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3" r:id="rId3"/>
    <p:sldId id="262" r:id="rId4"/>
    <p:sldId id="261" r:id="rId5"/>
    <p:sldId id="256" r:id="rId6"/>
    <p:sldId id="259" r:id="rId7"/>
    <p:sldId id="258" r:id="rId8"/>
    <p:sldId id="257" r:id="rId9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15" autoAdjust="0"/>
    <p:restoredTop sz="94660"/>
  </p:normalViewPr>
  <p:slideViewPr>
    <p:cSldViewPr snapToGrid="0" showGuides="1">
      <p:cViewPr varScale="1">
        <p:scale>
          <a:sx n="34" d="100"/>
          <a:sy n="34" d="100"/>
        </p:scale>
        <p:origin x="1492" y="68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C1B91-0F59-42BF-B42C-5A4799DA1300}" type="datetimeFigureOut">
              <a:rPr kumimoji="1" lang="ja-JP" altLang="en-US" smtClean="0"/>
              <a:t>2021/12/4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B9FD-976B-4D38-969F-C4A27ECF64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02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C1B91-0F59-42BF-B42C-5A4799DA1300}" type="datetimeFigureOut">
              <a:rPr kumimoji="1" lang="ja-JP" altLang="en-US" smtClean="0"/>
              <a:t>2021/12/4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B9FD-976B-4D38-969F-C4A27ECF64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5736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C1B91-0F59-42BF-B42C-5A4799DA1300}" type="datetimeFigureOut">
              <a:rPr kumimoji="1" lang="ja-JP" altLang="en-US" smtClean="0"/>
              <a:t>2021/12/4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B9FD-976B-4D38-969F-C4A27ECF64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4623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C1B91-0F59-42BF-B42C-5A4799DA1300}" type="datetimeFigureOut">
              <a:rPr kumimoji="1" lang="ja-JP" altLang="en-US" smtClean="0"/>
              <a:t>2021/12/4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B9FD-976B-4D38-969F-C4A27ECF64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9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C1B91-0F59-42BF-B42C-5A4799DA1300}" type="datetimeFigureOut">
              <a:rPr kumimoji="1" lang="ja-JP" altLang="en-US" smtClean="0"/>
              <a:t>2021/12/4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B9FD-976B-4D38-969F-C4A27ECF64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1160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C1B91-0F59-42BF-B42C-5A4799DA1300}" type="datetimeFigureOut">
              <a:rPr kumimoji="1" lang="ja-JP" altLang="en-US" smtClean="0"/>
              <a:t>2021/12/4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B9FD-976B-4D38-969F-C4A27ECF64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8607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C1B91-0F59-42BF-B42C-5A4799DA1300}" type="datetimeFigureOut">
              <a:rPr kumimoji="1" lang="ja-JP" altLang="en-US" smtClean="0"/>
              <a:t>2021/12/4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B9FD-976B-4D38-969F-C4A27ECF64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377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C1B91-0F59-42BF-B42C-5A4799DA1300}" type="datetimeFigureOut">
              <a:rPr kumimoji="1" lang="ja-JP" altLang="en-US" smtClean="0"/>
              <a:t>2021/12/4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B9FD-976B-4D38-969F-C4A27ECF64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274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C1B91-0F59-42BF-B42C-5A4799DA1300}" type="datetimeFigureOut">
              <a:rPr kumimoji="1" lang="ja-JP" altLang="en-US" smtClean="0"/>
              <a:t>2021/12/4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B9FD-976B-4D38-969F-C4A27ECF64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56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C1B91-0F59-42BF-B42C-5A4799DA1300}" type="datetimeFigureOut">
              <a:rPr kumimoji="1" lang="ja-JP" altLang="en-US" smtClean="0"/>
              <a:t>2021/12/4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B9FD-976B-4D38-969F-C4A27ECF64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819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C1B91-0F59-42BF-B42C-5A4799DA1300}" type="datetimeFigureOut">
              <a:rPr kumimoji="1" lang="ja-JP" altLang="en-US" smtClean="0"/>
              <a:t>2021/12/4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B9FD-976B-4D38-969F-C4A27ECF64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4442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C1B91-0F59-42BF-B42C-5A4799DA1300}" type="datetimeFigureOut">
              <a:rPr kumimoji="1" lang="ja-JP" altLang="en-US" smtClean="0"/>
              <a:t>2021/12/4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0B9FD-976B-4D38-969F-C4A27ECF64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570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オリンピック開幕直前特集＞ 東京に、凱歌を。 - Number1031号 - Number Web - ナンバー" hidden="1">
            <a:extLst>
              <a:ext uri="{FF2B5EF4-FFF2-40B4-BE49-F238E27FC236}">
                <a16:creationId xmlns:a16="http://schemas.microsoft.com/office/drawing/2014/main" id="{9DF8E090-0597-4AF2-AC77-C772E845AE7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 r="24200"/>
          <a:stretch/>
        </p:blipFill>
        <p:spPr bwMode="auto">
          <a:xfrm>
            <a:off x="0" y="260175"/>
            <a:ext cx="9601200" cy="12379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47" name="グループ化 1146">
            <a:extLst>
              <a:ext uri="{FF2B5EF4-FFF2-40B4-BE49-F238E27FC236}">
                <a16:creationId xmlns:a16="http://schemas.microsoft.com/office/drawing/2014/main" id="{1B1B2BEE-6CC7-493B-908A-ABF60A3E81A4}"/>
              </a:ext>
            </a:extLst>
          </p:cNvPr>
          <p:cNvGrpSpPr/>
          <p:nvPr/>
        </p:nvGrpSpPr>
        <p:grpSpPr>
          <a:xfrm>
            <a:off x="3589036" y="1151170"/>
            <a:ext cx="2547388" cy="3433832"/>
            <a:chOff x="3589036" y="1151170"/>
            <a:chExt cx="2547388" cy="3433832"/>
          </a:xfrm>
        </p:grpSpPr>
        <p:sp>
          <p:nvSpPr>
            <p:cNvPr id="5" name="フリーフォーム: 図形 4">
              <a:extLst>
                <a:ext uri="{FF2B5EF4-FFF2-40B4-BE49-F238E27FC236}">
                  <a16:creationId xmlns:a16="http://schemas.microsoft.com/office/drawing/2014/main" id="{516552AC-A1E7-428C-B216-9907ADA50938}"/>
                </a:ext>
              </a:extLst>
            </p:cNvPr>
            <p:cNvSpPr/>
            <p:nvPr/>
          </p:nvSpPr>
          <p:spPr>
            <a:xfrm>
              <a:off x="4205278" y="3047741"/>
              <a:ext cx="174662" cy="62264"/>
            </a:xfrm>
            <a:custGeom>
              <a:avLst/>
              <a:gdLst>
                <a:gd name="connsiteX0" fmla="*/ 10 w 174662"/>
                <a:gd name="connsiteY0" fmla="*/ 62172 h 62264"/>
                <a:gd name="connsiteX1" fmla="*/ 111135 w 174662"/>
                <a:gd name="connsiteY1" fmla="*/ 19309 h 62264"/>
                <a:gd name="connsiteX2" fmla="*/ 174635 w 174662"/>
                <a:gd name="connsiteY2" fmla="*/ 1847 h 62264"/>
                <a:gd name="connsiteX3" fmla="*/ 117485 w 174662"/>
                <a:gd name="connsiteY3" fmla="*/ 6609 h 62264"/>
                <a:gd name="connsiteX4" fmla="*/ 10 w 174662"/>
                <a:gd name="connsiteY4" fmla="*/ 62172 h 62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62" h="62264">
                  <a:moveTo>
                    <a:pt x="10" y="62172"/>
                  </a:moveTo>
                  <a:cubicBezTo>
                    <a:pt x="-1048" y="64289"/>
                    <a:pt x="82031" y="29363"/>
                    <a:pt x="111135" y="19309"/>
                  </a:cubicBezTo>
                  <a:cubicBezTo>
                    <a:pt x="140239" y="9255"/>
                    <a:pt x="173577" y="3964"/>
                    <a:pt x="174635" y="1847"/>
                  </a:cubicBezTo>
                  <a:cubicBezTo>
                    <a:pt x="175693" y="-270"/>
                    <a:pt x="145531" y="-2387"/>
                    <a:pt x="117485" y="6609"/>
                  </a:cubicBezTo>
                  <a:cubicBezTo>
                    <a:pt x="89439" y="15605"/>
                    <a:pt x="1068" y="60055"/>
                    <a:pt x="10" y="6217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3B0F23AF-B4CC-4F2D-AF5D-729ECC87C3F3}"/>
                </a:ext>
              </a:extLst>
            </p:cNvPr>
            <p:cNvSpPr/>
            <p:nvPr/>
          </p:nvSpPr>
          <p:spPr>
            <a:xfrm>
              <a:off x="4150970" y="3090111"/>
              <a:ext cx="186377" cy="89803"/>
            </a:xfrm>
            <a:custGeom>
              <a:avLst/>
              <a:gdLst>
                <a:gd name="connsiteX0" fmla="*/ 343 w 186377"/>
                <a:gd name="connsiteY0" fmla="*/ 89652 h 89803"/>
                <a:gd name="connsiteX1" fmla="*/ 89243 w 186377"/>
                <a:gd name="connsiteY1" fmla="*/ 42027 h 89803"/>
                <a:gd name="connsiteX2" fmla="*/ 147980 w 186377"/>
                <a:gd name="connsiteY2" fmla="*/ 8689 h 89803"/>
                <a:gd name="connsiteX3" fmla="*/ 186080 w 186377"/>
                <a:gd name="connsiteY3" fmla="*/ 752 h 89803"/>
                <a:gd name="connsiteX4" fmla="*/ 163855 w 186377"/>
                <a:gd name="connsiteY4" fmla="*/ 22977 h 89803"/>
                <a:gd name="connsiteX5" fmla="*/ 130518 w 186377"/>
                <a:gd name="connsiteY5" fmla="*/ 53139 h 89803"/>
                <a:gd name="connsiteX6" fmla="*/ 101943 w 186377"/>
                <a:gd name="connsiteY6" fmla="*/ 72189 h 89803"/>
                <a:gd name="connsiteX7" fmla="*/ 63843 w 186377"/>
                <a:gd name="connsiteY7" fmla="*/ 75364 h 89803"/>
                <a:gd name="connsiteX8" fmla="*/ 74955 w 186377"/>
                <a:gd name="connsiteY8" fmla="*/ 70602 h 89803"/>
                <a:gd name="connsiteX9" fmla="*/ 59080 w 186377"/>
                <a:gd name="connsiteY9" fmla="*/ 57902 h 89803"/>
                <a:gd name="connsiteX10" fmla="*/ 343 w 186377"/>
                <a:gd name="connsiteY10" fmla="*/ 89652 h 89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6377" h="89803">
                  <a:moveTo>
                    <a:pt x="343" y="89652"/>
                  </a:moveTo>
                  <a:lnTo>
                    <a:pt x="89243" y="42027"/>
                  </a:lnTo>
                  <a:cubicBezTo>
                    <a:pt x="113849" y="28533"/>
                    <a:pt x="131841" y="15568"/>
                    <a:pt x="147980" y="8689"/>
                  </a:cubicBezTo>
                  <a:cubicBezTo>
                    <a:pt x="164120" y="1810"/>
                    <a:pt x="183434" y="-1629"/>
                    <a:pt x="186080" y="752"/>
                  </a:cubicBezTo>
                  <a:cubicBezTo>
                    <a:pt x="188726" y="3133"/>
                    <a:pt x="173115" y="14246"/>
                    <a:pt x="163855" y="22977"/>
                  </a:cubicBezTo>
                  <a:cubicBezTo>
                    <a:pt x="154595" y="31708"/>
                    <a:pt x="140837" y="44937"/>
                    <a:pt x="130518" y="53139"/>
                  </a:cubicBezTo>
                  <a:cubicBezTo>
                    <a:pt x="120199" y="61341"/>
                    <a:pt x="113055" y="68485"/>
                    <a:pt x="101943" y="72189"/>
                  </a:cubicBezTo>
                  <a:cubicBezTo>
                    <a:pt x="90831" y="75893"/>
                    <a:pt x="68341" y="75628"/>
                    <a:pt x="63843" y="75364"/>
                  </a:cubicBezTo>
                  <a:cubicBezTo>
                    <a:pt x="59345" y="75099"/>
                    <a:pt x="75749" y="73512"/>
                    <a:pt x="74955" y="70602"/>
                  </a:cubicBezTo>
                  <a:cubicBezTo>
                    <a:pt x="74161" y="67692"/>
                    <a:pt x="71251" y="56315"/>
                    <a:pt x="59080" y="57902"/>
                  </a:cubicBezTo>
                  <a:cubicBezTo>
                    <a:pt x="46909" y="59489"/>
                    <a:pt x="-4684" y="92298"/>
                    <a:pt x="343" y="8965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0E02C4CF-3549-4344-9E93-158728F4EEDF}"/>
                </a:ext>
              </a:extLst>
            </p:cNvPr>
            <p:cNvSpPr/>
            <p:nvPr/>
          </p:nvSpPr>
          <p:spPr>
            <a:xfrm>
              <a:off x="4332177" y="3082485"/>
              <a:ext cx="125672" cy="22950"/>
            </a:xfrm>
            <a:custGeom>
              <a:avLst/>
              <a:gdLst>
                <a:gd name="connsiteX0" fmla="*/ 111 w 125672"/>
                <a:gd name="connsiteY0" fmla="*/ 13140 h 22950"/>
                <a:gd name="connsiteX1" fmla="*/ 84248 w 125672"/>
                <a:gd name="connsiteY1" fmla="*/ 22665 h 22950"/>
                <a:gd name="connsiteX2" fmla="*/ 125523 w 125672"/>
                <a:gd name="connsiteY2" fmla="*/ 440 h 22950"/>
                <a:gd name="connsiteX3" fmla="*/ 96948 w 125672"/>
                <a:gd name="connsiteY3" fmla="*/ 8378 h 22950"/>
                <a:gd name="connsiteX4" fmla="*/ 66786 w 125672"/>
                <a:gd name="connsiteY4" fmla="*/ 14728 h 22950"/>
                <a:gd name="connsiteX5" fmla="*/ 111 w 125672"/>
                <a:gd name="connsiteY5" fmla="*/ 13140 h 2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672" h="22950">
                  <a:moveTo>
                    <a:pt x="111" y="13140"/>
                  </a:moveTo>
                  <a:cubicBezTo>
                    <a:pt x="3021" y="14463"/>
                    <a:pt x="63346" y="24782"/>
                    <a:pt x="84248" y="22665"/>
                  </a:cubicBezTo>
                  <a:cubicBezTo>
                    <a:pt x="105150" y="20548"/>
                    <a:pt x="123406" y="2821"/>
                    <a:pt x="125523" y="440"/>
                  </a:cubicBezTo>
                  <a:cubicBezTo>
                    <a:pt x="127640" y="-1941"/>
                    <a:pt x="106738" y="5997"/>
                    <a:pt x="96948" y="8378"/>
                  </a:cubicBezTo>
                  <a:cubicBezTo>
                    <a:pt x="87158" y="10759"/>
                    <a:pt x="81338" y="13670"/>
                    <a:pt x="66786" y="14728"/>
                  </a:cubicBezTo>
                  <a:cubicBezTo>
                    <a:pt x="52234" y="15786"/>
                    <a:pt x="-2799" y="11817"/>
                    <a:pt x="111" y="1314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23388E8A-866B-42A2-B1F2-98C9D9FC6DAF}"/>
                </a:ext>
              </a:extLst>
            </p:cNvPr>
            <p:cNvSpPr/>
            <p:nvPr/>
          </p:nvSpPr>
          <p:spPr>
            <a:xfrm>
              <a:off x="4457605" y="3078030"/>
              <a:ext cx="160929" cy="211288"/>
            </a:xfrm>
            <a:custGeom>
              <a:avLst/>
              <a:gdLst>
                <a:gd name="connsiteX0" fmla="*/ 95 w 160929"/>
                <a:gd name="connsiteY0" fmla="*/ 133 h 211288"/>
                <a:gd name="connsiteX1" fmla="*/ 88995 w 160929"/>
                <a:gd name="connsiteY1" fmla="*/ 54108 h 211288"/>
                <a:gd name="connsiteX2" fmla="*/ 142970 w 160929"/>
                <a:gd name="connsiteY2" fmla="*/ 116020 h 211288"/>
                <a:gd name="connsiteX3" fmla="*/ 147733 w 160929"/>
                <a:gd name="connsiteY3" fmla="*/ 144595 h 211288"/>
                <a:gd name="connsiteX4" fmla="*/ 160433 w 160929"/>
                <a:gd name="connsiteY4" fmla="*/ 157295 h 211288"/>
                <a:gd name="connsiteX5" fmla="*/ 128683 w 160929"/>
                <a:gd name="connsiteY5" fmla="*/ 211270 h 211288"/>
                <a:gd name="connsiteX6" fmla="*/ 155670 w 160929"/>
                <a:gd name="connsiteY6" fmla="*/ 150945 h 211288"/>
                <a:gd name="connsiteX7" fmla="*/ 141383 w 160929"/>
                <a:gd name="connsiteY7" fmla="*/ 122370 h 211288"/>
                <a:gd name="connsiteX8" fmla="*/ 73120 w 160929"/>
                <a:gd name="connsiteY8" fmla="*/ 69983 h 211288"/>
                <a:gd name="connsiteX9" fmla="*/ 95 w 160929"/>
                <a:gd name="connsiteY9" fmla="*/ 133 h 211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0929" h="211288">
                  <a:moveTo>
                    <a:pt x="95" y="133"/>
                  </a:moveTo>
                  <a:cubicBezTo>
                    <a:pt x="2741" y="-2513"/>
                    <a:pt x="65183" y="34794"/>
                    <a:pt x="88995" y="54108"/>
                  </a:cubicBezTo>
                  <a:cubicBezTo>
                    <a:pt x="112807" y="73422"/>
                    <a:pt x="133180" y="100939"/>
                    <a:pt x="142970" y="116020"/>
                  </a:cubicBezTo>
                  <a:cubicBezTo>
                    <a:pt x="152760" y="131101"/>
                    <a:pt x="144823" y="137716"/>
                    <a:pt x="147733" y="144595"/>
                  </a:cubicBezTo>
                  <a:cubicBezTo>
                    <a:pt x="150644" y="151474"/>
                    <a:pt x="163608" y="146182"/>
                    <a:pt x="160433" y="157295"/>
                  </a:cubicBezTo>
                  <a:cubicBezTo>
                    <a:pt x="157258" y="168408"/>
                    <a:pt x="129477" y="212328"/>
                    <a:pt x="128683" y="211270"/>
                  </a:cubicBezTo>
                  <a:cubicBezTo>
                    <a:pt x="127889" y="210212"/>
                    <a:pt x="153553" y="165762"/>
                    <a:pt x="155670" y="150945"/>
                  </a:cubicBezTo>
                  <a:cubicBezTo>
                    <a:pt x="157787" y="136128"/>
                    <a:pt x="155141" y="135864"/>
                    <a:pt x="141383" y="122370"/>
                  </a:cubicBezTo>
                  <a:cubicBezTo>
                    <a:pt x="127625" y="108876"/>
                    <a:pt x="95610" y="86916"/>
                    <a:pt x="73120" y="69983"/>
                  </a:cubicBezTo>
                  <a:cubicBezTo>
                    <a:pt x="50630" y="53050"/>
                    <a:pt x="-2551" y="2779"/>
                    <a:pt x="95" y="13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5D757A68-F799-45FB-8E3C-9FFCFCD6DFF5}"/>
                </a:ext>
              </a:extLst>
            </p:cNvPr>
            <p:cNvSpPr/>
            <p:nvPr/>
          </p:nvSpPr>
          <p:spPr>
            <a:xfrm>
              <a:off x="4449676" y="3155930"/>
              <a:ext cx="119419" cy="108057"/>
            </a:xfrm>
            <a:custGeom>
              <a:avLst/>
              <a:gdLst>
                <a:gd name="connsiteX0" fmla="*/ 112799 w 119419"/>
                <a:gd name="connsiteY0" fmla="*/ 20 h 108057"/>
                <a:gd name="connsiteX1" fmla="*/ 119149 w 119419"/>
                <a:gd name="connsiteY1" fmla="*/ 79395 h 108057"/>
                <a:gd name="connsiteX2" fmla="*/ 103274 w 119419"/>
                <a:gd name="connsiteY2" fmla="*/ 90508 h 108057"/>
                <a:gd name="connsiteX3" fmla="*/ 87 w 119419"/>
                <a:gd name="connsiteY3" fmla="*/ 107970 h 108057"/>
                <a:gd name="connsiteX4" fmla="*/ 85812 w 119419"/>
                <a:gd name="connsiteY4" fmla="*/ 82570 h 108057"/>
                <a:gd name="connsiteX5" fmla="*/ 106449 w 119419"/>
                <a:gd name="connsiteY5" fmla="*/ 71458 h 108057"/>
                <a:gd name="connsiteX6" fmla="*/ 112799 w 119419"/>
                <a:gd name="connsiteY6" fmla="*/ 20 h 108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9419" h="108057">
                  <a:moveTo>
                    <a:pt x="112799" y="20"/>
                  </a:moveTo>
                  <a:cubicBezTo>
                    <a:pt x="114916" y="1343"/>
                    <a:pt x="120736" y="64314"/>
                    <a:pt x="119149" y="79395"/>
                  </a:cubicBezTo>
                  <a:cubicBezTo>
                    <a:pt x="117562" y="94476"/>
                    <a:pt x="123118" y="85746"/>
                    <a:pt x="103274" y="90508"/>
                  </a:cubicBezTo>
                  <a:cubicBezTo>
                    <a:pt x="83430" y="95270"/>
                    <a:pt x="2997" y="109293"/>
                    <a:pt x="87" y="107970"/>
                  </a:cubicBezTo>
                  <a:cubicBezTo>
                    <a:pt x="-2823" y="106647"/>
                    <a:pt x="68085" y="88655"/>
                    <a:pt x="85812" y="82570"/>
                  </a:cubicBezTo>
                  <a:cubicBezTo>
                    <a:pt x="103539" y="76485"/>
                    <a:pt x="101422" y="80983"/>
                    <a:pt x="106449" y="71458"/>
                  </a:cubicBezTo>
                  <a:cubicBezTo>
                    <a:pt x="111476" y="61933"/>
                    <a:pt x="110682" y="-1303"/>
                    <a:pt x="112799" y="2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298C4146-03E7-4D31-B805-9F1847772150}"/>
                </a:ext>
              </a:extLst>
            </p:cNvPr>
            <p:cNvSpPr/>
            <p:nvPr/>
          </p:nvSpPr>
          <p:spPr>
            <a:xfrm>
              <a:off x="4235241" y="3162266"/>
              <a:ext cx="320947" cy="136799"/>
            </a:xfrm>
            <a:custGeom>
              <a:avLst/>
              <a:gdLst>
                <a:gd name="connsiteX0" fmla="*/ 36722 w 320947"/>
                <a:gd name="connsiteY0" fmla="*/ 34 h 136799"/>
                <a:gd name="connsiteX1" fmla="*/ 209 w 320947"/>
                <a:gd name="connsiteY1" fmla="*/ 46072 h 136799"/>
                <a:gd name="connsiteX2" fmla="*/ 20847 w 320947"/>
                <a:gd name="connsiteY2" fmla="*/ 63534 h 136799"/>
                <a:gd name="connsiteX3" fmla="*/ 81172 w 320947"/>
                <a:gd name="connsiteY3" fmla="*/ 114334 h 136799"/>
                <a:gd name="connsiteX4" fmla="*/ 106572 w 320947"/>
                <a:gd name="connsiteY4" fmla="*/ 131797 h 136799"/>
                <a:gd name="connsiteX5" fmla="*/ 138322 w 320947"/>
                <a:gd name="connsiteY5" fmla="*/ 136559 h 136799"/>
                <a:gd name="connsiteX6" fmla="*/ 187534 w 320947"/>
                <a:gd name="connsiteY6" fmla="*/ 134972 h 136799"/>
                <a:gd name="connsiteX7" fmla="*/ 239922 w 320947"/>
                <a:gd name="connsiteY7" fmla="*/ 125447 h 136799"/>
                <a:gd name="connsiteX8" fmla="*/ 320884 w 320947"/>
                <a:gd name="connsiteY8" fmla="*/ 98459 h 136799"/>
                <a:gd name="connsiteX9" fmla="*/ 252622 w 320947"/>
                <a:gd name="connsiteY9" fmla="*/ 120684 h 136799"/>
                <a:gd name="connsiteX10" fmla="*/ 204997 w 320947"/>
                <a:gd name="connsiteY10" fmla="*/ 123859 h 136799"/>
                <a:gd name="connsiteX11" fmla="*/ 149434 w 320947"/>
                <a:gd name="connsiteY11" fmla="*/ 123859 h 136799"/>
                <a:gd name="connsiteX12" fmla="*/ 109747 w 320947"/>
                <a:gd name="connsiteY12" fmla="*/ 122272 h 136799"/>
                <a:gd name="connsiteX13" fmla="*/ 57359 w 320947"/>
                <a:gd name="connsiteY13" fmla="*/ 84172 h 136799"/>
                <a:gd name="connsiteX14" fmla="*/ 25609 w 320947"/>
                <a:gd name="connsiteY14" fmla="*/ 54009 h 136799"/>
                <a:gd name="connsiteX15" fmla="*/ 36722 w 320947"/>
                <a:gd name="connsiteY15" fmla="*/ 34 h 136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20947" h="136799">
                  <a:moveTo>
                    <a:pt x="36722" y="34"/>
                  </a:moveTo>
                  <a:cubicBezTo>
                    <a:pt x="32489" y="-1289"/>
                    <a:pt x="2855" y="35489"/>
                    <a:pt x="209" y="46072"/>
                  </a:cubicBezTo>
                  <a:cubicBezTo>
                    <a:pt x="-2437" y="56655"/>
                    <a:pt x="20847" y="63534"/>
                    <a:pt x="20847" y="63534"/>
                  </a:cubicBezTo>
                  <a:cubicBezTo>
                    <a:pt x="34341" y="74911"/>
                    <a:pt x="66885" y="102957"/>
                    <a:pt x="81172" y="114334"/>
                  </a:cubicBezTo>
                  <a:cubicBezTo>
                    <a:pt x="95459" y="125711"/>
                    <a:pt x="97047" y="128093"/>
                    <a:pt x="106572" y="131797"/>
                  </a:cubicBezTo>
                  <a:cubicBezTo>
                    <a:pt x="116097" y="135501"/>
                    <a:pt x="124828" y="136030"/>
                    <a:pt x="138322" y="136559"/>
                  </a:cubicBezTo>
                  <a:cubicBezTo>
                    <a:pt x="151816" y="137088"/>
                    <a:pt x="170601" y="136824"/>
                    <a:pt x="187534" y="134972"/>
                  </a:cubicBezTo>
                  <a:cubicBezTo>
                    <a:pt x="204467" y="133120"/>
                    <a:pt x="217697" y="131533"/>
                    <a:pt x="239922" y="125447"/>
                  </a:cubicBezTo>
                  <a:cubicBezTo>
                    <a:pt x="262147" y="119362"/>
                    <a:pt x="318767" y="99253"/>
                    <a:pt x="320884" y="98459"/>
                  </a:cubicBezTo>
                  <a:cubicBezTo>
                    <a:pt x="323001" y="97665"/>
                    <a:pt x="271936" y="116451"/>
                    <a:pt x="252622" y="120684"/>
                  </a:cubicBezTo>
                  <a:cubicBezTo>
                    <a:pt x="233308" y="124917"/>
                    <a:pt x="222195" y="123330"/>
                    <a:pt x="204997" y="123859"/>
                  </a:cubicBezTo>
                  <a:cubicBezTo>
                    <a:pt x="187799" y="124388"/>
                    <a:pt x="149434" y="123859"/>
                    <a:pt x="149434" y="123859"/>
                  </a:cubicBezTo>
                  <a:cubicBezTo>
                    <a:pt x="133559" y="123595"/>
                    <a:pt x="125093" y="128886"/>
                    <a:pt x="109747" y="122272"/>
                  </a:cubicBezTo>
                  <a:cubicBezTo>
                    <a:pt x="94401" y="115658"/>
                    <a:pt x="71382" y="95549"/>
                    <a:pt x="57359" y="84172"/>
                  </a:cubicBezTo>
                  <a:cubicBezTo>
                    <a:pt x="43336" y="72795"/>
                    <a:pt x="30371" y="65915"/>
                    <a:pt x="25609" y="54009"/>
                  </a:cubicBezTo>
                  <a:cubicBezTo>
                    <a:pt x="20847" y="42103"/>
                    <a:pt x="40955" y="1357"/>
                    <a:pt x="36722" y="3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FDCE6FFB-53B6-4D77-ABD6-93843D02B319}"/>
                </a:ext>
              </a:extLst>
            </p:cNvPr>
            <p:cNvSpPr/>
            <p:nvPr/>
          </p:nvSpPr>
          <p:spPr>
            <a:xfrm>
              <a:off x="4193985" y="3230550"/>
              <a:ext cx="281062" cy="93889"/>
            </a:xfrm>
            <a:custGeom>
              <a:avLst/>
              <a:gdLst>
                <a:gd name="connsiteX0" fmla="*/ 190 w 281062"/>
                <a:gd name="connsiteY0" fmla="*/ 13 h 93889"/>
                <a:gd name="connsiteX1" fmla="*/ 109728 w 281062"/>
                <a:gd name="connsiteY1" fmla="*/ 80975 h 93889"/>
                <a:gd name="connsiteX2" fmla="*/ 279590 w 281062"/>
                <a:gd name="connsiteY2" fmla="*/ 93675 h 93889"/>
                <a:gd name="connsiteX3" fmla="*/ 189103 w 281062"/>
                <a:gd name="connsiteY3" fmla="*/ 80975 h 93889"/>
                <a:gd name="connsiteX4" fmla="*/ 135128 w 281062"/>
                <a:gd name="connsiteY4" fmla="*/ 74625 h 93889"/>
                <a:gd name="connsiteX5" fmla="*/ 190 w 281062"/>
                <a:gd name="connsiteY5" fmla="*/ 13 h 93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1062" h="93889">
                  <a:moveTo>
                    <a:pt x="190" y="13"/>
                  </a:moveTo>
                  <a:cubicBezTo>
                    <a:pt x="-4043" y="1071"/>
                    <a:pt x="63161" y="65365"/>
                    <a:pt x="109728" y="80975"/>
                  </a:cubicBezTo>
                  <a:cubicBezTo>
                    <a:pt x="156295" y="96585"/>
                    <a:pt x="266361" y="93675"/>
                    <a:pt x="279590" y="93675"/>
                  </a:cubicBezTo>
                  <a:cubicBezTo>
                    <a:pt x="292819" y="93675"/>
                    <a:pt x="213180" y="84150"/>
                    <a:pt x="189103" y="80975"/>
                  </a:cubicBezTo>
                  <a:cubicBezTo>
                    <a:pt x="165026" y="77800"/>
                    <a:pt x="164497" y="86531"/>
                    <a:pt x="135128" y="74625"/>
                  </a:cubicBezTo>
                  <a:cubicBezTo>
                    <a:pt x="105759" y="62719"/>
                    <a:pt x="4423" y="-1045"/>
                    <a:pt x="190" y="1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AB03ABF4-BCC1-43C1-B4E4-BC18F8F09352}"/>
                </a:ext>
              </a:extLst>
            </p:cNvPr>
            <p:cNvSpPr/>
            <p:nvPr/>
          </p:nvSpPr>
          <p:spPr>
            <a:xfrm>
              <a:off x="4440142" y="3027128"/>
              <a:ext cx="203623" cy="161758"/>
            </a:xfrm>
            <a:custGeom>
              <a:avLst/>
              <a:gdLst>
                <a:gd name="connsiteX0" fmla="*/ 96 w 203623"/>
                <a:gd name="connsiteY0" fmla="*/ 235 h 161758"/>
                <a:gd name="connsiteX1" fmla="*/ 112808 w 203623"/>
                <a:gd name="connsiteY1" fmla="*/ 31985 h 161758"/>
                <a:gd name="connsiteX2" fmla="*/ 162021 w 203623"/>
                <a:gd name="connsiteY2" fmla="*/ 58972 h 161758"/>
                <a:gd name="connsiteX3" fmla="*/ 203296 w 203623"/>
                <a:gd name="connsiteY3" fmla="*/ 160572 h 161758"/>
                <a:gd name="connsiteX4" fmla="*/ 179483 w 203623"/>
                <a:gd name="connsiteY4" fmla="*/ 111360 h 161758"/>
                <a:gd name="connsiteX5" fmla="*/ 146146 w 203623"/>
                <a:gd name="connsiteY5" fmla="*/ 63735 h 161758"/>
                <a:gd name="connsiteX6" fmla="*/ 133446 w 203623"/>
                <a:gd name="connsiteY6" fmla="*/ 49447 h 161758"/>
                <a:gd name="connsiteX7" fmla="*/ 96 w 203623"/>
                <a:gd name="connsiteY7" fmla="*/ 235 h 161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3623" h="161758">
                  <a:moveTo>
                    <a:pt x="96" y="235"/>
                  </a:moveTo>
                  <a:cubicBezTo>
                    <a:pt x="-3344" y="-2675"/>
                    <a:pt x="85821" y="22196"/>
                    <a:pt x="112808" y="31985"/>
                  </a:cubicBezTo>
                  <a:cubicBezTo>
                    <a:pt x="139795" y="41774"/>
                    <a:pt x="146940" y="37541"/>
                    <a:pt x="162021" y="58972"/>
                  </a:cubicBezTo>
                  <a:cubicBezTo>
                    <a:pt x="177102" y="80403"/>
                    <a:pt x="200386" y="151841"/>
                    <a:pt x="203296" y="160572"/>
                  </a:cubicBezTo>
                  <a:cubicBezTo>
                    <a:pt x="206206" y="169303"/>
                    <a:pt x="189008" y="127500"/>
                    <a:pt x="179483" y="111360"/>
                  </a:cubicBezTo>
                  <a:cubicBezTo>
                    <a:pt x="169958" y="95221"/>
                    <a:pt x="153819" y="74054"/>
                    <a:pt x="146146" y="63735"/>
                  </a:cubicBezTo>
                  <a:cubicBezTo>
                    <a:pt x="138473" y="53416"/>
                    <a:pt x="154084" y="59237"/>
                    <a:pt x="133446" y="49447"/>
                  </a:cubicBezTo>
                  <a:cubicBezTo>
                    <a:pt x="112808" y="39657"/>
                    <a:pt x="3536" y="3145"/>
                    <a:pt x="96" y="23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669EE7AF-8407-4D10-AD37-E441FD90625F}"/>
                </a:ext>
              </a:extLst>
            </p:cNvPr>
            <p:cNvSpPr/>
            <p:nvPr/>
          </p:nvSpPr>
          <p:spPr>
            <a:xfrm>
              <a:off x="4102294" y="3120525"/>
              <a:ext cx="84432" cy="52960"/>
            </a:xfrm>
            <a:custGeom>
              <a:avLst/>
              <a:gdLst>
                <a:gd name="connsiteX0" fmla="*/ 83944 w 84432"/>
                <a:gd name="connsiteY0" fmla="*/ 2088 h 52960"/>
                <a:gd name="connsiteX1" fmla="*/ 1394 w 84432"/>
                <a:gd name="connsiteY1" fmla="*/ 52888 h 52960"/>
                <a:gd name="connsiteX2" fmla="*/ 34731 w 84432"/>
                <a:gd name="connsiteY2" fmla="*/ 13200 h 52960"/>
                <a:gd name="connsiteX3" fmla="*/ 83944 w 84432"/>
                <a:gd name="connsiteY3" fmla="*/ 2088 h 5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432" h="52960">
                  <a:moveTo>
                    <a:pt x="83944" y="2088"/>
                  </a:moveTo>
                  <a:cubicBezTo>
                    <a:pt x="78388" y="8703"/>
                    <a:pt x="9596" y="51036"/>
                    <a:pt x="1394" y="52888"/>
                  </a:cubicBezTo>
                  <a:cubicBezTo>
                    <a:pt x="-6808" y="54740"/>
                    <a:pt x="23354" y="20344"/>
                    <a:pt x="34731" y="13200"/>
                  </a:cubicBezTo>
                  <a:cubicBezTo>
                    <a:pt x="46108" y="6056"/>
                    <a:pt x="89500" y="-4527"/>
                    <a:pt x="83944" y="208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041966FE-3829-4BAF-91BC-97ADC2F28293}"/>
                </a:ext>
              </a:extLst>
            </p:cNvPr>
            <p:cNvSpPr/>
            <p:nvPr/>
          </p:nvSpPr>
          <p:spPr>
            <a:xfrm>
              <a:off x="4321872" y="3095220"/>
              <a:ext cx="171368" cy="135899"/>
            </a:xfrm>
            <a:custGeom>
              <a:avLst/>
              <a:gdLst>
                <a:gd name="connsiteX0" fmla="*/ 124716 w 171368"/>
                <a:gd name="connsiteY0" fmla="*/ 1993 h 135899"/>
                <a:gd name="connsiteX1" fmla="*/ 170753 w 171368"/>
                <a:gd name="connsiteY1" fmla="*/ 68668 h 135899"/>
                <a:gd name="connsiteX2" fmla="*/ 148528 w 171368"/>
                <a:gd name="connsiteY2" fmla="*/ 106768 h 135899"/>
                <a:gd name="connsiteX3" fmla="*/ 110428 w 171368"/>
                <a:gd name="connsiteY3" fmla="*/ 133755 h 135899"/>
                <a:gd name="connsiteX4" fmla="*/ 61216 w 171368"/>
                <a:gd name="connsiteY4" fmla="*/ 128993 h 135899"/>
                <a:gd name="connsiteX5" fmla="*/ 7241 w 171368"/>
                <a:gd name="connsiteY5" fmla="*/ 87718 h 135899"/>
                <a:gd name="connsiteX6" fmla="*/ 891 w 171368"/>
                <a:gd name="connsiteY6" fmla="*/ 48030 h 135899"/>
                <a:gd name="connsiteX7" fmla="*/ 10416 w 171368"/>
                <a:gd name="connsiteY7" fmla="*/ 21043 h 135899"/>
                <a:gd name="connsiteX8" fmla="*/ 31053 w 171368"/>
                <a:gd name="connsiteY8" fmla="*/ 16280 h 135899"/>
                <a:gd name="connsiteX9" fmla="*/ 59628 w 171368"/>
                <a:gd name="connsiteY9" fmla="*/ 16280 h 135899"/>
                <a:gd name="connsiteX10" fmla="*/ 124716 w 171368"/>
                <a:gd name="connsiteY10" fmla="*/ 1993 h 135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1368" h="135899">
                  <a:moveTo>
                    <a:pt x="124716" y="1993"/>
                  </a:moveTo>
                  <a:cubicBezTo>
                    <a:pt x="143237" y="10724"/>
                    <a:pt x="166784" y="51205"/>
                    <a:pt x="170753" y="68668"/>
                  </a:cubicBezTo>
                  <a:cubicBezTo>
                    <a:pt x="174722" y="86131"/>
                    <a:pt x="158582" y="95920"/>
                    <a:pt x="148528" y="106768"/>
                  </a:cubicBezTo>
                  <a:cubicBezTo>
                    <a:pt x="138474" y="117616"/>
                    <a:pt x="124980" y="130051"/>
                    <a:pt x="110428" y="133755"/>
                  </a:cubicBezTo>
                  <a:cubicBezTo>
                    <a:pt x="95876" y="137459"/>
                    <a:pt x="78414" y="136666"/>
                    <a:pt x="61216" y="128993"/>
                  </a:cubicBezTo>
                  <a:cubicBezTo>
                    <a:pt x="44018" y="121320"/>
                    <a:pt x="17295" y="101212"/>
                    <a:pt x="7241" y="87718"/>
                  </a:cubicBezTo>
                  <a:cubicBezTo>
                    <a:pt x="-2813" y="74224"/>
                    <a:pt x="362" y="59142"/>
                    <a:pt x="891" y="48030"/>
                  </a:cubicBezTo>
                  <a:cubicBezTo>
                    <a:pt x="1420" y="36918"/>
                    <a:pt x="5389" y="26335"/>
                    <a:pt x="10416" y="21043"/>
                  </a:cubicBezTo>
                  <a:cubicBezTo>
                    <a:pt x="15443" y="15751"/>
                    <a:pt x="22851" y="17074"/>
                    <a:pt x="31053" y="16280"/>
                  </a:cubicBezTo>
                  <a:cubicBezTo>
                    <a:pt x="39255" y="15486"/>
                    <a:pt x="48251" y="16544"/>
                    <a:pt x="59628" y="16280"/>
                  </a:cubicBezTo>
                  <a:cubicBezTo>
                    <a:pt x="71005" y="16016"/>
                    <a:pt x="106195" y="-6738"/>
                    <a:pt x="124716" y="199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楕円 15">
              <a:extLst>
                <a:ext uri="{FF2B5EF4-FFF2-40B4-BE49-F238E27FC236}">
                  <a16:creationId xmlns:a16="http://schemas.microsoft.com/office/drawing/2014/main" id="{43266642-23C0-4763-A695-5B0BACC3817A}"/>
                </a:ext>
              </a:extLst>
            </p:cNvPr>
            <p:cNvSpPr/>
            <p:nvPr/>
          </p:nvSpPr>
          <p:spPr>
            <a:xfrm>
              <a:off x="4389437" y="3127375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ED59271C-7E87-4915-9BAE-A60C56648AE2}"/>
                </a:ext>
              </a:extLst>
            </p:cNvPr>
            <p:cNvSpPr/>
            <p:nvPr/>
          </p:nvSpPr>
          <p:spPr>
            <a:xfrm>
              <a:off x="4460875" y="3254019"/>
              <a:ext cx="160397" cy="44806"/>
            </a:xfrm>
            <a:custGeom>
              <a:avLst/>
              <a:gdLst>
                <a:gd name="connsiteX0" fmla="*/ 0 w 160397"/>
                <a:gd name="connsiteY0" fmla="*/ 44806 h 44806"/>
                <a:gd name="connsiteX1" fmla="*/ 104775 w 160397"/>
                <a:gd name="connsiteY1" fmla="*/ 14644 h 44806"/>
                <a:gd name="connsiteX2" fmla="*/ 160338 w 160397"/>
                <a:gd name="connsiteY2" fmla="*/ 22581 h 44806"/>
                <a:gd name="connsiteX3" fmla="*/ 95250 w 160397"/>
                <a:gd name="connsiteY3" fmla="*/ 356 h 44806"/>
                <a:gd name="connsiteX4" fmla="*/ 71438 w 160397"/>
                <a:gd name="connsiteY4" fmla="*/ 8294 h 44806"/>
                <a:gd name="connsiteX5" fmla="*/ 0 w 160397"/>
                <a:gd name="connsiteY5" fmla="*/ 44806 h 44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397" h="44806">
                  <a:moveTo>
                    <a:pt x="0" y="44806"/>
                  </a:moveTo>
                  <a:cubicBezTo>
                    <a:pt x="39026" y="31577"/>
                    <a:pt x="78052" y="18348"/>
                    <a:pt x="104775" y="14644"/>
                  </a:cubicBezTo>
                  <a:cubicBezTo>
                    <a:pt x="131498" y="10940"/>
                    <a:pt x="161925" y="24962"/>
                    <a:pt x="160338" y="22581"/>
                  </a:cubicBezTo>
                  <a:cubicBezTo>
                    <a:pt x="158751" y="20200"/>
                    <a:pt x="110067" y="2737"/>
                    <a:pt x="95250" y="356"/>
                  </a:cubicBezTo>
                  <a:cubicBezTo>
                    <a:pt x="80433" y="-2025"/>
                    <a:pt x="71438" y="8294"/>
                    <a:pt x="71438" y="8294"/>
                  </a:cubicBezTo>
                  <a:lnTo>
                    <a:pt x="0" y="44806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30835849-D060-4C4B-AA19-9270DC5644FA}"/>
                </a:ext>
              </a:extLst>
            </p:cNvPr>
            <p:cNvSpPr/>
            <p:nvPr/>
          </p:nvSpPr>
          <p:spPr>
            <a:xfrm>
              <a:off x="4455673" y="3185522"/>
              <a:ext cx="186924" cy="186760"/>
            </a:xfrm>
            <a:custGeom>
              <a:avLst/>
              <a:gdLst>
                <a:gd name="connsiteX0" fmla="*/ 160777 w 186924"/>
                <a:gd name="connsiteY0" fmla="*/ 591 h 186760"/>
                <a:gd name="connsiteX1" fmla="*/ 173477 w 186924"/>
                <a:gd name="connsiteY1" fmla="*/ 84728 h 186760"/>
                <a:gd name="connsiteX2" fmla="*/ 148077 w 186924"/>
                <a:gd name="connsiteY2" fmla="*/ 114891 h 186760"/>
                <a:gd name="connsiteX3" fmla="*/ 119502 w 186924"/>
                <a:gd name="connsiteY3" fmla="*/ 130766 h 186760"/>
                <a:gd name="connsiteX4" fmla="*/ 440 w 186924"/>
                <a:gd name="connsiteY4" fmla="*/ 186328 h 186760"/>
                <a:gd name="connsiteX5" fmla="*/ 82990 w 186924"/>
                <a:gd name="connsiteY5" fmla="*/ 154578 h 186760"/>
                <a:gd name="connsiteX6" fmla="*/ 181415 w 186924"/>
                <a:gd name="connsiteY6" fmla="*/ 118066 h 186760"/>
                <a:gd name="connsiteX7" fmla="*/ 173477 w 186924"/>
                <a:gd name="connsiteY7" fmla="*/ 49803 h 186760"/>
                <a:gd name="connsiteX8" fmla="*/ 160777 w 186924"/>
                <a:gd name="connsiteY8" fmla="*/ 591 h 186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6924" h="186760">
                  <a:moveTo>
                    <a:pt x="160777" y="591"/>
                  </a:moveTo>
                  <a:cubicBezTo>
                    <a:pt x="160777" y="6412"/>
                    <a:pt x="175594" y="65678"/>
                    <a:pt x="173477" y="84728"/>
                  </a:cubicBezTo>
                  <a:cubicBezTo>
                    <a:pt x="171360" y="103778"/>
                    <a:pt x="157073" y="107218"/>
                    <a:pt x="148077" y="114891"/>
                  </a:cubicBezTo>
                  <a:cubicBezTo>
                    <a:pt x="139081" y="122564"/>
                    <a:pt x="144108" y="118860"/>
                    <a:pt x="119502" y="130766"/>
                  </a:cubicBezTo>
                  <a:cubicBezTo>
                    <a:pt x="94896" y="142672"/>
                    <a:pt x="6525" y="182359"/>
                    <a:pt x="440" y="186328"/>
                  </a:cubicBezTo>
                  <a:cubicBezTo>
                    <a:pt x="-5645" y="190297"/>
                    <a:pt x="52828" y="165955"/>
                    <a:pt x="82990" y="154578"/>
                  </a:cubicBezTo>
                  <a:cubicBezTo>
                    <a:pt x="113152" y="143201"/>
                    <a:pt x="166334" y="135528"/>
                    <a:pt x="181415" y="118066"/>
                  </a:cubicBezTo>
                  <a:cubicBezTo>
                    <a:pt x="196496" y="100604"/>
                    <a:pt x="176123" y="66207"/>
                    <a:pt x="173477" y="49803"/>
                  </a:cubicBezTo>
                  <a:cubicBezTo>
                    <a:pt x="170831" y="33399"/>
                    <a:pt x="160777" y="-5230"/>
                    <a:pt x="160777" y="59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B882EFCB-5385-4E44-AC8C-2857F8CE2DA0}"/>
                </a:ext>
              </a:extLst>
            </p:cNvPr>
            <p:cNvSpPr/>
            <p:nvPr/>
          </p:nvSpPr>
          <p:spPr>
            <a:xfrm>
              <a:off x="4221157" y="3313015"/>
              <a:ext cx="239104" cy="44349"/>
            </a:xfrm>
            <a:custGeom>
              <a:avLst/>
              <a:gdLst>
                <a:gd name="connsiteX0" fmla="*/ 6 w 239104"/>
                <a:gd name="connsiteY0" fmla="*/ 98 h 44349"/>
                <a:gd name="connsiteX1" fmla="*/ 106368 w 239104"/>
                <a:gd name="connsiteY1" fmla="*/ 39785 h 44349"/>
                <a:gd name="connsiteX2" fmla="*/ 238131 w 239104"/>
                <a:gd name="connsiteY2" fmla="*/ 42960 h 44349"/>
                <a:gd name="connsiteX3" fmla="*/ 163518 w 239104"/>
                <a:gd name="connsiteY3" fmla="*/ 35023 h 44349"/>
                <a:gd name="connsiteX4" fmla="*/ 111131 w 239104"/>
                <a:gd name="connsiteY4" fmla="*/ 28673 h 44349"/>
                <a:gd name="connsiteX5" fmla="*/ 6 w 239104"/>
                <a:gd name="connsiteY5" fmla="*/ 98 h 44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9104" h="44349">
                  <a:moveTo>
                    <a:pt x="6" y="98"/>
                  </a:moveTo>
                  <a:cubicBezTo>
                    <a:pt x="-788" y="1950"/>
                    <a:pt x="66681" y="32641"/>
                    <a:pt x="106368" y="39785"/>
                  </a:cubicBezTo>
                  <a:cubicBezTo>
                    <a:pt x="146055" y="46929"/>
                    <a:pt x="228606" y="43754"/>
                    <a:pt x="238131" y="42960"/>
                  </a:cubicBezTo>
                  <a:cubicBezTo>
                    <a:pt x="247656" y="42166"/>
                    <a:pt x="184685" y="37404"/>
                    <a:pt x="163518" y="35023"/>
                  </a:cubicBezTo>
                  <a:cubicBezTo>
                    <a:pt x="142351" y="32642"/>
                    <a:pt x="137589" y="34229"/>
                    <a:pt x="111131" y="28673"/>
                  </a:cubicBezTo>
                  <a:cubicBezTo>
                    <a:pt x="84673" y="23117"/>
                    <a:pt x="800" y="-1754"/>
                    <a:pt x="6" y="9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楕円 19">
              <a:extLst>
                <a:ext uri="{FF2B5EF4-FFF2-40B4-BE49-F238E27FC236}">
                  <a16:creationId xmlns:a16="http://schemas.microsoft.com/office/drawing/2014/main" id="{B362EA69-DDB6-42D3-A8D6-6C5795F96CBE}"/>
                </a:ext>
              </a:extLst>
            </p:cNvPr>
            <p:cNvSpPr/>
            <p:nvPr/>
          </p:nvSpPr>
          <p:spPr>
            <a:xfrm>
              <a:off x="4143375" y="3243263"/>
              <a:ext cx="4571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57424C53-79C3-45E4-A1D1-8CF886A203C8}"/>
                </a:ext>
              </a:extLst>
            </p:cNvPr>
            <p:cNvSpPr/>
            <p:nvPr/>
          </p:nvSpPr>
          <p:spPr>
            <a:xfrm>
              <a:off x="4106547" y="2893953"/>
              <a:ext cx="317333" cy="39755"/>
            </a:xfrm>
            <a:custGeom>
              <a:avLst/>
              <a:gdLst>
                <a:gd name="connsiteX0" fmla="*/ 316 w 317333"/>
                <a:gd name="connsiteY0" fmla="*/ 14347 h 39755"/>
                <a:gd name="connsiteX1" fmla="*/ 200341 w 317333"/>
                <a:gd name="connsiteY1" fmla="*/ 12760 h 39755"/>
                <a:gd name="connsiteX2" fmla="*/ 316228 w 317333"/>
                <a:gd name="connsiteY2" fmla="*/ 39747 h 39755"/>
                <a:gd name="connsiteX3" fmla="*/ 257491 w 317333"/>
                <a:gd name="connsiteY3" fmla="*/ 9585 h 39755"/>
                <a:gd name="connsiteX4" fmla="*/ 235266 w 317333"/>
                <a:gd name="connsiteY4" fmla="*/ 6410 h 39755"/>
                <a:gd name="connsiteX5" fmla="*/ 155891 w 317333"/>
                <a:gd name="connsiteY5" fmla="*/ 60 h 39755"/>
                <a:gd name="connsiteX6" fmla="*/ 316 w 317333"/>
                <a:gd name="connsiteY6" fmla="*/ 14347 h 39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7333" h="39755">
                  <a:moveTo>
                    <a:pt x="316" y="14347"/>
                  </a:moveTo>
                  <a:cubicBezTo>
                    <a:pt x="7724" y="16464"/>
                    <a:pt x="147689" y="8527"/>
                    <a:pt x="200341" y="12760"/>
                  </a:cubicBezTo>
                  <a:cubicBezTo>
                    <a:pt x="252993" y="16993"/>
                    <a:pt x="306703" y="40276"/>
                    <a:pt x="316228" y="39747"/>
                  </a:cubicBezTo>
                  <a:cubicBezTo>
                    <a:pt x="325753" y="39218"/>
                    <a:pt x="270985" y="15141"/>
                    <a:pt x="257491" y="9585"/>
                  </a:cubicBezTo>
                  <a:cubicBezTo>
                    <a:pt x="243997" y="4029"/>
                    <a:pt x="252199" y="7997"/>
                    <a:pt x="235266" y="6410"/>
                  </a:cubicBezTo>
                  <a:cubicBezTo>
                    <a:pt x="218333" y="4822"/>
                    <a:pt x="194256" y="1118"/>
                    <a:pt x="155891" y="60"/>
                  </a:cubicBezTo>
                  <a:cubicBezTo>
                    <a:pt x="117526" y="-998"/>
                    <a:pt x="-7092" y="12230"/>
                    <a:pt x="316" y="1434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22E5AA22-53E7-41BE-B96B-54DFB27426A8}"/>
                </a:ext>
              </a:extLst>
            </p:cNvPr>
            <p:cNvSpPr/>
            <p:nvPr/>
          </p:nvSpPr>
          <p:spPr>
            <a:xfrm>
              <a:off x="4108129" y="2790774"/>
              <a:ext cx="155962" cy="104854"/>
            </a:xfrm>
            <a:custGeom>
              <a:avLst/>
              <a:gdLst>
                <a:gd name="connsiteX0" fmla="*/ 321 w 155962"/>
                <a:gd name="connsiteY0" fmla="*/ 104826 h 104854"/>
                <a:gd name="connsiteX1" fmla="*/ 98746 w 155962"/>
                <a:gd name="connsiteY1" fmla="*/ 49264 h 104854"/>
                <a:gd name="connsiteX2" fmla="*/ 135259 w 155962"/>
                <a:gd name="connsiteY2" fmla="*/ 38151 h 104854"/>
                <a:gd name="connsiteX3" fmla="*/ 141609 w 155962"/>
                <a:gd name="connsiteY3" fmla="*/ 51 h 104854"/>
                <a:gd name="connsiteX4" fmla="*/ 155896 w 155962"/>
                <a:gd name="connsiteY4" fmla="*/ 30214 h 104854"/>
                <a:gd name="connsiteX5" fmla="*/ 135259 w 155962"/>
                <a:gd name="connsiteY5" fmla="*/ 41326 h 104854"/>
                <a:gd name="connsiteX6" fmla="*/ 321 w 155962"/>
                <a:gd name="connsiteY6" fmla="*/ 104826 h 104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5962" h="104854">
                  <a:moveTo>
                    <a:pt x="321" y="104826"/>
                  </a:moveTo>
                  <a:cubicBezTo>
                    <a:pt x="-5764" y="106149"/>
                    <a:pt x="76256" y="60376"/>
                    <a:pt x="98746" y="49264"/>
                  </a:cubicBezTo>
                  <a:cubicBezTo>
                    <a:pt x="121236" y="38151"/>
                    <a:pt x="128115" y="46353"/>
                    <a:pt x="135259" y="38151"/>
                  </a:cubicBezTo>
                  <a:cubicBezTo>
                    <a:pt x="142403" y="29949"/>
                    <a:pt x="138170" y="1374"/>
                    <a:pt x="141609" y="51"/>
                  </a:cubicBezTo>
                  <a:cubicBezTo>
                    <a:pt x="145048" y="-1272"/>
                    <a:pt x="156954" y="23335"/>
                    <a:pt x="155896" y="30214"/>
                  </a:cubicBezTo>
                  <a:cubicBezTo>
                    <a:pt x="154838" y="37093"/>
                    <a:pt x="158542" y="31537"/>
                    <a:pt x="135259" y="41326"/>
                  </a:cubicBezTo>
                  <a:cubicBezTo>
                    <a:pt x="111976" y="51115"/>
                    <a:pt x="6406" y="103503"/>
                    <a:pt x="321" y="10482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528A9319-E7DE-4F09-8922-C615361AF628}"/>
                </a:ext>
              </a:extLst>
            </p:cNvPr>
            <p:cNvSpPr/>
            <p:nvPr/>
          </p:nvSpPr>
          <p:spPr>
            <a:xfrm>
              <a:off x="4260840" y="2822021"/>
              <a:ext cx="267063" cy="31748"/>
            </a:xfrm>
            <a:custGeom>
              <a:avLst/>
              <a:gdLst>
                <a:gd name="connsiteX0" fmla="*/ 10 w 267063"/>
                <a:gd name="connsiteY0" fmla="*/ 554 h 31748"/>
                <a:gd name="connsiteX1" fmla="*/ 127010 w 267063"/>
                <a:gd name="connsiteY1" fmla="*/ 11667 h 31748"/>
                <a:gd name="connsiteX2" fmla="*/ 76210 w 267063"/>
                <a:gd name="connsiteY2" fmla="*/ 18017 h 31748"/>
                <a:gd name="connsiteX3" fmla="*/ 266710 w 267063"/>
                <a:gd name="connsiteY3" fmla="*/ 25954 h 31748"/>
                <a:gd name="connsiteX4" fmla="*/ 120660 w 267063"/>
                <a:gd name="connsiteY4" fmla="*/ 30717 h 31748"/>
                <a:gd name="connsiteX5" fmla="*/ 10 w 267063"/>
                <a:gd name="connsiteY5" fmla="*/ 554 h 31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7063" h="31748">
                  <a:moveTo>
                    <a:pt x="10" y="554"/>
                  </a:moveTo>
                  <a:cubicBezTo>
                    <a:pt x="1068" y="-2621"/>
                    <a:pt x="114310" y="8757"/>
                    <a:pt x="127010" y="11667"/>
                  </a:cubicBezTo>
                  <a:cubicBezTo>
                    <a:pt x="139710" y="14578"/>
                    <a:pt x="52927" y="15636"/>
                    <a:pt x="76210" y="18017"/>
                  </a:cubicBezTo>
                  <a:cubicBezTo>
                    <a:pt x="99493" y="20398"/>
                    <a:pt x="259302" y="23837"/>
                    <a:pt x="266710" y="25954"/>
                  </a:cubicBezTo>
                  <a:cubicBezTo>
                    <a:pt x="274118" y="28071"/>
                    <a:pt x="162993" y="34156"/>
                    <a:pt x="120660" y="30717"/>
                  </a:cubicBezTo>
                  <a:cubicBezTo>
                    <a:pt x="78327" y="27278"/>
                    <a:pt x="-1048" y="3729"/>
                    <a:pt x="10" y="55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E4F86170-13C9-48C3-ABC5-A0CC28F545C8}"/>
                </a:ext>
              </a:extLst>
            </p:cNvPr>
            <p:cNvSpPr/>
            <p:nvPr/>
          </p:nvSpPr>
          <p:spPr>
            <a:xfrm>
              <a:off x="4395464" y="2912301"/>
              <a:ext cx="184702" cy="46858"/>
            </a:xfrm>
            <a:custGeom>
              <a:avLst/>
              <a:gdLst>
                <a:gd name="connsiteX0" fmla="*/ 324 w 184702"/>
                <a:gd name="connsiteY0" fmla="*/ 762 h 46858"/>
                <a:gd name="connsiteX1" fmla="*/ 105099 w 184702"/>
                <a:gd name="connsiteY1" fmla="*/ 10287 h 46858"/>
                <a:gd name="connsiteX2" fmla="*/ 184474 w 184702"/>
                <a:gd name="connsiteY2" fmla="*/ 46799 h 46858"/>
                <a:gd name="connsiteX3" fmla="*/ 127324 w 184702"/>
                <a:gd name="connsiteY3" fmla="*/ 762 h 46858"/>
                <a:gd name="connsiteX4" fmla="*/ 73349 w 184702"/>
                <a:gd name="connsiteY4" fmla="*/ 26162 h 46858"/>
                <a:gd name="connsiteX5" fmla="*/ 324 w 184702"/>
                <a:gd name="connsiteY5" fmla="*/ 762 h 46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4702" h="46858">
                  <a:moveTo>
                    <a:pt x="324" y="762"/>
                  </a:moveTo>
                  <a:cubicBezTo>
                    <a:pt x="5616" y="-1884"/>
                    <a:pt x="74407" y="2614"/>
                    <a:pt x="105099" y="10287"/>
                  </a:cubicBezTo>
                  <a:cubicBezTo>
                    <a:pt x="135791" y="17960"/>
                    <a:pt x="180770" y="48386"/>
                    <a:pt x="184474" y="46799"/>
                  </a:cubicBezTo>
                  <a:cubicBezTo>
                    <a:pt x="188178" y="45212"/>
                    <a:pt x="145845" y="4202"/>
                    <a:pt x="127324" y="762"/>
                  </a:cubicBezTo>
                  <a:cubicBezTo>
                    <a:pt x="108803" y="-2678"/>
                    <a:pt x="90811" y="25104"/>
                    <a:pt x="73349" y="26162"/>
                  </a:cubicBezTo>
                  <a:cubicBezTo>
                    <a:pt x="55887" y="27220"/>
                    <a:pt x="-4968" y="3408"/>
                    <a:pt x="324" y="76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F905B067-4633-4797-9FC4-FB183226024D}"/>
                </a:ext>
              </a:extLst>
            </p:cNvPr>
            <p:cNvSpPr/>
            <p:nvPr/>
          </p:nvSpPr>
          <p:spPr>
            <a:xfrm>
              <a:off x="4477741" y="2868565"/>
              <a:ext cx="253260" cy="112772"/>
            </a:xfrm>
            <a:custGeom>
              <a:avLst/>
              <a:gdLst>
                <a:gd name="connsiteX0" fmla="*/ 597 w 253260"/>
                <a:gd name="connsiteY0" fmla="*/ 3223 h 112772"/>
                <a:gd name="connsiteX1" fmla="*/ 106959 w 253260"/>
                <a:gd name="connsiteY1" fmla="*/ 3223 h 112772"/>
                <a:gd name="connsiteX2" fmla="*/ 154584 w 253260"/>
                <a:gd name="connsiteY2" fmla="*/ 22273 h 112772"/>
                <a:gd name="connsiteX3" fmla="*/ 232372 w 253260"/>
                <a:gd name="connsiteY3" fmla="*/ 81010 h 112772"/>
                <a:gd name="connsiteX4" fmla="*/ 253009 w 253260"/>
                <a:gd name="connsiteY4" fmla="*/ 112760 h 112772"/>
                <a:gd name="connsiteX5" fmla="*/ 222847 w 253260"/>
                <a:gd name="connsiteY5" fmla="*/ 84185 h 112772"/>
                <a:gd name="connsiteX6" fmla="*/ 159347 w 253260"/>
                <a:gd name="connsiteY6" fmla="*/ 34973 h 112772"/>
                <a:gd name="connsiteX7" fmla="*/ 597 w 253260"/>
                <a:gd name="connsiteY7" fmla="*/ 3223 h 112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3260" h="112772">
                  <a:moveTo>
                    <a:pt x="597" y="3223"/>
                  </a:moveTo>
                  <a:cubicBezTo>
                    <a:pt x="-8134" y="-2069"/>
                    <a:pt x="81295" y="48"/>
                    <a:pt x="106959" y="3223"/>
                  </a:cubicBezTo>
                  <a:cubicBezTo>
                    <a:pt x="132623" y="6398"/>
                    <a:pt x="133682" y="9309"/>
                    <a:pt x="154584" y="22273"/>
                  </a:cubicBezTo>
                  <a:cubicBezTo>
                    <a:pt x="175486" y="35237"/>
                    <a:pt x="215968" y="65929"/>
                    <a:pt x="232372" y="81010"/>
                  </a:cubicBezTo>
                  <a:cubicBezTo>
                    <a:pt x="248776" y="96091"/>
                    <a:pt x="254596" y="112231"/>
                    <a:pt x="253009" y="112760"/>
                  </a:cubicBezTo>
                  <a:cubicBezTo>
                    <a:pt x="251422" y="113289"/>
                    <a:pt x="238457" y="97149"/>
                    <a:pt x="222847" y="84185"/>
                  </a:cubicBezTo>
                  <a:cubicBezTo>
                    <a:pt x="207237" y="71221"/>
                    <a:pt x="193478" y="49260"/>
                    <a:pt x="159347" y="34973"/>
                  </a:cubicBezTo>
                  <a:cubicBezTo>
                    <a:pt x="125216" y="20686"/>
                    <a:pt x="9328" y="8515"/>
                    <a:pt x="597" y="322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931511C1-2A6E-4DCC-9947-852861E01D6D}"/>
                </a:ext>
              </a:extLst>
            </p:cNvPr>
            <p:cNvSpPr/>
            <p:nvPr/>
          </p:nvSpPr>
          <p:spPr>
            <a:xfrm>
              <a:off x="4578267" y="2920690"/>
              <a:ext cx="139881" cy="59116"/>
            </a:xfrm>
            <a:custGeom>
              <a:avLst/>
              <a:gdLst>
                <a:gd name="connsiteX0" fmla="*/ 83 w 139881"/>
                <a:gd name="connsiteY0" fmla="*/ 28885 h 59116"/>
                <a:gd name="connsiteX1" fmla="*/ 73108 w 139881"/>
                <a:gd name="connsiteY1" fmla="*/ 19360 h 59116"/>
                <a:gd name="connsiteX2" fmla="*/ 139783 w 139881"/>
                <a:gd name="connsiteY2" fmla="*/ 59048 h 59116"/>
                <a:gd name="connsiteX3" fmla="*/ 87396 w 139881"/>
                <a:gd name="connsiteY3" fmla="*/ 8248 h 59116"/>
                <a:gd name="connsiteX4" fmla="*/ 58821 w 139881"/>
                <a:gd name="connsiteY4" fmla="*/ 1898 h 59116"/>
                <a:gd name="connsiteX5" fmla="*/ 83 w 139881"/>
                <a:gd name="connsiteY5" fmla="*/ 28885 h 59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9881" h="59116">
                  <a:moveTo>
                    <a:pt x="83" y="28885"/>
                  </a:moveTo>
                  <a:cubicBezTo>
                    <a:pt x="2464" y="31795"/>
                    <a:pt x="49825" y="14333"/>
                    <a:pt x="73108" y="19360"/>
                  </a:cubicBezTo>
                  <a:cubicBezTo>
                    <a:pt x="96391" y="24387"/>
                    <a:pt x="137402" y="60900"/>
                    <a:pt x="139783" y="59048"/>
                  </a:cubicBezTo>
                  <a:cubicBezTo>
                    <a:pt x="142164" y="57196"/>
                    <a:pt x="100890" y="17773"/>
                    <a:pt x="87396" y="8248"/>
                  </a:cubicBezTo>
                  <a:cubicBezTo>
                    <a:pt x="73902" y="-1277"/>
                    <a:pt x="70992" y="-1277"/>
                    <a:pt x="58821" y="1898"/>
                  </a:cubicBezTo>
                  <a:cubicBezTo>
                    <a:pt x="46650" y="5073"/>
                    <a:pt x="-2298" y="25975"/>
                    <a:pt x="83" y="2888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E9763EF5-E8F0-4DF2-ADC0-EA475D153859}"/>
                </a:ext>
              </a:extLst>
            </p:cNvPr>
            <p:cNvSpPr/>
            <p:nvPr/>
          </p:nvSpPr>
          <p:spPr>
            <a:xfrm>
              <a:off x="4113836" y="3074852"/>
              <a:ext cx="377741" cy="128937"/>
            </a:xfrm>
            <a:custGeom>
              <a:avLst/>
              <a:gdLst>
                <a:gd name="connsiteX0" fmla="*/ 377202 w 377741"/>
                <a:gd name="connsiteY0" fmla="*/ 79511 h 128937"/>
                <a:gd name="connsiteX1" fmla="*/ 331164 w 377741"/>
                <a:gd name="connsiteY1" fmla="*/ 23948 h 128937"/>
                <a:gd name="connsiteX2" fmla="*/ 258139 w 377741"/>
                <a:gd name="connsiteY2" fmla="*/ 31886 h 128937"/>
                <a:gd name="connsiteX3" fmla="*/ 181939 w 377741"/>
                <a:gd name="connsiteY3" fmla="*/ 60461 h 128937"/>
                <a:gd name="connsiteX4" fmla="*/ 139077 w 377741"/>
                <a:gd name="connsiteY4" fmla="*/ 96973 h 128937"/>
                <a:gd name="connsiteX5" fmla="*/ 116852 w 377741"/>
                <a:gd name="connsiteY5" fmla="*/ 103323 h 128937"/>
                <a:gd name="connsiteX6" fmla="*/ 964 w 377741"/>
                <a:gd name="connsiteY6" fmla="*/ 128723 h 128937"/>
                <a:gd name="connsiteX7" fmla="*/ 64464 w 377741"/>
                <a:gd name="connsiteY7" fmla="*/ 112848 h 128937"/>
                <a:gd name="connsiteX8" fmla="*/ 116852 w 377741"/>
                <a:gd name="connsiteY8" fmla="*/ 68398 h 128937"/>
                <a:gd name="connsiteX9" fmla="*/ 196227 w 377741"/>
                <a:gd name="connsiteY9" fmla="*/ 27123 h 128937"/>
                <a:gd name="connsiteX10" fmla="*/ 301002 w 377741"/>
                <a:gd name="connsiteY10" fmla="*/ 136 h 128937"/>
                <a:gd name="connsiteX11" fmla="*/ 377202 w 377741"/>
                <a:gd name="connsiteY11" fmla="*/ 79511 h 128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7741" h="128937">
                  <a:moveTo>
                    <a:pt x="377202" y="79511"/>
                  </a:moveTo>
                  <a:cubicBezTo>
                    <a:pt x="382229" y="83480"/>
                    <a:pt x="351008" y="31885"/>
                    <a:pt x="331164" y="23948"/>
                  </a:cubicBezTo>
                  <a:cubicBezTo>
                    <a:pt x="311320" y="16011"/>
                    <a:pt x="283010" y="25801"/>
                    <a:pt x="258139" y="31886"/>
                  </a:cubicBezTo>
                  <a:cubicBezTo>
                    <a:pt x="233268" y="37971"/>
                    <a:pt x="201783" y="49613"/>
                    <a:pt x="181939" y="60461"/>
                  </a:cubicBezTo>
                  <a:cubicBezTo>
                    <a:pt x="162095" y="71309"/>
                    <a:pt x="149925" y="89829"/>
                    <a:pt x="139077" y="96973"/>
                  </a:cubicBezTo>
                  <a:cubicBezTo>
                    <a:pt x="128229" y="104117"/>
                    <a:pt x="139871" y="98031"/>
                    <a:pt x="116852" y="103323"/>
                  </a:cubicBezTo>
                  <a:cubicBezTo>
                    <a:pt x="93833" y="108615"/>
                    <a:pt x="9695" y="127135"/>
                    <a:pt x="964" y="128723"/>
                  </a:cubicBezTo>
                  <a:cubicBezTo>
                    <a:pt x="-7767" y="130311"/>
                    <a:pt x="45149" y="122902"/>
                    <a:pt x="64464" y="112848"/>
                  </a:cubicBezTo>
                  <a:cubicBezTo>
                    <a:pt x="83779" y="102794"/>
                    <a:pt x="94892" y="82685"/>
                    <a:pt x="116852" y="68398"/>
                  </a:cubicBezTo>
                  <a:cubicBezTo>
                    <a:pt x="138812" y="54111"/>
                    <a:pt x="165535" y="38500"/>
                    <a:pt x="196227" y="27123"/>
                  </a:cubicBezTo>
                  <a:cubicBezTo>
                    <a:pt x="226919" y="15746"/>
                    <a:pt x="274544" y="-1716"/>
                    <a:pt x="301002" y="136"/>
                  </a:cubicBezTo>
                  <a:cubicBezTo>
                    <a:pt x="327460" y="1988"/>
                    <a:pt x="372175" y="75542"/>
                    <a:pt x="377202" y="79511"/>
                  </a:cubicBezTo>
                  <a:close/>
                </a:path>
              </a:pathLst>
            </a:custGeom>
            <a:solidFill>
              <a:srgbClr val="0070C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7D37EEC5-50C9-4668-A69C-C0E34FCDDBCB}"/>
                </a:ext>
              </a:extLst>
            </p:cNvPr>
            <p:cNvSpPr/>
            <p:nvPr/>
          </p:nvSpPr>
          <p:spPr>
            <a:xfrm>
              <a:off x="4512771" y="3112757"/>
              <a:ext cx="115008" cy="168702"/>
            </a:xfrm>
            <a:custGeom>
              <a:avLst/>
              <a:gdLst>
                <a:gd name="connsiteX0" fmla="*/ 492 w 115008"/>
                <a:gd name="connsiteY0" fmla="*/ 331 h 168702"/>
                <a:gd name="connsiteX1" fmla="*/ 79867 w 115008"/>
                <a:gd name="connsiteY1" fmla="*/ 62243 h 168702"/>
                <a:gd name="connsiteX2" fmla="*/ 106854 w 115008"/>
                <a:gd name="connsiteY2" fmla="*/ 144793 h 168702"/>
                <a:gd name="connsiteX3" fmla="*/ 113204 w 115008"/>
                <a:gd name="connsiteY3" fmla="*/ 168606 h 168702"/>
                <a:gd name="connsiteX4" fmla="*/ 78279 w 115008"/>
                <a:gd name="connsiteY4" fmla="*/ 152731 h 168702"/>
                <a:gd name="connsiteX5" fmla="*/ 22717 w 115008"/>
                <a:gd name="connsiteY5" fmla="*/ 141618 h 168702"/>
                <a:gd name="connsiteX6" fmla="*/ 43354 w 115008"/>
                <a:gd name="connsiteY6" fmla="*/ 122568 h 168702"/>
                <a:gd name="connsiteX7" fmla="*/ 44942 w 115008"/>
                <a:gd name="connsiteY7" fmla="*/ 89231 h 168702"/>
                <a:gd name="connsiteX8" fmla="*/ 492 w 115008"/>
                <a:gd name="connsiteY8" fmla="*/ 331 h 168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5008" h="168702">
                  <a:moveTo>
                    <a:pt x="492" y="331"/>
                  </a:moveTo>
                  <a:cubicBezTo>
                    <a:pt x="6313" y="-4167"/>
                    <a:pt x="62140" y="38166"/>
                    <a:pt x="79867" y="62243"/>
                  </a:cubicBezTo>
                  <a:cubicBezTo>
                    <a:pt x="97594" y="86320"/>
                    <a:pt x="101298" y="127066"/>
                    <a:pt x="106854" y="144793"/>
                  </a:cubicBezTo>
                  <a:cubicBezTo>
                    <a:pt x="112410" y="162520"/>
                    <a:pt x="117966" y="167283"/>
                    <a:pt x="113204" y="168606"/>
                  </a:cubicBezTo>
                  <a:cubicBezTo>
                    <a:pt x="108442" y="169929"/>
                    <a:pt x="93360" y="157229"/>
                    <a:pt x="78279" y="152731"/>
                  </a:cubicBezTo>
                  <a:cubicBezTo>
                    <a:pt x="63198" y="148233"/>
                    <a:pt x="28538" y="146645"/>
                    <a:pt x="22717" y="141618"/>
                  </a:cubicBezTo>
                  <a:cubicBezTo>
                    <a:pt x="16896" y="136591"/>
                    <a:pt x="39650" y="131299"/>
                    <a:pt x="43354" y="122568"/>
                  </a:cubicBezTo>
                  <a:cubicBezTo>
                    <a:pt x="47058" y="113837"/>
                    <a:pt x="47588" y="104312"/>
                    <a:pt x="44942" y="89231"/>
                  </a:cubicBezTo>
                  <a:cubicBezTo>
                    <a:pt x="42296" y="74150"/>
                    <a:pt x="-5329" y="4829"/>
                    <a:pt x="492" y="331"/>
                  </a:cubicBezTo>
                  <a:close/>
                </a:path>
              </a:pathLst>
            </a:custGeom>
            <a:solidFill>
              <a:srgbClr val="0070C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C22771A4-1D80-4BEA-878F-00EBCA9AC238}"/>
                </a:ext>
              </a:extLst>
            </p:cNvPr>
            <p:cNvSpPr/>
            <p:nvPr/>
          </p:nvSpPr>
          <p:spPr>
            <a:xfrm>
              <a:off x="5133987" y="3032555"/>
              <a:ext cx="415998" cy="247229"/>
            </a:xfrm>
            <a:custGeom>
              <a:avLst/>
              <a:gdLst>
                <a:gd name="connsiteX0" fmla="*/ 415913 w 415998"/>
                <a:gd name="connsiteY0" fmla="*/ 21795 h 247229"/>
                <a:gd name="connsiteX1" fmla="*/ 209538 w 415998"/>
                <a:gd name="connsiteY1" fmla="*/ 10683 h 247229"/>
                <a:gd name="connsiteX2" fmla="*/ 77776 w 415998"/>
                <a:gd name="connsiteY2" fmla="*/ 69420 h 247229"/>
                <a:gd name="connsiteX3" fmla="*/ 6338 w 415998"/>
                <a:gd name="connsiteY3" fmla="*/ 175783 h 247229"/>
                <a:gd name="connsiteX4" fmla="*/ 3163 w 415998"/>
                <a:gd name="connsiteY4" fmla="*/ 247220 h 247229"/>
                <a:gd name="connsiteX5" fmla="*/ 3163 w 415998"/>
                <a:gd name="connsiteY5" fmla="*/ 180545 h 247229"/>
                <a:gd name="connsiteX6" fmla="*/ 9513 w 415998"/>
                <a:gd name="connsiteY6" fmla="*/ 131333 h 247229"/>
                <a:gd name="connsiteX7" fmla="*/ 84126 w 415998"/>
                <a:gd name="connsiteY7" fmla="*/ 40845 h 247229"/>
                <a:gd name="connsiteX8" fmla="*/ 184138 w 415998"/>
                <a:gd name="connsiteY8" fmla="*/ 1158 h 247229"/>
                <a:gd name="connsiteX9" fmla="*/ 415913 w 415998"/>
                <a:gd name="connsiteY9" fmla="*/ 21795 h 247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15998" h="247229">
                  <a:moveTo>
                    <a:pt x="415913" y="21795"/>
                  </a:moveTo>
                  <a:cubicBezTo>
                    <a:pt x="420146" y="23382"/>
                    <a:pt x="265894" y="2746"/>
                    <a:pt x="209538" y="10683"/>
                  </a:cubicBezTo>
                  <a:cubicBezTo>
                    <a:pt x="153182" y="18620"/>
                    <a:pt x="111643" y="41903"/>
                    <a:pt x="77776" y="69420"/>
                  </a:cubicBezTo>
                  <a:cubicBezTo>
                    <a:pt x="43909" y="96937"/>
                    <a:pt x="18773" y="146150"/>
                    <a:pt x="6338" y="175783"/>
                  </a:cubicBezTo>
                  <a:cubicBezTo>
                    <a:pt x="-6097" y="205416"/>
                    <a:pt x="3692" y="246426"/>
                    <a:pt x="3163" y="247220"/>
                  </a:cubicBezTo>
                  <a:cubicBezTo>
                    <a:pt x="2634" y="248014"/>
                    <a:pt x="2105" y="199859"/>
                    <a:pt x="3163" y="180545"/>
                  </a:cubicBezTo>
                  <a:cubicBezTo>
                    <a:pt x="4221" y="161231"/>
                    <a:pt x="-3981" y="154616"/>
                    <a:pt x="9513" y="131333"/>
                  </a:cubicBezTo>
                  <a:cubicBezTo>
                    <a:pt x="23007" y="108050"/>
                    <a:pt x="55022" y="62541"/>
                    <a:pt x="84126" y="40845"/>
                  </a:cubicBezTo>
                  <a:cubicBezTo>
                    <a:pt x="113230" y="19149"/>
                    <a:pt x="130957" y="8037"/>
                    <a:pt x="184138" y="1158"/>
                  </a:cubicBezTo>
                  <a:cubicBezTo>
                    <a:pt x="237319" y="-5721"/>
                    <a:pt x="411680" y="20208"/>
                    <a:pt x="415913" y="2179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E7FA0179-E53A-4F1A-91A5-59687BE8CF40}"/>
                </a:ext>
              </a:extLst>
            </p:cNvPr>
            <p:cNvSpPr/>
            <p:nvPr/>
          </p:nvSpPr>
          <p:spPr>
            <a:xfrm>
              <a:off x="5135454" y="3146947"/>
              <a:ext cx="395030" cy="139019"/>
            </a:xfrm>
            <a:custGeom>
              <a:avLst/>
              <a:gdLst>
                <a:gd name="connsiteX0" fmla="*/ 109 w 395030"/>
                <a:gd name="connsiteY0" fmla="*/ 99491 h 139019"/>
                <a:gd name="connsiteX1" fmla="*/ 95359 w 395030"/>
                <a:gd name="connsiteY1" fmla="*/ 97903 h 139019"/>
                <a:gd name="connsiteX2" fmla="*/ 254109 w 395030"/>
                <a:gd name="connsiteY2" fmla="*/ 136003 h 139019"/>
                <a:gd name="connsiteX3" fmla="*/ 289034 w 395030"/>
                <a:gd name="connsiteY3" fmla="*/ 121716 h 139019"/>
                <a:gd name="connsiteX4" fmla="*/ 390634 w 395030"/>
                <a:gd name="connsiteY4" fmla="*/ 4241 h 139019"/>
                <a:gd name="connsiteX5" fmla="*/ 373171 w 395030"/>
                <a:gd name="connsiteY5" fmla="*/ 32816 h 139019"/>
                <a:gd name="connsiteX6" fmla="*/ 341421 w 395030"/>
                <a:gd name="connsiteY6" fmla="*/ 99491 h 139019"/>
                <a:gd name="connsiteX7" fmla="*/ 296971 w 395030"/>
                <a:gd name="connsiteY7" fmla="*/ 123303 h 139019"/>
                <a:gd name="connsiteX8" fmla="*/ 212834 w 395030"/>
                <a:gd name="connsiteY8" fmla="*/ 129653 h 139019"/>
                <a:gd name="connsiteX9" fmla="*/ 163621 w 395030"/>
                <a:gd name="connsiteY9" fmla="*/ 123303 h 139019"/>
                <a:gd name="connsiteX10" fmla="*/ 112821 w 395030"/>
                <a:gd name="connsiteY10" fmla="*/ 107428 h 139019"/>
                <a:gd name="connsiteX11" fmla="*/ 109 w 395030"/>
                <a:gd name="connsiteY11" fmla="*/ 99491 h 139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95030" h="139019">
                  <a:moveTo>
                    <a:pt x="109" y="99491"/>
                  </a:moveTo>
                  <a:cubicBezTo>
                    <a:pt x="-2801" y="97904"/>
                    <a:pt x="53026" y="91818"/>
                    <a:pt x="95359" y="97903"/>
                  </a:cubicBezTo>
                  <a:cubicBezTo>
                    <a:pt x="137692" y="103988"/>
                    <a:pt x="221830" y="132034"/>
                    <a:pt x="254109" y="136003"/>
                  </a:cubicBezTo>
                  <a:cubicBezTo>
                    <a:pt x="286388" y="139972"/>
                    <a:pt x="266280" y="143676"/>
                    <a:pt x="289034" y="121716"/>
                  </a:cubicBezTo>
                  <a:cubicBezTo>
                    <a:pt x="311788" y="99756"/>
                    <a:pt x="376611" y="19058"/>
                    <a:pt x="390634" y="4241"/>
                  </a:cubicBezTo>
                  <a:cubicBezTo>
                    <a:pt x="404657" y="-10576"/>
                    <a:pt x="381373" y="16941"/>
                    <a:pt x="373171" y="32816"/>
                  </a:cubicBezTo>
                  <a:cubicBezTo>
                    <a:pt x="364969" y="48691"/>
                    <a:pt x="354121" y="84410"/>
                    <a:pt x="341421" y="99491"/>
                  </a:cubicBezTo>
                  <a:cubicBezTo>
                    <a:pt x="328721" y="114572"/>
                    <a:pt x="318402" y="118276"/>
                    <a:pt x="296971" y="123303"/>
                  </a:cubicBezTo>
                  <a:cubicBezTo>
                    <a:pt x="275540" y="128330"/>
                    <a:pt x="235059" y="129653"/>
                    <a:pt x="212834" y="129653"/>
                  </a:cubicBezTo>
                  <a:cubicBezTo>
                    <a:pt x="190609" y="129653"/>
                    <a:pt x="180290" y="127007"/>
                    <a:pt x="163621" y="123303"/>
                  </a:cubicBezTo>
                  <a:cubicBezTo>
                    <a:pt x="146952" y="119599"/>
                    <a:pt x="136369" y="111397"/>
                    <a:pt x="112821" y="107428"/>
                  </a:cubicBezTo>
                  <a:cubicBezTo>
                    <a:pt x="89273" y="103459"/>
                    <a:pt x="3019" y="101078"/>
                    <a:pt x="109" y="9949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15078526-F905-496B-A863-B2EA6CA4AA83}"/>
                </a:ext>
              </a:extLst>
            </p:cNvPr>
            <p:cNvSpPr/>
            <p:nvPr/>
          </p:nvSpPr>
          <p:spPr>
            <a:xfrm>
              <a:off x="5169450" y="3071811"/>
              <a:ext cx="342403" cy="178099"/>
            </a:xfrm>
            <a:custGeom>
              <a:avLst/>
              <a:gdLst>
                <a:gd name="connsiteX0" fmla="*/ 143913 w 342403"/>
                <a:gd name="connsiteY0" fmla="*/ 2 h 178099"/>
                <a:gd name="connsiteX1" fmla="*/ 67713 w 342403"/>
                <a:gd name="connsiteY1" fmla="*/ 38102 h 178099"/>
                <a:gd name="connsiteX2" fmla="*/ 4213 w 342403"/>
                <a:gd name="connsiteY2" fmla="*/ 128589 h 178099"/>
                <a:gd name="connsiteX3" fmla="*/ 31200 w 342403"/>
                <a:gd name="connsiteY3" fmla="*/ 130177 h 178099"/>
                <a:gd name="connsiteX4" fmla="*/ 83588 w 342403"/>
                <a:gd name="connsiteY4" fmla="*/ 157164 h 178099"/>
                <a:gd name="connsiteX5" fmla="*/ 123275 w 342403"/>
                <a:gd name="connsiteY5" fmla="*/ 165102 h 178099"/>
                <a:gd name="connsiteX6" fmla="*/ 83588 w 342403"/>
                <a:gd name="connsiteY6" fmla="*/ 147639 h 178099"/>
                <a:gd name="connsiteX7" fmla="*/ 177250 w 342403"/>
                <a:gd name="connsiteY7" fmla="*/ 174627 h 178099"/>
                <a:gd name="connsiteX8" fmla="*/ 209000 w 342403"/>
                <a:gd name="connsiteY8" fmla="*/ 173039 h 178099"/>
                <a:gd name="connsiteX9" fmla="*/ 283613 w 342403"/>
                <a:gd name="connsiteY9" fmla="*/ 131764 h 178099"/>
                <a:gd name="connsiteX10" fmla="*/ 342350 w 342403"/>
                <a:gd name="connsiteY10" fmla="*/ 69852 h 178099"/>
                <a:gd name="connsiteX11" fmla="*/ 293138 w 342403"/>
                <a:gd name="connsiteY11" fmla="*/ 107952 h 178099"/>
                <a:gd name="connsiteX12" fmla="*/ 243925 w 342403"/>
                <a:gd name="connsiteY12" fmla="*/ 141289 h 178099"/>
                <a:gd name="connsiteX13" fmla="*/ 199475 w 342403"/>
                <a:gd name="connsiteY13" fmla="*/ 160339 h 178099"/>
                <a:gd name="connsiteX14" fmla="*/ 145500 w 342403"/>
                <a:gd name="connsiteY14" fmla="*/ 160339 h 178099"/>
                <a:gd name="connsiteX15" fmla="*/ 23263 w 342403"/>
                <a:gd name="connsiteY15" fmla="*/ 150814 h 178099"/>
                <a:gd name="connsiteX16" fmla="*/ 1038 w 342403"/>
                <a:gd name="connsiteY16" fmla="*/ 130177 h 178099"/>
                <a:gd name="connsiteX17" fmla="*/ 39138 w 342403"/>
                <a:gd name="connsiteY17" fmla="*/ 60327 h 178099"/>
                <a:gd name="connsiteX18" fmla="*/ 66125 w 342403"/>
                <a:gd name="connsiteY18" fmla="*/ 36514 h 178099"/>
                <a:gd name="connsiteX19" fmla="*/ 143913 w 342403"/>
                <a:gd name="connsiteY19" fmla="*/ 2 h 178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42403" h="178099">
                  <a:moveTo>
                    <a:pt x="143913" y="2"/>
                  </a:moveTo>
                  <a:cubicBezTo>
                    <a:pt x="144178" y="267"/>
                    <a:pt x="90996" y="16671"/>
                    <a:pt x="67713" y="38102"/>
                  </a:cubicBezTo>
                  <a:cubicBezTo>
                    <a:pt x="44430" y="59533"/>
                    <a:pt x="10298" y="113243"/>
                    <a:pt x="4213" y="128589"/>
                  </a:cubicBezTo>
                  <a:cubicBezTo>
                    <a:pt x="-1872" y="143935"/>
                    <a:pt x="17971" y="125415"/>
                    <a:pt x="31200" y="130177"/>
                  </a:cubicBezTo>
                  <a:cubicBezTo>
                    <a:pt x="44429" y="134939"/>
                    <a:pt x="68242" y="151343"/>
                    <a:pt x="83588" y="157164"/>
                  </a:cubicBezTo>
                  <a:cubicBezTo>
                    <a:pt x="98934" y="162985"/>
                    <a:pt x="123275" y="166689"/>
                    <a:pt x="123275" y="165102"/>
                  </a:cubicBezTo>
                  <a:cubicBezTo>
                    <a:pt x="123275" y="163515"/>
                    <a:pt x="74592" y="146052"/>
                    <a:pt x="83588" y="147639"/>
                  </a:cubicBezTo>
                  <a:cubicBezTo>
                    <a:pt x="92584" y="149226"/>
                    <a:pt x="156348" y="170394"/>
                    <a:pt x="177250" y="174627"/>
                  </a:cubicBezTo>
                  <a:cubicBezTo>
                    <a:pt x="198152" y="178860"/>
                    <a:pt x="191273" y="180183"/>
                    <a:pt x="209000" y="173039"/>
                  </a:cubicBezTo>
                  <a:cubicBezTo>
                    <a:pt x="226727" y="165895"/>
                    <a:pt x="261388" y="148962"/>
                    <a:pt x="283613" y="131764"/>
                  </a:cubicBezTo>
                  <a:cubicBezTo>
                    <a:pt x="305838" y="114566"/>
                    <a:pt x="340763" y="73821"/>
                    <a:pt x="342350" y="69852"/>
                  </a:cubicBezTo>
                  <a:cubicBezTo>
                    <a:pt x="343937" y="65883"/>
                    <a:pt x="309542" y="96046"/>
                    <a:pt x="293138" y="107952"/>
                  </a:cubicBezTo>
                  <a:cubicBezTo>
                    <a:pt x="276734" y="119858"/>
                    <a:pt x="259536" y="132558"/>
                    <a:pt x="243925" y="141289"/>
                  </a:cubicBezTo>
                  <a:cubicBezTo>
                    <a:pt x="228315" y="150020"/>
                    <a:pt x="215879" y="157164"/>
                    <a:pt x="199475" y="160339"/>
                  </a:cubicBezTo>
                  <a:cubicBezTo>
                    <a:pt x="183071" y="163514"/>
                    <a:pt x="174869" y="161926"/>
                    <a:pt x="145500" y="160339"/>
                  </a:cubicBezTo>
                  <a:cubicBezTo>
                    <a:pt x="116131" y="158752"/>
                    <a:pt x="47340" y="155841"/>
                    <a:pt x="23263" y="150814"/>
                  </a:cubicBezTo>
                  <a:cubicBezTo>
                    <a:pt x="-814" y="145787"/>
                    <a:pt x="-1608" y="145258"/>
                    <a:pt x="1038" y="130177"/>
                  </a:cubicBezTo>
                  <a:cubicBezTo>
                    <a:pt x="3684" y="115096"/>
                    <a:pt x="28290" y="75938"/>
                    <a:pt x="39138" y="60327"/>
                  </a:cubicBezTo>
                  <a:cubicBezTo>
                    <a:pt x="49986" y="44717"/>
                    <a:pt x="45223" y="48420"/>
                    <a:pt x="66125" y="36514"/>
                  </a:cubicBezTo>
                  <a:cubicBezTo>
                    <a:pt x="87027" y="24608"/>
                    <a:pt x="143648" y="-263"/>
                    <a:pt x="143913" y="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D0375EEF-477A-4A79-B1B2-705DCC87B4CC}"/>
                </a:ext>
              </a:extLst>
            </p:cNvPr>
            <p:cNvSpPr/>
            <p:nvPr/>
          </p:nvSpPr>
          <p:spPr>
            <a:xfrm>
              <a:off x="5286362" y="3039526"/>
              <a:ext cx="144502" cy="29133"/>
            </a:xfrm>
            <a:custGeom>
              <a:avLst/>
              <a:gdLst>
                <a:gd name="connsiteX0" fmla="*/ 13 w 144502"/>
                <a:gd name="connsiteY0" fmla="*/ 29112 h 29133"/>
                <a:gd name="connsiteX1" fmla="*/ 90501 w 144502"/>
                <a:gd name="connsiteY1" fmla="*/ 537 h 29133"/>
                <a:gd name="connsiteX2" fmla="*/ 144476 w 144502"/>
                <a:gd name="connsiteY2" fmla="*/ 10062 h 29133"/>
                <a:gd name="connsiteX3" fmla="*/ 84151 w 144502"/>
                <a:gd name="connsiteY3" fmla="*/ 5299 h 29133"/>
                <a:gd name="connsiteX4" fmla="*/ 13 w 144502"/>
                <a:gd name="connsiteY4" fmla="*/ 29112 h 29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502" h="29133">
                  <a:moveTo>
                    <a:pt x="13" y="29112"/>
                  </a:moveTo>
                  <a:cubicBezTo>
                    <a:pt x="1071" y="28318"/>
                    <a:pt x="66424" y="3712"/>
                    <a:pt x="90501" y="537"/>
                  </a:cubicBezTo>
                  <a:cubicBezTo>
                    <a:pt x="114578" y="-2638"/>
                    <a:pt x="145534" y="9268"/>
                    <a:pt x="144476" y="10062"/>
                  </a:cubicBezTo>
                  <a:cubicBezTo>
                    <a:pt x="143418" y="10856"/>
                    <a:pt x="108757" y="2124"/>
                    <a:pt x="84151" y="5299"/>
                  </a:cubicBezTo>
                  <a:cubicBezTo>
                    <a:pt x="59545" y="8474"/>
                    <a:pt x="-1045" y="29906"/>
                    <a:pt x="13" y="2911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FAD1FB64-F597-4ECA-94C8-7871A9739F0E}"/>
                </a:ext>
              </a:extLst>
            </p:cNvPr>
            <p:cNvSpPr/>
            <p:nvPr/>
          </p:nvSpPr>
          <p:spPr>
            <a:xfrm>
              <a:off x="5310188" y="3064703"/>
              <a:ext cx="123832" cy="16993"/>
            </a:xfrm>
            <a:custGeom>
              <a:avLst/>
              <a:gdLst>
                <a:gd name="connsiteX0" fmla="*/ 0 w 123832"/>
                <a:gd name="connsiteY0" fmla="*/ 10285 h 16993"/>
                <a:gd name="connsiteX1" fmla="*/ 93662 w 123832"/>
                <a:gd name="connsiteY1" fmla="*/ 16635 h 16993"/>
                <a:gd name="connsiteX2" fmla="*/ 123825 w 123832"/>
                <a:gd name="connsiteY2" fmla="*/ 760 h 16993"/>
                <a:gd name="connsiteX3" fmla="*/ 96837 w 123832"/>
                <a:gd name="connsiteY3" fmla="*/ 2347 h 16993"/>
                <a:gd name="connsiteX4" fmla="*/ 0 w 123832"/>
                <a:gd name="connsiteY4" fmla="*/ 10285 h 16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832" h="16993">
                  <a:moveTo>
                    <a:pt x="0" y="10285"/>
                  </a:moveTo>
                  <a:cubicBezTo>
                    <a:pt x="36512" y="14253"/>
                    <a:pt x="73025" y="18222"/>
                    <a:pt x="93662" y="16635"/>
                  </a:cubicBezTo>
                  <a:cubicBezTo>
                    <a:pt x="114299" y="15048"/>
                    <a:pt x="123296" y="3141"/>
                    <a:pt x="123825" y="760"/>
                  </a:cubicBezTo>
                  <a:cubicBezTo>
                    <a:pt x="124354" y="-1621"/>
                    <a:pt x="96837" y="2347"/>
                    <a:pt x="96837" y="2347"/>
                  </a:cubicBezTo>
                  <a:lnTo>
                    <a:pt x="0" y="10285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5F41DA7F-DE75-444C-875A-8210193D689C}"/>
                </a:ext>
              </a:extLst>
            </p:cNvPr>
            <p:cNvSpPr/>
            <p:nvPr/>
          </p:nvSpPr>
          <p:spPr>
            <a:xfrm>
              <a:off x="5429226" y="3062146"/>
              <a:ext cx="197059" cy="90630"/>
            </a:xfrm>
            <a:custGeom>
              <a:avLst/>
              <a:gdLst>
                <a:gd name="connsiteX0" fmla="*/ 24 w 197059"/>
                <a:gd name="connsiteY0" fmla="*/ 142 h 90630"/>
                <a:gd name="connsiteX1" fmla="*/ 103212 w 197059"/>
                <a:gd name="connsiteY1" fmla="*/ 55704 h 90630"/>
                <a:gd name="connsiteX2" fmla="*/ 146074 w 197059"/>
                <a:gd name="connsiteY2" fmla="*/ 57292 h 90630"/>
                <a:gd name="connsiteX3" fmla="*/ 196874 w 197059"/>
                <a:gd name="connsiteY3" fmla="*/ 90629 h 90630"/>
                <a:gd name="connsiteX4" fmla="*/ 127024 w 197059"/>
                <a:gd name="connsiteY4" fmla="*/ 55704 h 90630"/>
                <a:gd name="connsiteX5" fmla="*/ 93687 w 197059"/>
                <a:gd name="connsiteY5" fmla="*/ 39829 h 90630"/>
                <a:gd name="connsiteX6" fmla="*/ 24 w 197059"/>
                <a:gd name="connsiteY6" fmla="*/ 142 h 9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7059" h="90630">
                  <a:moveTo>
                    <a:pt x="24" y="142"/>
                  </a:moveTo>
                  <a:cubicBezTo>
                    <a:pt x="1612" y="2788"/>
                    <a:pt x="78870" y="46179"/>
                    <a:pt x="103212" y="55704"/>
                  </a:cubicBezTo>
                  <a:cubicBezTo>
                    <a:pt x="127554" y="65229"/>
                    <a:pt x="130464" y="51471"/>
                    <a:pt x="146074" y="57292"/>
                  </a:cubicBezTo>
                  <a:cubicBezTo>
                    <a:pt x="161684" y="63113"/>
                    <a:pt x="200049" y="90894"/>
                    <a:pt x="196874" y="90629"/>
                  </a:cubicBezTo>
                  <a:cubicBezTo>
                    <a:pt x="193699" y="90364"/>
                    <a:pt x="144222" y="64171"/>
                    <a:pt x="127024" y="55704"/>
                  </a:cubicBezTo>
                  <a:cubicBezTo>
                    <a:pt x="109826" y="47237"/>
                    <a:pt x="111679" y="47237"/>
                    <a:pt x="93687" y="39829"/>
                  </a:cubicBezTo>
                  <a:cubicBezTo>
                    <a:pt x="75695" y="32421"/>
                    <a:pt x="-1564" y="-2504"/>
                    <a:pt x="24" y="14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3CFC5A73-C486-46F4-B41F-C66259F1C3A3}"/>
                </a:ext>
              </a:extLst>
            </p:cNvPr>
            <p:cNvSpPr/>
            <p:nvPr/>
          </p:nvSpPr>
          <p:spPr>
            <a:xfrm>
              <a:off x="5389563" y="3087634"/>
              <a:ext cx="169121" cy="64153"/>
            </a:xfrm>
            <a:custGeom>
              <a:avLst/>
              <a:gdLst>
                <a:gd name="connsiteX0" fmla="*/ 0 w 169121"/>
                <a:gd name="connsiteY0" fmla="*/ 54 h 64153"/>
                <a:gd name="connsiteX1" fmla="*/ 123825 w 169121"/>
                <a:gd name="connsiteY1" fmla="*/ 49266 h 64153"/>
                <a:gd name="connsiteX2" fmla="*/ 161925 w 169121"/>
                <a:gd name="connsiteY2" fmla="*/ 63554 h 64153"/>
                <a:gd name="connsiteX3" fmla="*/ 168275 w 169121"/>
                <a:gd name="connsiteY3" fmla="*/ 33391 h 64153"/>
                <a:gd name="connsiteX4" fmla="*/ 150812 w 169121"/>
                <a:gd name="connsiteY4" fmla="*/ 52441 h 64153"/>
                <a:gd name="connsiteX5" fmla="*/ 125412 w 169121"/>
                <a:gd name="connsiteY5" fmla="*/ 39741 h 64153"/>
                <a:gd name="connsiteX6" fmla="*/ 0 w 169121"/>
                <a:gd name="connsiteY6" fmla="*/ 54 h 64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9121" h="64153">
                  <a:moveTo>
                    <a:pt x="0" y="54"/>
                  </a:moveTo>
                  <a:cubicBezTo>
                    <a:pt x="-264" y="1641"/>
                    <a:pt x="96838" y="38683"/>
                    <a:pt x="123825" y="49266"/>
                  </a:cubicBezTo>
                  <a:cubicBezTo>
                    <a:pt x="150812" y="59849"/>
                    <a:pt x="154517" y="66200"/>
                    <a:pt x="161925" y="63554"/>
                  </a:cubicBezTo>
                  <a:cubicBezTo>
                    <a:pt x="169333" y="60908"/>
                    <a:pt x="170127" y="35243"/>
                    <a:pt x="168275" y="33391"/>
                  </a:cubicBezTo>
                  <a:cubicBezTo>
                    <a:pt x="166423" y="31539"/>
                    <a:pt x="157956" y="51383"/>
                    <a:pt x="150812" y="52441"/>
                  </a:cubicBezTo>
                  <a:cubicBezTo>
                    <a:pt x="143668" y="53499"/>
                    <a:pt x="147108" y="47414"/>
                    <a:pt x="125412" y="39741"/>
                  </a:cubicBezTo>
                  <a:cubicBezTo>
                    <a:pt x="103716" y="32068"/>
                    <a:pt x="264" y="-1533"/>
                    <a:pt x="0" y="5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068BAF76-BAB4-4A51-82DA-348C5E5B4CDD}"/>
                </a:ext>
              </a:extLst>
            </p:cNvPr>
            <p:cNvSpPr/>
            <p:nvPr/>
          </p:nvSpPr>
          <p:spPr>
            <a:xfrm>
              <a:off x="5157788" y="3265486"/>
              <a:ext cx="200026" cy="29016"/>
            </a:xfrm>
            <a:custGeom>
              <a:avLst/>
              <a:gdLst>
                <a:gd name="connsiteX0" fmla="*/ 0 w 200026"/>
                <a:gd name="connsiteY0" fmla="*/ 28577 h 29016"/>
                <a:gd name="connsiteX1" fmla="*/ 136525 w 200026"/>
                <a:gd name="connsiteY1" fmla="*/ 17464 h 29016"/>
                <a:gd name="connsiteX2" fmla="*/ 200025 w 200026"/>
                <a:gd name="connsiteY2" fmla="*/ 19052 h 29016"/>
                <a:gd name="connsiteX3" fmla="*/ 134937 w 200026"/>
                <a:gd name="connsiteY3" fmla="*/ 2 h 29016"/>
                <a:gd name="connsiteX4" fmla="*/ 0 w 200026"/>
                <a:gd name="connsiteY4" fmla="*/ 28577 h 29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026" h="29016">
                  <a:moveTo>
                    <a:pt x="0" y="28577"/>
                  </a:moveTo>
                  <a:cubicBezTo>
                    <a:pt x="265" y="31487"/>
                    <a:pt x="103188" y="19051"/>
                    <a:pt x="136525" y="17464"/>
                  </a:cubicBezTo>
                  <a:cubicBezTo>
                    <a:pt x="169862" y="15877"/>
                    <a:pt x="200290" y="21962"/>
                    <a:pt x="200025" y="19052"/>
                  </a:cubicBezTo>
                  <a:cubicBezTo>
                    <a:pt x="199760" y="16142"/>
                    <a:pt x="165629" y="267"/>
                    <a:pt x="134937" y="2"/>
                  </a:cubicBezTo>
                  <a:cubicBezTo>
                    <a:pt x="104245" y="-263"/>
                    <a:pt x="-265" y="25667"/>
                    <a:pt x="0" y="2857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F3DBE978-A60D-4426-9B8E-3AA2EBFB6B9B}"/>
                </a:ext>
              </a:extLst>
            </p:cNvPr>
            <p:cNvSpPr/>
            <p:nvPr/>
          </p:nvSpPr>
          <p:spPr>
            <a:xfrm>
              <a:off x="5093698" y="3044446"/>
              <a:ext cx="66245" cy="109235"/>
            </a:xfrm>
            <a:custGeom>
              <a:avLst/>
              <a:gdLst>
                <a:gd name="connsiteX0" fmla="*/ 33927 w 66245"/>
                <a:gd name="connsiteY0" fmla="*/ 379 h 109235"/>
                <a:gd name="connsiteX1" fmla="*/ 590 w 66245"/>
                <a:gd name="connsiteY1" fmla="*/ 54354 h 109235"/>
                <a:gd name="connsiteX2" fmla="*/ 62502 w 66245"/>
                <a:gd name="connsiteY2" fmla="*/ 105154 h 109235"/>
                <a:gd name="connsiteX3" fmla="*/ 52977 w 66245"/>
                <a:gd name="connsiteY3" fmla="*/ 103567 h 109235"/>
                <a:gd name="connsiteX4" fmla="*/ 590 w 66245"/>
                <a:gd name="connsiteY4" fmla="*/ 82929 h 109235"/>
                <a:gd name="connsiteX5" fmla="*/ 33927 w 66245"/>
                <a:gd name="connsiteY5" fmla="*/ 379 h 109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245" h="109235">
                  <a:moveTo>
                    <a:pt x="33927" y="379"/>
                  </a:moveTo>
                  <a:cubicBezTo>
                    <a:pt x="33927" y="-4383"/>
                    <a:pt x="-4173" y="36891"/>
                    <a:pt x="590" y="54354"/>
                  </a:cubicBezTo>
                  <a:cubicBezTo>
                    <a:pt x="5353" y="71817"/>
                    <a:pt x="53771" y="96952"/>
                    <a:pt x="62502" y="105154"/>
                  </a:cubicBezTo>
                  <a:cubicBezTo>
                    <a:pt x="71233" y="113356"/>
                    <a:pt x="63296" y="107271"/>
                    <a:pt x="52977" y="103567"/>
                  </a:cubicBezTo>
                  <a:cubicBezTo>
                    <a:pt x="42658" y="99863"/>
                    <a:pt x="6411" y="95629"/>
                    <a:pt x="590" y="82929"/>
                  </a:cubicBezTo>
                  <a:cubicBezTo>
                    <a:pt x="-5231" y="70229"/>
                    <a:pt x="33927" y="5141"/>
                    <a:pt x="33927" y="37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: 図形 37">
              <a:extLst>
                <a:ext uri="{FF2B5EF4-FFF2-40B4-BE49-F238E27FC236}">
                  <a16:creationId xmlns:a16="http://schemas.microsoft.com/office/drawing/2014/main" id="{CE4A2E9F-A65F-4BDB-99DF-0B90048D0CB8}"/>
                </a:ext>
              </a:extLst>
            </p:cNvPr>
            <p:cNvSpPr/>
            <p:nvPr/>
          </p:nvSpPr>
          <p:spPr>
            <a:xfrm>
              <a:off x="5103813" y="2887311"/>
              <a:ext cx="272408" cy="67211"/>
            </a:xfrm>
            <a:custGeom>
              <a:avLst/>
              <a:gdLst>
                <a:gd name="connsiteX0" fmla="*/ 0 w 272408"/>
                <a:gd name="connsiteY0" fmla="*/ 52739 h 67211"/>
                <a:gd name="connsiteX1" fmla="*/ 95250 w 272408"/>
                <a:gd name="connsiteY1" fmla="*/ 63852 h 67211"/>
                <a:gd name="connsiteX2" fmla="*/ 271462 w 272408"/>
                <a:gd name="connsiteY2" fmla="*/ 352 h 67211"/>
                <a:gd name="connsiteX3" fmla="*/ 163512 w 272408"/>
                <a:gd name="connsiteY3" fmla="*/ 38452 h 67211"/>
                <a:gd name="connsiteX4" fmla="*/ 122237 w 272408"/>
                <a:gd name="connsiteY4" fmla="*/ 43214 h 67211"/>
                <a:gd name="connsiteX5" fmla="*/ 0 w 272408"/>
                <a:gd name="connsiteY5" fmla="*/ 52739 h 67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2408" h="67211">
                  <a:moveTo>
                    <a:pt x="0" y="52739"/>
                  </a:moveTo>
                  <a:cubicBezTo>
                    <a:pt x="25003" y="62661"/>
                    <a:pt x="50007" y="72583"/>
                    <a:pt x="95250" y="63852"/>
                  </a:cubicBezTo>
                  <a:cubicBezTo>
                    <a:pt x="140493" y="55121"/>
                    <a:pt x="271462" y="352"/>
                    <a:pt x="271462" y="352"/>
                  </a:cubicBezTo>
                  <a:cubicBezTo>
                    <a:pt x="282839" y="-3881"/>
                    <a:pt x="188383" y="31308"/>
                    <a:pt x="163512" y="38452"/>
                  </a:cubicBezTo>
                  <a:cubicBezTo>
                    <a:pt x="138641" y="45596"/>
                    <a:pt x="146050" y="40833"/>
                    <a:pt x="122237" y="43214"/>
                  </a:cubicBezTo>
                  <a:lnTo>
                    <a:pt x="0" y="52739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381857CD-E2D8-4FF7-86C3-3185EBB0EE5D}"/>
                </a:ext>
              </a:extLst>
            </p:cNvPr>
            <p:cNvSpPr/>
            <p:nvPr/>
          </p:nvSpPr>
          <p:spPr>
            <a:xfrm>
              <a:off x="4984721" y="2938282"/>
              <a:ext cx="104804" cy="63430"/>
            </a:xfrm>
            <a:custGeom>
              <a:avLst/>
              <a:gdLst>
                <a:gd name="connsiteX0" fmla="*/ 29 w 104804"/>
                <a:gd name="connsiteY0" fmla="*/ 181 h 63430"/>
                <a:gd name="connsiteX1" fmla="*/ 52417 w 104804"/>
                <a:gd name="connsiteY1" fmla="*/ 62093 h 63430"/>
                <a:gd name="connsiteX2" fmla="*/ 60354 w 104804"/>
                <a:gd name="connsiteY2" fmla="*/ 39868 h 63430"/>
                <a:gd name="connsiteX3" fmla="*/ 104804 w 104804"/>
                <a:gd name="connsiteY3" fmla="*/ 6531 h 63430"/>
                <a:gd name="connsiteX4" fmla="*/ 60354 w 104804"/>
                <a:gd name="connsiteY4" fmla="*/ 41456 h 63430"/>
                <a:gd name="connsiteX5" fmla="*/ 29 w 104804"/>
                <a:gd name="connsiteY5" fmla="*/ 181 h 63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804" h="63430">
                  <a:moveTo>
                    <a:pt x="29" y="181"/>
                  </a:moveTo>
                  <a:cubicBezTo>
                    <a:pt x="-1294" y="3620"/>
                    <a:pt x="42363" y="55479"/>
                    <a:pt x="52417" y="62093"/>
                  </a:cubicBezTo>
                  <a:cubicBezTo>
                    <a:pt x="62471" y="68707"/>
                    <a:pt x="51623" y="49128"/>
                    <a:pt x="60354" y="39868"/>
                  </a:cubicBezTo>
                  <a:cubicBezTo>
                    <a:pt x="69085" y="30608"/>
                    <a:pt x="104804" y="6266"/>
                    <a:pt x="104804" y="6531"/>
                  </a:cubicBezTo>
                  <a:cubicBezTo>
                    <a:pt x="104804" y="6796"/>
                    <a:pt x="74906" y="39604"/>
                    <a:pt x="60354" y="41456"/>
                  </a:cubicBezTo>
                  <a:cubicBezTo>
                    <a:pt x="45802" y="43308"/>
                    <a:pt x="1352" y="-3258"/>
                    <a:pt x="29" y="18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: 図形 39">
              <a:extLst>
                <a:ext uri="{FF2B5EF4-FFF2-40B4-BE49-F238E27FC236}">
                  <a16:creationId xmlns:a16="http://schemas.microsoft.com/office/drawing/2014/main" id="{A79CA226-3C23-4FF7-911E-C82C1029266E}"/>
                </a:ext>
              </a:extLst>
            </p:cNvPr>
            <p:cNvSpPr/>
            <p:nvPr/>
          </p:nvSpPr>
          <p:spPr>
            <a:xfrm>
              <a:off x="5044879" y="2820809"/>
              <a:ext cx="337098" cy="84318"/>
            </a:xfrm>
            <a:custGeom>
              <a:avLst/>
              <a:gdLst>
                <a:gd name="connsiteX0" fmla="*/ 196 w 337098"/>
                <a:gd name="connsiteY0" fmla="*/ 84316 h 84318"/>
                <a:gd name="connsiteX1" fmla="*/ 136721 w 337098"/>
                <a:gd name="connsiteY1" fmla="*/ 47804 h 84318"/>
                <a:gd name="connsiteX2" fmla="*/ 233559 w 337098"/>
                <a:gd name="connsiteY2" fmla="*/ 25579 h 84318"/>
                <a:gd name="connsiteX3" fmla="*/ 336746 w 337098"/>
                <a:gd name="connsiteY3" fmla="*/ 179 h 84318"/>
                <a:gd name="connsiteX4" fmla="*/ 263721 w 337098"/>
                <a:gd name="connsiteY4" fmla="*/ 16054 h 84318"/>
                <a:gd name="connsiteX5" fmla="*/ 168471 w 337098"/>
                <a:gd name="connsiteY5" fmla="*/ 49391 h 84318"/>
                <a:gd name="connsiteX6" fmla="*/ 196 w 337098"/>
                <a:gd name="connsiteY6" fmla="*/ 84316 h 84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7098" h="84318">
                  <a:moveTo>
                    <a:pt x="196" y="84316"/>
                  </a:moveTo>
                  <a:cubicBezTo>
                    <a:pt x="-5096" y="84052"/>
                    <a:pt x="97827" y="57593"/>
                    <a:pt x="136721" y="47804"/>
                  </a:cubicBezTo>
                  <a:cubicBezTo>
                    <a:pt x="175615" y="38015"/>
                    <a:pt x="233559" y="25579"/>
                    <a:pt x="233559" y="25579"/>
                  </a:cubicBezTo>
                  <a:lnTo>
                    <a:pt x="336746" y="179"/>
                  </a:lnTo>
                  <a:cubicBezTo>
                    <a:pt x="341773" y="-1408"/>
                    <a:pt x="291767" y="7852"/>
                    <a:pt x="263721" y="16054"/>
                  </a:cubicBezTo>
                  <a:cubicBezTo>
                    <a:pt x="235675" y="24256"/>
                    <a:pt x="208952" y="37220"/>
                    <a:pt x="168471" y="49391"/>
                  </a:cubicBezTo>
                  <a:cubicBezTo>
                    <a:pt x="127990" y="61562"/>
                    <a:pt x="5488" y="84580"/>
                    <a:pt x="196" y="8431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: 図形 40">
              <a:extLst>
                <a:ext uri="{FF2B5EF4-FFF2-40B4-BE49-F238E27FC236}">
                  <a16:creationId xmlns:a16="http://schemas.microsoft.com/office/drawing/2014/main" id="{A1EC0814-F754-49A4-B804-4E8145B9742B}"/>
                </a:ext>
              </a:extLst>
            </p:cNvPr>
            <p:cNvSpPr/>
            <p:nvPr/>
          </p:nvSpPr>
          <p:spPr>
            <a:xfrm>
              <a:off x="5362290" y="2834748"/>
              <a:ext cx="260832" cy="53511"/>
            </a:xfrm>
            <a:custGeom>
              <a:avLst/>
              <a:gdLst>
                <a:gd name="connsiteX0" fmla="*/ 285 w 260832"/>
                <a:gd name="connsiteY0" fmla="*/ 52915 h 53511"/>
                <a:gd name="connsiteX1" fmla="*/ 112998 w 260832"/>
                <a:gd name="connsiteY1" fmla="*/ 29102 h 53511"/>
                <a:gd name="connsiteX2" fmla="*/ 155860 w 260832"/>
                <a:gd name="connsiteY2" fmla="*/ 16402 h 53511"/>
                <a:gd name="connsiteX3" fmla="*/ 260635 w 260832"/>
                <a:gd name="connsiteY3" fmla="*/ 44977 h 53511"/>
                <a:gd name="connsiteX4" fmla="*/ 181260 w 260832"/>
                <a:gd name="connsiteY4" fmla="*/ 10052 h 53511"/>
                <a:gd name="connsiteX5" fmla="*/ 149510 w 260832"/>
                <a:gd name="connsiteY5" fmla="*/ 2115 h 53511"/>
                <a:gd name="connsiteX6" fmla="*/ 285 w 260832"/>
                <a:gd name="connsiteY6" fmla="*/ 52915 h 53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0832" h="53511">
                  <a:moveTo>
                    <a:pt x="285" y="52915"/>
                  </a:moveTo>
                  <a:cubicBezTo>
                    <a:pt x="-5800" y="57413"/>
                    <a:pt x="87069" y="35187"/>
                    <a:pt x="112998" y="29102"/>
                  </a:cubicBezTo>
                  <a:cubicBezTo>
                    <a:pt x="138927" y="23016"/>
                    <a:pt x="131254" y="13756"/>
                    <a:pt x="155860" y="16402"/>
                  </a:cubicBezTo>
                  <a:cubicBezTo>
                    <a:pt x="180466" y="19048"/>
                    <a:pt x="256402" y="46035"/>
                    <a:pt x="260635" y="44977"/>
                  </a:cubicBezTo>
                  <a:cubicBezTo>
                    <a:pt x="264868" y="43919"/>
                    <a:pt x="199781" y="17196"/>
                    <a:pt x="181260" y="10052"/>
                  </a:cubicBezTo>
                  <a:cubicBezTo>
                    <a:pt x="162739" y="2908"/>
                    <a:pt x="175175" y="-3441"/>
                    <a:pt x="149510" y="2115"/>
                  </a:cubicBezTo>
                  <a:cubicBezTo>
                    <a:pt x="123846" y="7671"/>
                    <a:pt x="6370" y="48417"/>
                    <a:pt x="285" y="5291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: 図形 41">
              <a:extLst>
                <a:ext uri="{FF2B5EF4-FFF2-40B4-BE49-F238E27FC236}">
                  <a16:creationId xmlns:a16="http://schemas.microsoft.com/office/drawing/2014/main" id="{0CFA485B-1B35-4299-BB28-954E4428FEAE}"/>
                </a:ext>
              </a:extLst>
            </p:cNvPr>
            <p:cNvSpPr/>
            <p:nvPr/>
          </p:nvSpPr>
          <p:spPr>
            <a:xfrm>
              <a:off x="5489244" y="2751086"/>
              <a:ext cx="103225" cy="106623"/>
            </a:xfrm>
            <a:custGeom>
              <a:avLst/>
              <a:gdLst>
                <a:gd name="connsiteX0" fmla="*/ 3506 w 103225"/>
                <a:gd name="connsiteY0" fmla="*/ 52 h 106623"/>
                <a:gd name="connsiteX1" fmla="*/ 3506 w 103225"/>
                <a:gd name="connsiteY1" fmla="*/ 52439 h 106623"/>
                <a:gd name="connsiteX2" fmla="*/ 36844 w 103225"/>
                <a:gd name="connsiteY2" fmla="*/ 38152 h 106623"/>
                <a:gd name="connsiteX3" fmla="*/ 25731 w 103225"/>
                <a:gd name="connsiteY3" fmla="*/ 71489 h 106623"/>
                <a:gd name="connsiteX4" fmla="*/ 90819 w 103225"/>
                <a:gd name="connsiteY4" fmla="*/ 57202 h 106623"/>
                <a:gd name="connsiteX5" fmla="*/ 93994 w 103225"/>
                <a:gd name="connsiteY5" fmla="*/ 92127 h 106623"/>
                <a:gd name="connsiteX6" fmla="*/ 101931 w 103225"/>
                <a:gd name="connsiteY6" fmla="*/ 106414 h 106623"/>
                <a:gd name="connsiteX7" fmla="*/ 63831 w 103225"/>
                <a:gd name="connsiteY7" fmla="*/ 82602 h 106623"/>
                <a:gd name="connsiteX8" fmla="*/ 25731 w 103225"/>
                <a:gd name="connsiteY8" fmla="*/ 63552 h 106623"/>
                <a:gd name="connsiteX9" fmla="*/ 3506 w 103225"/>
                <a:gd name="connsiteY9" fmla="*/ 52 h 106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3225" h="106623">
                  <a:moveTo>
                    <a:pt x="3506" y="52"/>
                  </a:moveTo>
                  <a:cubicBezTo>
                    <a:pt x="-198" y="-1800"/>
                    <a:pt x="-2050" y="46089"/>
                    <a:pt x="3506" y="52439"/>
                  </a:cubicBezTo>
                  <a:cubicBezTo>
                    <a:pt x="9062" y="58789"/>
                    <a:pt x="33140" y="34977"/>
                    <a:pt x="36844" y="38152"/>
                  </a:cubicBezTo>
                  <a:cubicBezTo>
                    <a:pt x="40548" y="41327"/>
                    <a:pt x="16735" y="68314"/>
                    <a:pt x="25731" y="71489"/>
                  </a:cubicBezTo>
                  <a:cubicBezTo>
                    <a:pt x="34727" y="74664"/>
                    <a:pt x="79442" y="53762"/>
                    <a:pt x="90819" y="57202"/>
                  </a:cubicBezTo>
                  <a:cubicBezTo>
                    <a:pt x="102196" y="60642"/>
                    <a:pt x="92142" y="83925"/>
                    <a:pt x="93994" y="92127"/>
                  </a:cubicBezTo>
                  <a:cubicBezTo>
                    <a:pt x="95846" y="100329"/>
                    <a:pt x="106958" y="108001"/>
                    <a:pt x="101931" y="106414"/>
                  </a:cubicBezTo>
                  <a:cubicBezTo>
                    <a:pt x="96904" y="104827"/>
                    <a:pt x="76531" y="89746"/>
                    <a:pt x="63831" y="82602"/>
                  </a:cubicBezTo>
                  <a:cubicBezTo>
                    <a:pt x="51131" y="75458"/>
                    <a:pt x="38431" y="71225"/>
                    <a:pt x="25731" y="63552"/>
                  </a:cubicBezTo>
                  <a:cubicBezTo>
                    <a:pt x="13031" y="55879"/>
                    <a:pt x="7210" y="1904"/>
                    <a:pt x="3506" y="5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: 図形 42">
              <a:extLst>
                <a:ext uri="{FF2B5EF4-FFF2-40B4-BE49-F238E27FC236}">
                  <a16:creationId xmlns:a16="http://schemas.microsoft.com/office/drawing/2014/main" id="{3AD450AC-BA97-425E-81E4-10DCBCE28352}"/>
                </a:ext>
              </a:extLst>
            </p:cNvPr>
            <p:cNvSpPr/>
            <p:nvPr/>
          </p:nvSpPr>
          <p:spPr>
            <a:xfrm>
              <a:off x="5116477" y="2870386"/>
              <a:ext cx="190557" cy="61752"/>
            </a:xfrm>
            <a:custGeom>
              <a:avLst/>
              <a:gdLst>
                <a:gd name="connsiteX0" fmla="*/ 36 w 190557"/>
                <a:gd name="connsiteY0" fmla="*/ 42677 h 61752"/>
                <a:gd name="connsiteX1" fmla="*/ 120686 w 190557"/>
                <a:gd name="connsiteY1" fmla="*/ 41089 h 61752"/>
                <a:gd name="connsiteX2" fmla="*/ 190536 w 190557"/>
                <a:gd name="connsiteY2" fmla="*/ 9339 h 61752"/>
                <a:gd name="connsiteX3" fmla="*/ 128623 w 190557"/>
                <a:gd name="connsiteY3" fmla="*/ 61727 h 61752"/>
                <a:gd name="connsiteX4" fmla="*/ 174661 w 190557"/>
                <a:gd name="connsiteY4" fmla="*/ 1402 h 61752"/>
                <a:gd name="connsiteX5" fmla="*/ 133386 w 190557"/>
                <a:gd name="connsiteY5" fmla="*/ 20452 h 61752"/>
                <a:gd name="connsiteX6" fmla="*/ 36 w 190557"/>
                <a:gd name="connsiteY6" fmla="*/ 42677 h 61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557" h="61752">
                  <a:moveTo>
                    <a:pt x="36" y="42677"/>
                  </a:moveTo>
                  <a:cubicBezTo>
                    <a:pt x="-2081" y="46117"/>
                    <a:pt x="88936" y="46645"/>
                    <a:pt x="120686" y="41089"/>
                  </a:cubicBezTo>
                  <a:cubicBezTo>
                    <a:pt x="152436" y="35533"/>
                    <a:pt x="189213" y="5899"/>
                    <a:pt x="190536" y="9339"/>
                  </a:cubicBezTo>
                  <a:cubicBezTo>
                    <a:pt x="191859" y="12779"/>
                    <a:pt x="131269" y="63050"/>
                    <a:pt x="128623" y="61727"/>
                  </a:cubicBezTo>
                  <a:cubicBezTo>
                    <a:pt x="125977" y="60404"/>
                    <a:pt x="173867" y="8281"/>
                    <a:pt x="174661" y="1402"/>
                  </a:cubicBezTo>
                  <a:cubicBezTo>
                    <a:pt x="175455" y="-5477"/>
                    <a:pt x="156669" y="14896"/>
                    <a:pt x="133386" y="20452"/>
                  </a:cubicBezTo>
                  <a:cubicBezTo>
                    <a:pt x="110103" y="26008"/>
                    <a:pt x="2153" y="39237"/>
                    <a:pt x="36" y="4267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F05847F6-09D6-4114-AC3C-C2D679CDE942}"/>
                </a:ext>
              </a:extLst>
            </p:cNvPr>
            <p:cNvSpPr/>
            <p:nvPr/>
          </p:nvSpPr>
          <p:spPr>
            <a:xfrm>
              <a:off x="5259133" y="3076657"/>
              <a:ext cx="171705" cy="133581"/>
            </a:xfrm>
            <a:custGeom>
              <a:avLst/>
              <a:gdLst>
                <a:gd name="connsiteX0" fmla="*/ 128842 w 171705"/>
                <a:gd name="connsiteY0" fmla="*/ 4681 h 133581"/>
                <a:gd name="connsiteX1" fmla="*/ 171705 w 171705"/>
                <a:gd name="connsiteY1" fmla="*/ 53893 h 133581"/>
                <a:gd name="connsiteX2" fmla="*/ 128842 w 171705"/>
                <a:gd name="connsiteY2" fmla="*/ 103106 h 133581"/>
                <a:gd name="connsiteX3" fmla="*/ 101855 w 171705"/>
                <a:gd name="connsiteY3" fmla="*/ 133268 h 133581"/>
                <a:gd name="connsiteX4" fmla="*/ 44705 w 171705"/>
                <a:gd name="connsiteY4" fmla="*/ 114218 h 133581"/>
                <a:gd name="connsiteX5" fmla="*/ 255 w 171705"/>
                <a:gd name="connsiteY5" fmla="*/ 45956 h 133581"/>
                <a:gd name="connsiteX6" fmla="*/ 28830 w 171705"/>
                <a:gd name="connsiteY6" fmla="*/ 15793 h 133581"/>
                <a:gd name="connsiteX7" fmla="*/ 76455 w 171705"/>
                <a:gd name="connsiteY7" fmla="*/ 3093 h 133581"/>
                <a:gd name="connsiteX8" fmla="*/ 128842 w 171705"/>
                <a:gd name="connsiteY8" fmla="*/ 4681 h 133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1705" h="133581">
                  <a:moveTo>
                    <a:pt x="128842" y="4681"/>
                  </a:moveTo>
                  <a:cubicBezTo>
                    <a:pt x="144717" y="13148"/>
                    <a:pt x="171705" y="37489"/>
                    <a:pt x="171705" y="53893"/>
                  </a:cubicBezTo>
                  <a:cubicBezTo>
                    <a:pt x="171705" y="70297"/>
                    <a:pt x="140484" y="89877"/>
                    <a:pt x="128842" y="103106"/>
                  </a:cubicBezTo>
                  <a:cubicBezTo>
                    <a:pt x="117200" y="116335"/>
                    <a:pt x="115878" y="131416"/>
                    <a:pt x="101855" y="133268"/>
                  </a:cubicBezTo>
                  <a:cubicBezTo>
                    <a:pt x="87832" y="135120"/>
                    <a:pt x="61638" y="128770"/>
                    <a:pt x="44705" y="114218"/>
                  </a:cubicBezTo>
                  <a:cubicBezTo>
                    <a:pt x="27772" y="99666"/>
                    <a:pt x="2901" y="62360"/>
                    <a:pt x="255" y="45956"/>
                  </a:cubicBezTo>
                  <a:cubicBezTo>
                    <a:pt x="-2391" y="29552"/>
                    <a:pt x="16130" y="22937"/>
                    <a:pt x="28830" y="15793"/>
                  </a:cubicBezTo>
                  <a:cubicBezTo>
                    <a:pt x="41530" y="8649"/>
                    <a:pt x="60315" y="4680"/>
                    <a:pt x="76455" y="3093"/>
                  </a:cubicBezTo>
                  <a:cubicBezTo>
                    <a:pt x="92594" y="1505"/>
                    <a:pt x="112967" y="-3786"/>
                    <a:pt x="128842" y="468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楕円 44">
              <a:extLst>
                <a:ext uri="{FF2B5EF4-FFF2-40B4-BE49-F238E27FC236}">
                  <a16:creationId xmlns:a16="http://schemas.microsoft.com/office/drawing/2014/main" id="{E35CC584-5AA7-41E3-9E4D-C3044E334D2C}"/>
                </a:ext>
              </a:extLst>
            </p:cNvPr>
            <p:cNvSpPr/>
            <p:nvPr/>
          </p:nvSpPr>
          <p:spPr>
            <a:xfrm>
              <a:off x="5321301" y="3105150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D025F157-D44A-4F33-82DA-E86D7D768B10}"/>
                </a:ext>
              </a:extLst>
            </p:cNvPr>
            <p:cNvSpPr/>
            <p:nvPr/>
          </p:nvSpPr>
          <p:spPr>
            <a:xfrm>
              <a:off x="4860367" y="3310639"/>
              <a:ext cx="27546" cy="417172"/>
            </a:xfrm>
            <a:custGeom>
              <a:avLst/>
              <a:gdLst>
                <a:gd name="connsiteX0" fmla="*/ 10083 w 27546"/>
                <a:gd name="connsiteY0" fmla="*/ 886 h 417172"/>
                <a:gd name="connsiteX1" fmla="*/ 19608 w 27546"/>
                <a:gd name="connsiteY1" fmla="*/ 302511 h 417172"/>
                <a:gd name="connsiteX2" fmla="*/ 27546 w 27546"/>
                <a:gd name="connsiteY2" fmla="*/ 416811 h 417172"/>
                <a:gd name="connsiteX3" fmla="*/ 19608 w 27546"/>
                <a:gd name="connsiteY3" fmla="*/ 334261 h 417172"/>
                <a:gd name="connsiteX4" fmla="*/ 558 w 27546"/>
                <a:gd name="connsiteY4" fmla="*/ 213611 h 417172"/>
                <a:gd name="connsiteX5" fmla="*/ 10083 w 27546"/>
                <a:gd name="connsiteY5" fmla="*/ 886 h 417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546" h="417172">
                  <a:moveTo>
                    <a:pt x="10083" y="886"/>
                  </a:moveTo>
                  <a:cubicBezTo>
                    <a:pt x="13258" y="15703"/>
                    <a:pt x="16698" y="233190"/>
                    <a:pt x="19608" y="302511"/>
                  </a:cubicBezTo>
                  <a:cubicBezTo>
                    <a:pt x="22518" y="371832"/>
                    <a:pt x="27546" y="411519"/>
                    <a:pt x="27546" y="416811"/>
                  </a:cubicBezTo>
                  <a:cubicBezTo>
                    <a:pt x="27546" y="422103"/>
                    <a:pt x="24106" y="368128"/>
                    <a:pt x="19608" y="334261"/>
                  </a:cubicBezTo>
                  <a:cubicBezTo>
                    <a:pt x="15110" y="300394"/>
                    <a:pt x="3468" y="265999"/>
                    <a:pt x="558" y="213611"/>
                  </a:cubicBezTo>
                  <a:cubicBezTo>
                    <a:pt x="-2352" y="161224"/>
                    <a:pt x="6908" y="-13931"/>
                    <a:pt x="10083" y="88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: 図形 46">
              <a:extLst>
                <a:ext uri="{FF2B5EF4-FFF2-40B4-BE49-F238E27FC236}">
                  <a16:creationId xmlns:a16="http://schemas.microsoft.com/office/drawing/2014/main" id="{E027BE86-5650-473C-B088-085A34D66FDB}"/>
                </a:ext>
              </a:extLst>
            </p:cNvPr>
            <p:cNvSpPr/>
            <p:nvPr/>
          </p:nvSpPr>
          <p:spPr>
            <a:xfrm>
              <a:off x="4929820" y="3277249"/>
              <a:ext cx="21687" cy="516574"/>
            </a:xfrm>
            <a:custGeom>
              <a:avLst/>
              <a:gdLst>
                <a:gd name="connsiteX0" fmla="*/ 955 w 21687"/>
                <a:gd name="connsiteY0" fmla="*/ 939 h 516574"/>
                <a:gd name="connsiteX1" fmla="*/ 20005 w 21687"/>
                <a:gd name="connsiteY1" fmla="*/ 254939 h 516574"/>
                <a:gd name="connsiteX2" fmla="*/ 20005 w 21687"/>
                <a:gd name="connsiteY2" fmla="*/ 329551 h 516574"/>
                <a:gd name="connsiteX3" fmla="*/ 20005 w 21687"/>
                <a:gd name="connsiteY3" fmla="*/ 443851 h 516574"/>
                <a:gd name="connsiteX4" fmla="*/ 20005 w 21687"/>
                <a:gd name="connsiteY4" fmla="*/ 513701 h 516574"/>
                <a:gd name="connsiteX5" fmla="*/ 21593 w 21687"/>
                <a:gd name="connsiteY5" fmla="*/ 485126 h 516574"/>
                <a:gd name="connsiteX6" fmla="*/ 16830 w 21687"/>
                <a:gd name="connsiteY6" fmla="*/ 324789 h 516574"/>
                <a:gd name="connsiteX7" fmla="*/ 4130 w 21687"/>
                <a:gd name="connsiteY7" fmla="*/ 173976 h 516574"/>
                <a:gd name="connsiteX8" fmla="*/ 955 w 21687"/>
                <a:gd name="connsiteY8" fmla="*/ 939 h 516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687" h="516574">
                  <a:moveTo>
                    <a:pt x="955" y="939"/>
                  </a:moveTo>
                  <a:cubicBezTo>
                    <a:pt x="3601" y="14433"/>
                    <a:pt x="16830" y="200170"/>
                    <a:pt x="20005" y="254939"/>
                  </a:cubicBezTo>
                  <a:cubicBezTo>
                    <a:pt x="23180" y="309708"/>
                    <a:pt x="20005" y="329551"/>
                    <a:pt x="20005" y="329551"/>
                  </a:cubicBezTo>
                  <a:lnTo>
                    <a:pt x="20005" y="443851"/>
                  </a:lnTo>
                  <a:cubicBezTo>
                    <a:pt x="20005" y="474543"/>
                    <a:pt x="19740" y="506822"/>
                    <a:pt x="20005" y="513701"/>
                  </a:cubicBezTo>
                  <a:cubicBezTo>
                    <a:pt x="20270" y="520580"/>
                    <a:pt x="22122" y="516611"/>
                    <a:pt x="21593" y="485126"/>
                  </a:cubicBezTo>
                  <a:cubicBezTo>
                    <a:pt x="21064" y="453641"/>
                    <a:pt x="19740" y="376647"/>
                    <a:pt x="16830" y="324789"/>
                  </a:cubicBezTo>
                  <a:cubicBezTo>
                    <a:pt x="13920" y="272931"/>
                    <a:pt x="6511" y="225040"/>
                    <a:pt x="4130" y="173976"/>
                  </a:cubicBezTo>
                  <a:cubicBezTo>
                    <a:pt x="1749" y="122912"/>
                    <a:pt x="-1691" y="-12555"/>
                    <a:pt x="955" y="93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: 図形 47">
              <a:extLst>
                <a:ext uri="{FF2B5EF4-FFF2-40B4-BE49-F238E27FC236}">
                  <a16:creationId xmlns:a16="http://schemas.microsoft.com/office/drawing/2014/main" id="{A3F11AFF-7254-4A29-B2F7-1646386820BC}"/>
                </a:ext>
              </a:extLst>
            </p:cNvPr>
            <p:cNvSpPr/>
            <p:nvPr/>
          </p:nvSpPr>
          <p:spPr>
            <a:xfrm>
              <a:off x="4853649" y="3732188"/>
              <a:ext cx="72376" cy="152561"/>
            </a:xfrm>
            <a:custGeom>
              <a:avLst/>
              <a:gdLst>
                <a:gd name="connsiteX0" fmla="*/ 4101 w 72376"/>
                <a:gd name="connsiteY0" fmla="*/ 25 h 152561"/>
                <a:gd name="connsiteX1" fmla="*/ 926 w 72376"/>
                <a:gd name="connsiteY1" fmla="*/ 93687 h 152561"/>
                <a:gd name="connsiteX2" fmla="*/ 21564 w 72376"/>
                <a:gd name="connsiteY2" fmla="*/ 127025 h 152561"/>
                <a:gd name="connsiteX3" fmla="*/ 72364 w 72376"/>
                <a:gd name="connsiteY3" fmla="*/ 152425 h 152561"/>
                <a:gd name="connsiteX4" fmla="*/ 26326 w 72376"/>
                <a:gd name="connsiteY4" fmla="*/ 115912 h 152561"/>
                <a:gd name="connsiteX5" fmla="*/ 8864 w 72376"/>
                <a:gd name="connsiteY5" fmla="*/ 103212 h 152561"/>
                <a:gd name="connsiteX6" fmla="*/ 4101 w 72376"/>
                <a:gd name="connsiteY6" fmla="*/ 25 h 152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2376" h="152561">
                  <a:moveTo>
                    <a:pt x="4101" y="25"/>
                  </a:moveTo>
                  <a:cubicBezTo>
                    <a:pt x="2778" y="-1562"/>
                    <a:pt x="-1985" y="72520"/>
                    <a:pt x="926" y="93687"/>
                  </a:cubicBezTo>
                  <a:cubicBezTo>
                    <a:pt x="3836" y="114854"/>
                    <a:pt x="9658" y="117235"/>
                    <a:pt x="21564" y="127025"/>
                  </a:cubicBezTo>
                  <a:cubicBezTo>
                    <a:pt x="33470" y="136815"/>
                    <a:pt x="71570" y="154277"/>
                    <a:pt x="72364" y="152425"/>
                  </a:cubicBezTo>
                  <a:cubicBezTo>
                    <a:pt x="73158" y="150573"/>
                    <a:pt x="36909" y="124114"/>
                    <a:pt x="26326" y="115912"/>
                  </a:cubicBezTo>
                  <a:cubicBezTo>
                    <a:pt x="15743" y="107710"/>
                    <a:pt x="13097" y="119616"/>
                    <a:pt x="8864" y="103212"/>
                  </a:cubicBezTo>
                  <a:cubicBezTo>
                    <a:pt x="4631" y="86808"/>
                    <a:pt x="5424" y="1612"/>
                    <a:pt x="4101" y="2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309E2371-F463-40EF-A737-5CF62FC0E57C}"/>
                </a:ext>
              </a:extLst>
            </p:cNvPr>
            <p:cNvSpPr/>
            <p:nvPr/>
          </p:nvSpPr>
          <p:spPr>
            <a:xfrm>
              <a:off x="4651117" y="3693742"/>
              <a:ext cx="54800" cy="217939"/>
            </a:xfrm>
            <a:custGeom>
              <a:avLst/>
              <a:gdLst>
                <a:gd name="connsiteX0" fmla="*/ 46296 w 54800"/>
                <a:gd name="connsiteY0" fmla="*/ 371 h 217939"/>
                <a:gd name="connsiteX1" fmla="*/ 1846 w 54800"/>
                <a:gd name="connsiteY1" fmla="*/ 128958 h 217939"/>
                <a:gd name="connsiteX2" fmla="*/ 12958 w 54800"/>
                <a:gd name="connsiteY2" fmla="*/ 165471 h 217939"/>
                <a:gd name="connsiteX3" fmla="*/ 54233 w 54800"/>
                <a:gd name="connsiteY3" fmla="*/ 217858 h 217939"/>
                <a:gd name="connsiteX4" fmla="*/ 35183 w 54800"/>
                <a:gd name="connsiteY4" fmla="*/ 176583 h 217939"/>
                <a:gd name="connsiteX5" fmla="*/ 9783 w 54800"/>
                <a:gd name="connsiteY5" fmla="*/ 140071 h 217939"/>
                <a:gd name="connsiteX6" fmla="*/ 16133 w 54800"/>
                <a:gd name="connsiteY6" fmla="*/ 90858 h 217939"/>
                <a:gd name="connsiteX7" fmla="*/ 46296 w 54800"/>
                <a:gd name="connsiteY7" fmla="*/ 371 h 217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800" h="217939">
                  <a:moveTo>
                    <a:pt x="46296" y="371"/>
                  </a:moveTo>
                  <a:cubicBezTo>
                    <a:pt x="43915" y="6721"/>
                    <a:pt x="7402" y="101441"/>
                    <a:pt x="1846" y="128958"/>
                  </a:cubicBezTo>
                  <a:cubicBezTo>
                    <a:pt x="-3710" y="156475"/>
                    <a:pt x="4227" y="150654"/>
                    <a:pt x="12958" y="165471"/>
                  </a:cubicBezTo>
                  <a:cubicBezTo>
                    <a:pt x="21689" y="180288"/>
                    <a:pt x="50529" y="216006"/>
                    <a:pt x="54233" y="217858"/>
                  </a:cubicBezTo>
                  <a:cubicBezTo>
                    <a:pt x="57937" y="219710"/>
                    <a:pt x="42591" y="189547"/>
                    <a:pt x="35183" y="176583"/>
                  </a:cubicBezTo>
                  <a:cubicBezTo>
                    <a:pt x="27775" y="163619"/>
                    <a:pt x="12958" y="154358"/>
                    <a:pt x="9783" y="140071"/>
                  </a:cubicBezTo>
                  <a:cubicBezTo>
                    <a:pt x="6608" y="125784"/>
                    <a:pt x="11371" y="110702"/>
                    <a:pt x="16133" y="90858"/>
                  </a:cubicBezTo>
                  <a:cubicBezTo>
                    <a:pt x="20895" y="71014"/>
                    <a:pt x="48677" y="-5979"/>
                    <a:pt x="46296" y="37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: 図形 49">
              <a:extLst>
                <a:ext uri="{FF2B5EF4-FFF2-40B4-BE49-F238E27FC236}">
                  <a16:creationId xmlns:a16="http://schemas.microsoft.com/office/drawing/2014/main" id="{78C57AEC-0CC3-49AD-ACE0-870855D5FAD0}"/>
                </a:ext>
              </a:extLst>
            </p:cNvPr>
            <p:cNvSpPr/>
            <p:nvPr/>
          </p:nvSpPr>
          <p:spPr>
            <a:xfrm>
              <a:off x="5140236" y="3709924"/>
              <a:ext cx="29024" cy="180613"/>
            </a:xfrm>
            <a:custGeom>
              <a:avLst/>
              <a:gdLst>
                <a:gd name="connsiteX0" fmla="*/ 89 w 29024"/>
                <a:gd name="connsiteY0" fmla="*/ 64 h 180613"/>
                <a:gd name="connsiteX1" fmla="*/ 28664 w 29024"/>
                <a:gd name="connsiteY1" fmla="*/ 106426 h 180613"/>
                <a:gd name="connsiteX2" fmla="*/ 15964 w 29024"/>
                <a:gd name="connsiteY2" fmla="*/ 152464 h 180613"/>
                <a:gd name="connsiteX3" fmla="*/ 12789 w 29024"/>
                <a:gd name="connsiteY3" fmla="*/ 179451 h 180613"/>
                <a:gd name="connsiteX4" fmla="*/ 15964 w 29024"/>
                <a:gd name="connsiteY4" fmla="*/ 114364 h 180613"/>
                <a:gd name="connsiteX5" fmla="*/ 19139 w 29024"/>
                <a:gd name="connsiteY5" fmla="*/ 90551 h 180613"/>
                <a:gd name="connsiteX6" fmla="*/ 89 w 29024"/>
                <a:gd name="connsiteY6" fmla="*/ 64 h 180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024" h="180613">
                  <a:moveTo>
                    <a:pt x="89" y="64"/>
                  </a:moveTo>
                  <a:cubicBezTo>
                    <a:pt x="1677" y="2710"/>
                    <a:pt x="26018" y="81026"/>
                    <a:pt x="28664" y="106426"/>
                  </a:cubicBezTo>
                  <a:cubicBezTo>
                    <a:pt x="31310" y="131826"/>
                    <a:pt x="18610" y="140293"/>
                    <a:pt x="15964" y="152464"/>
                  </a:cubicBezTo>
                  <a:cubicBezTo>
                    <a:pt x="13318" y="164635"/>
                    <a:pt x="12789" y="185801"/>
                    <a:pt x="12789" y="179451"/>
                  </a:cubicBezTo>
                  <a:cubicBezTo>
                    <a:pt x="12789" y="173101"/>
                    <a:pt x="14906" y="129181"/>
                    <a:pt x="15964" y="114364"/>
                  </a:cubicBezTo>
                  <a:cubicBezTo>
                    <a:pt x="17022" y="99547"/>
                    <a:pt x="19668" y="104309"/>
                    <a:pt x="19139" y="90551"/>
                  </a:cubicBezTo>
                  <a:cubicBezTo>
                    <a:pt x="18610" y="76793"/>
                    <a:pt x="-1499" y="-2582"/>
                    <a:pt x="89" y="6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: 図形 50">
              <a:extLst>
                <a:ext uri="{FF2B5EF4-FFF2-40B4-BE49-F238E27FC236}">
                  <a16:creationId xmlns:a16="http://schemas.microsoft.com/office/drawing/2014/main" id="{0546CEA3-1F61-4A9A-AA07-A19EA5C21AD0}"/>
                </a:ext>
              </a:extLst>
            </p:cNvPr>
            <p:cNvSpPr/>
            <p:nvPr/>
          </p:nvSpPr>
          <p:spPr>
            <a:xfrm>
              <a:off x="4841826" y="3936967"/>
              <a:ext cx="122604" cy="32055"/>
            </a:xfrm>
            <a:custGeom>
              <a:avLst/>
              <a:gdLst>
                <a:gd name="connsiteX0" fmla="*/ 49 w 122604"/>
                <a:gd name="connsiteY0" fmla="*/ 33 h 32055"/>
                <a:gd name="connsiteX1" fmla="*/ 84187 w 122604"/>
                <a:gd name="connsiteY1" fmla="*/ 31783 h 32055"/>
                <a:gd name="connsiteX2" fmla="*/ 122287 w 122604"/>
                <a:gd name="connsiteY2" fmla="*/ 15908 h 32055"/>
                <a:gd name="connsiteX3" fmla="*/ 96887 w 122604"/>
                <a:gd name="connsiteY3" fmla="*/ 25433 h 32055"/>
                <a:gd name="connsiteX4" fmla="*/ 49 w 122604"/>
                <a:gd name="connsiteY4" fmla="*/ 33 h 32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604" h="32055">
                  <a:moveTo>
                    <a:pt x="49" y="33"/>
                  </a:moveTo>
                  <a:cubicBezTo>
                    <a:pt x="-2068" y="1091"/>
                    <a:pt x="63814" y="29137"/>
                    <a:pt x="84187" y="31783"/>
                  </a:cubicBezTo>
                  <a:cubicBezTo>
                    <a:pt x="104560" y="34429"/>
                    <a:pt x="120170" y="16966"/>
                    <a:pt x="122287" y="15908"/>
                  </a:cubicBezTo>
                  <a:cubicBezTo>
                    <a:pt x="124404" y="14850"/>
                    <a:pt x="115937" y="27285"/>
                    <a:pt x="96887" y="25433"/>
                  </a:cubicBezTo>
                  <a:cubicBezTo>
                    <a:pt x="77837" y="23581"/>
                    <a:pt x="2166" y="-1025"/>
                    <a:pt x="49" y="3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: 図形 51">
              <a:extLst>
                <a:ext uri="{FF2B5EF4-FFF2-40B4-BE49-F238E27FC236}">
                  <a16:creationId xmlns:a16="http://schemas.microsoft.com/office/drawing/2014/main" id="{ECA26F13-47AC-41C4-95FC-2C8D2F4A1DE0}"/>
                </a:ext>
              </a:extLst>
            </p:cNvPr>
            <p:cNvSpPr/>
            <p:nvPr/>
          </p:nvSpPr>
          <p:spPr>
            <a:xfrm>
              <a:off x="4984485" y="3879053"/>
              <a:ext cx="138582" cy="77057"/>
            </a:xfrm>
            <a:custGeom>
              <a:avLst/>
              <a:gdLst>
                <a:gd name="connsiteX0" fmla="*/ 265 w 138582"/>
                <a:gd name="connsiteY0" fmla="*/ 76997 h 77057"/>
                <a:gd name="connsiteX1" fmla="*/ 41540 w 138582"/>
                <a:gd name="connsiteY1" fmla="*/ 26197 h 77057"/>
                <a:gd name="connsiteX2" fmla="*/ 90753 w 138582"/>
                <a:gd name="connsiteY2" fmla="*/ 7147 h 77057"/>
                <a:gd name="connsiteX3" fmla="*/ 138378 w 138582"/>
                <a:gd name="connsiteY3" fmla="*/ 2385 h 77057"/>
                <a:gd name="connsiteX4" fmla="*/ 71703 w 138582"/>
                <a:gd name="connsiteY4" fmla="*/ 797 h 77057"/>
                <a:gd name="connsiteX5" fmla="*/ 25665 w 138582"/>
                <a:gd name="connsiteY5" fmla="*/ 15085 h 77057"/>
                <a:gd name="connsiteX6" fmla="*/ 265 w 138582"/>
                <a:gd name="connsiteY6" fmla="*/ 76997 h 77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8582" h="77057">
                  <a:moveTo>
                    <a:pt x="265" y="76997"/>
                  </a:moveTo>
                  <a:cubicBezTo>
                    <a:pt x="2911" y="78849"/>
                    <a:pt x="26459" y="37839"/>
                    <a:pt x="41540" y="26197"/>
                  </a:cubicBezTo>
                  <a:cubicBezTo>
                    <a:pt x="56621" y="14555"/>
                    <a:pt x="74613" y="11116"/>
                    <a:pt x="90753" y="7147"/>
                  </a:cubicBezTo>
                  <a:cubicBezTo>
                    <a:pt x="106893" y="3178"/>
                    <a:pt x="141553" y="3443"/>
                    <a:pt x="138378" y="2385"/>
                  </a:cubicBezTo>
                  <a:cubicBezTo>
                    <a:pt x="135203" y="1327"/>
                    <a:pt x="90488" y="-1320"/>
                    <a:pt x="71703" y="797"/>
                  </a:cubicBezTo>
                  <a:cubicBezTo>
                    <a:pt x="52918" y="2914"/>
                    <a:pt x="35984" y="4502"/>
                    <a:pt x="25665" y="15085"/>
                  </a:cubicBezTo>
                  <a:cubicBezTo>
                    <a:pt x="15346" y="25668"/>
                    <a:pt x="-2381" y="75145"/>
                    <a:pt x="265" y="7699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: 図形 52">
              <a:extLst>
                <a:ext uri="{FF2B5EF4-FFF2-40B4-BE49-F238E27FC236}">
                  <a16:creationId xmlns:a16="http://schemas.microsoft.com/office/drawing/2014/main" id="{75464F55-DA2C-4AB4-9FEF-1E5AE89EA64A}"/>
                </a:ext>
              </a:extLst>
            </p:cNvPr>
            <p:cNvSpPr/>
            <p:nvPr/>
          </p:nvSpPr>
          <p:spPr>
            <a:xfrm>
              <a:off x="4719605" y="3846688"/>
              <a:ext cx="108998" cy="92153"/>
            </a:xfrm>
            <a:custGeom>
              <a:avLst/>
              <a:gdLst>
                <a:gd name="connsiteX0" fmla="*/ 33 w 108998"/>
                <a:gd name="connsiteY0" fmla="*/ 34750 h 92153"/>
                <a:gd name="connsiteX1" fmla="*/ 55595 w 108998"/>
                <a:gd name="connsiteY1" fmla="*/ 14112 h 92153"/>
                <a:gd name="connsiteX2" fmla="*/ 107983 w 108998"/>
                <a:gd name="connsiteY2" fmla="*/ 91900 h 92153"/>
                <a:gd name="connsiteX3" fmla="*/ 88933 w 108998"/>
                <a:gd name="connsiteY3" fmla="*/ 37925 h 92153"/>
                <a:gd name="connsiteX4" fmla="*/ 73058 w 108998"/>
                <a:gd name="connsiteY4" fmla="*/ 6175 h 92153"/>
                <a:gd name="connsiteX5" fmla="*/ 47658 w 108998"/>
                <a:gd name="connsiteY5" fmla="*/ 1412 h 92153"/>
                <a:gd name="connsiteX6" fmla="*/ 33 w 108998"/>
                <a:gd name="connsiteY6" fmla="*/ 34750 h 92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998" h="92153">
                  <a:moveTo>
                    <a:pt x="33" y="34750"/>
                  </a:moveTo>
                  <a:cubicBezTo>
                    <a:pt x="1356" y="36867"/>
                    <a:pt x="37603" y="4587"/>
                    <a:pt x="55595" y="14112"/>
                  </a:cubicBezTo>
                  <a:cubicBezTo>
                    <a:pt x="73587" y="23637"/>
                    <a:pt x="102427" y="87931"/>
                    <a:pt x="107983" y="91900"/>
                  </a:cubicBezTo>
                  <a:cubicBezTo>
                    <a:pt x="113539" y="95869"/>
                    <a:pt x="94754" y="52212"/>
                    <a:pt x="88933" y="37925"/>
                  </a:cubicBezTo>
                  <a:cubicBezTo>
                    <a:pt x="83112" y="23638"/>
                    <a:pt x="79937" y="12260"/>
                    <a:pt x="73058" y="6175"/>
                  </a:cubicBezTo>
                  <a:cubicBezTo>
                    <a:pt x="66179" y="90"/>
                    <a:pt x="58771" y="-1498"/>
                    <a:pt x="47658" y="1412"/>
                  </a:cubicBezTo>
                  <a:cubicBezTo>
                    <a:pt x="36545" y="4322"/>
                    <a:pt x="-1290" y="32633"/>
                    <a:pt x="33" y="3475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楕円 53">
              <a:extLst>
                <a:ext uri="{FF2B5EF4-FFF2-40B4-BE49-F238E27FC236}">
                  <a16:creationId xmlns:a16="http://schemas.microsoft.com/office/drawing/2014/main" id="{B38C7994-F05D-414A-8E4A-A5E80C96A202}"/>
                </a:ext>
              </a:extLst>
            </p:cNvPr>
            <p:cNvSpPr/>
            <p:nvPr/>
          </p:nvSpPr>
          <p:spPr>
            <a:xfrm>
              <a:off x="5214938" y="3941762"/>
              <a:ext cx="45719" cy="4571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: 図形 54">
              <a:extLst>
                <a:ext uri="{FF2B5EF4-FFF2-40B4-BE49-F238E27FC236}">
                  <a16:creationId xmlns:a16="http://schemas.microsoft.com/office/drawing/2014/main" id="{5B4CAB02-08B2-47E1-9118-ED2C4A8698F0}"/>
                </a:ext>
              </a:extLst>
            </p:cNvPr>
            <p:cNvSpPr/>
            <p:nvPr/>
          </p:nvSpPr>
          <p:spPr>
            <a:xfrm>
              <a:off x="5004815" y="3679797"/>
              <a:ext cx="68839" cy="128833"/>
            </a:xfrm>
            <a:custGeom>
              <a:avLst/>
              <a:gdLst>
                <a:gd name="connsiteX0" fmla="*/ 68835 w 68839"/>
                <a:gd name="connsiteY0" fmla="*/ 28 h 128833"/>
                <a:gd name="connsiteX1" fmla="*/ 14860 w 68839"/>
                <a:gd name="connsiteY1" fmla="*/ 84166 h 128833"/>
                <a:gd name="connsiteX2" fmla="*/ 46610 w 68839"/>
                <a:gd name="connsiteY2" fmla="*/ 128616 h 128833"/>
                <a:gd name="connsiteX3" fmla="*/ 2160 w 68839"/>
                <a:gd name="connsiteY3" fmla="*/ 100041 h 128833"/>
                <a:gd name="connsiteX4" fmla="*/ 11685 w 68839"/>
                <a:gd name="connsiteY4" fmla="*/ 74641 h 128833"/>
                <a:gd name="connsiteX5" fmla="*/ 68835 w 68839"/>
                <a:gd name="connsiteY5" fmla="*/ 28 h 128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839" h="128833">
                  <a:moveTo>
                    <a:pt x="68835" y="28"/>
                  </a:moveTo>
                  <a:cubicBezTo>
                    <a:pt x="69364" y="1615"/>
                    <a:pt x="18564" y="62735"/>
                    <a:pt x="14860" y="84166"/>
                  </a:cubicBezTo>
                  <a:cubicBezTo>
                    <a:pt x="11156" y="105597"/>
                    <a:pt x="48727" y="125970"/>
                    <a:pt x="46610" y="128616"/>
                  </a:cubicBezTo>
                  <a:cubicBezTo>
                    <a:pt x="44493" y="131262"/>
                    <a:pt x="7981" y="109037"/>
                    <a:pt x="2160" y="100041"/>
                  </a:cubicBezTo>
                  <a:cubicBezTo>
                    <a:pt x="-3661" y="91045"/>
                    <a:pt x="3218" y="86812"/>
                    <a:pt x="11685" y="74641"/>
                  </a:cubicBezTo>
                  <a:cubicBezTo>
                    <a:pt x="20152" y="62470"/>
                    <a:pt x="68306" y="-1559"/>
                    <a:pt x="68835" y="2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: 図形 55">
              <a:extLst>
                <a:ext uri="{FF2B5EF4-FFF2-40B4-BE49-F238E27FC236}">
                  <a16:creationId xmlns:a16="http://schemas.microsoft.com/office/drawing/2014/main" id="{AFD3AE8F-C34D-4B62-BD16-BA20B626150F}"/>
                </a:ext>
              </a:extLst>
            </p:cNvPr>
            <p:cNvSpPr/>
            <p:nvPr/>
          </p:nvSpPr>
          <p:spPr>
            <a:xfrm>
              <a:off x="4765533" y="3694097"/>
              <a:ext cx="41418" cy="88992"/>
            </a:xfrm>
            <a:custGeom>
              <a:avLst/>
              <a:gdLst>
                <a:gd name="connsiteX0" fmla="*/ 1730 w 41418"/>
                <a:gd name="connsiteY0" fmla="*/ 16 h 88992"/>
                <a:gd name="connsiteX1" fmla="*/ 41417 w 41418"/>
                <a:gd name="connsiteY1" fmla="*/ 65103 h 88992"/>
                <a:gd name="connsiteX2" fmla="*/ 142 w 41418"/>
                <a:gd name="connsiteY2" fmla="*/ 88916 h 88992"/>
                <a:gd name="connsiteX3" fmla="*/ 27130 w 41418"/>
                <a:gd name="connsiteY3" fmla="*/ 58753 h 88992"/>
                <a:gd name="connsiteX4" fmla="*/ 1730 w 41418"/>
                <a:gd name="connsiteY4" fmla="*/ 16 h 88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418" h="88992">
                  <a:moveTo>
                    <a:pt x="1730" y="16"/>
                  </a:moveTo>
                  <a:cubicBezTo>
                    <a:pt x="4111" y="1074"/>
                    <a:pt x="41682" y="50286"/>
                    <a:pt x="41417" y="65103"/>
                  </a:cubicBezTo>
                  <a:cubicBezTo>
                    <a:pt x="41152" y="79920"/>
                    <a:pt x="2523" y="89974"/>
                    <a:pt x="142" y="88916"/>
                  </a:cubicBezTo>
                  <a:cubicBezTo>
                    <a:pt x="-2239" y="87858"/>
                    <a:pt x="26072" y="68807"/>
                    <a:pt x="27130" y="58753"/>
                  </a:cubicBezTo>
                  <a:cubicBezTo>
                    <a:pt x="28188" y="48699"/>
                    <a:pt x="-651" y="-1042"/>
                    <a:pt x="1730" y="1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: 図形 56">
              <a:extLst>
                <a:ext uri="{FF2B5EF4-FFF2-40B4-BE49-F238E27FC236}">
                  <a16:creationId xmlns:a16="http://schemas.microsoft.com/office/drawing/2014/main" id="{E9156AE4-B121-4F37-B8F3-3ACD6B2E3790}"/>
                </a:ext>
              </a:extLst>
            </p:cNvPr>
            <p:cNvSpPr/>
            <p:nvPr/>
          </p:nvSpPr>
          <p:spPr>
            <a:xfrm>
              <a:off x="4839629" y="3983037"/>
              <a:ext cx="19828" cy="80968"/>
            </a:xfrm>
            <a:custGeom>
              <a:avLst/>
              <a:gdLst>
                <a:gd name="connsiteX0" fmla="*/ 5421 w 19828"/>
                <a:gd name="connsiteY0" fmla="*/ 1 h 80968"/>
                <a:gd name="connsiteX1" fmla="*/ 8596 w 19828"/>
                <a:gd name="connsiteY1" fmla="*/ 60326 h 80968"/>
                <a:gd name="connsiteX2" fmla="*/ 19709 w 19828"/>
                <a:gd name="connsiteY2" fmla="*/ 80963 h 80968"/>
                <a:gd name="connsiteX3" fmla="*/ 659 w 19828"/>
                <a:gd name="connsiteY3" fmla="*/ 61913 h 80968"/>
                <a:gd name="connsiteX4" fmla="*/ 5421 w 19828"/>
                <a:gd name="connsiteY4" fmla="*/ 1 h 80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828" h="80968">
                  <a:moveTo>
                    <a:pt x="5421" y="1"/>
                  </a:moveTo>
                  <a:cubicBezTo>
                    <a:pt x="6744" y="-263"/>
                    <a:pt x="6215" y="46832"/>
                    <a:pt x="8596" y="60326"/>
                  </a:cubicBezTo>
                  <a:cubicBezTo>
                    <a:pt x="10977" y="73820"/>
                    <a:pt x="21032" y="80699"/>
                    <a:pt x="19709" y="80963"/>
                  </a:cubicBezTo>
                  <a:cubicBezTo>
                    <a:pt x="18386" y="81227"/>
                    <a:pt x="3305" y="71438"/>
                    <a:pt x="659" y="61913"/>
                  </a:cubicBezTo>
                  <a:cubicBezTo>
                    <a:pt x="-1987" y="52388"/>
                    <a:pt x="4098" y="265"/>
                    <a:pt x="5421" y="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: 図形 58">
              <a:extLst>
                <a:ext uri="{FF2B5EF4-FFF2-40B4-BE49-F238E27FC236}">
                  <a16:creationId xmlns:a16="http://schemas.microsoft.com/office/drawing/2014/main" id="{0DCEE736-2A1F-44CE-AD32-030D364D8765}"/>
                </a:ext>
              </a:extLst>
            </p:cNvPr>
            <p:cNvSpPr/>
            <p:nvPr/>
          </p:nvSpPr>
          <p:spPr>
            <a:xfrm>
              <a:off x="4973462" y="3987797"/>
              <a:ext cx="13062" cy="78971"/>
            </a:xfrm>
            <a:custGeom>
              <a:avLst/>
              <a:gdLst>
                <a:gd name="connsiteX0" fmla="*/ 8113 w 13062"/>
                <a:gd name="connsiteY0" fmla="*/ 3 h 78971"/>
                <a:gd name="connsiteX1" fmla="*/ 12876 w 13062"/>
                <a:gd name="connsiteY1" fmla="*/ 69853 h 78971"/>
                <a:gd name="connsiteX2" fmla="*/ 1763 w 13062"/>
                <a:gd name="connsiteY2" fmla="*/ 77791 h 78971"/>
                <a:gd name="connsiteX3" fmla="*/ 176 w 13062"/>
                <a:gd name="connsiteY3" fmla="*/ 66678 h 78971"/>
                <a:gd name="connsiteX4" fmla="*/ 8113 w 13062"/>
                <a:gd name="connsiteY4" fmla="*/ 3 h 78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62" h="78971">
                  <a:moveTo>
                    <a:pt x="8113" y="3"/>
                  </a:moveTo>
                  <a:cubicBezTo>
                    <a:pt x="10230" y="532"/>
                    <a:pt x="13934" y="56888"/>
                    <a:pt x="12876" y="69853"/>
                  </a:cubicBezTo>
                  <a:cubicBezTo>
                    <a:pt x="11818" y="82818"/>
                    <a:pt x="3880" y="78320"/>
                    <a:pt x="1763" y="77791"/>
                  </a:cubicBezTo>
                  <a:cubicBezTo>
                    <a:pt x="-354" y="77262"/>
                    <a:pt x="-89" y="72763"/>
                    <a:pt x="176" y="66678"/>
                  </a:cubicBezTo>
                  <a:cubicBezTo>
                    <a:pt x="441" y="60593"/>
                    <a:pt x="5996" y="-526"/>
                    <a:pt x="8113" y="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: 図形 59">
              <a:extLst>
                <a:ext uri="{FF2B5EF4-FFF2-40B4-BE49-F238E27FC236}">
                  <a16:creationId xmlns:a16="http://schemas.microsoft.com/office/drawing/2014/main" id="{72717301-A34E-4F25-9FEA-7253357C2365}"/>
                </a:ext>
              </a:extLst>
            </p:cNvPr>
            <p:cNvSpPr/>
            <p:nvPr/>
          </p:nvSpPr>
          <p:spPr>
            <a:xfrm>
              <a:off x="4783119" y="4127451"/>
              <a:ext cx="243397" cy="29335"/>
            </a:xfrm>
            <a:custGeom>
              <a:avLst/>
              <a:gdLst>
                <a:gd name="connsiteX0" fmla="*/ 19 w 243397"/>
                <a:gd name="connsiteY0" fmla="*/ 4812 h 29335"/>
                <a:gd name="connsiteX1" fmla="*/ 127019 w 243397"/>
                <a:gd name="connsiteY1" fmla="*/ 15924 h 29335"/>
                <a:gd name="connsiteX2" fmla="*/ 242906 w 243397"/>
                <a:gd name="connsiteY2" fmla="*/ 49 h 29335"/>
                <a:gd name="connsiteX3" fmla="*/ 166706 w 243397"/>
                <a:gd name="connsiteY3" fmla="*/ 22274 h 29335"/>
                <a:gd name="connsiteX4" fmla="*/ 117494 w 243397"/>
                <a:gd name="connsiteY4" fmla="*/ 28624 h 29335"/>
                <a:gd name="connsiteX5" fmla="*/ 19 w 243397"/>
                <a:gd name="connsiteY5" fmla="*/ 4812 h 29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3397" h="29335">
                  <a:moveTo>
                    <a:pt x="19" y="4812"/>
                  </a:moveTo>
                  <a:cubicBezTo>
                    <a:pt x="1607" y="2695"/>
                    <a:pt x="86538" y="16718"/>
                    <a:pt x="127019" y="15924"/>
                  </a:cubicBezTo>
                  <a:cubicBezTo>
                    <a:pt x="167500" y="15130"/>
                    <a:pt x="236292" y="-1009"/>
                    <a:pt x="242906" y="49"/>
                  </a:cubicBezTo>
                  <a:cubicBezTo>
                    <a:pt x="249520" y="1107"/>
                    <a:pt x="187608" y="17512"/>
                    <a:pt x="166706" y="22274"/>
                  </a:cubicBezTo>
                  <a:cubicBezTo>
                    <a:pt x="145804" y="27036"/>
                    <a:pt x="142365" y="31005"/>
                    <a:pt x="117494" y="28624"/>
                  </a:cubicBezTo>
                  <a:cubicBezTo>
                    <a:pt x="92623" y="26243"/>
                    <a:pt x="-1569" y="6929"/>
                    <a:pt x="19" y="481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: 図形 60">
              <a:extLst>
                <a:ext uri="{FF2B5EF4-FFF2-40B4-BE49-F238E27FC236}">
                  <a16:creationId xmlns:a16="http://schemas.microsoft.com/office/drawing/2014/main" id="{61A4F334-39FE-4B06-8CD7-A711C639FE6A}"/>
                </a:ext>
              </a:extLst>
            </p:cNvPr>
            <p:cNvSpPr/>
            <p:nvPr/>
          </p:nvSpPr>
          <p:spPr>
            <a:xfrm>
              <a:off x="4581096" y="4123837"/>
              <a:ext cx="212201" cy="50064"/>
            </a:xfrm>
            <a:custGeom>
              <a:avLst/>
              <a:gdLst>
                <a:gd name="connsiteX0" fmla="*/ 429 w 212201"/>
                <a:gd name="connsiteY0" fmla="*/ 5251 h 50064"/>
                <a:gd name="connsiteX1" fmla="*/ 100442 w 212201"/>
                <a:gd name="connsiteY1" fmla="*/ 3663 h 50064"/>
                <a:gd name="connsiteX2" fmla="*/ 211567 w 212201"/>
                <a:gd name="connsiteY2" fmla="*/ 49701 h 50064"/>
                <a:gd name="connsiteX3" fmla="*/ 140129 w 212201"/>
                <a:gd name="connsiteY3" fmla="*/ 24301 h 50064"/>
                <a:gd name="connsiteX4" fmla="*/ 429 w 212201"/>
                <a:gd name="connsiteY4" fmla="*/ 5251 h 50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201" h="50064">
                  <a:moveTo>
                    <a:pt x="429" y="5251"/>
                  </a:moveTo>
                  <a:cubicBezTo>
                    <a:pt x="-6185" y="1811"/>
                    <a:pt x="65252" y="-3745"/>
                    <a:pt x="100442" y="3663"/>
                  </a:cubicBezTo>
                  <a:cubicBezTo>
                    <a:pt x="135632" y="11071"/>
                    <a:pt x="204953" y="46261"/>
                    <a:pt x="211567" y="49701"/>
                  </a:cubicBezTo>
                  <a:cubicBezTo>
                    <a:pt x="218181" y="53141"/>
                    <a:pt x="171614" y="31180"/>
                    <a:pt x="140129" y="24301"/>
                  </a:cubicBezTo>
                  <a:cubicBezTo>
                    <a:pt x="108644" y="17422"/>
                    <a:pt x="7043" y="8691"/>
                    <a:pt x="429" y="525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: 図形 61">
              <a:extLst>
                <a:ext uri="{FF2B5EF4-FFF2-40B4-BE49-F238E27FC236}">
                  <a16:creationId xmlns:a16="http://schemas.microsoft.com/office/drawing/2014/main" id="{FA7852CA-1957-471A-A7E0-3B0E53A78727}"/>
                </a:ext>
              </a:extLst>
            </p:cNvPr>
            <p:cNvSpPr/>
            <p:nvPr/>
          </p:nvSpPr>
          <p:spPr>
            <a:xfrm>
              <a:off x="5037030" y="4099215"/>
              <a:ext cx="177990" cy="29441"/>
            </a:xfrm>
            <a:custGeom>
              <a:avLst/>
              <a:gdLst>
                <a:gd name="connsiteX0" fmla="*/ 108 w 177990"/>
                <a:gd name="connsiteY0" fmla="*/ 28285 h 29441"/>
                <a:gd name="connsiteX1" fmla="*/ 89008 w 177990"/>
                <a:gd name="connsiteY1" fmla="*/ 2885 h 29441"/>
                <a:gd name="connsiteX2" fmla="*/ 177908 w 177990"/>
                <a:gd name="connsiteY2" fmla="*/ 2885 h 29441"/>
                <a:gd name="connsiteX3" fmla="*/ 73133 w 177990"/>
                <a:gd name="connsiteY3" fmla="*/ 23523 h 29441"/>
                <a:gd name="connsiteX4" fmla="*/ 108 w 177990"/>
                <a:gd name="connsiteY4" fmla="*/ 28285 h 29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7990" h="29441">
                  <a:moveTo>
                    <a:pt x="108" y="28285"/>
                  </a:moveTo>
                  <a:cubicBezTo>
                    <a:pt x="2754" y="24845"/>
                    <a:pt x="59375" y="7118"/>
                    <a:pt x="89008" y="2885"/>
                  </a:cubicBezTo>
                  <a:cubicBezTo>
                    <a:pt x="118641" y="-1348"/>
                    <a:pt x="180554" y="-555"/>
                    <a:pt x="177908" y="2885"/>
                  </a:cubicBezTo>
                  <a:cubicBezTo>
                    <a:pt x="175262" y="6325"/>
                    <a:pt x="102237" y="20348"/>
                    <a:pt x="73133" y="23523"/>
                  </a:cubicBezTo>
                  <a:cubicBezTo>
                    <a:pt x="44029" y="26698"/>
                    <a:pt x="-2538" y="31725"/>
                    <a:pt x="108" y="2828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: 図形 62">
              <a:extLst>
                <a:ext uri="{FF2B5EF4-FFF2-40B4-BE49-F238E27FC236}">
                  <a16:creationId xmlns:a16="http://schemas.microsoft.com/office/drawing/2014/main" id="{947CC330-D22E-4F5A-918E-1BF7C07B86F8}"/>
                </a:ext>
              </a:extLst>
            </p:cNvPr>
            <p:cNvSpPr/>
            <p:nvPr/>
          </p:nvSpPr>
          <p:spPr>
            <a:xfrm>
              <a:off x="4530710" y="4163014"/>
              <a:ext cx="279424" cy="134566"/>
            </a:xfrm>
            <a:custGeom>
              <a:avLst/>
              <a:gdLst>
                <a:gd name="connsiteX0" fmla="*/ 15 w 279424"/>
                <a:gd name="connsiteY0" fmla="*/ 5761 h 134566"/>
                <a:gd name="connsiteX1" fmla="*/ 114315 w 279424"/>
                <a:gd name="connsiteY1" fmla="*/ 16874 h 134566"/>
                <a:gd name="connsiteX2" fmla="*/ 190515 w 279424"/>
                <a:gd name="connsiteY2" fmla="*/ 78786 h 134566"/>
                <a:gd name="connsiteX3" fmla="*/ 242903 w 279424"/>
                <a:gd name="connsiteY3" fmla="*/ 121649 h 134566"/>
                <a:gd name="connsiteX4" fmla="*/ 279415 w 279424"/>
                <a:gd name="connsiteY4" fmla="*/ 134349 h 134566"/>
                <a:gd name="connsiteX5" fmla="*/ 246078 w 279424"/>
                <a:gd name="connsiteY5" fmla="*/ 113711 h 134566"/>
                <a:gd name="connsiteX6" fmla="*/ 200040 w 279424"/>
                <a:gd name="connsiteY6" fmla="*/ 61324 h 134566"/>
                <a:gd name="connsiteX7" fmla="*/ 149240 w 279424"/>
                <a:gd name="connsiteY7" fmla="*/ 39099 h 134566"/>
                <a:gd name="connsiteX8" fmla="*/ 106378 w 279424"/>
                <a:gd name="connsiteY8" fmla="*/ 4174 h 134566"/>
                <a:gd name="connsiteX9" fmla="*/ 15 w 279424"/>
                <a:gd name="connsiteY9" fmla="*/ 5761 h 134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9424" h="134566">
                  <a:moveTo>
                    <a:pt x="15" y="5761"/>
                  </a:moveTo>
                  <a:cubicBezTo>
                    <a:pt x="1338" y="7878"/>
                    <a:pt x="82565" y="4703"/>
                    <a:pt x="114315" y="16874"/>
                  </a:cubicBezTo>
                  <a:cubicBezTo>
                    <a:pt x="146065" y="29045"/>
                    <a:pt x="169084" y="61324"/>
                    <a:pt x="190515" y="78786"/>
                  </a:cubicBezTo>
                  <a:cubicBezTo>
                    <a:pt x="211946" y="96248"/>
                    <a:pt x="228086" y="112389"/>
                    <a:pt x="242903" y="121649"/>
                  </a:cubicBezTo>
                  <a:cubicBezTo>
                    <a:pt x="257720" y="130909"/>
                    <a:pt x="278886" y="135672"/>
                    <a:pt x="279415" y="134349"/>
                  </a:cubicBezTo>
                  <a:cubicBezTo>
                    <a:pt x="279944" y="133026"/>
                    <a:pt x="259307" y="125882"/>
                    <a:pt x="246078" y="113711"/>
                  </a:cubicBezTo>
                  <a:cubicBezTo>
                    <a:pt x="232849" y="101540"/>
                    <a:pt x="216180" y="73759"/>
                    <a:pt x="200040" y="61324"/>
                  </a:cubicBezTo>
                  <a:cubicBezTo>
                    <a:pt x="183900" y="48889"/>
                    <a:pt x="164850" y="48624"/>
                    <a:pt x="149240" y="39099"/>
                  </a:cubicBezTo>
                  <a:cubicBezTo>
                    <a:pt x="133630" y="29574"/>
                    <a:pt x="129926" y="13434"/>
                    <a:pt x="106378" y="4174"/>
                  </a:cubicBezTo>
                  <a:cubicBezTo>
                    <a:pt x="82830" y="-5086"/>
                    <a:pt x="-1308" y="3644"/>
                    <a:pt x="15" y="576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4" name="フリーフォーム: 図形 1023">
              <a:extLst>
                <a:ext uri="{FF2B5EF4-FFF2-40B4-BE49-F238E27FC236}">
                  <a16:creationId xmlns:a16="http://schemas.microsoft.com/office/drawing/2014/main" id="{2BF04A2B-2CD1-4356-8F1F-B9754FDCB5A7}"/>
                </a:ext>
              </a:extLst>
            </p:cNvPr>
            <p:cNvSpPr/>
            <p:nvPr/>
          </p:nvSpPr>
          <p:spPr>
            <a:xfrm>
              <a:off x="5057012" y="4112975"/>
              <a:ext cx="184947" cy="133620"/>
            </a:xfrm>
            <a:custGeom>
              <a:avLst/>
              <a:gdLst>
                <a:gd name="connsiteX0" fmla="*/ 184913 w 184947"/>
                <a:gd name="connsiteY0" fmla="*/ 238 h 133620"/>
                <a:gd name="connsiteX1" fmla="*/ 49976 w 184947"/>
                <a:gd name="connsiteY1" fmla="*/ 73263 h 133620"/>
                <a:gd name="connsiteX2" fmla="*/ 763 w 184947"/>
                <a:gd name="connsiteY2" fmla="*/ 133588 h 133620"/>
                <a:gd name="connsiteX3" fmla="*/ 22988 w 184947"/>
                <a:gd name="connsiteY3" fmla="*/ 81200 h 133620"/>
                <a:gd name="connsiteX4" fmla="*/ 62676 w 184947"/>
                <a:gd name="connsiteY4" fmla="*/ 51038 h 133620"/>
                <a:gd name="connsiteX5" fmla="*/ 184913 w 184947"/>
                <a:gd name="connsiteY5" fmla="*/ 238 h 133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4947" h="133620">
                  <a:moveTo>
                    <a:pt x="184913" y="238"/>
                  </a:moveTo>
                  <a:cubicBezTo>
                    <a:pt x="182796" y="3942"/>
                    <a:pt x="80668" y="51038"/>
                    <a:pt x="49976" y="73263"/>
                  </a:cubicBezTo>
                  <a:cubicBezTo>
                    <a:pt x="19284" y="95488"/>
                    <a:pt x="5261" y="132265"/>
                    <a:pt x="763" y="133588"/>
                  </a:cubicBezTo>
                  <a:cubicBezTo>
                    <a:pt x="-3735" y="134911"/>
                    <a:pt x="12669" y="94958"/>
                    <a:pt x="22988" y="81200"/>
                  </a:cubicBezTo>
                  <a:cubicBezTo>
                    <a:pt x="33307" y="67442"/>
                    <a:pt x="35424" y="65061"/>
                    <a:pt x="62676" y="51038"/>
                  </a:cubicBezTo>
                  <a:cubicBezTo>
                    <a:pt x="89928" y="37015"/>
                    <a:pt x="187030" y="-3466"/>
                    <a:pt x="184913" y="23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5" name="フリーフォーム: 図形 1024">
              <a:extLst>
                <a:ext uri="{FF2B5EF4-FFF2-40B4-BE49-F238E27FC236}">
                  <a16:creationId xmlns:a16="http://schemas.microsoft.com/office/drawing/2014/main" id="{2EB21181-E0C4-4D98-A799-947877BFC7B8}"/>
                </a:ext>
              </a:extLst>
            </p:cNvPr>
            <p:cNvSpPr/>
            <p:nvPr/>
          </p:nvSpPr>
          <p:spPr>
            <a:xfrm>
              <a:off x="4884671" y="4248048"/>
              <a:ext cx="171567" cy="62253"/>
            </a:xfrm>
            <a:custGeom>
              <a:avLst/>
              <a:gdLst>
                <a:gd name="connsiteX0" fmla="*/ 67 w 171567"/>
                <a:gd name="connsiteY0" fmla="*/ 62015 h 62253"/>
                <a:gd name="connsiteX1" fmla="*/ 112779 w 171567"/>
                <a:gd name="connsiteY1" fmla="*/ 39790 h 62253"/>
                <a:gd name="connsiteX2" fmla="*/ 138179 w 171567"/>
                <a:gd name="connsiteY2" fmla="*/ 33440 h 62253"/>
                <a:gd name="connsiteX3" fmla="*/ 171517 w 171567"/>
                <a:gd name="connsiteY3" fmla="*/ 102 h 62253"/>
                <a:gd name="connsiteX4" fmla="*/ 130242 w 171567"/>
                <a:gd name="connsiteY4" fmla="*/ 23915 h 62253"/>
                <a:gd name="connsiteX5" fmla="*/ 67 w 171567"/>
                <a:gd name="connsiteY5" fmla="*/ 62015 h 62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1567" h="62253">
                  <a:moveTo>
                    <a:pt x="67" y="62015"/>
                  </a:moveTo>
                  <a:cubicBezTo>
                    <a:pt x="-2843" y="64661"/>
                    <a:pt x="89760" y="44552"/>
                    <a:pt x="112779" y="39790"/>
                  </a:cubicBezTo>
                  <a:cubicBezTo>
                    <a:pt x="135798" y="35027"/>
                    <a:pt x="128389" y="40055"/>
                    <a:pt x="138179" y="33440"/>
                  </a:cubicBezTo>
                  <a:cubicBezTo>
                    <a:pt x="147969" y="26825"/>
                    <a:pt x="172840" y="1689"/>
                    <a:pt x="171517" y="102"/>
                  </a:cubicBezTo>
                  <a:cubicBezTo>
                    <a:pt x="170194" y="-1485"/>
                    <a:pt x="154054" y="15713"/>
                    <a:pt x="130242" y="23915"/>
                  </a:cubicBezTo>
                  <a:cubicBezTo>
                    <a:pt x="106430" y="32117"/>
                    <a:pt x="2977" y="59369"/>
                    <a:pt x="67" y="6201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7" name="フリーフォーム: 図形 1026">
              <a:extLst>
                <a:ext uri="{FF2B5EF4-FFF2-40B4-BE49-F238E27FC236}">
                  <a16:creationId xmlns:a16="http://schemas.microsoft.com/office/drawing/2014/main" id="{8C48684B-AC4F-4244-AF52-762AB232E9E6}"/>
                </a:ext>
              </a:extLst>
            </p:cNvPr>
            <p:cNvSpPr/>
            <p:nvPr/>
          </p:nvSpPr>
          <p:spPr>
            <a:xfrm>
              <a:off x="4803602" y="4277183"/>
              <a:ext cx="75200" cy="32940"/>
            </a:xfrm>
            <a:custGeom>
              <a:avLst/>
              <a:gdLst>
                <a:gd name="connsiteX0" fmla="*/ 173 w 75200"/>
                <a:gd name="connsiteY0" fmla="*/ 1130 h 32940"/>
                <a:gd name="connsiteX1" fmla="*/ 73198 w 75200"/>
                <a:gd name="connsiteY1" fmla="*/ 32880 h 32940"/>
                <a:gd name="connsiteX2" fmla="*/ 52561 w 75200"/>
                <a:gd name="connsiteY2" fmla="*/ 9067 h 32940"/>
                <a:gd name="connsiteX3" fmla="*/ 173 w 75200"/>
                <a:gd name="connsiteY3" fmla="*/ 1130 h 32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200" h="32940">
                  <a:moveTo>
                    <a:pt x="173" y="1130"/>
                  </a:moveTo>
                  <a:cubicBezTo>
                    <a:pt x="3612" y="5099"/>
                    <a:pt x="64467" y="31557"/>
                    <a:pt x="73198" y="32880"/>
                  </a:cubicBezTo>
                  <a:cubicBezTo>
                    <a:pt x="81929" y="34203"/>
                    <a:pt x="59705" y="13565"/>
                    <a:pt x="52561" y="9067"/>
                  </a:cubicBezTo>
                  <a:cubicBezTo>
                    <a:pt x="45417" y="4569"/>
                    <a:pt x="-3266" y="-2839"/>
                    <a:pt x="173" y="113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8" name="フリーフォーム: 図形 1027">
              <a:extLst>
                <a:ext uri="{FF2B5EF4-FFF2-40B4-BE49-F238E27FC236}">
                  <a16:creationId xmlns:a16="http://schemas.microsoft.com/office/drawing/2014/main" id="{66E29235-86BF-4D23-913D-58F0F7DE2300}"/>
                </a:ext>
              </a:extLst>
            </p:cNvPr>
            <p:cNvSpPr/>
            <p:nvPr/>
          </p:nvSpPr>
          <p:spPr>
            <a:xfrm>
              <a:off x="4678115" y="4190052"/>
              <a:ext cx="228848" cy="53404"/>
            </a:xfrm>
            <a:custGeom>
              <a:avLst/>
              <a:gdLst>
                <a:gd name="connsiteX0" fmla="*/ 1835 w 228848"/>
                <a:gd name="connsiteY0" fmla="*/ 948 h 53404"/>
                <a:gd name="connsiteX1" fmla="*/ 143123 w 228848"/>
                <a:gd name="connsiteY1" fmla="*/ 34286 h 53404"/>
                <a:gd name="connsiteX2" fmla="*/ 228848 w 228848"/>
                <a:gd name="connsiteY2" fmla="*/ 53336 h 53404"/>
                <a:gd name="connsiteX3" fmla="*/ 143123 w 228848"/>
                <a:gd name="connsiteY3" fmla="*/ 27936 h 53404"/>
                <a:gd name="connsiteX4" fmla="*/ 66923 w 228848"/>
                <a:gd name="connsiteY4" fmla="*/ 10473 h 53404"/>
                <a:gd name="connsiteX5" fmla="*/ 1835 w 228848"/>
                <a:gd name="connsiteY5" fmla="*/ 948 h 53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8848" h="53404">
                  <a:moveTo>
                    <a:pt x="1835" y="948"/>
                  </a:moveTo>
                  <a:cubicBezTo>
                    <a:pt x="14535" y="4917"/>
                    <a:pt x="143123" y="34286"/>
                    <a:pt x="143123" y="34286"/>
                  </a:cubicBezTo>
                  <a:cubicBezTo>
                    <a:pt x="180959" y="43017"/>
                    <a:pt x="228848" y="54394"/>
                    <a:pt x="228848" y="53336"/>
                  </a:cubicBezTo>
                  <a:cubicBezTo>
                    <a:pt x="228848" y="52278"/>
                    <a:pt x="170110" y="35080"/>
                    <a:pt x="143123" y="27936"/>
                  </a:cubicBezTo>
                  <a:cubicBezTo>
                    <a:pt x="116136" y="20792"/>
                    <a:pt x="88090" y="14442"/>
                    <a:pt x="66923" y="10473"/>
                  </a:cubicBezTo>
                  <a:cubicBezTo>
                    <a:pt x="45756" y="6504"/>
                    <a:pt x="-10865" y="-3021"/>
                    <a:pt x="1835" y="94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9" name="フリーフォーム: 図形 1028">
              <a:extLst>
                <a:ext uri="{FF2B5EF4-FFF2-40B4-BE49-F238E27FC236}">
                  <a16:creationId xmlns:a16="http://schemas.microsoft.com/office/drawing/2014/main" id="{E69041AD-C642-4258-BB7E-2D805F1D1F30}"/>
                </a:ext>
              </a:extLst>
            </p:cNvPr>
            <p:cNvSpPr/>
            <p:nvPr/>
          </p:nvSpPr>
          <p:spPr>
            <a:xfrm>
              <a:off x="4685888" y="4162425"/>
              <a:ext cx="214219" cy="52388"/>
            </a:xfrm>
            <a:custGeom>
              <a:avLst/>
              <a:gdLst>
                <a:gd name="connsiteX0" fmla="*/ 412 w 214219"/>
                <a:gd name="connsiteY0" fmla="*/ 0 h 52388"/>
                <a:gd name="connsiteX1" fmla="*/ 116300 w 214219"/>
                <a:gd name="connsiteY1" fmla="*/ 33338 h 52388"/>
                <a:gd name="connsiteX2" fmla="*/ 213137 w 214219"/>
                <a:gd name="connsiteY2" fmla="*/ 52388 h 52388"/>
                <a:gd name="connsiteX3" fmla="*/ 159162 w 214219"/>
                <a:gd name="connsiteY3" fmla="*/ 33338 h 52388"/>
                <a:gd name="connsiteX4" fmla="*/ 412 w 214219"/>
                <a:gd name="connsiteY4" fmla="*/ 0 h 52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4219" h="52388">
                  <a:moveTo>
                    <a:pt x="412" y="0"/>
                  </a:moveTo>
                  <a:cubicBezTo>
                    <a:pt x="-6732" y="0"/>
                    <a:pt x="80846" y="24607"/>
                    <a:pt x="116300" y="33338"/>
                  </a:cubicBezTo>
                  <a:cubicBezTo>
                    <a:pt x="151754" y="42069"/>
                    <a:pt x="205993" y="52388"/>
                    <a:pt x="213137" y="52388"/>
                  </a:cubicBezTo>
                  <a:cubicBezTo>
                    <a:pt x="220281" y="52388"/>
                    <a:pt x="190912" y="39953"/>
                    <a:pt x="159162" y="33338"/>
                  </a:cubicBezTo>
                  <a:lnTo>
                    <a:pt x="412" y="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0" name="フリーフォーム: 図形 1029">
              <a:extLst>
                <a:ext uri="{FF2B5EF4-FFF2-40B4-BE49-F238E27FC236}">
                  <a16:creationId xmlns:a16="http://schemas.microsoft.com/office/drawing/2014/main" id="{282B15C8-7C87-4CE9-838F-BC761F389637}"/>
                </a:ext>
              </a:extLst>
            </p:cNvPr>
            <p:cNvSpPr/>
            <p:nvPr/>
          </p:nvSpPr>
          <p:spPr>
            <a:xfrm>
              <a:off x="4925495" y="4126409"/>
              <a:ext cx="226003" cy="81074"/>
            </a:xfrm>
            <a:custGeom>
              <a:avLst/>
              <a:gdLst>
                <a:gd name="connsiteX0" fmla="*/ 518 w 226003"/>
                <a:gd name="connsiteY0" fmla="*/ 80466 h 81074"/>
                <a:gd name="connsiteX1" fmla="*/ 119580 w 226003"/>
                <a:gd name="connsiteY1" fmla="*/ 37604 h 81074"/>
                <a:gd name="connsiteX2" fmla="*/ 179905 w 226003"/>
                <a:gd name="connsiteY2" fmla="*/ 13791 h 81074"/>
                <a:gd name="connsiteX3" fmla="*/ 225943 w 226003"/>
                <a:gd name="connsiteY3" fmla="*/ 13791 h 81074"/>
                <a:gd name="connsiteX4" fmla="*/ 170380 w 226003"/>
                <a:gd name="connsiteY4" fmla="*/ 2679 h 81074"/>
                <a:gd name="connsiteX5" fmla="*/ 518 w 226003"/>
                <a:gd name="connsiteY5" fmla="*/ 80466 h 81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6003" h="81074">
                  <a:moveTo>
                    <a:pt x="518" y="80466"/>
                  </a:moveTo>
                  <a:cubicBezTo>
                    <a:pt x="-7949" y="86287"/>
                    <a:pt x="89682" y="48716"/>
                    <a:pt x="119580" y="37604"/>
                  </a:cubicBezTo>
                  <a:cubicBezTo>
                    <a:pt x="149478" y="26492"/>
                    <a:pt x="162178" y="17760"/>
                    <a:pt x="179905" y="13791"/>
                  </a:cubicBezTo>
                  <a:cubicBezTo>
                    <a:pt x="197632" y="9822"/>
                    <a:pt x="227530" y="15643"/>
                    <a:pt x="225943" y="13791"/>
                  </a:cubicBezTo>
                  <a:cubicBezTo>
                    <a:pt x="224356" y="11939"/>
                    <a:pt x="204511" y="-6846"/>
                    <a:pt x="170380" y="2679"/>
                  </a:cubicBezTo>
                  <a:cubicBezTo>
                    <a:pt x="136249" y="12204"/>
                    <a:pt x="8985" y="74645"/>
                    <a:pt x="518" y="8046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1" name="フリーフォーム: 図形 1030">
              <a:extLst>
                <a:ext uri="{FF2B5EF4-FFF2-40B4-BE49-F238E27FC236}">
                  <a16:creationId xmlns:a16="http://schemas.microsoft.com/office/drawing/2014/main" id="{96253DF2-F5D3-4275-A84B-3C1B35EEF691}"/>
                </a:ext>
              </a:extLst>
            </p:cNvPr>
            <p:cNvSpPr/>
            <p:nvPr/>
          </p:nvSpPr>
          <p:spPr>
            <a:xfrm>
              <a:off x="4945063" y="4170441"/>
              <a:ext cx="133647" cy="52321"/>
            </a:xfrm>
            <a:custGeom>
              <a:avLst/>
              <a:gdLst>
                <a:gd name="connsiteX0" fmla="*/ 0 w 133647"/>
                <a:gd name="connsiteY0" fmla="*/ 52309 h 52321"/>
                <a:gd name="connsiteX1" fmla="*/ 119062 w 133647"/>
                <a:gd name="connsiteY1" fmla="*/ 7859 h 52321"/>
                <a:gd name="connsiteX2" fmla="*/ 120650 w 133647"/>
                <a:gd name="connsiteY2" fmla="*/ 3097 h 52321"/>
                <a:gd name="connsiteX3" fmla="*/ 0 w 133647"/>
                <a:gd name="connsiteY3" fmla="*/ 52309 h 52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647" h="52321">
                  <a:moveTo>
                    <a:pt x="0" y="52309"/>
                  </a:moveTo>
                  <a:cubicBezTo>
                    <a:pt x="-265" y="53103"/>
                    <a:pt x="98954" y="16061"/>
                    <a:pt x="119062" y="7859"/>
                  </a:cubicBezTo>
                  <a:cubicBezTo>
                    <a:pt x="139170" y="-343"/>
                    <a:pt x="137319" y="-2459"/>
                    <a:pt x="120650" y="3097"/>
                  </a:cubicBezTo>
                  <a:cubicBezTo>
                    <a:pt x="103981" y="8653"/>
                    <a:pt x="265" y="51515"/>
                    <a:pt x="0" y="5230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2" name="フリーフォーム: 図形 1031">
              <a:extLst>
                <a:ext uri="{FF2B5EF4-FFF2-40B4-BE49-F238E27FC236}">
                  <a16:creationId xmlns:a16="http://schemas.microsoft.com/office/drawing/2014/main" id="{B1C00398-7E43-4978-93C1-E3579A50A217}"/>
                </a:ext>
              </a:extLst>
            </p:cNvPr>
            <p:cNvSpPr/>
            <p:nvPr/>
          </p:nvSpPr>
          <p:spPr>
            <a:xfrm>
              <a:off x="5781907" y="2774790"/>
              <a:ext cx="113940" cy="887209"/>
            </a:xfrm>
            <a:custGeom>
              <a:avLst/>
              <a:gdLst>
                <a:gd name="connsiteX0" fmla="*/ 85493 w 113940"/>
                <a:gd name="connsiteY0" fmla="*/ 160 h 887209"/>
                <a:gd name="connsiteX1" fmla="*/ 110893 w 113940"/>
                <a:gd name="connsiteY1" fmla="*/ 364227 h 887209"/>
                <a:gd name="connsiteX2" fmla="*/ 5060 w 113940"/>
                <a:gd name="connsiteY2" fmla="*/ 861643 h 887209"/>
                <a:gd name="connsiteX3" fmla="*/ 24110 w 113940"/>
                <a:gd name="connsiteY3" fmla="*/ 772743 h 887209"/>
                <a:gd name="connsiteX4" fmla="*/ 87610 w 113940"/>
                <a:gd name="connsiteY4" fmla="*/ 406560 h 887209"/>
                <a:gd name="connsiteX5" fmla="*/ 85493 w 113940"/>
                <a:gd name="connsiteY5" fmla="*/ 160 h 887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940" h="887209">
                  <a:moveTo>
                    <a:pt x="85493" y="160"/>
                  </a:moveTo>
                  <a:cubicBezTo>
                    <a:pt x="89373" y="-6895"/>
                    <a:pt x="124298" y="220647"/>
                    <a:pt x="110893" y="364227"/>
                  </a:cubicBezTo>
                  <a:cubicBezTo>
                    <a:pt x="97488" y="507807"/>
                    <a:pt x="19524" y="793557"/>
                    <a:pt x="5060" y="861643"/>
                  </a:cubicBezTo>
                  <a:cubicBezTo>
                    <a:pt x="-9404" y="929729"/>
                    <a:pt x="10352" y="848590"/>
                    <a:pt x="24110" y="772743"/>
                  </a:cubicBezTo>
                  <a:cubicBezTo>
                    <a:pt x="37868" y="696896"/>
                    <a:pt x="78791" y="531443"/>
                    <a:pt x="87610" y="406560"/>
                  </a:cubicBezTo>
                  <a:cubicBezTo>
                    <a:pt x="96429" y="281677"/>
                    <a:pt x="81613" y="7215"/>
                    <a:pt x="85493" y="16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3" name="フリーフォーム: 図形 1032">
              <a:extLst>
                <a:ext uri="{FF2B5EF4-FFF2-40B4-BE49-F238E27FC236}">
                  <a16:creationId xmlns:a16="http://schemas.microsoft.com/office/drawing/2014/main" id="{8DE661DE-DAA0-4880-ADA2-889EB1B94373}"/>
                </a:ext>
              </a:extLst>
            </p:cNvPr>
            <p:cNvSpPr/>
            <p:nvPr/>
          </p:nvSpPr>
          <p:spPr>
            <a:xfrm>
              <a:off x="5479157" y="3672410"/>
              <a:ext cx="284653" cy="579582"/>
            </a:xfrm>
            <a:custGeom>
              <a:avLst/>
              <a:gdLst>
                <a:gd name="connsiteX0" fmla="*/ 284526 w 284653"/>
                <a:gd name="connsiteY0" fmla="*/ 7 h 579582"/>
                <a:gd name="connsiteX1" fmla="*/ 185043 w 284653"/>
                <a:gd name="connsiteY1" fmla="*/ 294223 h 579582"/>
                <a:gd name="connsiteX2" fmla="*/ 9360 w 284653"/>
                <a:gd name="connsiteY2" fmla="*/ 560923 h 579582"/>
                <a:gd name="connsiteX3" fmla="*/ 38993 w 284653"/>
                <a:gd name="connsiteY3" fmla="*/ 527057 h 579582"/>
                <a:gd name="connsiteX4" fmla="*/ 165993 w 284653"/>
                <a:gd name="connsiteY4" fmla="*/ 285757 h 579582"/>
                <a:gd name="connsiteX5" fmla="*/ 284526 w 284653"/>
                <a:gd name="connsiteY5" fmla="*/ 7 h 579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653" h="579582">
                  <a:moveTo>
                    <a:pt x="284526" y="7"/>
                  </a:moveTo>
                  <a:cubicBezTo>
                    <a:pt x="287701" y="1418"/>
                    <a:pt x="230904" y="200737"/>
                    <a:pt x="185043" y="294223"/>
                  </a:cubicBezTo>
                  <a:cubicBezTo>
                    <a:pt x="139182" y="387709"/>
                    <a:pt x="33702" y="522117"/>
                    <a:pt x="9360" y="560923"/>
                  </a:cubicBezTo>
                  <a:cubicBezTo>
                    <a:pt x="-14982" y="599729"/>
                    <a:pt x="12888" y="572918"/>
                    <a:pt x="38993" y="527057"/>
                  </a:cubicBezTo>
                  <a:cubicBezTo>
                    <a:pt x="65098" y="481196"/>
                    <a:pt x="125424" y="373599"/>
                    <a:pt x="165993" y="285757"/>
                  </a:cubicBezTo>
                  <a:cubicBezTo>
                    <a:pt x="206562" y="197915"/>
                    <a:pt x="281351" y="-1404"/>
                    <a:pt x="284526" y="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4" name="フリーフォーム: 図形 1033">
              <a:extLst>
                <a:ext uri="{FF2B5EF4-FFF2-40B4-BE49-F238E27FC236}">
                  <a16:creationId xmlns:a16="http://schemas.microsoft.com/office/drawing/2014/main" id="{229A2D0A-D429-4F9A-ADF4-C094E1B69B24}"/>
                </a:ext>
              </a:extLst>
            </p:cNvPr>
            <p:cNvSpPr/>
            <p:nvPr/>
          </p:nvSpPr>
          <p:spPr>
            <a:xfrm>
              <a:off x="4876794" y="4419505"/>
              <a:ext cx="391595" cy="165497"/>
            </a:xfrm>
            <a:custGeom>
              <a:avLst/>
              <a:gdLst>
                <a:gd name="connsiteX0" fmla="*/ 6 w 391595"/>
                <a:gd name="connsiteY0" fmla="*/ 165195 h 165497"/>
                <a:gd name="connsiteX1" fmla="*/ 196856 w 391595"/>
                <a:gd name="connsiteY1" fmla="*/ 118628 h 165497"/>
                <a:gd name="connsiteX2" fmla="*/ 391589 w 391595"/>
                <a:gd name="connsiteY2" fmla="*/ 95 h 165497"/>
                <a:gd name="connsiteX3" fmla="*/ 203206 w 391595"/>
                <a:gd name="connsiteY3" fmla="*/ 99578 h 165497"/>
                <a:gd name="connsiteX4" fmla="*/ 6 w 391595"/>
                <a:gd name="connsiteY4" fmla="*/ 165195 h 165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1595" h="165497">
                  <a:moveTo>
                    <a:pt x="6" y="165195"/>
                  </a:moveTo>
                  <a:cubicBezTo>
                    <a:pt x="-1052" y="168370"/>
                    <a:pt x="131592" y="146145"/>
                    <a:pt x="196856" y="118628"/>
                  </a:cubicBezTo>
                  <a:cubicBezTo>
                    <a:pt x="262120" y="91111"/>
                    <a:pt x="390531" y="3270"/>
                    <a:pt x="391589" y="95"/>
                  </a:cubicBezTo>
                  <a:cubicBezTo>
                    <a:pt x="392647" y="-3080"/>
                    <a:pt x="263531" y="73473"/>
                    <a:pt x="203206" y="99578"/>
                  </a:cubicBezTo>
                  <a:cubicBezTo>
                    <a:pt x="142881" y="125683"/>
                    <a:pt x="1064" y="162020"/>
                    <a:pt x="6" y="16519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5" name="フリーフォーム: 図形 1034">
              <a:extLst>
                <a:ext uri="{FF2B5EF4-FFF2-40B4-BE49-F238E27FC236}">
                  <a16:creationId xmlns:a16="http://schemas.microsoft.com/office/drawing/2014/main" id="{14B3FBC9-91CA-43D4-923F-81998DB6AEE5}"/>
                </a:ext>
              </a:extLst>
            </p:cNvPr>
            <p:cNvSpPr/>
            <p:nvPr/>
          </p:nvSpPr>
          <p:spPr>
            <a:xfrm>
              <a:off x="4231217" y="4173822"/>
              <a:ext cx="423496" cy="310598"/>
            </a:xfrm>
            <a:custGeom>
              <a:avLst/>
              <a:gdLst>
                <a:gd name="connsiteX0" fmla="*/ 0 w 423496"/>
                <a:gd name="connsiteY0" fmla="*/ 245 h 310598"/>
                <a:gd name="connsiteX1" fmla="*/ 169333 w 423496"/>
                <a:gd name="connsiteY1" fmla="*/ 125128 h 310598"/>
                <a:gd name="connsiteX2" fmla="*/ 243416 w 423496"/>
                <a:gd name="connsiteY2" fmla="*/ 197095 h 310598"/>
                <a:gd name="connsiteX3" fmla="*/ 421216 w 423496"/>
                <a:gd name="connsiteY3" fmla="*/ 309278 h 310598"/>
                <a:gd name="connsiteX4" fmla="*/ 338666 w 423496"/>
                <a:gd name="connsiteY4" fmla="*/ 254245 h 310598"/>
                <a:gd name="connsiteX5" fmla="*/ 258233 w 423496"/>
                <a:gd name="connsiteY5" fmla="*/ 188628 h 310598"/>
                <a:gd name="connsiteX6" fmla="*/ 171450 w 423496"/>
                <a:gd name="connsiteY6" fmla="*/ 95495 h 310598"/>
                <a:gd name="connsiteX7" fmla="*/ 0 w 423496"/>
                <a:gd name="connsiteY7" fmla="*/ 245 h 310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3496" h="310598">
                  <a:moveTo>
                    <a:pt x="0" y="245"/>
                  </a:moveTo>
                  <a:cubicBezTo>
                    <a:pt x="-353" y="5184"/>
                    <a:pt x="128764" y="92320"/>
                    <a:pt x="169333" y="125128"/>
                  </a:cubicBezTo>
                  <a:cubicBezTo>
                    <a:pt x="209902" y="157936"/>
                    <a:pt x="201436" y="166403"/>
                    <a:pt x="243416" y="197095"/>
                  </a:cubicBezTo>
                  <a:cubicBezTo>
                    <a:pt x="285396" y="227787"/>
                    <a:pt x="405341" y="299753"/>
                    <a:pt x="421216" y="309278"/>
                  </a:cubicBezTo>
                  <a:cubicBezTo>
                    <a:pt x="437091" y="318803"/>
                    <a:pt x="365830" y="274353"/>
                    <a:pt x="338666" y="254245"/>
                  </a:cubicBezTo>
                  <a:cubicBezTo>
                    <a:pt x="311502" y="234137"/>
                    <a:pt x="286102" y="215086"/>
                    <a:pt x="258233" y="188628"/>
                  </a:cubicBezTo>
                  <a:cubicBezTo>
                    <a:pt x="230364" y="162170"/>
                    <a:pt x="210608" y="124775"/>
                    <a:pt x="171450" y="95495"/>
                  </a:cubicBezTo>
                  <a:cubicBezTo>
                    <a:pt x="132292" y="66215"/>
                    <a:pt x="353" y="-4694"/>
                    <a:pt x="0" y="24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6" name="フリーフォーム: 図形 1035">
              <a:extLst>
                <a:ext uri="{FF2B5EF4-FFF2-40B4-BE49-F238E27FC236}">
                  <a16:creationId xmlns:a16="http://schemas.microsoft.com/office/drawing/2014/main" id="{758B3D40-C9AD-41F8-A638-5047C87E6F2F}"/>
                </a:ext>
              </a:extLst>
            </p:cNvPr>
            <p:cNvSpPr/>
            <p:nvPr/>
          </p:nvSpPr>
          <p:spPr>
            <a:xfrm>
              <a:off x="3918054" y="3440976"/>
              <a:ext cx="230887" cy="615216"/>
            </a:xfrm>
            <a:custGeom>
              <a:avLst/>
              <a:gdLst>
                <a:gd name="connsiteX0" fmla="*/ 2013 w 230887"/>
                <a:gd name="connsiteY0" fmla="*/ 2841 h 615216"/>
                <a:gd name="connsiteX1" fmla="*/ 61279 w 230887"/>
                <a:gd name="connsiteY1" fmla="*/ 218741 h 615216"/>
                <a:gd name="connsiteX2" fmla="*/ 112079 w 230887"/>
                <a:gd name="connsiteY2" fmla="*/ 356324 h 615216"/>
                <a:gd name="connsiteX3" fmla="*/ 198863 w 230887"/>
                <a:gd name="connsiteY3" fmla="*/ 576457 h 615216"/>
                <a:gd name="connsiteX4" fmla="*/ 230613 w 230887"/>
                <a:gd name="connsiteY4" fmla="*/ 610324 h 615216"/>
                <a:gd name="connsiteX5" fmla="*/ 184046 w 230887"/>
                <a:gd name="connsiteY5" fmla="*/ 519307 h 615216"/>
                <a:gd name="connsiteX6" fmla="*/ 139596 w 230887"/>
                <a:gd name="connsiteY6" fmla="*/ 385957 h 615216"/>
                <a:gd name="connsiteX7" fmla="*/ 2013 w 230887"/>
                <a:gd name="connsiteY7" fmla="*/ 2841 h 61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0887" h="615216">
                  <a:moveTo>
                    <a:pt x="2013" y="2841"/>
                  </a:moveTo>
                  <a:cubicBezTo>
                    <a:pt x="-11040" y="-25028"/>
                    <a:pt x="42935" y="159827"/>
                    <a:pt x="61279" y="218741"/>
                  </a:cubicBezTo>
                  <a:cubicBezTo>
                    <a:pt x="79623" y="277655"/>
                    <a:pt x="89148" y="296705"/>
                    <a:pt x="112079" y="356324"/>
                  </a:cubicBezTo>
                  <a:cubicBezTo>
                    <a:pt x="135010" y="415943"/>
                    <a:pt x="179107" y="534124"/>
                    <a:pt x="198863" y="576457"/>
                  </a:cubicBezTo>
                  <a:cubicBezTo>
                    <a:pt x="218619" y="618790"/>
                    <a:pt x="233082" y="619849"/>
                    <a:pt x="230613" y="610324"/>
                  </a:cubicBezTo>
                  <a:cubicBezTo>
                    <a:pt x="228144" y="600799"/>
                    <a:pt x="199215" y="556701"/>
                    <a:pt x="184046" y="519307"/>
                  </a:cubicBezTo>
                  <a:cubicBezTo>
                    <a:pt x="168877" y="481913"/>
                    <a:pt x="167466" y="467801"/>
                    <a:pt x="139596" y="385957"/>
                  </a:cubicBezTo>
                  <a:cubicBezTo>
                    <a:pt x="111727" y="304113"/>
                    <a:pt x="15066" y="30710"/>
                    <a:pt x="2013" y="284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7" name="フリーフォーム: 図形 1036">
              <a:extLst>
                <a:ext uri="{FF2B5EF4-FFF2-40B4-BE49-F238E27FC236}">
                  <a16:creationId xmlns:a16="http://schemas.microsoft.com/office/drawing/2014/main" id="{4652715B-C7ED-43ED-901B-9AD67A671703}"/>
                </a:ext>
              </a:extLst>
            </p:cNvPr>
            <p:cNvSpPr/>
            <p:nvPr/>
          </p:nvSpPr>
          <p:spPr>
            <a:xfrm>
              <a:off x="3862166" y="2679700"/>
              <a:ext cx="117763" cy="450267"/>
            </a:xfrm>
            <a:custGeom>
              <a:avLst/>
              <a:gdLst>
                <a:gd name="connsiteX0" fmla="*/ 117167 w 117763"/>
                <a:gd name="connsiteY0" fmla="*/ 0 h 450267"/>
                <a:gd name="connsiteX1" fmla="*/ 49434 w 117763"/>
                <a:gd name="connsiteY1" fmla="*/ 175683 h 450267"/>
                <a:gd name="connsiteX2" fmla="*/ 49434 w 117763"/>
                <a:gd name="connsiteY2" fmla="*/ 448733 h 450267"/>
                <a:gd name="connsiteX3" fmla="*/ 19801 w 117763"/>
                <a:gd name="connsiteY3" fmla="*/ 281517 h 450267"/>
                <a:gd name="connsiteX4" fmla="*/ 4984 w 117763"/>
                <a:gd name="connsiteY4" fmla="*/ 175683 h 450267"/>
                <a:gd name="connsiteX5" fmla="*/ 117167 w 117763"/>
                <a:gd name="connsiteY5" fmla="*/ 0 h 450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7763" h="450267">
                  <a:moveTo>
                    <a:pt x="117167" y="0"/>
                  </a:moveTo>
                  <a:cubicBezTo>
                    <a:pt x="124575" y="0"/>
                    <a:pt x="60723" y="100894"/>
                    <a:pt x="49434" y="175683"/>
                  </a:cubicBezTo>
                  <a:cubicBezTo>
                    <a:pt x="38145" y="250472"/>
                    <a:pt x="54373" y="431094"/>
                    <a:pt x="49434" y="448733"/>
                  </a:cubicBezTo>
                  <a:cubicBezTo>
                    <a:pt x="44495" y="466372"/>
                    <a:pt x="27209" y="327025"/>
                    <a:pt x="19801" y="281517"/>
                  </a:cubicBezTo>
                  <a:cubicBezTo>
                    <a:pt x="12393" y="236009"/>
                    <a:pt x="-9833" y="220486"/>
                    <a:pt x="4984" y="175683"/>
                  </a:cubicBezTo>
                  <a:cubicBezTo>
                    <a:pt x="19801" y="130880"/>
                    <a:pt x="109759" y="0"/>
                    <a:pt x="117167" y="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8" name="フリーフォーム: 図形 1037">
              <a:extLst>
                <a:ext uri="{FF2B5EF4-FFF2-40B4-BE49-F238E27FC236}">
                  <a16:creationId xmlns:a16="http://schemas.microsoft.com/office/drawing/2014/main" id="{A0D46624-B744-48E2-8E5E-FAE693FF7725}"/>
                </a:ext>
              </a:extLst>
            </p:cNvPr>
            <p:cNvSpPr/>
            <p:nvPr/>
          </p:nvSpPr>
          <p:spPr>
            <a:xfrm>
              <a:off x="3895460" y="3111246"/>
              <a:ext cx="29229" cy="337061"/>
            </a:xfrm>
            <a:custGeom>
              <a:avLst/>
              <a:gdLst>
                <a:gd name="connsiteX0" fmla="*/ 5557 w 29229"/>
                <a:gd name="connsiteY0" fmla="*/ 254 h 337061"/>
                <a:gd name="connsiteX1" fmla="*/ 1323 w 29229"/>
                <a:gd name="connsiteY1" fmla="*/ 186521 h 337061"/>
                <a:gd name="connsiteX2" fmla="*/ 28840 w 29229"/>
                <a:gd name="connsiteY2" fmla="*/ 336804 h 337061"/>
                <a:gd name="connsiteX3" fmla="*/ 16140 w 29229"/>
                <a:gd name="connsiteY3" fmla="*/ 150537 h 337061"/>
                <a:gd name="connsiteX4" fmla="*/ 5557 w 29229"/>
                <a:gd name="connsiteY4" fmla="*/ 254 h 337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229" h="337061">
                  <a:moveTo>
                    <a:pt x="5557" y="254"/>
                  </a:moveTo>
                  <a:cubicBezTo>
                    <a:pt x="3087" y="6251"/>
                    <a:pt x="-2557" y="130429"/>
                    <a:pt x="1323" y="186521"/>
                  </a:cubicBezTo>
                  <a:cubicBezTo>
                    <a:pt x="5203" y="242613"/>
                    <a:pt x="26371" y="342801"/>
                    <a:pt x="28840" y="336804"/>
                  </a:cubicBezTo>
                  <a:cubicBezTo>
                    <a:pt x="31310" y="330807"/>
                    <a:pt x="21432" y="205570"/>
                    <a:pt x="16140" y="150537"/>
                  </a:cubicBezTo>
                  <a:cubicBezTo>
                    <a:pt x="10848" y="95504"/>
                    <a:pt x="8027" y="-5743"/>
                    <a:pt x="5557" y="25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9" name="フリーフォーム: 図形 1038">
              <a:extLst>
                <a:ext uri="{FF2B5EF4-FFF2-40B4-BE49-F238E27FC236}">
                  <a16:creationId xmlns:a16="http://schemas.microsoft.com/office/drawing/2014/main" id="{C1584145-4AF0-4D70-BAA4-5D73CA647187}"/>
                </a:ext>
              </a:extLst>
            </p:cNvPr>
            <p:cNvSpPr/>
            <p:nvPr/>
          </p:nvSpPr>
          <p:spPr>
            <a:xfrm>
              <a:off x="3817971" y="2603079"/>
              <a:ext cx="195565" cy="777866"/>
            </a:xfrm>
            <a:custGeom>
              <a:avLst/>
              <a:gdLst>
                <a:gd name="connsiteX0" fmla="*/ 195229 w 195565"/>
                <a:gd name="connsiteY0" fmla="*/ 421 h 777866"/>
                <a:gd name="connsiteX1" fmla="*/ 49179 w 195565"/>
                <a:gd name="connsiteY1" fmla="*/ 163404 h 777866"/>
                <a:gd name="connsiteX2" fmla="*/ 44946 w 195565"/>
                <a:gd name="connsiteY2" fmla="*/ 300988 h 777866"/>
                <a:gd name="connsiteX3" fmla="*/ 70346 w 195565"/>
                <a:gd name="connsiteY3" fmla="*/ 747604 h 777866"/>
                <a:gd name="connsiteX4" fmla="*/ 70346 w 195565"/>
                <a:gd name="connsiteY4" fmla="*/ 679871 h 777866"/>
                <a:gd name="connsiteX5" fmla="*/ 2612 w 195565"/>
                <a:gd name="connsiteY5" fmla="*/ 214204 h 777866"/>
                <a:gd name="connsiteX6" fmla="*/ 195229 w 195565"/>
                <a:gd name="connsiteY6" fmla="*/ 421 h 777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5565" h="777866">
                  <a:moveTo>
                    <a:pt x="195229" y="421"/>
                  </a:moveTo>
                  <a:cubicBezTo>
                    <a:pt x="202990" y="-8046"/>
                    <a:pt x="74226" y="113310"/>
                    <a:pt x="49179" y="163404"/>
                  </a:cubicBezTo>
                  <a:cubicBezTo>
                    <a:pt x="24132" y="213499"/>
                    <a:pt x="41418" y="203621"/>
                    <a:pt x="44946" y="300988"/>
                  </a:cubicBezTo>
                  <a:cubicBezTo>
                    <a:pt x="48474" y="398355"/>
                    <a:pt x="66113" y="684457"/>
                    <a:pt x="70346" y="747604"/>
                  </a:cubicBezTo>
                  <a:cubicBezTo>
                    <a:pt x="74579" y="810751"/>
                    <a:pt x="81635" y="768771"/>
                    <a:pt x="70346" y="679871"/>
                  </a:cubicBezTo>
                  <a:cubicBezTo>
                    <a:pt x="59057" y="590971"/>
                    <a:pt x="-14674" y="324976"/>
                    <a:pt x="2612" y="214204"/>
                  </a:cubicBezTo>
                  <a:cubicBezTo>
                    <a:pt x="19898" y="103432"/>
                    <a:pt x="187468" y="8888"/>
                    <a:pt x="195229" y="42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0" name="フリーフォーム: 図形 1039">
              <a:extLst>
                <a:ext uri="{FF2B5EF4-FFF2-40B4-BE49-F238E27FC236}">
                  <a16:creationId xmlns:a16="http://schemas.microsoft.com/office/drawing/2014/main" id="{A88C523D-C2D3-464E-8A03-0C155D45BC7C}"/>
                </a:ext>
              </a:extLst>
            </p:cNvPr>
            <p:cNvSpPr/>
            <p:nvPr/>
          </p:nvSpPr>
          <p:spPr>
            <a:xfrm>
              <a:off x="5741977" y="2607513"/>
              <a:ext cx="222231" cy="792343"/>
            </a:xfrm>
            <a:custGeom>
              <a:avLst/>
              <a:gdLst>
                <a:gd name="connsiteX0" fmla="*/ 540 w 222231"/>
                <a:gd name="connsiteY0" fmla="*/ 220 h 792343"/>
                <a:gd name="connsiteX1" fmla="*/ 140240 w 222231"/>
                <a:gd name="connsiteY1" fmla="*/ 182254 h 792343"/>
                <a:gd name="connsiteX2" fmla="*/ 180456 w 222231"/>
                <a:gd name="connsiteY2" fmla="*/ 366404 h 792343"/>
                <a:gd name="connsiteX3" fmla="*/ 144473 w 222231"/>
                <a:gd name="connsiteY3" fmla="*/ 789737 h 792343"/>
                <a:gd name="connsiteX4" fmla="*/ 174106 w 222231"/>
                <a:gd name="connsiteY4" fmla="*/ 529387 h 792343"/>
                <a:gd name="connsiteX5" fmla="*/ 218556 w 222231"/>
                <a:gd name="connsiteY5" fmla="*/ 216120 h 792343"/>
                <a:gd name="connsiteX6" fmla="*/ 197390 w 222231"/>
                <a:gd name="connsiteY6" fmla="*/ 146270 h 792343"/>
                <a:gd name="connsiteX7" fmla="*/ 540 w 222231"/>
                <a:gd name="connsiteY7" fmla="*/ 220 h 792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2231" h="792343">
                  <a:moveTo>
                    <a:pt x="540" y="220"/>
                  </a:moveTo>
                  <a:cubicBezTo>
                    <a:pt x="-8985" y="6217"/>
                    <a:pt x="110254" y="121223"/>
                    <a:pt x="140240" y="182254"/>
                  </a:cubicBezTo>
                  <a:cubicBezTo>
                    <a:pt x="170226" y="243285"/>
                    <a:pt x="179751" y="265157"/>
                    <a:pt x="180456" y="366404"/>
                  </a:cubicBezTo>
                  <a:cubicBezTo>
                    <a:pt x="181161" y="467651"/>
                    <a:pt x="145531" y="762573"/>
                    <a:pt x="144473" y="789737"/>
                  </a:cubicBezTo>
                  <a:cubicBezTo>
                    <a:pt x="143415" y="816901"/>
                    <a:pt x="161759" y="624990"/>
                    <a:pt x="174106" y="529387"/>
                  </a:cubicBezTo>
                  <a:cubicBezTo>
                    <a:pt x="186453" y="433784"/>
                    <a:pt x="214675" y="279973"/>
                    <a:pt x="218556" y="216120"/>
                  </a:cubicBezTo>
                  <a:cubicBezTo>
                    <a:pt x="222437" y="152267"/>
                    <a:pt x="230198" y="180137"/>
                    <a:pt x="197390" y="146270"/>
                  </a:cubicBezTo>
                  <a:cubicBezTo>
                    <a:pt x="164582" y="112403"/>
                    <a:pt x="10065" y="-5777"/>
                    <a:pt x="540" y="22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1" name="フリーフォーム: 図形 1040">
              <a:extLst>
                <a:ext uri="{FF2B5EF4-FFF2-40B4-BE49-F238E27FC236}">
                  <a16:creationId xmlns:a16="http://schemas.microsoft.com/office/drawing/2014/main" id="{A7368179-99AC-4771-A909-64697DF9FC42}"/>
                </a:ext>
              </a:extLst>
            </p:cNvPr>
            <p:cNvSpPr/>
            <p:nvPr/>
          </p:nvSpPr>
          <p:spPr>
            <a:xfrm>
              <a:off x="5848349" y="2772830"/>
              <a:ext cx="288075" cy="711892"/>
            </a:xfrm>
            <a:custGeom>
              <a:avLst/>
              <a:gdLst>
                <a:gd name="connsiteX0" fmla="*/ 154518 w 288075"/>
                <a:gd name="connsiteY0" fmla="*/ 3 h 711892"/>
                <a:gd name="connsiteX1" fmla="*/ 283634 w 288075"/>
                <a:gd name="connsiteY1" fmla="*/ 165103 h 711892"/>
                <a:gd name="connsiteX2" fmla="*/ 258234 w 288075"/>
                <a:gd name="connsiteY2" fmla="*/ 289987 h 711892"/>
                <a:gd name="connsiteX3" fmla="*/ 258234 w 288075"/>
                <a:gd name="connsiteY3" fmla="*/ 347137 h 711892"/>
                <a:gd name="connsiteX4" fmla="*/ 182034 w 288075"/>
                <a:gd name="connsiteY4" fmla="*/ 480487 h 711892"/>
                <a:gd name="connsiteX5" fmla="*/ 127001 w 288075"/>
                <a:gd name="connsiteY5" fmla="*/ 586320 h 711892"/>
                <a:gd name="connsiteX6" fmla="*/ 91018 w 288075"/>
                <a:gd name="connsiteY6" fmla="*/ 696387 h 711892"/>
                <a:gd name="connsiteX7" fmla="*/ 84668 w 288075"/>
                <a:gd name="connsiteY7" fmla="*/ 704853 h 711892"/>
                <a:gd name="connsiteX8" fmla="*/ 1 w 288075"/>
                <a:gd name="connsiteY8" fmla="*/ 637120 h 711892"/>
                <a:gd name="connsiteX9" fmla="*/ 82551 w 288075"/>
                <a:gd name="connsiteY9" fmla="*/ 666753 h 711892"/>
                <a:gd name="connsiteX10" fmla="*/ 122768 w 288075"/>
                <a:gd name="connsiteY10" fmla="*/ 582087 h 711892"/>
                <a:gd name="connsiteX11" fmla="*/ 251884 w 288075"/>
                <a:gd name="connsiteY11" fmla="*/ 306920 h 711892"/>
                <a:gd name="connsiteX12" fmla="*/ 258234 w 288075"/>
                <a:gd name="connsiteY12" fmla="*/ 160870 h 711892"/>
                <a:gd name="connsiteX13" fmla="*/ 154518 w 288075"/>
                <a:gd name="connsiteY13" fmla="*/ 3 h 711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88075" h="711892">
                  <a:moveTo>
                    <a:pt x="154518" y="3"/>
                  </a:moveTo>
                  <a:cubicBezTo>
                    <a:pt x="158751" y="709"/>
                    <a:pt x="266348" y="116772"/>
                    <a:pt x="283634" y="165103"/>
                  </a:cubicBezTo>
                  <a:cubicBezTo>
                    <a:pt x="300920" y="213434"/>
                    <a:pt x="262467" y="259648"/>
                    <a:pt x="258234" y="289987"/>
                  </a:cubicBezTo>
                  <a:cubicBezTo>
                    <a:pt x="254001" y="320326"/>
                    <a:pt x="270934" y="315387"/>
                    <a:pt x="258234" y="347137"/>
                  </a:cubicBezTo>
                  <a:cubicBezTo>
                    <a:pt x="245534" y="378887"/>
                    <a:pt x="203906" y="440623"/>
                    <a:pt x="182034" y="480487"/>
                  </a:cubicBezTo>
                  <a:cubicBezTo>
                    <a:pt x="160162" y="520351"/>
                    <a:pt x="142170" y="550337"/>
                    <a:pt x="127001" y="586320"/>
                  </a:cubicBezTo>
                  <a:cubicBezTo>
                    <a:pt x="111832" y="622303"/>
                    <a:pt x="98073" y="676632"/>
                    <a:pt x="91018" y="696387"/>
                  </a:cubicBezTo>
                  <a:cubicBezTo>
                    <a:pt x="83962" y="716143"/>
                    <a:pt x="99837" y="714731"/>
                    <a:pt x="84668" y="704853"/>
                  </a:cubicBezTo>
                  <a:cubicBezTo>
                    <a:pt x="69499" y="694975"/>
                    <a:pt x="354" y="643470"/>
                    <a:pt x="1" y="637120"/>
                  </a:cubicBezTo>
                  <a:cubicBezTo>
                    <a:pt x="-352" y="630770"/>
                    <a:pt x="62090" y="675925"/>
                    <a:pt x="82551" y="666753"/>
                  </a:cubicBezTo>
                  <a:cubicBezTo>
                    <a:pt x="103012" y="657581"/>
                    <a:pt x="122768" y="582087"/>
                    <a:pt x="122768" y="582087"/>
                  </a:cubicBezTo>
                  <a:cubicBezTo>
                    <a:pt x="150990" y="522115"/>
                    <a:pt x="229306" y="377123"/>
                    <a:pt x="251884" y="306920"/>
                  </a:cubicBezTo>
                  <a:cubicBezTo>
                    <a:pt x="274462" y="236717"/>
                    <a:pt x="274109" y="210612"/>
                    <a:pt x="258234" y="160870"/>
                  </a:cubicBezTo>
                  <a:cubicBezTo>
                    <a:pt x="242359" y="111128"/>
                    <a:pt x="150285" y="-703"/>
                    <a:pt x="154518" y="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2" name="フリーフォーム: 図形 1041">
              <a:extLst>
                <a:ext uri="{FF2B5EF4-FFF2-40B4-BE49-F238E27FC236}">
                  <a16:creationId xmlns:a16="http://schemas.microsoft.com/office/drawing/2014/main" id="{9AA66B28-7BF0-4FFA-BF92-43EC4668429A}"/>
                </a:ext>
              </a:extLst>
            </p:cNvPr>
            <p:cNvSpPr/>
            <p:nvPr/>
          </p:nvSpPr>
          <p:spPr>
            <a:xfrm>
              <a:off x="3589036" y="2812503"/>
              <a:ext cx="306995" cy="655738"/>
            </a:xfrm>
            <a:custGeom>
              <a:avLst/>
              <a:gdLst>
                <a:gd name="connsiteX0" fmla="*/ 189214 w 306995"/>
                <a:gd name="connsiteY0" fmla="*/ 44997 h 655738"/>
                <a:gd name="connsiteX1" fmla="*/ 100314 w 306995"/>
                <a:gd name="connsiteY1" fmla="*/ 547 h 655738"/>
                <a:gd name="connsiteX2" fmla="*/ 30464 w 306995"/>
                <a:gd name="connsiteY2" fmla="*/ 80980 h 655738"/>
                <a:gd name="connsiteX3" fmla="*/ 831 w 306995"/>
                <a:gd name="connsiteY3" fmla="*/ 203747 h 655738"/>
                <a:gd name="connsiteX4" fmla="*/ 60097 w 306995"/>
                <a:gd name="connsiteY4" fmla="*/ 337097 h 655738"/>
                <a:gd name="connsiteX5" fmla="*/ 195564 w 306995"/>
                <a:gd name="connsiteY5" fmla="*/ 531830 h 655738"/>
                <a:gd name="connsiteX6" fmla="*/ 305631 w 306995"/>
                <a:gd name="connsiteY6" fmla="*/ 654597 h 655738"/>
                <a:gd name="connsiteX7" fmla="*/ 250597 w 306995"/>
                <a:gd name="connsiteY7" fmla="*/ 584747 h 655738"/>
                <a:gd name="connsiteX8" fmla="*/ 155347 w 306995"/>
                <a:gd name="connsiteY8" fmla="*/ 447164 h 655738"/>
                <a:gd name="connsiteX9" fmla="*/ 19881 w 306995"/>
                <a:gd name="connsiteY9" fmla="*/ 205864 h 655738"/>
                <a:gd name="connsiteX10" fmla="*/ 32581 w 306995"/>
                <a:gd name="connsiteY10" fmla="*/ 142364 h 655738"/>
                <a:gd name="connsiteX11" fmla="*/ 91847 w 306995"/>
                <a:gd name="connsiteY11" fmla="*/ 32297 h 655738"/>
                <a:gd name="connsiteX12" fmla="*/ 189214 w 306995"/>
                <a:gd name="connsiteY12" fmla="*/ 44997 h 655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6995" h="655738">
                  <a:moveTo>
                    <a:pt x="189214" y="44997"/>
                  </a:moveTo>
                  <a:cubicBezTo>
                    <a:pt x="190625" y="39705"/>
                    <a:pt x="126772" y="-5450"/>
                    <a:pt x="100314" y="547"/>
                  </a:cubicBezTo>
                  <a:cubicBezTo>
                    <a:pt x="73856" y="6544"/>
                    <a:pt x="47045" y="47113"/>
                    <a:pt x="30464" y="80980"/>
                  </a:cubicBezTo>
                  <a:cubicBezTo>
                    <a:pt x="13883" y="114847"/>
                    <a:pt x="-4108" y="161061"/>
                    <a:pt x="831" y="203747"/>
                  </a:cubicBezTo>
                  <a:cubicBezTo>
                    <a:pt x="5770" y="246433"/>
                    <a:pt x="27642" y="282417"/>
                    <a:pt x="60097" y="337097"/>
                  </a:cubicBezTo>
                  <a:cubicBezTo>
                    <a:pt x="92552" y="391777"/>
                    <a:pt x="154642" y="478913"/>
                    <a:pt x="195564" y="531830"/>
                  </a:cubicBezTo>
                  <a:cubicBezTo>
                    <a:pt x="236486" y="584747"/>
                    <a:pt x="296459" y="645778"/>
                    <a:pt x="305631" y="654597"/>
                  </a:cubicBezTo>
                  <a:cubicBezTo>
                    <a:pt x="314803" y="663416"/>
                    <a:pt x="275644" y="619319"/>
                    <a:pt x="250597" y="584747"/>
                  </a:cubicBezTo>
                  <a:cubicBezTo>
                    <a:pt x="225550" y="550175"/>
                    <a:pt x="193800" y="510311"/>
                    <a:pt x="155347" y="447164"/>
                  </a:cubicBezTo>
                  <a:cubicBezTo>
                    <a:pt x="116894" y="384017"/>
                    <a:pt x="40342" y="256664"/>
                    <a:pt x="19881" y="205864"/>
                  </a:cubicBezTo>
                  <a:cubicBezTo>
                    <a:pt x="-580" y="155064"/>
                    <a:pt x="20587" y="171292"/>
                    <a:pt x="32581" y="142364"/>
                  </a:cubicBezTo>
                  <a:cubicBezTo>
                    <a:pt x="44575" y="113436"/>
                    <a:pt x="67505" y="51347"/>
                    <a:pt x="91847" y="32297"/>
                  </a:cubicBezTo>
                  <a:cubicBezTo>
                    <a:pt x="116189" y="13247"/>
                    <a:pt x="187803" y="50289"/>
                    <a:pt x="189214" y="4499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3" name="フリーフォーム: 図形 1042">
              <a:extLst>
                <a:ext uri="{FF2B5EF4-FFF2-40B4-BE49-F238E27FC236}">
                  <a16:creationId xmlns:a16="http://schemas.microsoft.com/office/drawing/2014/main" id="{A47E46C2-6FA1-46E8-9C00-98AE592C051D}"/>
                </a:ext>
              </a:extLst>
            </p:cNvPr>
            <p:cNvSpPr/>
            <p:nvPr/>
          </p:nvSpPr>
          <p:spPr>
            <a:xfrm>
              <a:off x="3717328" y="1974416"/>
              <a:ext cx="98075" cy="722404"/>
            </a:xfrm>
            <a:custGeom>
              <a:avLst/>
              <a:gdLst>
                <a:gd name="connsiteX0" fmla="*/ 82089 w 98075"/>
                <a:gd name="connsiteY0" fmla="*/ 434 h 722404"/>
                <a:gd name="connsiteX1" fmla="*/ 16472 w 98075"/>
                <a:gd name="connsiteY1" fmla="*/ 233267 h 722404"/>
                <a:gd name="connsiteX2" fmla="*/ 5889 w 98075"/>
                <a:gd name="connsiteY2" fmla="*/ 343334 h 722404"/>
                <a:gd name="connsiteX3" fmla="*/ 94789 w 98075"/>
                <a:gd name="connsiteY3" fmla="*/ 717984 h 722404"/>
                <a:gd name="connsiteX4" fmla="*/ 73622 w 98075"/>
                <a:gd name="connsiteY4" fmla="*/ 531717 h 722404"/>
                <a:gd name="connsiteX5" fmla="*/ 22822 w 98075"/>
                <a:gd name="connsiteY5" fmla="*/ 273484 h 722404"/>
                <a:gd name="connsiteX6" fmla="*/ 43989 w 98075"/>
                <a:gd name="connsiteY6" fmla="*/ 178234 h 722404"/>
                <a:gd name="connsiteX7" fmla="*/ 82089 w 98075"/>
                <a:gd name="connsiteY7" fmla="*/ 434 h 722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075" h="722404">
                  <a:moveTo>
                    <a:pt x="82089" y="434"/>
                  </a:moveTo>
                  <a:cubicBezTo>
                    <a:pt x="77503" y="9606"/>
                    <a:pt x="29172" y="176117"/>
                    <a:pt x="16472" y="233267"/>
                  </a:cubicBezTo>
                  <a:cubicBezTo>
                    <a:pt x="3772" y="290417"/>
                    <a:pt x="-7164" y="262548"/>
                    <a:pt x="5889" y="343334"/>
                  </a:cubicBezTo>
                  <a:cubicBezTo>
                    <a:pt x="18942" y="424120"/>
                    <a:pt x="83500" y="686587"/>
                    <a:pt x="94789" y="717984"/>
                  </a:cubicBezTo>
                  <a:cubicBezTo>
                    <a:pt x="106078" y="749381"/>
                    <a:pt x="85616" y="605800"/>
                    <a:pt x="73622" y="531717"/>
                  </a:cubicBezTo>
                  <a:cubicBezTo>
                    <a:pt x="61628" y="457634"/>
                    <a:pt x="27761" y="332398"/>
                    <a:pt x="22822" y="273484"/>
                  </a:cubicBezTo>
                  <a:cubicBezTo>
                    <a:pt x="17883" y="214570"/>
                    <a:pt x="32700" y="226565"/>
                    <a:pt x="43989" y="178234"/>
                  </a:cubicBezTo>
                  <a:cubicBezTo>
                    <a:pt x="55278" y="129903"/>
                    <a:pt x="86675" y="-8738"/>
                    <a:pt x="82089" y="43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4" name="フリーフォーム: 図形 1043">
              <a:extLst>
                <a:ext uri="{FF2B5EF4-FFF2-40B4-BE49-F238E27FC236}">
                  <a16:creationId xmlns:a16="http://schemas.microsoft.com/office/drawing/2014/main" id="{B172C12F-EEAE-401B-90F6-7DB7BFB7B6CE}"/>
                </a:ext>
              </a:extLst>
            </p:cNvPr>
            <p:cNvSpPr/>
            <p:nvPr/>
          </p:nvSpPr>
          <p:spPr>
            <a:xfrm>
              <a:off x="3769591" y="2552681"/>
              <a:ext cx="254393" cy="205345"/>
            </a:xfrm>
            <a:custGeom>
              <a:avLst/>
              <a:gdLst>
                <a:gd name="connsiteX0" fmla="*/ 192 w 254393"/>
                <a:gd name="connsiteY0" fmla="*/ 205336 h 205345"/>
                <a:gd name="connsiteX1" fmla="*/ 116609 w 254393"/>
                <a:gd name="connsiteY1" fmla="*/ 76219 h 205345"/>
                <a:gd name="connsiteX2" fmla="*/ 254192 w 254393"/>
                <a:gd name="connsiteY2" fmla="*/ 19 h 205345"/>
                <a:gd name="connsiteX3" fmla="*/ 144126 w 254393"/>
                <a:gd name="connsiteY3" fmla="*/ 82569 h 205345"/>
                <a:gd name="connsiteX4" fmla="*/ 192 w 254393"/>
                <a:gd name="connsiteY4" fmla="*/ 205336 h 20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393" h="205345">
                  <a:moveTo>
                    <a:pt x="192" y="205336"/>
                  </a:moveTo>
                  <a:cubicBezTo>
                    <a:pt x="-4394" y="204278"/>
                    <a:pt x="74276" y="110439"/>
                    <a:pt x="116609" y="76219"/>
                  </a:cubicBezTo>
                  <a:cubicBezTo>
                    <a:pt x="158942" y="41999"/>
                    <a:pt x="249606" y="-1039"/>
                    <a:pt x="254192" y="19"/>
                  </a:cubicBezTo>
                  <a:cubicBezTo>
                    <a:pt x="258778" y="1077"/>
                    <a:pt x="183990" y="49055"/>
                    <a:pt x="144126" y="82569"/>
                  </a:cubicBezTo>
                  <a:cubicBezTo>
                    <a:pt x="104262" y="116083"/>
                    <a:pt x="4778" y="206394"/>
                    <a:pt x="192" y="20533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5" name="フリーフォーム: 図形 1044">
              <a:extLst>
                <a:ext uri="{FF2B5EF4-FFF2-40B4-BE49-F238E27FC236}">
                  <a16:creationId xmlns:a16="http://schemas.microsoft.com/office/drawing/2014/main" id="{52BBCDD8-D70C-4176-8269-C4F9BAE1AEC1}"/>
                </a:ext>
              </a:extLst>
            </p:cNvPr>
            <p:cNvSpPr/>
            <p:nvPr/>
          </p:nvSpPr>
          <p:spPr>
            <a:xfrm>
              <a:off x="3775944" y="2533620"/>
              <a:ext cx="209768" cy="203248"/>
            </a:xfrm>
            <a:custGeom>
              <a:avLst/>
              <a:gdLst>
                <a:gd name="connsiteX0" fmla="*/ 209739 w 209768"/>
                <a:gd name="connsiteY0" fmla="*/ 30 h 203248"/>
                <a:gd name="connsiteX1" fmla="*/ 63689 w 209768"/>
                <a:gd name="connsiteY1" fmla="*/ 88930 h 203248"/>
                <a:gd name="connsiteX2" fmla="*/ 189 w 209768"/>
                <a:gd name="connsiteY2" fmla="*/ 203230 h 203248"/>
                <a:gd name="connsiteX3" fmla="*/ 50989 w 209768"/>
                <a:gd name="connsiteY3" fmla="*/ 80463 h 203248"/>
                <a:gd name="connsiteX4" fmla="*/ 209739 w 209768"/>
                <a:gd name="connsiteY4" fmla="*/ 30 h 203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768" h="203248">
                  <a:moveTo>
                    <a:pt x="209739" y="30"/>
                  </a:moveTo>
                  <a:cubicBezTo>
                    <a:pt x="211856" y="1441"/>
                    <a:pt x="98614" y="55063"/>
                    <a:pt x="63689" y="88930"/>
                  </a:cubicBezTo>
                  <a:cubicBezTo>
                    <a:pt x="28764" y="122797"/>
                    <a:pt x="2306" y="204641"/>
                    <a:pt x="189" y="203230"/>
                  </a:cubicBezTo>
                  <a:cubicBezTo>
                    <a:pt x="-1928" y="201819"/>
                    <a:pt x="13595" y="113977"/>
                    <a:pt x="50989" y="80463"/>
                  </a:cubicBezTo>
                  <a:cubicBezTo>
                    <a:pt x="88383" y="46949"/>
                    <a:pt x="207622" y="-1381"/>
                    <a:pt x="209739" y="3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6" name="フリーフォーム: 図形 1045">
              <a:extLst>
                <a:ext uri="{FF2B5EF4-FFF2-40B4-BE49-F238E27FC236}">
                  <a16:creationId xmlns:a16="http://schemas.microsoft.com/office/drawing/2014/main" id="{AF089709-C608-4C58-B7F8-7AA4FCA38F98}"/>
                </a:ext>
              </a:extLst>
            </p:cNvPr>
            <p:cNvSpPr/>
            <p:nvPr/>
          </p:nvSpPr>
          <p:spPr>
            <a:xfrm>
              <a:off x="3858048" y="1254769"/>
              <a:ext cx="494102" cy="497957"/>
            </a:xfrm>
            <a:custGeom>
              <a:avLst/>
              <a:gdLst>
                <a:gd name="connsiteX0" fmla="*/ 493819 w 494102"/>
                <a:gd name="connsiteY0" fmla="*/ 414 h 497957"/>
                <a:gd name="connsiteX1" fmla="*/ 203835 w 494102"/>
                <a:gd name="connsiteY1" fmla="*/ 224781 h 497957"/>
                <a:gd name="connsiteX2" fmla="*/ 98002 w 494102"/>
                <a:gd name="connsiteY2" fmla="*/ 315798 h 497957"/>
                <a:gd name="connsiteX3" fmla="*/ 635 w 494102"/>
                <a:gd name="connsiteY3" fmla="*/ 497831 h 497957"/>
                <a:gd name="connsiteX4" fmla="*/ 146685 w 494102"/>
                <a:gd name="connsiteY4" fmla="*/ 286164 h 497957"/>
                <a:gd name="connsiteX5" fmla="*/ 493819 w 494102"/>
                <a:gd name="connsiteY5" fmla="*/ 414 h 497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4102" h="497957">
                  <a:moveTo>
                    <a:pt x="493819" y="414"/>
                  </a:moveTo>
                  <a:cubicBezTo>
                    <a:pt x="503344" y="-9817"/>
                    <a:pt x="269805" y="172217"/>
                    <a:pt x="203835" y="224781"/>
                  </a:cubicBezTo>
                  <a:cubicBezTo>
                    <a:pt x="137865" y="277345"/>
                    <a:pt x="131869" y="270290"/>
                    <a:pt x="98002" y="315798"/>
                  </a:cubicBezTo>
                  <a:cubicBezTo>
                    <a:pt x="64135" y="361306"/>
                    <a:pt x="-7479" y="502770"/>
                    <a:pt x="635" y="497831"/>
                  </a:cubicBezTo>
                  <a:cubicBezTo>
                    <a:pt x="8749" y="492892"/>
                    <a:pt x="66605" y="365186"/>
                    <a:pt x="146685" y="286164"/>
                  </a:cubicBezTo>
                  <a:cubicBezTo>
                    <a:pt x="226765" y="207142"/>
                    <a:pt x="484294" y="10645"/>
                    <a:pt x="493819" y="41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7" name="フリーフォーム: 図形 1046">
              <a:extLst>
                <a:ext uri="{FF2B5EF4-FFF2-40B4-BE49-F238E27FC236}">
                  <a16:creationId xmlns:a16="http://schemas.microsoft.com/office/drawing/2014/main" id="{1990DE30-A3EC-46E1-89B4-D623717C746C}"/>
                </a:ext>
              </a:extLst>
            </p:cNvPr>
            <p:cNvSpPr/>
            <p:nvPr/>
          </p:nvSpPr>
          <p:spPr>
            <a:xfrm>
              <a:off x="4368895" y="1151170"/>
              <a:ext cx="854234" cy="123073"/>
            </a:xfrm>
            <a:custGeom>
              <a:avLst/>
              <a:gdLst>
                <a:gd name="connsiteX0" fmla="*/ 2022 w 854234"/>
                <a:gd name="connsiteY0" fmla="*/ 123063 h 123073"/>
                <a:gd name="connsiteX1" fmla="*/ 272955 w 854234"/>
                <a:gd name="connsiteY1" fmla="*/ 27813 h 123073"/>
                <a:gd name="connsiteX2" fmla="*/ 454988 w 854234"/>
                <a:gd name="connsiteY2" fmla="*/ 297 h 123073"/>
                <a:gd name="connsiteX3" fmla="*/ 848688 w 854234"/>
                <a:gd name="connsiteY3" fmla="*/ 40513 h 123073"/>
                <a:gd name="connsiteX4" fmla="*/ 668772 w 854234"/>
                <a:gd name="connsiteY4" fmla="*/ 21463 h 123073"/>
                <a:gd name="connsiteX5" fmla="*/ 425355 w 854234"/>
                <a:gd name="connsiteY5" fmla="*/ 21463 h 123073"/>
                <a:gd name="connsiteX6" fmla="*/ 2022 w 854234"/>
                <a:gd name="connsiteY6" fmla="*/ 123063 h 123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4234" h="123073">
                  <a:moveTo>
                    <a:pt x="2022" y="123063"/>
                  </a:moveTo>
                  <a:cubicBezTo>
                    <a:pt x="-23378" y="124121"/>
                    <a:pt x="197461" y="48274"/>
                    <a:pt x="272955" y="27813"/>
                  </a:cubicBezTo>
                  <a:cubicBezTo>
                    <a:pt x="348449" y="7352"/>
                    <a:pt x="359033" y="-1820"/>
                    <a:pt x="454988" y="297"/>
                  </a:cubicBezTo>
                  <a:cubicBezTo>
                    <a:pt x="550943" y="2414"/>
                    <a:pt x="813057" y="36985"/>
                    <a:pt x="848688" y="40513"/>
                  </a:cubicBezTo>
                  <a:cubicBezTo>
                    <a:pt x="884319" y="44041"/>
                    <a:pt x="739327" y="24638"/>
                    <a:pt x="668772" y="21463"/>
                  </a:cubicBezTo>
                  <a:cubicBezTo>
                    <a:pt x="598217" y="18288"/>
                    <a:pt x="534363" y="6999"/>
                    <a:pt x="425355" y="21463"/>
                  </a:cubicBezTo>
                  <a:cubicBezTo>
                    <a:pt x="316347" y="35927"/>
                    <a:pt x="27422" y="122005"/>
                    <a:pt x="2022" y="12306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8" name="フリーフォーム: 図形 1047">
              <a:extLst>
                <a:ext uri="{FF2B5EF4-FFF2-40B4-BE49-F238E27FC236}">
                  <a16:creationId xmlns:a16="http://schemas.microsoft.com/office/drawing/2014/main" id="{4D74B7B7-8D38-474A-9C9C-8E1DCC3F9EC2}"/>
                </a:ext>
              </a:extLst>
            </p:cNvPr>
            <p:cNvSpPr/>
            <p:nvPr/>
          </p:nvSpPr>
          <p:spPr>
            <a:xfrm>
              <a:off x="5151964" y="1199812"/>
              <a:ext cx="556793" cy="361818"/>
            </a:xfrm>
            <a:custGeom>
              <a:avLst/>
              <a:gdLst>
                <a:gd name="connsiteX0" fmla="*/ 3 w 556793"/>
                <a:gd name="connsiteY0" fmla="*/ 338 h 361818"/>
                <a:gd name="connsiteX1" fmla="*/ 321736 w 556793"/>
                <a:gd name="connsiteY1" fmla="*/ 127338 h 361818"/>
                <a:gd name="connsiteX2" fmla="*/ 550336 w 556793"/>
                <a:gd name="connsiteY2" fmla="*/ 358055 h 361818"/>
                <a:gd name="connsiteX3" fmla="*/ 488953 w 556793"/>
                <a:gd name="connsiteY3" fmla="*/ 264921 h 361818"/>
                <a:gd name="connsiteX4" fmla="*/ 436036 w 556793"/>
                <a:gd name="connsiteY4" fmla="*/ 190838 h 361818"/>
                <a:gd name="connsiteX5" fmla="*/ 315386 w 556793"/>
                <a:gd name="connsiteY5" fmla="*/ 93471 h 361818"/>
                <a:gd name="connsiteX6" fmla="*/ 3 w 556793"/>
                <a:gd name="connsiteY6" fmla="*/ 338 h 361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6793" h="361818">
                  <a:moveTo>
                    <a:pt x="3" y="338"/>
                  </a:moveTo>
                  <a:cubicBezTo>
                    <a:pt x="1061" y="5982"/>
                    <a:pt x="230014" y="67719"/>
                    <a:pt x="321736" y="127338"/>
                  </a:cubicBezTo>
                  <a:cubicBezTo>
                    <a:pt x="413458" y="186958"/>
                    <a:pt x="522467" y="335125"/>
                    <a:pt x="550336" y="358055"/>
                  </a:cubicBezTo>
                  <a:cubicBezTo>
                    <a:pt x="578205" y="380985"/>
                    <a:pt x="508003" y="292791"/>
                    <a:pt x="488953" y="264921"/>
                  </a:cubicBezTo>
                  <a:cubicBezTo>
                    <a:pt x="469903" y="237052"/>
                    <a:pt x="464964" y="219413"/>
                    <a:pt x="436036" y="190838"/>
                  </a:cubicBezTo>
                  <a:cubicBezTo>
                    <a:pt x="407108" y="162263"/>
                    <a:pt x="387705" y="125926"/>
                    <a:pt x="315386" y="93471"/>
                  </a:cubicBezTo>
                  <a:cubicBezTo>
                    <a:pt x="243067" y="61016"/>
                    <a:pt x="-1055" y="-5306"/>
                    <a:pt x="3" y="33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9" name="フリーフォーム: 図形 1048">
              <a:extLst>
                <a:ext uri="{FF2B5EF4-FFF2-40B4-BE49-F238E27FC236}">
                  <a16:creationId xmlns:a16="http://schemas.microsoft.com/office/drawing/2014/main" id="{B43FC05B-6FFB-420E-81CF-4B28EE66F2FE}"/>
                </a:ext>
              </a:extLst>
            </p:cNvPr>
            <p:cNvSpPr/>
            <p:nvPr/>
          </p:nvSpPr>
          <p:spPr>
            <a:xfrm>
              <a:off x="5723018" y="1574945"/>
              <a:ext cx="214395" cy="452161"/>
            </a:xfrm>
            <a:custGeom>
              <a:avLst/>
              <a:gdLst>
                <a:gd name="connsiteX0" fmla="*/ 449 w 214395"/>
                <a:gd name="connsiteY0" fmla="*/ 1972 h 452161"/>
                <a:gd name="connsiteX1" fmla="*/ 85115 w 214395"/>
                <a:gd name="connsiteY1" fmla="*/ 154372 h 452161"/>
                <a:gd name="connsiteX2" fmla="*/ 212115 w 214395"/>
                <a:gd name="connsiteY2" fmla="*/ 444355 h 452161"/>
                <a:gd name="connsiteX3" fmla="*/ 163432 w 214395"/>
                <a:gd name="connsiteY3" fmla="*/ 359688 h 452161"/>
                <a:gd name="connsiteX4" fmla="*/ 121099 w 214395"/>
                <a:gd name="connsiteY4" fmla="*/ 255972 h 452161"/>
                <a:gd name="connsiteX5" fmla="*/ 449 w 214395"/>
                <a:gd name="connsiteY5" fmla="*/ 1972 h 452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395" h="452161">
                  <a:moveTo>
                    <a:pt x="449" y="1972"/>
                  </a:moveTo>
                  <a:cubicBezTo>
                    <a:pt x="-5548" y="-14961"/>
                    <a:pt x="49837" y="80641"/>
                    <a:pt x="85115" y="154372"/>
                  </a:cubicBezTo>
                  <a:cubicBezTo>
                    <a:pt x="120393" y="228103"/>
                    <a:pt x="199062" y="410136"/>
                    <a:pt x="212115" y="444355"/>
                  </a:cubicBezTo>
                  <a:cubicBezTo>
                    <a:pt x="225168" y="478574"/>
                    <a:pt x="178601" y="391085"/>
                    <a:pt x="163432" y="359688"/>
                  </a:cubicBezTo>
                  <a:cubicBezTo>
                    <a:pt x="148263" y="328291"/>
                    <a:pt x="148263" y="313122"/>
                    <a:pt x="121099" y="255972"/>
                  </a:cubicBezTo>
                  <a:cubicBezTo>
                    <a:pt x="93935" y="198822"/>
                    <a:pt x="6446" y="18905"/>
                    <a:pt x="449" y="197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0" name="フリーフォーム: 図形 1049">
              <a:extLst>
                <a:ext uri="{FF2B5EF4-FFF2-40B4-BE49-F238E27FC236}">
                  <a16:creationId xmlns:a16="http://schemas.microsoft.com/office/drawing/2014/main" id="{801D6771-7AB9-4064-B1B3-110F8B532A0E}"/>
                </a:ext>
              </a:extLst>
            </p:cNvPr>
            <p:cNvSpPr/>
            <p:nvPr/>
          </p:nvSpPr>
          <p:spPr>
            <a:xfrm>
              <a:off x="5917935" y="2063742"/>
              <a:ext cx="84559" cy="330237"/>
            </a:xfrm>
            <a:custGeom>
              <a:avLst/>
              <a:gdLst>
                <a:gd name="connsiteX0" fmla="*/ 265 w 84559"/>
                <a:gd name="connsiteY0" fmla="*/ 8 h 330237"/>
                <a:gd name="connsiteX1" fmla="*/ 55298 w 84559"/>
                <a:gd name="connsiteY1" fmla="*/ 226491 h 330237"/>
                <a:gd name="connsiteX2" fmla="*/ 70115 w 84559"/>
                <a:gd name="connsiteY2" fmla="*/ 330208 h 330237"/>
                <a:gd name="connsiteX3" fmla="*/ 80698 w 84559"/>
                <a:gd name="connsiteY3" fmla="*/ 218025 h 330237"/>
                <a:gd name="connsiteX4" fmla="*/ 265 w 84559"/>
                <a:gd name="connsiteY4" fmla="*/ 8 h 33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559" h="330237">
                  <a:moveTo>
                    <a:pt x="265" y="8"/>
                  </a:moveTo>
                  <a:cubicBezTo>
                    <a:pt x="-3968" y="1419"/>
                    <a:pt x="43656" y="171458"/>
                    <a:pt x="55298" y="226491"/>
                  </a:cubicBezTo>
                  <a:cubicBezTo>
                    <a:pt x="66940" y="281524"/>
                    <a:pt x="65882" y="331619"/>
                    <a:pt x="70115" y="330208"/>
                  </a:cubicBezTo>
                  <a:cubicBezTo>
                    <a:pt x="74348" y="328797"/>
                    <a:pt x="92340" y="271647"/>
                    <a:pt x="80698" y="218025"/>
                  </a:cubicBezTo>
                  <a:cubicBezTo>
                    <a:pt x="69056" y="164403"/>
                    <a:pt x="4498" y="-1403"/>
                    <a:pt x="265" y="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1" name="フリーフォーム: 図形 1050">
              <a:extLst>
                <a:ext uri="{FF2B5EF4-FFF2-40B4-BE49-F238E27FC236}">
                  <a16:creationId xmlns:a16="http://schemas.microsoft.com/office/drawing/2014/main" id="{4F15ED2D-7B55-43ED-8073-D9E747303265}"/>
                </a:ext>
              </a:extLst>
            </p:cNvPr>
            <p:cNvSpPr/>
            <p:nvPr/>
          </p:nvSpPr>
          <p:spPr>
            <a:xfrm>
              <a:off x="5722328" y="2401885"/>
              <a:ext cx="269146" cy="63987"/>
            </a:xfrm>
            <a:custGeom>
              <a:avLst/>
              <a:gdLst>
                <a:gd name="connsiteX0" fmla="*/ 610 w 269146"/>
                <a:gd name="connsiteY0" fmla="*/ 63503 h 63987"/>
                <a:gd name="connsiteX1" fmla="*/ 146660 w 269146"/>
                <a:gd name="connsiteY1" fmla="*/ 39690 h 63987"/>
                <a:gd name="connsiteX2" fmla="*/ 232385 w 269146"/>
                <a:gd name="connsiteY2" fmla="*/ 17465 h 63987"/>
                <a:gd name="connsiteX3" fmla="*/ 268897 w 269146"/>
                <a:gd name="connsiteY3" fmla="*/ 3 h 63987"/>
                <a:gd name="connsiteX4" fmla="*/ 216510 w 269146"/>
                <a:gd name="connsiteY4" fmla="*/ 15878 h 63987"/>
                <a:gd name="connsiteX5" fmla="*/ 99035 w 269146"/>
                <a:gd name="connsiteY5" fmla="*/ 52390 h 63987"/>
                <a:gd name="connsiteX6" fmla="*/ 610 w 269146"/>
                <a:gd name="connsiteY6" fmla="*/ 63503 h 63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9146" h="63987">
                  <a:moveTo>
                    <a:pt x="610" y="63503"/>
                  </a:moveTo>
                  <a:cubicBezTo>
                    <a:pt x="8547" y="61386"/>
                    <a:pt x="108031" y="47363"/>
                    <a:pt x="146660" y="39690"/>
                  </a:cubicBezTo>
                  <a:cubicBezTo>
                    <a:pt x="185289" y="32017"/>
                    <a:pt x="212012" y="24079"/>
                    <a:pt x="232385" y="17465"/>
                  </a:cubicBezTo>
                  <a:cubicBezTo>
                    <a:pt x="252758" y="10850"/>
                    <a:pt x="271543" y="267"/>
                    <a:pt x="268897" y="3"/>
                  </a:cubicBezTo>
                  <a:cubicBezTo>
                    <a:pt x="266251" y="-261"/>
                    <a:pt x="216510" y="15878"/>
                    <a:pt x="216510" y="15878"/>
                  </a:cubicBezTo>
                  <a:cubicBezTo>
                    <a:pt x="188200" y="24609"/>
                    <a:pt x="133960" y="44188"/>
                    <a:pt x="99035" y="52390"/>
                  </a:cubicBezTo>
                  <a:cubicBezTo>
                    <a:pt x="64110" y="60592"/>
                    <a:pt x="-7327" y="65620"/>
                    <a:pt x="610" y="6350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2" name="フリーフォーム: 図形 1051">
              <a:extLst>
                <a:ext uri="{FF2B5EF4-FFF2-40B4-BE49-F238E27FC236}">
                  <a16:creationId xmlns:a16="http://schemas.microsoft.com/office/drawing/2014/main" id="{00CF01E4-4A66-4DD7-B27A-CACC6AFAD20F}"/>
                </a:ext>
              </a:extLst>
            </p:cNvPr>
            <p:cNvSpPr/>
            <p:nvPr/>
          </p:nvSpPr>
          <p:spPr>
            <a:xfrm>
              <a:off x="5719639" y="2492082"/>
              <a:ext cx="287504" cy="74329"/>
            </a:xfrm>
            <a:custGeom>
              <a:avLst/>
              <a:gdLst>
                <a:gd name="connsiteX0" fmla="*/ 124 w 287504"/>
                <a:gd name="connsiteY0" fmla="*/ 73318 h 74329"/>
                <a:gd name="connsiteX1" fmla="*/ 136649 w 287504"/>
                <a:gd name="connsiteY1" fmla="*/ 60618 h 74329"/>
                <a:gd name="connsiteX2" fmla="*/ 216024 w 287504"/>
                <a:gd name="connsiteY2" fmla="*/ 39981 h 74329"/>
                <a:gd name="connsiteX3" fmla="*/ 287461 w 287504"/>
                <a:gd name="connsiteY3" fmla="*/ 293 h 74329"/>
                <a:gd name="connsiteX4" fmla="*/ 225549 w 287504"/>
                <a:gd name="connsiteY4" fmla="*/ 22518 h 74329"/>
                <a:gd name="connsiteX5" fmla="*/ 162049 w 287504"/>
                <a:gd name="connsiteY5" fmla="*/ 33631 h 74329"/>
                <a:gd name="connsiteX6" fmla="*/ 124 w 287504"/>
                <a:gd name="connsiteY6" fmla="*/ 73318 h 74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7504" h="74329">
                  <a:moveTo>
                    <a:pt x="124" y="73318"/>
                  </a:moveTo>
                  <a:cubicBezTo>
                    <a:pt x="-4109" y="77816"/>
                    <a:pt x="100666" y="66174"/>
                    <a:pt x="136649" y="60618"/>
                  </a:cubicBezTo>
                  <a:cubicBezTo>
                    <a:pt x="172632" y="55062"/>
                    <a:pt x="190889" y="50035"/>
                    <a:pt x="216024" y="39981"/>
                  </a:cubicBezTo>
                  <a:cubicBezTo>
                    <a:pt x="241159" y="29927"/>
                    <a:pt x="285874" y="3203"/>
                    <a:pt x="287461" y="293"/>
                  </a:cubicBezTo>
                  <a:cubicBezTo>
                    <a:pt x="289048" y="-2617"/>
                    <a:pt x="246451" y="16962"/>
                    <a:pt x="225549" y="22518"/>
                  </a:cubicBezTo>
                  <a:cubicBezTo>
                    <a:pt x="204647" y="28074"/>
                    <a:pt x="196180" y="25693"/>
                    <a:pt x="162049" y="33631"/>
                  </a:cubicBezTo>
                  <a:cubicBezTo>
                    <a:pt x="127918" y="41569"/>
                    <a:pt x="4357" y="68820"/>
                    <a:pt x="124" y="7331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3" name="フリーフォーム: 図形 1052">
              <a:extLst>
                <a:ext uri="{FF2B5EF4-FFF2-40B4-BE49-F238E27FC236}">
                  <a16:creationId xmlns:a16="http://schemas.microsoft.com/office/drawing/2014/main" id="{727F17F3-8891-4634-A2D1-F981335CDA86}"/>
                </a:ext>
              </a:extLst>
            </p:cNvPr>
            <p:cNvSpPr/>
            <p:nvPr/>
          </p:nvSpPr>
          <p:spPr>
            <a:xfrm>
              <a:off x="5732429" y="2461838"/>
              <a:ext cx="3928" cy="109276"/>
            </a:xfrm>
            <a:custGeom>
              <a:avLst/>
              <a:gdLst>
                <a:gd name="connsiteX0" fmla="*/ 1621 w 3928"/>
                <a:gd name="connsiteY0" fmla="*/ 375 h 109276"/>
                <a:gd name="connsiteX1" fmla="*/ 34 w 3928"/>
                <a:gd name="connsiteY1" fmla="*/ 106737 h 109276"/>
                <a:gd name="connsiteX2" fmla="*/ 3209 w 3928"/>
                <a:gd name="connsiteY2" fmla="*/ 71812 h 109276"/>
                <a:gd name="connsiteX3" fmla="*/ 1621 w 3928"/>
                <a:gd name="connsiteY3" fmla="*/ 375 h 109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28" h="109276">
                  <a:moveTo>
                    <a:pt x="1621" y="375"/>
                  </a:moveTo>
                  <a:cubicBezTo>
                    <a:pt x="1092" y="6196"/>
                    <a:pt x="-231" y="94831"/>
                    <a:pt x="34" y="106737"/>
                  </a:cubicBezTo>
                  <a:cubicBezTo>
                    <a:pt x="299" y="118643"/>
                    <a:pt x="1092" y="85570"/>
                    <a:pt x="3209" y="71812"/>
                  </a:cubicBezTo>
                  <a:cubicBezTo>
                    <a:pt x="5326" y="58054"/>
                    <a:pt x="2150" y="-5446"/>
                    <a:pt x="1621" y="37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4" name="フリーフォーム: 図形 1053">
              <a:extLst>
                <a:ext uri="{FF2B5EF4-FFF2-40B4-BE49-F238E27FC236}">
                  <a16:creationId xmlns:a16="http://schemas.microsoft.com/office/drawing/2014/main" id="{69FD6BA1-E651-412B-B04F-DDFF2022ADF5}"/>
                </a:ext>
              </a:extLst>
            </p:cNvPr>
            <p:cNvSpPr/>
            <p:nvPr/>
          </p:nvSpPr>
          <p:spPr>
            <a:xfrm>
              <a:off x="5704768" y="2446043"/>
              <a:ext cx="11894" cy="119445"/>
            </a:xfrm>
            <a:custGeom>
              <a:avLst/>
              <a:gdLst>
                <a:gd name="connsiteX0" fmla="*/ 707 w 11894"/>
                <a:gd name="connsiteY0" fmla="*/ 295 h 119445"/>
                <a:gd name="connsiteX1" fmla="*/ 2295 w 11894"/>
                <a:gd name="connsiteY1" fmla="*/ 116182 h 119445"/>
                <a:gd name="connsiteX2" fmla="*/ 11820 w 11894"/>
                <a:gd name="connsiteY2" fmla="*/ 82845 h 119445"/>
                <a:gd name="connsiteX3" fmla="*/ 707 w 11894"/>
                <a:gd name="connsiteY3" fmla="*/ 295 h 119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94" h="119445">
                  <a:moveTo>
                    <a:pt x="707" y="295"/>
                  </a:moveTo>
                  <a:cubicBezTo>
                    <a:pt x="-880" y="5851"/>
                    <a:pt x="443" y="102424"/>
                    <a:pt x="2295" y="116182"/>
                  </a:cubicBezTo>
                  <a:cubicBezTo>
                    <a:pt x="4147" y="129940"/>
                    <a:pt x="10762" y="96603"/>
                    <a:pt x="11820" y="82845"/>
                  </a:cubicBezTo>
                  <a:cubicBezTo>
                    <a:pt x="12878" y="69087"/>
                    <a:pt x="2294" y="-5261"/>
                    <a:pt x="707" y="29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5" name="フリーフォーム: 図形 1054">
              <a:extLst>
                <a:ext uri="{FF2B5EF4-FFF2-40B4-BE49-F238E27FC236}">
                  <a16:creationId xmlns:a16="http://schemas.microsoft.com/office/drawing/2014/main" id="{44843B79-ADCE-42BF-A068-581422BB6F06}"/>
                </a:ext>
              </a:extLst>
            </p:cNvPr>
            <p:cNvSpPr/>
            <p:nvPr/>
          </p:nvSpPr>
          <p:spPr>
            <a:xfrm>
              <a:off x="5722884" y="2405007"/>
              <a:ext cx="165196" cy="34029"/>
            </a:xfrm>
            <a:custGeom>
              <a:avLst/>
              <a:gdLst>
                <a:gd name="connsiteX0" fmla="*/ 54 w 165196"/>
                <a:gd name="connsiteY0" fmla="*/ 56 h 34029"/>
                <a:gd name="connsiteX1" fmla="*/ 71491 w 165196"/>
                <a:gd name="connsiteY1" fmla="*/ 25456 h 34029"/>
                <a:gd name="connsiteX2" fmla="*/ 165154 w 165196"/>
                <a:gd name="connsiteY2" fmla="*/ 27043 h 34029"/>
                <a:gd name="connsiteX3" fmla="*/ 82604 w 165196"/>
                <a:gd name="connsiteY3" fmla="*/ 33393 h 34029"/>
                <a:gd name="connsiteX4" fmla="*/ 54 w 165196"/>
                <a:gd name="connsiteY4" fmla="*/ 56 h 34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196" h="34029">
                  <a:moveTo>
                    <a:pt x="54" y="56"/>
                  </a:moveTo>
                  <a:cubicBezTo>
                    <a:pt x="-1798" y="-1267"/>
                    <a:pt x="43974" y="20958"/>
                    <a:pt x="71491" y="25456"/>
                  </a:cubicBezTo>
                  <a:cubicBezTo>
                    <a:pt x="99008" y="29954"/>
                    <a:pt x="163302" y="25720"/>
                    <a:pt x="165154" y="27043"/>
                  </a:cubicBezTo>
                  <a:cubicBezTo>
                    <a:pt x="167006" y="28366"/>
                    <a:pt x="107475" y="36303"/>
                    <a:pt x="82604" y="33393"/>
                  </a:cubicBezTo>
                  <a:cubicBezTo>
                    <a:pt x="57733" y="30483"/>
                    <a:pt x="1906" y="1379"/>
                    <a:pt x="54" y="5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6" name="フリーフォーム: 図形 1055">
              <a:extLst>
                <a:ext uri="{FF2B5EF4-FFF2-40B4-BE49-F238E27FC236}">
                  <a16:creationId xmlns:a16="http://schemas.microsoft.com/office/drawing/2014/main" id="{1EA6E107-24A0-4E29-88D0-79F96F77A2E8}"/>
                </a:ext>
              </a:extLst>
            </p:cNvPr>
            <p:cNvSpPr/>
            <p:nvPr/>
          </p:nvSpPr>
          <p:spPr>
            <a:xfrm>
              <a:off x="5697370" y="2393949"/>
              <a:ext cx="62746" cy="71442"/>
            </a:xfrm>
            <a:custGeom>
              <a:avLst/>
              <a:gdLst>
                <a:gd name="connsiteX0" fmla="*/ 20805 w 62746"/>
                <a:gd name="connsiteY0" fmla="*/ 1 h 71442"/>
                <a:gd name="connsiteX1" fmla="*/ 43030 w 62746"/>
                <a:gd name="connsiteY1" fmla="*/ 49214 h 71442"/>
                <a:gd name="connsiteX2" fmla="*/ 168 w 62746"/>
                <a:gd name="connsiteY2" fmla="*/ 71439 h 71442"/>
                <a:gd name="connsiteX3" fmla="*/ 62080 w 62746"/>
                <a:gd name="connsiteY3" fmla="*/ 50801 h 71442"/>
                <a:gd name="connsiteX4" fmla="*/ 20805 w 62746"/>
                <a:gd name="connsiteY4" fmla="*/ 1 h 71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746" h="71442">
                  <a:moveTo>
                    <a:pt x="20805" y="1"/>
                  </a:moveTo>
                  <a:cubicBezTo>
                    <a:pt x="17630" y="-264"/>
                    <a:pt x="46469" y="37308"/>
                    <a:pt x="43030" y="49214"/>
                  </a:cubicBezTo>
                  <a:cubicBezTo>
                    <a:pt x="39591" y="61120"/>
                    <a:pt x="-3007" y="71175"/>
                    <a:pt x="168" y="71439"/>
                  </a:cubicBezTo>
                  <a:cubicBezTo>
                    <a:pt x="3343" y="71704"/>
                    <a:pt x="55466" y="58209"/>
                    <a:pt x="62080" y="50801"/>
                  </a:cubicBezTo>
                  <a:cubicBezTo>
                    <a:pt x="68694" y="43393"/>
                    <a:pt x="23980" y="266"/>
                    <a:pt x="20805" y="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7" name="フリーフォーム: 図形 1056">
              <a:extLst>
                <a:ext uri="{FF2B5EF4-FFF2-40B4-BE49-F238E27FC236}">
                  <a16:creationId xmlns:a16="http://schemas.microsoft.com/office/drawing/2014/main" id="{EE0B210A-3163-4AC0-83C3-BCFEA39ECBC0}"/>
                </a:ext>
              </a:extLst>
            </p:cNvPr>
            <p:cNvSpPr/>
            <p:nvPr/>
          </p:nvSpPr>
          <p:spPr>
            <a:xfrm>
              <a:off x="5846194" y="2425690"/>
              <a:ext cx="154108" cy="39734"/>
            </a:xfrm>
            <a:custGeom>
              <a:avLst/>
              <a:gdLst>
                <a:gd name="connsiteX0" fmla="*/ 152969 w 154108"/>
                <a:gd name="connsiteY0" fmla="*/ 10 h 39734"/>
                <a:gd name="connsiteX1" fmla="*/ 72006 w 154108"/>
                <a:gd name="connsiteY1" fmla="*/ 25410 h 39734"/>
                <a:gd name="connsiteX2" fmla="*/ 569 w 154108"/>
                <a:gd name="connsiteY2" fmla="*/ 39698 h 39734"/>
                <a:gd name="connsiteX3" fmla="*/ 111694 w 154108"/>
                <a:gd name="connsiteY3" fmla="*/ 28585 h 39734"/>
                <a:gd name="connsiteX4" fmla="*/ 152969 w 154108"/>
                <a:gd name="connsiteY4" fmla="*/ 10 h 39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4108" h="39734">
                  <a:moveTo>
                    <a:pt x="152969" y="10"/>
                  </a:moveTo>
                  <a:cubicBezTo>
                    <a:pt x="146355" y="-519"/>
                    <a:pt x="97406" y="18795"/>
                    <a:pt x="72006" y="25410"/>
                  </a:cubicBezTo>
                  <a:cubicBezTo>
                    <a:pt x="46606" y="32025"/>
                    <a:pt x="-6045" y="39169"/>
                    <a:pt x="569" y="39698"/>
                  </a:cubicBezTo>
                  <a:cubicBezTo>
                    <a:pt x="7183" y="40227"/>
                    <a:pt x="87088" y="34935"/>
                    <a:pt x="111694" y="28585"/>
                  </a:cubicBezTo>
                  <a:cubicBezTo>
                    <a:pt x="136300" y="22235"/>
                    <a:pt x="159583" y="539"/>
                    <a:pt x="152969" y="1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8" name="フリーフォーム: 図形 1057">
              <a:extLst>
                <a:ext uri="{FF2B5EF4-FFF2-40B4-BE49-F238E27FC236}">
                  <a16:creationId xmlns:a16="http://schemas.microsoft.com/office/drawing/2014/main" id="{AABB3D58-2C45-4EF4-9E4B-80F141BA7035}"/>
                </a:ext>
              </a:extLst>
            </p:cNvPr>
            <p:cNvSpPr/>
            <p:nvPr/>
          </p:nvSpPr>
          <p:spPr>
            <a:xfrm>
              <a:off x="5775325" y="2593975"/>
              <a:ext cx="225541" cy="43084"/>
            </a:xfrm>
            <a:custGeom>
              <a:avLst/>
              <a:gdLst>
                <a:gd name="connsiteX0" fmla="*/ 0 w 225541"/>
                <a:gd name="connsiteY0" fmla="*/ 0 h 43084"/>
                <a:gd name="connsiteX1" fmla="*/ 122238 w 225541"/>
                <a:gd name="connsiteY1" fmla="*/ 39688 h 43084"/>
                <a:gd name="connsiteX2" fmla="*/ 225425 w 225541"/>
                <a:gd name="connsiteY2" fmla="*/ 39688 h 43084"/>
                <a:gd name="connsiteX3" fmla="*/ 141288 w 225541"/>
                <a:gd name="connsiteY3" fmla="*/ 28575 h 43084"/>
                <a:gd name="connsiteX4" fmla="*/ 76200 w 225541"/>
                <a:gd name="connsiteY4" fmla="*/ 14288 h 43084"/>
                <a:gd name="connsiteX5" fmla="*/ 0 w 225541"/>
                <a:gd name="connsiteY5" fmla="*/ 0 h 43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5541" h="43084">
                  <a:moveTo>
                    <a:pt x="0" y="0"/>
                  </a:moveTo>
                  <a:cubicBezTo>
                    <a:pt x="42333" y="16536"/>
                    <a:pt x="84667" y="33073"/>
                    <a:pt x="122238" y="39688"/>
                  </a:cubicBezTo>
                  <a:cubicBezTo>
                    <a:pt x="159809" y="46303"/>
                    <a:pt x="222250" y="41540"/>
                    <a:pt x="225425" y="39688"/>
                  </a:cubicBezTo>
                  <a:cubicBezTo>
                    <a:pt x="228600" y="37836"/>
                    <a:pt x="166159" y="32808"/>
                    <a:pt x="141288" y="28575"/>
                  </a:cubicBezTo>
                  <a:cubicBezTo>
                    <a:pt x="116417" y="24342"/>
                    <a:pt x="76200" y="14288"/>
                    <a:pt x="76200" y="1428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9" name="フリーフォーム: 図形 1058">
              <a:extLst>
                <a:ext uri="{FF2B5EF4-FFF2-40B4-BE49-F238E27FC236}">
                  <a16:creationId xmlns:a16="http://schemas.microsoft.com/office/drawing/2014/main" id="{6909602F-930B-4F4D-8166-1B9DE6D0FE28}"/>
                </a:ext>
              </a:extLst>
            </p:cNvPr>
            <p:cNvSpPr/>
            <p:nvPr/>
          </p:nvSpPr>
          <p:spPr>
            <a:xfrm>
              <a:off x="5465580" y="2272512"/>
              <a:ext cx="257420" cy="124882"/>
            </a:xfrm>
            <a:custGeom>
              <a:avLst/>
              <a:gdLst>
                <a:gd name="connsiteX0" fmla="*/ 183 w 257420"/>
                <a:gd name="connsiteY0" fmla="*/ 788 h 124882"/>
                <a:gd name="connsiteX1" fmla="*/ 143058 w 257420"/>
                <a:gd name="connsiteY1" fmla="*/ 81751 h 124882"/>
                <a:gd name="connsiteX2" fmla="*/ 184333 w 257420"/>
                <a:gd name="connsiteY2" fmla="*/ 108738 h 124882"/>
                <a:gd name="connsiteX3" fmla="*/ 257358 w 257420"/>
                <a:gd name="connsiteY3" fmla="*/ 124613 h 124882"/>
                <a:gd name="connsiteX4" fmla="*/ 195445 w 257420"/>
                <a:gd name="connsiteY4" fmla="*/ 96038 h 124882"/>
                <a:gd name="connsiteX5" fmla="*/ 114483 w 257420"/>
                <a:gd name="connsiteY5" fmla="*/ 43651 h 124882"/>
                <a:gd name="connsiteX6" fmla="*/ 183 w 257420"/>
                <a:gd name="connsiteY6" fmla="*/ 788 h 124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420" h="124882">
                  <a:moveTo>
                    <a:pt x="183" y="788"/>
                  </a:moveTo>
                  <a:cubicBezTo>
                    <a:pt x="4945" y="7138"/>
                    <a:pt x="112366" y="63759"/>
                    <a:pt x="143058" y="81751"/>
                  </a:cubicBezTo>
                  <a:cubicBezTo>
                    <a:pt x="173750" y="99743"/>
                    <a:pt x="165283" y="101594"/>
                    <a:pt x="184333" y="108738"/>
                  </a:cubicBezTo>
                  <a:cubicBezTo>
                    <a:pt x="203383" y="115882"/>
                    <a:pt x="255506" y="126730"/>
                    <a:pt x="257358" y="124613"/>
                  </a:cubicBezTo>
                  <a:cubicBezTo>
                    <a:pt x="259210" y="122496"/>
                    <a:pt x="219258" y="109532"/>
                    <a:pt x="195445" y="96038"/>
                  </a:cubicBezTo>
                  <a:cubicBezTo>
                    <a:pt x="171633" y="82544"/>
                    <a:pt x="144381" y="59261"/>
                    <a:pt x="114483" y="43651"/>
                  </a:cubicBezTo>
                  <a:cubicBezTo>
                    <a:pt x="84585" y="28041"/>
                    <a:pt x="-4579" y="-5562"/>
                    <a:pt x="183" y="78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0" name="フリーフォーム: 図形 1059">
              <a:extLst>
                <a:ext uri="{FF2B5EF4-FFF2-40B4-BE49-F238E27FC236}">
                  <a16:creationId xmlns:a16="http://schemas.microsoft.com/office/drawing/2014/main" id="{C46301CA-8A3F-4ED9-B8DB-4E15A0787FB6}"/>
                </a:ext>
              </a:extLst>
            </p:cNvPr>
            <p:cNvSpPr/>
            <p:nvPr/>
          </p:nvSpPr>
          <p:spPr>
            <a:xfrm>
              <a:off x="5562587" y="2347899"/>
              <a:ext cx="80647" cy="105574"/>
            </a:xfrm>
            <a:custGeom>
              <a:avLst/>
              <a:gdLst>
                <a:gd name="connsiteX0" fmla="*/ 13 w 80647"/>
                <a:gd name="connsiteY0" fmla="*/ 14 h 105574"/>
                <a:gd name="connsiteX1" fmla="*/ 74626 w 80647"/>
                <a:gd name="connsiteY1" fmla="*/ 44464 h 105574"/>
                <a:gd name="connsiteX2" fmla="*/ 76213 w 80647"/>
                <a:gd name="connsiteY2" fmla="*/ 79389 h 105574"/>
                <a:gd name="connsiteX3" fmla="*/ 76213 w 80647"/>
                <a:gd name="connsiteY3" fmla="*/ 104789 h 105574"/>
                <a:gd name="connsiteX4" fmla="*/ 68276 w 80647"/>
                <a:gd name="connsiteY4" fmla="*/ 49226 h 105574"/>
                <a:gd name="connsiteX5" fmla="*/ 13 w 80647"/>
                <a:gd name="connsiteY5" fmla="*/ 14 h 105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0647" h="105574">
                  <a:moveTo>
                    <a:pt x="13" y="14"/>
                  </a:moveTo>
                  <a:cubicBezTo>
                    <a:pt x="1071" y="-780"/>
                    <a:pt x="61926" y="31235"/>
                    <a:pt x="74626" y="44464"/>
                  </a:cubicBezTo>
                  <a:cubicBezTo>
                    <a:pt x="87326" y="57693"/>
                    <a:pt x="75949" y="69335"/>
                    <a:pt x="76213" y="79389"/>
                  </a:cubicBezTo>
                  <a:cubicBezTo>
                    <a:pt x="76477" y="89443"/>
                    <a:pt x="77536" y="109816"/>
                    <a:pt x="76213" y="104789"/>
                  </a:cubicBezTo>
                  <a:cubicBezTo>
                    <a:pt x="74890" y="99762"/>
                    <a:pt x="77801" y="64572"/>
                    <a:pt x="68276" y="49226"/>
                  </a:cubicBezTo>
                  <a:cubicBezTo>
                    <a:pt x="58751" y="33880"/>
                    <a:pt x="-1045" y="808"/>
                    <a:pt x="13" y="1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1" name="フリーフォーム: 図形 1060">
              <a:extLst>
                <a:ext uri="{FF2B5EF4-FFF2-40B4-BE49-F238E27FC236}">
                  <a16:creationId xmlns:a16="http://schemas.microsoft.com/office/drawing/2014/main" id="{21A2F581-F7F1-4602-8AA5-950B01DB2AF0}"/>
                </a:ext>
              </a:extLst>
            </p:cNvPr>
            <p:cNvSpPr/>
            <p:nvPr/>
          </p:nvSpPr>
          <p:spPr>
            <a:xfrm>
              <a:off x="5630844" y="2374891"/>
              <a:ext cx="90523" cy="211560"/>
            </a:xfrm>
            <a:custGeom>
              <a:avLst/>
              <a:gdLst>
                <a:gd name="connsiteX0" fmla="*/ 19 w 90523"/>
                <a:gd name="connsiteY0" fmla="*/ 9 h 211560"/>
                <a:gd name="connsiteX1" fmla="*/ 76219 w 90523"/>
                <a:gd name="connsiteY1" fmla="*/ 44459 h 211560"/>
                <a:gd name="connsiteX2" fmla="*/ 60344 w 90523"/>
                <a:gd name="connsiteY2" fmla="*/ 57159 h 211560"/>
                <a:gd name="connsiteX3" fmla="*/ 52406 w 90523"/>
                <a:gd name="connsiteY3" fmla="*/ 103197 h 211560"/>
                <a:gd name="connsiteX4" fmla="*/ 52406 w 90523"/>
                <a:gd name="connsiteY4" fmla="*/ 171459 h 211560"/>
                <a:gd name="connsiteX5" fmla="*/ 90506 w 90523"/>
                <a:gd name="connsiteY5" fmla="*/ 211147 h 211560"/>
                <a:gd name="connsiteX6" fmla="*/ 57169 w 90523"/>
                <a:gd name="connsiteY6" fmla="*/ 188922 h 211560"/>
                <a:gd name="connsiteX7" fmla="*/ 46056 w 90523"/>
                <a:gd name="connsiteY7" fmla="*/ 138122 h 211560"/>
                <a:gd name="connsiteX8" fmla="*/ 68281 w 90523"/>
                <a:gd name="connsiteY8" fmla="*/ 41284 h 211560"/>
                <a:gd name="connsiteX9" fmla="*/ 19 w 90523"/>
                <a:gd name="connsiteY9" fmla="*/ 9 h 211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0523" h="211560">
                  <a:moveTo>
                    <a:pt x="19" y="9"/>
                  </a:moveTo>
                  <a:cubicBezTo>
                    <a:pt x="1342" y="538"/>
                    <a:pt x="66165" y="34934"/>
                    <a:pt x="76219" y="44459"/>
                  </a:cubicBezTo>
                  <a:cubicBezTo>
                    <a:pt x="86273" y="53984"/>
                    <a:pt x="64313" y="47369"/>
                    <a:pt x="60344" y="57159"/>
                  </a:cubicBezTo>
                  <a:cubicBezTo>
                    <a:pt x="56375" y="66949"/>
                    <a:pt x="53729" y="84147"/>
                    <a:pt x="52406" y="103197"/>
                  </a:cubicBezTo>
                  <a:cubicBezTo>
                    <a:pt x="51083" y="122247"/>
                    <a:pt x="46056" y="153467"/>
                    <a:pt x="52406" y="171459"/>
                  </a:cubicBezTo>
                  <a:cubicBezTo>
                    <a:pt x="58756" y="189451"/>
                    <a:pt x="89712" y="208237"/>
                    <a:pt x="90506" y="211147"/>
                  </a:cubicBezTo>
                  <a:cubicBezTo>
                    <a:pt x="91300" y="214057"/>
                    <a:pt x="64577" y="201093"/>
                    <a:pt x="57169" y="188922"/>
                  </a:cubicBezTo>
                  <a:cubicBezTo>
                    <a:pt x="49761" y="176751"/>
                    <a:pt x="44204" y="162728"/>
                    <a:pt x="46056" y="138122"/>
                  </a:cubicBezTo>
                  <a:cubicBezTo>
                    <a:pt x="47908" y="113516"/>
                    <a:pt x="71191" y="61657"/>
                    <a:pt x="68281" y="41284"/>
                  </a:cubicBezTo>
                  <a:cubicBezTo>
                    <a:pt x="65371" y="20911"/>
                    <a:pt x="-1304" y="-520"/>
                    <a:pt x="19" y="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2" name="フリーフォーム: 図形 1061">
              <a:extLst>
                <a:ext uri="{FF2B5EF4-FFF2-40B4-BE49-F238E27FC236}">
                  <a16:creationId xmlns:a16="http://schemas.microsoft.com/office/drawing/2014/main" id="{7AE7C3C3-832B-4EBD-804D-6F4B22EC20B4}"/>
                </a:ext>
              </a:extLst>
            </p:cNvPr>
            <p:cNvSpPr/>
            <p:nvPr/>
          </p:nvSpPr>
          <p:spPr>
            <a:xfrm>
              <a:off x="5597503" y="2406637"/>
              <a:ext cx="63591" cy="187771"/>
            </a:xfrm>
            <a:custGeom>
              <a:avLst/>
              <a:gdLst>
                <a:gd name="connsiteX0" fmla="*/ 63522 w 63591"/>
                <a:gd name="connsiteY0" fmla="*/ 13 h 187771"/>
                <a:gd name="connsiteX1" fmla="*/ 44472 w 63591"/>
                <a:gd name="connsiteY1" fmla="*/ 131776 h 187771"/>
                <a:gd name="connsiteX2" fmla="*/ 42885 w 63591"/>
                <a:gd name="connsiteY2" fmla="*/ 150826 h 187771"/>
                <a:gd name="connsiteX3" fmla="*/ 22 w 63591"/>
                <a:gd name="connsiteY3" fmla="*/ 187338 h 187771"/>
                <a:gd name="connsiteX4" fmla="*/ 49235 w 63591"/>
                <a:gd name="connsiteY4" fmla="*/ 123838 h 187771"/>
                <a:gd name="connsiteX5" fmla="*/ 63522 w 63591"/>
                <a:gd name="connsiteY5" fmla="*/ 13 h 187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591" h="187771">
                  <a:moveTo>
                    <a:pt x="63522" y="13"/>
                  </a:moveTo>
                  <a:cubicBezTo>
                    <a:pt x="62728" y="1336"/>
                    <a:pt x="47911" y="106641"/>
                    <a:pt x="44472" y="131776"/>
                  </a:cubicBezTo>
                  <a:cubicBezTo>
                    <a:pt x="41032" y="156912"/>
                    <a:pt x="50293" y="141566"/>
                    <a:pt x="42885" y="150826"/>
                  </a:cubicBezTo>
                  <a:cubicBezTo>
                    <a:pt x="35477" y="160086"/>
                    <a:pt x="-1036" y="191836"/>
                    <a:pt x="22" y="187338"/>
                  </a:cubicBezTo>
                  <a:cubicBezTo>
                    <a:pt x="1080" y="182840"/>
                    <a:pt x="40239" y="154530"/>
                    <a:pt x="49235" y="123838"/>
                  </a:cubicBezTo>
                  <a:cubicBezTo>
                    <a:pt x="58231" y="93146"/>
                    <a:pt x="64316" y="-1310"/>
                    <a:pt x="63522" y="1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3" name="フリーフォーム: 図形 1062">
              <a:extLst>
                <a:ext uri="{FF2B5EF4-FFF2-40B4-BE49-F238E27FC236}">
                  <a16:creationId xmlns:a16="http://schemas.microsoft.com/office/drawing/2014/main" id="{A90177C2-3172-4F82-8A38-E0693D5B3306}"/>
                </a:ext>
              </a:extLst>
            </p:cNvPr>
            <p:cNvSpPr/>
            <p:nvPr/>
          </p:nvSpPr>
          <p:spPr>
            <a:xfrm>
              <a:off x="5602270" y="2524092"/>
              <a:ext cx="76322" cy="152642"/>
            </a:xfrm>
            <a:custGeom>
              <a:avLst/>
              <a:gdLst>
                <a:gd name="connsiteX0" fmla="*/ 76218 w 76322"/>
                <a:gd name="connsiteY0" fmla="*/ 33 h 152642"/>
                <a:gd name="connsiteX1" fmla="*/ 63518 w 76322"/>
                <a:gd name="connsiteY1" fmla="*/ 85758 h 152642"/>
                <a:gd name="connsiteX2" fmla="*/ 61930 w 76322"/>
                <a:gd name="connsiteY2" fmla="*/ 98458 h 152642"/>
                <a:gd name="connsiteX3" fmla="*/ 18 w 76322"/>
                <a:gd name="connsiteY3" fmla="*/ 152433 h 152642"/>
                <a:gd name="connsiteX4" fmla="*/ 55580 w 76322"/>
                <a:gd name="connsiteY4" fmla="*/ 76233 h 152642"/>
                <a:gd name="connsiteX5" fmla="*/ 76218 w 76322"/>
                <a:gd name="connsiteY5" fmla="*/ 33 h 152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322" h="152642">
                  <a:moveTo>
                    <a:pt x="76218" y="33"/>
                  </a:moveTo>
                  <a:cubicBezTo>
                    <a:pt x="77541" y="1620"/>
                    <a:pt x="65899" y="69354"/>
                    <a:pt x="63518" y="85758"/>
                  </a:cubicBezTo>
                  <a:cubicBezTo>
                    <a:pt x="61137" y="102162"/>
                    <a:pt x="72513" y="87346"/>
                    <a:pt x="61930" y="98458"/>
                  </a:cubicBezTo>
                  <a:cubicBezTo>
                    <a:pt x="51347" y="109570"/>
                    <a:pt x="1076" y="156137"/>
                    <a:pt x="18" y="152433"/>
                  </a:cubicBezTo>
                  <a:cubicBezTo>
                    <a:pt x="-1040" y="148729"/>
                    <a:pt x="43938" y="98458"/>
                    <a:pt x="55580" y="76233"/>
                  </a:cubicBezTo>
                  <a:cubicBezTo>
                    <a:pt x="67222" y="54008"/>
                    <a:pt x="74895" y="-1554"/>
                    <a:pt x="76218" y="3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4" name="フリーフォーム: 図形 1063">
              <a:extLst>
                <a:ext uri="{FF2B5EF4-FFF2-40B4-BE49-F238E27FC236}">
                  <a16:creationId xmlns:a16="http://schemas.microsoft.com/office/drawing/2014/main" id="{25FDBCCF-0718-47C7-A57E-C8C0094F7D9D}"/>
                </a:ext>
              </a:extLst>
            </p:cNvPr>
            <p:cNvSpPr/>
            <p:nvPr/>
          </p:nvSpPr>
          <p:spPr>
            <a:xfrm>
              <a:off x="5643500" y="2573311"/>
              <a:ext cx="90619" cy="62017"/>
            </a:xfrm>
            <a:custGeom>
              <a:avLst/>
              <a:gdLst>
                <a:gd name="connsiteX0" fmla="*/ 90550 w 90619"/>
                <a:gd name="connsiteY0" fmla="*/ 27 h 62017"/>
                <a:gd name="connsiteX1" fmla="*/ 50863 w 90619"/>
                <a:gd name="connsiteY1" fmla="*/ 42889 h 62017"/>
                <a:gd name="connsiteX2" fmla="*/ 63 w 90619"/>
                <a:gd name="connsiteY2" fmla="*/ 61939 h 62017"/>
                <a:gd name="connsiteX3" fmla="*/ 41338 w 90619"/>
                <a:gd name="connsiteY3" fmla="*/ 36539 h 62017"/>
                <a:gd name="connsiteX4" fmla="*/ 90550 w 90619"/>
                <a:gd name="connsiteY4" fmla="*/ 27 h 62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619" h="62017">
                  <a:moveTo>
                    <a:pt x="90550" y="27"/>
                  </a:moveTo>
                  <a:cubicBezTo>
                    <a:pt x="92138" y="1085"/>
                    <a:pt x="65944" y="32570"/>
                    <a:pt x="50863" y="42889"/>
                  </a:cubicBezTo>
                  <a:cubicBezTo>
                    <a:pt x="35782" y="53208"/>
                    <a:pt x="1651" y="62997"/>
                    <a:pt x="63" y="61939"/>
                  </a:cubicBezTo>
                  <a:cubicBezTo>
                    <a:pt x="-1525" y="60881"/>
                    <a:pt x="27050" y="44212"/>
                    <a:pt x="41338" y="36539"/>
                  </a:cubicBezTo>
                  <a:cubicBezTo>
                    <a:pt x="55625" y="28866"/>
                    <a:pt x="88962" y="-1031"/>
                    <a:pt x="90550" y="2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5" name="フリーフォーム: 図形 1064">
              <a:extLst>
                <a:ext uri="{FF2B5EF4-FFF2-40B4-BE49-F238E27FC236}">
                  <a16:creationId xmlns:a16="http://schemas.microsoft.com/office/drawing/2014/main" id="{BC38AB72-955D-4FC2-A0FD-BD3A0767C527}"/>
                </a:ext>
              </a:extLst>
            </p:cNvPr>
            <p:cNvSpPr/>
            <p:nvPr/>
          </p:nvSpPr>
          <p:spPr>
            <a:xfrm>
              <a:off x="5545120" y="2364924"/>
              <a:ext cx="66610" cy="228350"/>
            </a:xfrm>
            <a:custGeom>
              <a:avLst/>
              <a:gdLst>
                <a:gd name="connsiteX0" fmla="*/ 27005 w 66610"/>
                <a:gd name="connsiteY0" fmla="*/ 451 h 228350"/>
                <a:gd name="connsiteX1" fmla="*/ 63518 w 66610"/>
                <a:gd name="connsiteY1" fmla="*/ 65539 h 228350"/>
                <a:gd name="connsiteX2" fmla="*/ 63518 w 66610"/>
                <a:gd name="connsiteY2" fmla="*/ 141739 h 228350"/>
                <a:gd name="connsiteX3" fmla="*/ 53993 w 66610"/>
                <a:gd name="connsiteY3" fmla="*/ 192539 h 228350"/>
                <a:gd name="connsiteX4" fmla="*/ 18 w 66610"/>
                <a:gd name="connsiteY4" fmla="*/ 227464 h 228350"/>
                <a:gd name="connsiteX5" fmla="*/ 60343 w 66610"/>
                <a:gd name="connsiteY5" fmla="*/ 156026 h 228350"/>
                <a:gd name="connsiteX6" fmla="*/ 60343 w 66610"/>
                <a:gd name="connsiteY6" fmla="*/ 98876 h 228350"/>
                <a:gd name="connsiteX7" fmla="*/ 27005 w 66610"/>
                <a:gd name="connsiteY7" fmla="*/ 451 h 228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6610" h="228350">
                  <a:moveTo>
                    <a:pt x="27005" y="451"/>
                  </a:moveTo>
                  <a:cubicBezTo>
                    <a:pt x="27534" y="-5105"/>
                    <a:pt x="57433" y="41991"/>
                    <a:pt x="63518" y="65539"/>
                  </a:cubicBezTo>
                  <a:cubicBezTo>
                    <a:pt x="69603" y="89087"/>
                    <a:pt x="65105" y="120572"/>
                    <a:pt x="63518" y="141739"/>
                  </a:cubicBezTo>
                  <a:cubicBezTo>
                    <a:pt x="61931" y="162906"/>
                    <a:pt x="64576" y="178252"/>
                    <a:pt x="53993" y="192539"/>
                  </a:cubicBezTo>
                  <a:cubicBezTo>
                    <a:pt x="43410" y="206827"/>
                    <a:pt x="-1040" y="233550"/>
                    <a:pt x="18" y="227464"/>
                  </a:cubicBezTo>
                  <a:cubicBezTo>
                    <a:pt x="1076" y="221379"/>
                    <a:pt x="50289" y="177457"/>
                    <a:pt x="60343" y="156026"/>
                  </a:cubicBezTo>
                  <a:cubicBezTo>
                    <a:pt x="70397" y="134595"/>
                    <a:pt x="61401" y="118455"/>
                    <a:pt x="60343" y="98876"/>
                  </a:cubicBezTo>
                  <a:cubicBezTo>
                    <a:pt x="59285" y="79297"/>
                    <a:pt x="26476" y="6007"/>
                    <a:pt x="27005" y="45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6" name="フリーフォーム: 図形 1065">
              <a:extLst>
                <a:ext uri="{FF2B5EF4-FFF2-40B4-BE49-F238E27FC236}">
                  <a16:creationId xmlns:a16="http://schemas.microsoft.com/office/drawing/2014/main" id="{8BDC6D38-1F7D-457E-8BB2-2405A9DF9C0D}"/>
                </a:ext>
              </a:extLst>
            </p:cNvPr>
            <p:cNvSpPr/>
            <p:nvPr/>
          </p:nvSpPr>
          <p:spPr>
            <a:xfrm>
              <a:off x="5525877" y="2353558"/>
              <a:ext cx="55773" cy="241584"/>
            </a:xfrm>
            <a:custGeom>
              <a:avLst/>
              <a:gdLst>
                <a:gd name="connsiteX0" fmla="*/ 4973 w 55773"/>
                <a:gd name="connsiteY0" fmla="*/ 240417 h 241584"/>
                <a:gd name="connsiteX1" fmla="*/ 211 w 55773"/>
                <a:gd name="connsiteY1" fmla="*/ 16580 h 241584"/>
                <a:gd name="connsiteX2" fmla="*/ 12911 w 55773"/>
                <a:gd name="connsiteY2" fmla="*/ 16580 h 241584"/>
                <a:gd name="connsiteX3" fmla="*/ 55773 w 55773"/>
                <a:gd name="connsiteY3" fmla="*/ 14992 h 241584"/>
                <a:gd name="connsiteX4" fmla="*/ 12911 w 55773"/>
                <a:gd name="connsiteY4" fmla="*/ 26105 h 241584"/>
                <a:gd name="connsiteX5" fmla="*/ 4973 w 55773"/>
                <a:gd name="connsiteY5" fmla="*/ 102305 h 241584"/>
                <a:gd name="connsiteX6" fmla="*/ 4973 w 55773"/>
                <a:gd name="connsiteY6" fmla="*/ 240417 h 241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773" h="241584">
                  <a:moveTo>
                    <a:pt x="4973" y="240417"/>
                  </a:moveTo>
                  <a:cubicBezTo>
                    <a:pt x="4179" y="226130"/>
                    <a:pt x="-1112" y="53886"/>
                    <a:pt x="211" y="16580"/>
                  </a:cubicBezTo>
                  <a:cubicBezTo>
                    <a:pt x="1534" y="-20726"/>
                    <a:pt x="12911" y="16580"/>
                    <a:pt x="12911" y="16580"/>
                  </a:cubicBezTo>
                  <a:cubicBezTo>
                    <a:pt x="22171" y="16315"/>
                    <a:pt x="55773" y="13405"/>
                    <a:pt x="55773" y="14992"/>
                  </a:cubicBezTo>
                  <a:cubicBezTo>
                    <a:pt x="55773" y="16579"/>
                    <a:pt x="21378" y="11553"/>
                    <a:pt x="12911" y="26105"/>
                  </a:cubicBezTo>
                  <a:cubicBezTo>
                    <a:pt x="4444" y="40657"/>
                    <a:pt x="4973" y="70820"/>
                    <a:pt x="4973" y="102305"/>
                  </a:cubicBezTo>
                  <a:cubicBezTo>
                    <a:pt x="4973" y="133790"/>
                    <a:pt x="5767" y="254704"/>
                    <a:pt x="4973" y="24041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7" name="フリーフォーム: 図形 1066">
              <a:extLst>
                <a:ext uri="{FF2B5EF4-FFF2-40B4-BE49-F238E27FC236}">
                  <a16:creationId xmlns:a16="http://schemas.microsoft.com/office/drawing/2014/main" id="{051B8F01-809F-47AC-B8CC-141ED5B34401}"/>
                </a:ext>
              </a:extLst>
            </p:cNvPr>
            <p:cNvSpPr/>
            <p:nvPr/>
          </p:nvSpPr>
          <p:spPr>
            <a:xfrm>
              <a:off x="5537189" y="2378044"/>
              <a:ext cx="32651" cy="211170"/>
            </a:xfrm>
            <a:custGeom>
              <a:avLst/>
              <a:gdLst>
                <a:gd name="connsiteX0" fmla="*/ 11 w 32651"/>
                <a:gd name="connsiteY0" fmla="*/ 31 h 211170"/>
                <a:gd name="connsiteX1" fmla="*/ 30174 w 32651"/>
                <a:gd name="connsiteY1" fmla="*/ 63531 h 211170"/>
                <a:gd name="connsiteX2" fmla="*/ 30174 w 32651"/>
                <a:gd name="connsiteY2" fmla="*/ 152431 h 211170"/>
                <a:gd name="connsiteX3" fmla="*/ 25411 w 32651"/>
                <a:gd name="connsiteY3" fmla="*/ 168306 h 211170"/>
                <a:gd name="connsiteX4" fmla="*/ 11 w 32651"/>
                <a:gd name="connsiteY4" fmla="*/ 211169 h 211170"/>
                <a:gd name="connsiteX5" fmla="*/ 22236 w 32651"/>
                <a:gd name="connsiteY5" fmla="*/ 169894 h 211170"/>
                <a:gd name="connsiteX6" fmla="*/ 30174 w 32651"/>
                <a:gd name="connsiteY6" fmla="*/ 127031 h 211170"/>
                <a:gd name="connsiteX7" fmla="*/ 31761 w 32651"/>
                <a:gd name="connsiteY7" fmla="*/ 55594 h 211170"/>
                <a:gd name="connsiteX8" fmla="*/ 11 w 32651"/>
                <a:gd name="connsiteY8" fmla="*/ 31 h 211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651" h="211170">
                  <a:moveTo>
                    <a:pt x="11" y="31"/>
                  </a:moveTo>
                  <a:cubicBezTo>
                    <a:pt x="-253" y="1354"/>
                    <a:pt x="25147" y="38131"/>
                    <a:pt x="30174" y="63531"/>
                  </a:cubicBezTo>
                  <a:cubicBezTo>
                    <a:pt x="35201" y="88931"/>
                    <a:pt x="30968" y="134969"/>
                    <a:pt x="30174" y="152431"/>
                  </a:cubicBezTo>
                  <a:cubicBezTo>
                    <a:pt x="29380" y="169893"/>
                    <a:pt x="30438" y="158516"/>
                    <a:pt x="25411" y="168306"/>
                  </a:cubicBezTo>
                  <a:cubicBezTo>
                    <a:pt x="20384" y="178096"/>
                    <a:pt x="540" y="210904"/>
                    <a:pt x="11" y="211169"/>
                  </a:cubicBezTo>
                  <a:cubicBezTo>
                    <a:pt x="-518" y="211434"/>
                    <a:pt x="17209" y="183917"/>
                    <a:pt x="22236" y="169894"/>
                  </a:cubicBezTo>
                  <a:cubicBezTo>
                    <a:pt x="27263" y="155871"/>
                    <a:pt x="28587" y="146081"/>
                    <a:pt x="30174" y="127031"/>
                  </a:cubicBezTo>
                  <a:cubicBezTo>
                    <a:pt x="31761" y="107981"/>
                    <a:pt x="33878" y="71733"/>
                    <a:pt x="31761" y="55594"/>
                  </a:cubicBezTo>
                  <a:cubicBezTo>
                    <a:pt x="29644" y="39455"/>
                    <a:pt x="275" y="-1292"/>
                    <a:pt x="11" y="3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8" name="フリーフォーム: 図形 1067">
              <a:extLst>
                <a:ext uri="{FF2B5EF4-FFF2-40B4-BE49-F238E27FC236}">
                  <a16:creationId xmlns:a16="http://schemas.microsoft.com/office/drawing/2014/main" id="{FB00E79B-0EE6-4FF9-8C6E-0C5E1606A5FC}"/>
                </a:ext>
              </a:extLst>
            </p:cNvPr>
            <p:cNvSpPr/>
            <p:nvPr/>
          </p:nvSpPr>
          <p:spPr>
            <a:xfrm>
              <a:off x="5124570" y="2251365"/>
              <a:ext cx="363517" cy="63815"/>
            </a:xfrm>
            <a:custGeom>
              <a:avLst/>
              <a:gdLst>
                <a:gd name="connsiteX0" fmla="*/ 1468 w 363517"/>
                <a:gd name="connsiteY0" fmla="*/ 63210 h 63815"/>
                <a:gd name="connsiteX1" fmla="*/ 145930 w 363517"/>
                <a:gd name="connsiteY1" fmla="*/ 4473 h 63815"/>
                <a:gd name="connsiteX2" fmla="*/ 287218 w 363517"/>
                <a:gd name="connsiteY2" fmla="*/ 6060 h 63815"/>
                <a:gd name="connsiteX3" fmla="*/ 363418 w 363517"/>
                <a:gd name="connsiteY3" fmla="*/ 21935 h 63815"/>
                <a:gd name="connsiteX4" fmla="*/ 304680 w 363517"/>
                <a:gd name="connsiteY4" fmla="*/ 20348 h 63815"/>
                <a:gd name="connsiteX5" fmla="*/ 204668 w 363517"/>
                <a:gd name="connsiteY5" fmla="*/ 18760 h 63815"/>
                <a:gd name="connsiteX6" fmla="*/ 79255 w 363517"/>
                <a:gd name="connsiteY6" fmla="*/ 34635 h 63815"/>
                <a:gd name="connsiteX7" fmla="*/ 1468 w 363517"/>
                <a:gd name="connsiteY7" fmla="*/ 63210 h 63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3517" h="63815">
                  <a:moveTo>
                    <a:pt x="1468" y="63210"/>
                  </a:moveTo>
                  <a:cubicBezTo>
                    <a:pt x="12580" y="58183"/>
                    <a:pt x="98305" y="13998"/>
                    <a:pt x="145930" y="4473"/>
                  </a:cubicBezTo>
                  <a:cubicBezTo>
                    <a:pt x="193555" y="-5052"/>
                    <a:pt x="250970" y="3150"/>
                    <a:pt x="287218" y="6060"/>
                  </a:cubicBezTo>
                  <a:cubicBezTo>
                    <a:pt x="323466" y="8970"/>
                    <a:pt x="360508" y="19554"/>
                    <a:pt x="363418" y="21935"/>
                  </a:cubicBezTo>
                  <a:cubicBezTo>
                    <a:pt x="366328" y="24316"/>
                    <a:pt x="304680" y="20348"/>
                    <a:pt x="304680" y="20348"/>
                  </a:cubicBezTo>
                  <a:cubicBezTo>
                    <a:pt x="278222" y="19819"/>
                    <a:pt x="242239" y="16379"/>
                    <a:pt x="204668" y="18760"/>
                  </a:cubicBezTo>
                  <a:cubicBezTo>
                    <a:pt x="167097" y="21141"/>
                    <a:pt x="113651" y="28814"/>
                    <a:pt x="79255" y="34635"/>
                  </a:cubicBezTo>
                  <a:cubicBezTo>
                    <a:pt x="44859" y="40456"/>
                    <a:pt x="-9644" y="68237"/>
                    <a:pt x="1468" y="6321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9" name="フリーフォーム: 図形 1068">
              <a:extLst>
                <a:ext uri="{FF2B5EF4-FFF2-40B4-BE49-F238E27FC236}">
                  <a16:creationId xmlns:a16="http://schemas.microsoft.com/office/drawing/2014/main" id="{AA41F064-CAEB-4B87-A4AE-26E78DC97056}"/>
                </a:ext>
              </a:extLst>
            </p:cNvPr>
            <p:cNvSpPr/>
            <p:nvPr/>
          </p:nvSpPr>
          <p:spPr>
            <a:xfrm>
              <a:off x="5219008" y="2609748"/>
              <a:ext cx="350734" cy="125542"/>
            </a:xfrm>
            <a:custGeom>
              <a:avLst/>
              <a:gdLst>
                <a:gd name="connsiteX0" fmla="*/ 349942 w 350734"/>
                <a:gd name="connsiteY0" fmla="*/ 102 h 125542"/>
                <a:gd name="connsiteX1" fmla="*/ 300730 w 350734"/>
                <a:gd name="connsiteY1" fmla="*/ 71540 h 125542"/>
                <a:gd name="connsiteX2" fmla="*/ 270567 w 350734"/>
                <a:gd name="connsiteY2" fmla="*/ 87415 h 125542"/>
                <a:gd name="connsiteX3" fmla="*/ 232467 w 350734"/>
                <a:gd name="connsiteY3" fmla="*/ 109640 h 125542"/>
                <a:gd name="connsiteX4" fmla="*/ 692 w 350734"/>
                <a:gd name="connsiteY4" fmla="*/ 125515 h 125542"/>
                <a:gd name="connsiteX5" fmla="*/ 164205 w 350734"/>
                <a:gd name="connsiteY5" fmla="*/ 112815 h 125542"/>
                <a:gd name="connsiteX6" fmla="*/ 257867 w 350734"/>
                <a:gd name="connsiteY6" fmla="*/ 89002 h 125542"/>
                <a:gd name="connsiteX7" fmla="*/ 349942 w 350734"/>
                <a:gd name="connsiteY7" fmla="*/ 102 h 125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0734" h="125542">
                  <a:moveTo>
                    <a:pt x="349942" y="102"/>
                  </a:moveTo>
                  <a:cubicBezTo>
                    <a:pt x="357086" y="-2808"/>
                    <a:pt x="313959" y="56988"/>
                    <a:pt x="300730" y="71540"/>
                  </a:cubicBezTo>
                  <a:cubicBezTo>
                    <a:pt x="287501" y="86092"/>
                    <a:pt x="281944" y="81065"/>
                    <a:pt x="270567" y="87415"/>
                  </a:cubicBezTo>
                  <a:cubicBezTo>
                    <a:pt x="259190" y="93765"/>
                    <a:pt x="277446" y="103290"/>
                    <a:pt x="232467" y="109640"/>
                  </a:cubicBezTo>
                  <a:cubicBezTo>
                    <a:pt x="187488" y="115990"/>
                    <a:pt x="12069" y="124986"/>
                    <a:pt x="692" y="125515"/>
                  </a:cubicBezTo>
                  <a:cubicBezTo>
                    <a:pt x="-10685" y="126044"/>
                    <a:pt x="121342" y="118901"/>
                    <a:pt x="164205" y="112815"/>
                  </a:cubicBezTo>
                  <a:cubicBezTo>
                    <a:pt x="207067" y="106730"/>
                    <a:pt x="227969" y="104877"/>
                    <a:pt x="257867" y="89002"/>
                  </a:cubicBezTo>
                  <a:cubicBezTo>
                    <a:pt x="287765" y="73127"/>
                    <a:pt x="342798" y="3012"/>
                    <a:pt x="349942" y="10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0" name="フリーフォーム: 図形 1069">
              <a:extLst>
                <a:ext uri="{FF2B5EF4-FFF2-40B4-BE49-F238E27FC236}">
                  <a16:creationId xmlns:a16="http://schemas.microsoft.com/office/drawing/2014/main" id="{0B9B2520-F1CE-4B5D-A407-E83722A54BB4}"/>
                </a:ext>
              </a:extLst>
            </p:cNvPr>
            <p:cNvSpPr/>
            <p:nvPr/>
          </p:nvSpPr>
          <p:spPr>
            <a:xfrm>
              <a:off x="5424394" y="2284082"/>
              <a:ext cx="113327" cy="69945"/>
            </a:xfrm>
            <a:custGeom>
              <a:avLst/>
              <a:gdLst>
                <a:gd name="connsiteX0" fmla="*/ 94 w 113327"/>
                <a:gd name="connsiteY0" fmla="*/ 331 h 69945"/>
                <a:gd name="connsiteX1" fmla="*/ 108044 w 113327"/>
                <a:gd name="connsiteY1" fmla="*/ 68593 h 69945"/>
                <a:gd name="connsiteX2" fmla="*/ 88994 w 113327"/>
                <a:gd name="connsiteY2" fmla="*/ 43193 h 69945"/>
                <a:gd name="connsiteX3" fmla="*/ 94 w 113327"/>
                <a:gd name="connsiteY3" fmla="*/ 331 h 69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327" h="69945">
                  <a:moveTo>
                    <a:pt x="94" y="331"/>
                  </a:moveTo>
                  <a:cubicBezTo>
                    <a:pt x="3269" y="4564"/>
                    <a:pt x="93227" y="61449"/>
                    <a:pt x="108044" y="68593"/>
                  </a:cubicBezTo>
                  <a:cubicBezTo>
                    <a:pt x="122861" y="75737"/>
                    <a:pt x="103281" y="52718"/>
                    <a:pt x="88994" y="43193"/>
                  </a:cubicBezTo>
                  <a:cubicBezTo>
                    <a:pt x="74707" y="33668"/>
                    <a:pt x="-3081" y="-3902"/>
                    <a:pt x="94" y="33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1" name="フリーフォーム: 図形 1070">
              <a:extLst>
                <a:ext uri="{FF2B5EF4-FFF2-40B4-BE49-F238E27FC236}">
                  <a16:creationId xmlns:a16="http://schemas.microsoft.com/office/drawing/2014/main" id="{68B5496E-E998-4705-ACE1-159920EEE97B}"/>
                </a:ext>
              </a:extLst>
            </p:cNvPr>
            <p:cNvSpPr/>
            <p:nvPr/>
          </p:nvSpPr>
          <p:spPr>
            <a:xfrm>
              <a:off x="5419725" y="2285917"/>
              <a:ext cx="52510" cy="320820"/>
            </a:xfrm>
            <a:custGeom>
              <a:avLst/>
              <a:gdLst>
                <a:gd name="connsiteX0" fmla="*/ 0 w 52510"/>
                <a:gd name="connsiteY0" fmla="*/ 83 h 320820"/>
                <a:gd name="connsiteX1" fmla="*/ 39688 w 52510"/>
                <a:gd name="connsiteY1" fmla="*/ 68346 h 320820"/>
                <a:gd name="connsiteX2" fmla="*/ 44450 w 52510"/>
                <a:gd name="connsiteY2" fmla="*/ 120733 h 320820"/>
                <a:gd name="connsiteX3" fmla="*/ 46038 w 52510"/>
                <a:gd name="connsiteY3" fmla="*/ 320758 h 320820"/>
                <a:gd name="connsiteX4" fmla="*/ 52388 w 52510"/>
                <a:gd name="connsiteY4" fmla="*/ 141371 h 320820"/>
                <a:gd name="connsiteX5" fmla="*/ 39688 w 52510"/>
                <a:gd name="connsiteY5" fmla="*/ 55646 h 320820"/>
                <a:gd name="connsiteX6" fmla="*/ 0 w 52510"/>
                <a:gd name="connsiteY6" fmla="*/ 83 h 320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510" h="320820">
                  <a:moveTo>
                    <a:pt x="0" y="83"/>
                  </a:moveTo>
                  <a:cubicBezTo>
                    <a:pt x="0" y="2200"/>
                    <a:pt x="32280" y="48238"/>
                    <a:pt x="39688" y="68346"/>
                  </a:cubicBezTo>
                  <a:cubicBezTo>
                    <a:pt x="47096" y="88454"/>
                    <a:pt x="43392" y="78664"/>
                    <a:pt x="44450" y="120733"/>
                  </a:cubicBezTo>
                  <a:cubicBezTo>
                    <a:pt x="45508" y="162802"/>
                    <a:pt x="44715" y="317318"/>
                    <a:pt x="46038" y="320758"/>
                  </a:cubicBezTo>
                  <a:cubicBezTo>
                    <a:pt x="47361" y="324198"/>
                    <a:pt x="53446" y="185556"/>
                    <a:pt x="52388" y="141371"/>
                  </a:cubicBezTo>
                  <a:cubicBezTo>
                    <a:pt x="51330" y="97186"/>
                    <a:pt x="46567" y="74696"/>
                    <a:pt x="39688" y="55646"/>
                  </a:cubicBezTo>
                  <a:cubicBezTo>
                    <a:pt x="32809" y="36596"/>
                    <a:pt x="0" y="-2034"/>
                    <a:pt x="0" y="8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2" name="フリーフォーム: 図形 1071">
              <a:extLst>
                <a:ext uri="{FF2B5EF4-FFF2-40B4-BE49-F238E27FC236}">
                  <a16:creationId xmlns:a16="http://schemas.microsoft.com/office/drawing/2014/main" id="{8D0C94B9-E781-4F9E-B96D-BA205B5763EA}"/>
                </a:ext>
              </a:extLst>
            </p:cNvPr>
            <p:cNvSpPr/>
            <p:nvPr/>
          </p:nvSpPr>
          <p:spPr>
            <a:xfrm>
              <a:off x="5219817" y="2605088"/>
              <a:ext cx="301619" cy="98046"/>
            </a:xfrm>
            <a:custGeom>
              <a:avLst/>
              <a:gdLst>
                <a:gd name="connsiteX0" fmla="*/ 301508 w 301619"/>
                <a:gd name="connsiteY0" fmla="*/ 0 h 98046"/>
                <a:gd name="connsiteX1" fmla="*/ 231658 w 301619"/>
                <a:gd name="connsiteY1" fmla="*/ 61912 h 98046"/>
                <a:gd name="connsiteX2" fmla="*/ 195146 w 301619"/>
                <a:gd name="connsiteY2" fmla="*/ 77787 h 98046"/>
                <a:gd name="connsiteX3" fmla="*/ 123708 w 301619"/>
                <a:gd name="connsiteY3" fmla="*/ 88900 h 98046"/>
                <a:gd name="connsiteX4" fmla="*/ 1471 w 301619"/>
                <a:gd name="connsiteY4" fmla="*/ 96837 h 98046"/>
                <a:gd name="connsiteX5" fmla="*/ 214196 w 301619"/>
                <a:gd name="connsiteY5" fmla="*/ 61912 h 98046"/>
                <a:gd name="connsiteX6" fmla="*/ 301508 w 301619"/>
                <a:gd name="connsiteY6" fmla="*/ 0 h 98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1619" h="98046">
                  <a:moveTo>
                    <a:pt x="301508" y="0"/>
                  </a:moveTo>
                  <a:cubicBezTo>
                    <a:pt x="304418" y="0"/>
                    <a:pt x="249385" y="48948"/>
                    <a:pt x="231658" y="61912"/>
                  </a:cubicBezTo>
                  <a:cubicBezTo>
                    <a:pt x="213931" y="74877"/>
                    <a:pt x="213138" y="73289"/>
                    <a:pt x="195146" y="77787"/>
                  </a:cubicBezTo>
                  <a:cubicBezTo>
                    <a:pt x="177154" y="82285"/>
                    <a:pt x="155987" y="85725"/>
                    <a:pt x="123708" y="88900"/>
                  </a:cubicBezTo>
                  <a:cubicBezTo>
                    <a:pt x="91429" y="92075"/>
                    <a:pt x="-13610" y="101335"/>
                    <a:pt x="1471" y="96837"/>
                  </a:cubicBezTo>
                  <a:cubicBezTo>
                    <a:pt x="16552" y="92339"/>
                    <a:pt x="164454" y="77522"/>
                    <a:pt x="214196" y="61912"/>
                  </a:cubicBezTo>
                  <a:cubicBezTo>
                    <a:pt x="263938" y="46302"/>
                    <a:pt x="298598" y="0"/>
                    <a:pt x="301508" y="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3" name="フリーフォーム: 図形 1072">
              <a:extLst>
                <a:ext uri="{FF2B5EF4-FFF2-40B4-BE49-F238E27FC236}">
                  <a16:creationId xmlns:a16="http://schemas.microsoft.com/office/drawing/2014/main" id="{0519E34E-3A78-4A1B-8DA8-295BF31E5498}"/>
                </a:ext>
              </a:extLst>
            </p:cNvPr>
            <p:cNvSpPr/>
            <p:nvPr/>
          </p:nvSpPr>
          <p:spPr>
            <a:xfrm>
              <a:off x="5167269" y="2705100"/>
              <a:ext cx="241381" cy="94387"/>
            </a:xfrm>
            <a:custGeom>
              <a:avLst/>
              <a:gdLst>
                <a:gd name="connsiteX0" fmla="*/ 44 w 241381"/>
                <a:gd name="connsiteY0" fmla="*/ 0 h 94387"/>
                <a:gd name="connsiteX1" fmla="*/ 114344 w 241381"/>
                <a:gd name="connsiteY1" fmla="*/ 77788 h 94387"/>
                <a:gd name="connsiteX2" fmla="*/ 133394 w 241381"/>
                <a:gd name="connsiteY2" fmla="*/ 92075 h 94387"/>
                <a:gd name="connsiteX3" fmla="*/ 208006 w 241381"/>
                <a:gd name="connsiteY3" fmla="*/ 90488 h 94387"/>
                <a:gd name="connsiteX4" fmla="*/ 234994 w 241381"/>
                <a:gd name="connsiteY4" fmla="*/ 88900 h 94387"/>
                <a:gd name="connsiteX5" fmla="*/ 241344 w 241381"/>
                <a:gd name="connsiteY5" fmla="*/ 20638 h 94387"/>
                <a:gd name="connsiteX6" fmla="*/ 233406 w 241381"/>
                <a:gd name="connsiteY6" fmla="*/ 71438 h 94387"/>
                <a:gd name="connsiteX7" fmla="*/ 215944 w 241381"/>
                <a:gd name="connsiteY7" fmla="*/ 82550 h 94387"/>
                <a:gd name="connsiteX8" fmla="*/ 158794 w 241381"/>
                <a:gd name="connsiteY8" fmla="*/ 85725 h 94387"/>
                <a:gd name="connsiteX9" fmla="*/ 128631 w 241381"/>
                <a:gd name="connsiteY9" fmla="*/ 77788 h 94387"/>
                <a:gd name="connsiteX10" fmla="*/ 44 w 241381"/>
                <a:gd name="connsiteY10" fmla="*/ 0 h 94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1381" h="94387">
                  <a:moveTo>
                    <a:pt x="44" y="0"/>
                  </a:moveTo>
                  <a:cubicBezTo>
                    <a:pt x="-2337" y="0"/>
                    <a:pt x="92119" y="62442"/>
                    <a:pt x="114344" y="77788"/>
                  </a:cubicBezTo>
                  <a:cubicBezTo>
                    <a:pt x="136569" y="93134"/>
                    <a:pt x="117784" y="89958"/>
                    <a:pt x="133394" y="92075"/>
                  </a:cubicBezTo>
                  <a:cubicBezTo>
                    <a:pt x="149004" y="94192"/>
                    <a:pt x="191073" y="91017"/>
                    <a:pt x="208006" y="90488"/>
                  </a:cubicBezTo>
                  <a:cubicBezTo>
                    <a:pt x="224939" y="89959"/>
                    <a:pt x="229438" y="100542"/>
                    <a:pt x="234994" y="88900"/>
                  </a:cubicBezTo>
                  <a:cubicBezTo>
                    <a:pt x="240550" y="77258"/>
                    <a:pt x="241609" y="23548"/>
                    <a:pt x="241344" y="20638"/>
                  </a:cubicBezTo>
                  <a:cubicBezTo>
                    <a:pt x="241079" y="17728"/>
                    <a:pt x="237639" y="61119"/>
                    <a:pt x="233406" y="71438"/>
                  </a:cubicBezTo>
                  <a:cubicBezTo>
                    <a:pt x="229173" y="81757"/>
                    <a:pt x="228379" y="80169"/>
                    <a:pt x="215944" y="82550"/>
                  </a:cubicBezTo>
                  <a:cubicBezTo>
                    <a:pt x="203509" y="84931"/>
                    <a:pt x="173346" y="86519"/>
                    <a:pt x="158794" y="85725"/>
                  </a:cubicBezTo>
                  <a:cubicBezTo>
                    <a:pt x="144242" y="84931"/>
                    <a:pt x="150591" y="89430"/>
                    <a:pt x="128631" y="77788"/>
                  </a:cubicBezTo>
                  <a:cubicBezTo>
                    <a:pt x="106671" y="66146"/>
                    <a:pt x="2425" y="0"/>
                    <a:pt x="44" y="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4" name="フリーフォーム: 図形 1073">
              <a:extLst>
                <a:ext uri="{FF2B5EF4-FFF2-40B4-BE49-F238E27FC236}">
                  <a16:creationId xmlns:a16="http://schemas.microsoft.com/office/drawing/2014/main" id="{A6DCD1E3-3102-4B0F-9522-DE45037CFB47}"/>
                </a:ext>
              </a:extLst>
            </p:cNvPr>
            <p:cNvSpPr/>
            <p:nvPr/>
          </p:nvSpPr>
          <p:spPr>
            <a:xfrm>
              <a:off x="5116503" y="2706463"/>
              <a:ext cx="341782" cy="124068"/>
            </a:xfrm>
            <a:custGeom>
              <a:avLst/>
              <a:gdLst>
                <a:gd name="connsiteX0" fmla="*/ 336560 w 341782"/>
                <a:gd name="connsiteY0" fmla="*/ 225 h 124068"/>
                <a:gd name="connsiteX1" fmla="*/ 334972 w 341782"/>
                <a:gd name="connsiteY1" fmla="*/ 111350 h 124068"/>
                <a:gd name="connsiteX2" fmla="*/ 306397 w 341782"/>
                <a:gd name="connsiteY2" fmla="*/ 111350 h 124068"/>
                <a:gd name="connsiteX3" fmla="*/ 149235 w 341782"/>
                <a:gd name="connsiteY3" fmla="*/ 124050 h 124068"/>
                <a:gd name="connsiteX4" fmla="*/ 130185 w 341782"/>
                <a:gd name="connsiteY4" fmla="*/ 108175 h 124068"/>
                <a:gd name="connsiteX5" fmla="*/ 101610 w 341782"/>
                <a:gd name="connsiteY5" fmla="*/ 81187 h 124068"/>
                <a:gd name="connsiteX6" fmla="*/ 10 w 341782"/>
                <a:gd name="connsiteY6" fmla="*/ 8162 h 124068"/>
                <a:gd name="connsiteX7" fmla="*/ 107960 w 341782"/>
                <a:gd name="connsiteY7" fmla="*/ 66900 h 124068"/>
                <a:gd name="connsiteX8" fmla="*/ 146060 w 341782"/>
                <a:gd name="connsiteY8" fmla="*/ 109762 h 124068"/>
                <a:gd name="connsiteX9" fmla="*/ 217497 w 341782"/>
                <a:gd name="connsiteY9" fmla="*/ 114525 h 124068"/>
                <a:gd name="connsiteX10" fmla="*/ 331797 w 341782"/>
                <a:gd name="connsiteY10" fmla="*/ 82775 h 124068"/>
                <a:gd name="connsiteX11" fmla="*/ 336560 w 341782"/>
                <a:gd name="connsiteY11" fmla="*/ 225 h 124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1782" h="124068">
                  <a:moveTo>
                    <a:pt x="336560" y="225"/>
                  </a:moveTo>
                  <a:cubicBezTo>
                    <a:pt x="337089" y="4988"/>
                    <a:pt x="339999" y="92829"/>
                    <a:pt x="334972" y="111350"/>
                  </a:cubicBezTo>
                  <a:cubicBezTo>
                    <a:pt x="329945" y="129871"/>
                    <a:pt x="337353" y="109233"/>
                    <a:pt x="306397" y="111350"/>
                  </a:cubicBezTo>
                  <a:cubicBezTo>
                    <a:pt x="275441" y="113467"/>
                    <a:pt x="178604" y="124579"/>
                    <a:pt x="149235" y="124050"/>
                  </a:cubicBezTo>
                  <a:cubicBezTo>
                    <a:pt x="119866" y="123521"/>
                    <a:pt x="138122" y="115319"/>
                    <a:pt x="130185" y="108175"/>
                  </a:cubicBezTo>
                  <a:cubicBezTo>
                    <a:pt x="122247" y="101031"/>
                    <a:pt x="123306" y="97856"/>
                    <a:pt x="101610" y="81187"/>
                  </a:cubicBezTo>
                  <a:cubicBezTo>
                    <a:pt x="79914" y="64518"/>
                    <a:pt x="-1048" y="10543"/>
                    <a:pt x="10" y="8162"/>
                  </a:cubicBezTo>
                  <a:cubicBezTo>
                    <a:pt x="1068" y="5781"/>
                    <a:pt x="83618" y="49967"/>
                    <a:pt x="107960" y="66900"/>
                  </a:cubicBezTo>
                  <a:cubicBezTo>
                    <a:pt x="132302" y="83833"/>
                    <a:pt x="127804" y="101825"/>
                    <a:pt x="146060" y="109762"/>
                  </a:cubicBezTo>
                  <a:cubicBezTo>
                    <a:pt x="164316" y="117699"/>
                    <a:pt x="186541" y="119023"/>
                    <a:pt x="217497" y="114525"/>
                  </a:cubicBezTo>
                  <a:cubicBezTo>
                    <a:pt x="248453" y="110027"/>
                    <a:pt x="312218" y="97856"/>
                    <a:pt x="331797" y="82775"/>
                  </a:cubicBezTo>
                  <a:cubicBezTo>
                    <a:pt x="351376" y="67694"/>
                    <a:pt x="336031" y="-4538"/>
                    <a:pt x="336560" y="22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5" name="フリーフォーム: 図形 1074">
              <a:extLst>
                <a:ext uri="{FF2B5EF4-FFF2-40B4-BE49-F238E27FC236}">
                  <a16:creationId xmlns:a16="http://schemas.microsoft.com/office/drawing/2014/main" id="{465D705E-0D82-49DF-95EF-B0CDCE5A8CCD}"/>
                </a:ext>
              </a:extLst>
            </p:cNvPr>
            <p:cNvSpPr/>
            <p:nvPr/>
          </p:nvSpPr>
          <p:spPr>
            <a:xfrm>
              <a:off x="4979930" y="2489039"/>
              <a:ext cx="238495" cy="211406"/>
            </a:xfrm>
            <a:custGeom>
              <a:avLst/>
              <a:gdLst>
                <a:gd name="connsiteX0" fmla="*/ 58 w 238495"/>
                <a:gd name="connsiteY0" fmla="*/ 161 h 211406"/>
                <a:gd name="connsiteX1" fmla="*/ 69908 w 238495"/>
                <a:gd name="connsiteY1" fmla="*/ 17624 h 211406"/>
                <a:gd name="connsiteX2" fmla="*/ 98483 w 238495"/>
                <a:gd name="connsiteY2" fmla="*/ 71599 h 211406"/>
                <a:gd name="connsiteX3" fmla="*/ 142933 w 238495"/>
                <a:gd name="connsiteY3" fmla="*/ 146211 h 211406"/>
                <a:gd name="connsiteX4" fmla="*/ 174683 w 238495"/>
                <a:gd name="connsiteY4" fmla="*/ 170024 h 211406"/>
                <a:gd name="connsiteX5" fmla="*/ 238183 w 238495"/>
                <a:gd name="connsiteY5" fmla="*/ 211299 h 211406"/>
                <a:gd name="connsiteX6" fmla="*/ 195320 w 238495"/>
                <a:gd name="connsiteY6" fmla="*/ 177961 h 211406"/>
                <a:gd name="connsiteX7" fmla="*/ 114358 w 238495"/>
                <a:gd name="connsiteY7" fmla="*/ 68424 h 211406"/>
                <a:gd name="connsiteX8" fmla="*/ 82608 w 238495"/>
                <a:gd name="connsiteY8" fmla="*/ 25561 h 211406"/>
                <a:gd name="connsiteX9" fmla="*/ 58 w 238495"/>
                <a:gd name="connsiteY9" fmla="*/ 161 h 211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8495" h="211406">
                  <a:moveTo>
                    <a:pt x="58" y="161"/>
                  </a:moveTo>
                  <a:cubicBezTo>
                    <a:pt x="-2059" y="-1162"/>
                    <a:pt x="53504" y="5718"/>
                    <a:pt x="69908" y="17624"/>
                  </a:cubicBezTo>
                  <a:cubicBezTo>
                    <a:pt x="86312" y="29530"/>
                    <a:pt x="86312" y="50168"/>
                    <a:pt x="98483" y="71599"/>
                  </a:cubicBezTo>
                  <a:cubicBezTo>
                    <a:pt x="110654" y="93030"/>
                    <a:pt x="130233" y="129807"/>
                    <a:pt x="142933" y="146211"/>
                  </a:cubicBezTo>
                  <a:cubicBezTo>
                    <a:pt x="155633" y="162615"/>
                    <a:pt x="158808" y="159176"/>
                    <a:pt x="174683" y="170024"/>
                  </a:cubicBezTo>
                  <a:cubicBezTo>
                    <a:pt x="190558" y="180872"/>
                    <a:pt x="234744" y="209976"/>
                    <a:pt x="238183" y="211299"/>
                  </a:cubicBezTo>
                  <a:cubicBezTo>
                    <a:pt x="241622" y="212622"/>
                    <a:pt x="215957" y="201773"/>
                    <a:pt x="195320" y="177961"/>
                  </a:cubicBezTo>
                  <a:cubicBezTo>
                    <a:pt x="174683" y="154149"/>
                    <a:pt x="133143" y="93824"/>
                    <a:pt x="114358" y="68424"/>
                  </a:cubicBezTo>
                  <a:cubicBezTo>
                    <a:pt x="95573" y="43024"/>
                    <a:pt x="99277" y="37467"/>
                    <a:pt x="82608" y="25561"/>
                  </a:cubicBezTo>
                  <a:cubicBezTo>
                    <a:pt x="65939" y="13655"/>
                    <a:pt x="2175" y="1484"/>
                    <a:pt x="58" y="16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6" name="フリーフォーム: 図形 1075">
              <a:extLst>
                <a:ext uri="{FF2B5EF4-FFF2-40B4-BE49-F238E27FC236}">
                  <a16:creationId xmlns:a16="http://schemas.microsoft.com/office/drawing/2014/main" id="{22A429DB-27F1-48CE-B01B-3E86F4029A34}"/>
                </a:ext>
              </a:extLst>
            </p:cNvPr>
            <p:cNvSpPr/>
            <p:nvPr/>
          </p:nvSpPr>
          <p:spPr>
            <a:xfrm>
              <a:off x="5023860" y="2298634"/>
              <a:ext cx="191166" cy="205966"/>
            </a:xfrm>
            <a:custGeom>
              <a:avLst/>
              <a:gdLst>
                <a:gd name="connsiteX0" fmla="*/ 191078 w 191166"/>
                <a:gd name="connsiteY0" fmla="*/ 66 h 205966"/>
                <a:gd name="connsiteX1" fmla="*/ 54553 w 191166"/>
                <a:gd name="connsiteY1" fmla="*/ 81029 h 205966"/>
                <a:gd name="connsiteX2" fmla="*/ 30740 w 191166"/>
                <a:gd name="connsiteY2" fmla="*/ 127066 h 205966"/>
                <a:gd name="connsiteX3" fmla="*/ 10103 w 191166"/>
                <a:gd name="connsiteY3" fmla="*/ 181041 h 205966"/>
                <a:gd name="connsiteX4" fmla="*/ 11690 w 191166"/>
                <a:gd name="connsiteY4" fmla="*/ 204854 h 205966"/>
                <a:gd name="connsiteX5" fmla="*/ 578 w 191166"/>
                <a:gd name="connsiteY5" fmla="*/ 147704 h 205966"/>
                <a:gd name="connsiteX6" fmla="*/ 32328 w 191166"/>
                <a:gd name="connsiteY6" fmla="*/ 95316 h 205966"/>
                <a:gd name="connsiteX7" fmla="*/ 191078 w 191166"/>
                <a:gd name="connsiteY7" fmla="*/ 66 h 205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1166" h="205966">
                  <a:moveTo>
                    <a:pt x="191078" y="66"/>
                  </a:moveTo>
                  <a:cubicBezTo>
                    <a:pt x="194782" y="-2315"/>
                    <a:pt x="81276" y="59862"/>
                    <a:pt x="54553" y="81029"/>
                  </a:cubicBezTo>
                  <a:cubicBezTo>
                    <a:pt x="27830" y="102196"/>
                    <a:pt x="38148" y="110397"/>
                    <a:pt x="30740" y="127066"/>
                  </a:cubicBezTo>
                  <a:cubicBezTo>
                    <a:pt x="23332" y="143735"/>
                    <a:pt x="13278" y="168076"/>
                    <a:pt x="10103" y="181041"/>
                  </a:cubicBezTo>
                  <a:cubicBezTo>
                    <a:pt x="6928" y="194006"/>
                    <a:pt x="13277" y="210410"/>
                    <a:pt x="11690" y="204854"/>
                  </a:cubicBezTo>
                  <a:cubicBezTo>
                    <a:pt x="10103" y="199298"/>
                    <a:pt x="-2862" y="165960"/>
                    <a:pt x="578" y="147704"/>
                  </a:cubicBezTo>
                  <a:cubicBezTo>
                    <a:pt x="4018" y="129448"/>
                    <a:pt x="6663" y="117012"/>
                    <a:pt x="32328" y="95316"/>
                  </a:cubicBezTo>
                  <a:cubicBezTo>
                    <a:pt x="57993" y="73620"/>
                    <a:pt x="187374" y="2447"/>
                    <a:pt x="191078" y="6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7" name="フリーフォーム: 図形 1076">
              <a:extLst>
                <a:ext uri="{FF2B5EF4-FFF2-40B4-BE49-F238E27FC236}">
                  <a16:creationId xmlns:a16="http://schemas.microsoft.com/office/drawing/2014/main" id="{07F3A482-D039-4D84-BEDC-4A15C3900F23}"/>
                </a:ext>
              </a:extLst>
            </p:cNvPr>
            <p:cNvSpPr/>
            <p:nvPr/>
          </p:nvSpPr>
          <p:spPr>
            <a:xfrm>
              <a:off x="4959922" y="2283962"/>
              <a:ext cx="225082" cy="356342"/>
            </a:xfrm>
            <a:custGeom>
              <a:avLst/>
              <a:gdLst>
                <a:gd name="connsiteX0" fmla="*/ 223266 w 225082"/>
                <a:gd name="connsiteY0" fmla="*/ 2038 h 356342"/>
                <a:gd name="connsiteX1" fmla="*/ 18478 w 225082"/>
                <a:gd name="connsiteY1" fmla="*/ 181426 h 356342"/>
                <a:gd name="connsiteX2" fmla="*/ 8953 w 225082"/>
                <a:gd name="connsiteY2" fmla="*/ 221113 h 356342"/>
                <a:gd name="connsiteX3" fmla="*/ 12128 w 225082"/>
                <a:gd name="connsiteY3" fmla="*/ 244926 h 356342"/>
                <a:gd name="connsiteX4" fmla="*/ 58166 w 225082"/>
                <a:gd name="connsiteY4" fmla="*/ 356051 h 356342"/>
                <a:gd name="connsiteX5" fmla="*/ 31178 w 225082"/>
                <a:gd name="connsiteY5" fmla="*/ 275088 h 356342"/>
                <a:gd name="connsiteX6" fmla="*/ 10541 w 225082"/>
                <a:gd name="connsiteY6" fmla="*/ 208413 h 356342"/>
                <a:gd name="connsiteX7" fmla="*/ 72453 w 225082"/>
                <a:gd name="connsiteY7" fmla="*/ 133801 h 356342"/>
                <a:gd name="connsiteX8" fmla="*/ 116903 w 225082"/>
                <a:gd name="connsiteY8" fmla="*/ 86176 h 356342"/>
                <a:gd name="connsiteX9" fmla="*/ 223266 w 225082"/>
                <a:gd name="connsiteY9" fmla="*/ 2038 h 356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5082" h="356342">
                  <a:moveTo>
                    <a:pt x="223266" y="2038"/>
                  </a:moveTo>
                  <a:cubicBezTo>
                    <a:pt x="206862" y="17913"/>
                    <a:pt x="54197" y="144914"/>
                    <a:pt x="18478" y="181426"/>
                  </a:cubicBezTo>
                  <a:cubicBezTo>
                    <a:pt x="-17241" y="217938"/>
                    <a:pt x="10011" y="210530"/>
                    <a:pt x="8953" y="221113"/>
                  </a:cubicBezTo>
                  <a:cubicBezTo>
                    <a:pt x="7895" y="231696"/>
                    <a:pt x="3926" y="222436"/>
                    <a:pt x="12128" y="244926"/>
                  </a:cubicBezTo>
                  <a:cubicBezTo>
                    <a:pt x="20330" y="267416"/>
                    <a:pt x="54991" y="351024"/>
                    <a:pt x="58166" y="356051"/>
                  </a:cubicBezTo>
                  <a:cubicBezTo>
                    <a:pt x="61341" y="361078"/>
                    <a:pt x="39115" y="299694"/>
                    <a:pt x="31178" y="275088"/>
                  </a:cubicBezTo>
                  <a:cubicBezTo>
                    <a:pt x="23241" y="250482"/>
                    <a:pt x="3662" y="231961"/>
                    <a:pt x="10541" y="208413"/>
                  </a:cubicBezTo>
                  <a:cubicBezTo>
                    <a:pt x="17420" y="184865"/>
                    <a:pt x="54726" y="154174"/>
                    <a:pt x="72453" y="133801"/>
                  </a:cubicBezTo>
                  <a:cubicBezTo>
                    <a:pt x="90180" y="113428"/>
                    <a:pt x="93620" y="104697"/>
                    <a:pt x="116903" y="86176"/>
                  </a:cubicBezTo>
                  <a:cubicBezTo>
                    <a:pt x="140186" y="67655"/>
                    <a:pt x="239670" y="-13837"/>
                    <a:pt x="223266" y="203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8" name="フリーフォーム: 図形 1077">
              <a:extLst>
                <a:ext uri="{FF2B5EF4-FFF2-40B4-BE49-F238E27FC236}">
                  <a16:creationId xmlns:a16="http://schemas.microsoft.com/office/drawing/2014/main" id="{32924E3B-201C-4C87-B7AD-65408B189371}"/>
                </a:ext>
              </a:extLst>
            </p:cNvPr>
            <p:cNvSpPr/>
            <p:nvPr/>
          </p:nvSpPr>
          <p:spPr>
            <a:xfrm>
              <a:off x="5008398" y="2527297"/>
              <a:ext cx="121594" cy="200997"/>
            </a:xfrm>
            <a:custGeom>
              <a:avLst/>
              <a:gdLst>
                <a:gd name="connsiteX0" fmla="*/ 4927 w 121594"/>
                <a:gd name="connsiteY0" fmla="*/ 3 h 200997"/>
                <a:gd name="connsiteX1" fmla="*/ 11277 w 121594"/>
                <a:gd name="connsiteY1" fmla="*/ 84141 h 200997"/>
                <a:gd name="connsiteX2" fmla="*/ 119227 w 121594"/>
                <a:gd name="connsiteY2" fmla="*/ 198441 h 200997"/>
                <a:gd name="connsiteX3" fmla="*/ 82715 w 121594"/>
                <a:gd name="connsiteY3" fmla="*/ 160341 h 200997"/>
                <a:gd name="connsiteX4" fmla="*/ 46202 w 121594"/>
                <a:gd name="connsiteY4" fmla="*/ 122241 h 200997"/>
                <a:gd name="connsiteX5" fmla="*/ 25565 w 121594"/>
                <a:gd name="connsiteY5" fmla="*/ 80966 h 200997"/>
                <a:gd name="connsiteX6" fmla="*/ 4927 w 121594"/>
                <a:gd name="connsiteY6" fmla="*/ 3 h 200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594" h="200997">
                  <a:moveTo>
                    <a:pt x="4927" y="3"/>
                  </a:moveTo>
                  <a:cubicBezTo>
                    <a:pt x="2546" y="532"/>
                    <a:pt x="-7773" y="51068"/>
                    <a:pt x="11277" y="84141"/>
                  </a:cubicBezTo>
                  <a:cubicBezTo>
                    <a:pt x="30327" y="117214"/>
                    <a:pt x="107321" y="185741"/>
                    <a:pt x="119227" y="198441"/>
                  </a:cubicBezTo>
                  <a:cubicBezTo>
                    <a:pt x="131133" y="211141"/>
                    <a:pt x="94886" y="173041"/>
                    <a:pt x="82715" y="160341"/>
                  </a:cubicBezTo>
                  <a:cubicBezTo>
                    <a:pt x="70544" y="147641"/>
                    <a:pt x="55727" y="135470"/>
                    <a:pt x="46202" y="122241"/>
                  </a:cubicBezTo>
                  <a:cubicBezTo>
                    <a:pt x="36677" y="109012"/>
                    <a:pt x="32179" y="96576"/>
                    <a:pt x="25565" y="80966"/>
                  </a:cubicBezTo>
                  <a:cubicBezTo>
                    <a:pt x="18951" y="65356"/>
                    <a:pt x="7308" y="-526"/>
                    <a:pt x="4927" y="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9" name="フリーフォーム: 図形 1078">
              <a:extLst>
                <a:ext uri="{FF2B5EF4-FFF2-40B4-BE49-F238E27FC236}">
                  <a16:creationId xmlns:a16="http://schemas.microsoft.com/office/drawing/2014/main" id="{BAE8BF0C-3432-418C-A450-00D313F34A27}"/>
                </a:ext>
              </a:extLst>
            </p:cNvPr>
            <p:cNvSpPr/>
            <p:nvPr/>
          </p:nvSpPr>
          <p:spPr>
            <a:xfrm>
              <a:off x="4719601" y="2398686"/>
              <a:ext cx="324051" cy="8769"/>
            </a:xfrm>
            <a:custGeom>
              <a:avLst/>
              <a:gdLst>
                <a:gd name="connsiteX0" fmla="*/ 37 w 324051"/>
                <a:gd name="connsiteY0" fmla="*/ 3202 h 8769"/>
                <a:gd name="connsiteX1" fmla="*/ 220699 w 324051"/>
                <a:gd name="connsiteY1" fmla="*/ 7964 h 8769"/>
                <a:gd name="connsiteX2" fmla="*/ 323887 w 324051"/>
                <a:gd name="connsiteY2" fmla="*/ 7964 h 8769"/>
                <a:gd name="connsiteX3" fmla="*/ 238162 w 324051"/>
                <a:gd name="connsiteY3" fmla="*/ 27 h 8769"/>
                <a:gd name="connsiteX4" fmla="*/ 37 w 324051"/>
                <a:gd name="connsiteY4" fmla="*/ 3202 h 8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4051" h="8769">
                  <a:moveTo>
                    <a:pt x="37" y="3202"/>
                  </a:moveTo>
                  <a:cubicBezTo>
                    <a:pt x="-2874" y="4525"/>
                    <a:pt x="166724" y="7170"/>
                    <a:pt x="220699" y="7964"/>
                  </a:cubicBezTo>
                  <a:cubicBezTo>
                    <a:pt x="274674" y="8758"/>
                    <a:pt x="320976" y="9287"/>
                    <a:pt x="323887" y="7964"/>
                  </a:cubicBezTo>
                  <a:cubicBezTo>
                    <a:pt x="326798" y="6641"/>
                    <a:pt x="290814" y="-502"/>
                    <a:pt x="238162" y="27"/>
                  </a:cubicBezTo>
                  <a:lnTo>
                    <a:pt x="37" y="3202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0" name="フリーフォーム: 図形 1079">
              <a:extLst>
                <a:ext uri="{FF2B5EF4-FFF2-40B4-BE49-F238E27FC236}">
                  <a16:creationId xmlns:a16="http://schemas.microsoft.com/office/drawing/2014/main" id="{7754FFBC-E167-467B-8B77-EEFA05388C88}"/>
                </a:ext>
              </a:extLst>
            </p:cNvPr>
            <p:cNvSpPr/>
            <p:nvPr/>
          </p:nvSpPr>
          <p:spPr>
            <a:xfrm>
              <a:off x="4717641" y="2436845"/>
              <a:ext cx="273477" cy="87280"/>
            </a:xfrm>
            <a:custGeom>
              <a:avLst/>
              <a:gdLst>
                <a:gd name="connsiteX0" fmla="*/ 409 w 273477"/>
                <a:gd name="connsiteY0" fmla="*/ 87280 h 87280"/>
                <a:gd name="connsiteX1" fmla="*/ 67084 w 273477"/>
                <a:gd name="connsiteY1" fmla="*/ 19018 h 87280"/>
                <a:gd name="connsiteX2" fmla="*/ 214722 w 273477"/>
                <a:gd name="connsiteY2" fmla="*/ 19018 h 87280"/>
                <a:gd name="connsiteX3" fmla="*/ 273459 w 273477"/>
                <a:gd name="connsiteY3" fmla="*/ 38068 h 87280"/>
                <a:gd name="connsiteX4" fmla="*/ 209959 w 273477"/>
                <a:gd name="connsiteY4" fmla="*/ 4730 h 87280"/>
                <a:gd name="connsiteX5" fmla="*/ 136934 w 273477"/>
                <a:gd name="connsiteY5" fmla="*/ 1555 h 87280"/>
                <a:gd name="connsiteX6" fmla="*/ 43272 w 273477"/>
                <a:gd name="connsiteY6" fmla="*/ 17430 h 87280"/>
                <a:gd name="connsiteX7" fmla="*/ 409 w 273477"/>
                <a:gd name="connsiteY7" fmla="*/ 87280 h 8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3477" h="87280">
                  <a:moveTo>
                    <a:pt x="409" y="87280"/>
                  </a:moveTo>
                  <a:cubicBezTo>
                    <a:pt x="4378" y="87545"/>
                    <a:pt x="31365" y="30395"/>
                    <a:pt x="67084" y="19018"/>
                  </a:cubicBezTo>
                  <a:cubicBezTo>
                    <a:pt x="102803" y="7641"/>
                    <a:pt x="180326" y="15843"/>
                    <a:pt x="214722" y="19018"/>
                  </a:cubicBezTo>
                  <a:cubicBezTo>
                    <a:pt x="249118" y="22193"/>
                    <a:pt x="274253" y="40449"/>
                    <a:pt x="273459" y="38068"/>
                  </a:cubicBezTo>
                  <a:cubicBezTo>
                    <a:pt x="272665" y="35687"/>
                    <a:pt x="232713" y="10815"/>
                    <a:pt x="209959" y="4730"/>
                  </a:cubicBezTo>
                  <a:cubicBezTo>
                    <a:pt x="187205" y="-1356"/>
                    <a:pt x="164715" y="-562"/>
                    <a:pt x="136934" y="1555"/>
                  </a:cubicBezTo>
                  <a:cubicBezTo>
                    <a:pt x="109153" y="3672"/>
                    <a:pt x="64439" y="6847"/>
                    <a:pt x="43272" y="17430"/>
                  </a:cubicBezTo>
                  <a:cubicBezTo>
                    <a:pt x="22105" y="28013"/>
                    <a:pt x="-3560" y="87015"/>
                    <a:pt x="409" y="8728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1" name="フリーフォーム: 図形 1080">
              <a:extLst>
                <a:ext uri="{FF2B5EF4-FFF2-40B4-BE49-F238E27FC236}">
                  <a16:creationId xmlns:a16="http://schemas.microsoft.com/office/drawing/2014/main" id="{7D301693-5011-405C-BE27-AB3590BFEABC}"/>
                </a:ext>
              </a:extLst>
            </p:cNvPr>
            <p:cNvSpPr/>
            <p:nvPr/>
          </p:nvSpPr>
          <p:spPr>
            <a:xfrm>
              <a:off x="4749023" y="2417692"/>
              <a:ext cx="241540" cy="7214"/>
            </a:xfrm>
            <a:custGeom>
              <a:avLst/>
              <a:gdLst>
                <a:gd name="connsiteX0" fmla="*/ 2365 w 241540"/>
                <a:gd name="connsiteY0" fmla="*/ 6421 h 7214"/>
                <a:gd name="connsiteX1" fmla="*/ 238902 w 241540"/>
                <a:gd name="connsiteY1" fmla="*/ 6421 h 7214"/>
                <a:gd name="connsiteX2" fmla="*/ 123015 w 241540"/>
                <a:gd name="connsiteY2" fmla="*/ 71 h 7214"/>
                <a:gd name="connsiteX3" fmla="*/ 2365 w 241540"/>
                <a:gd name="connsiteY3" fmla="*/ 6421 h 7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1540" h="7214">
                  <a:moveTo>
                    <a:pt x="2365" y="6421"/>
                  </a:moveTo>
                  <a:cubicBezTo>
                    <a:pt x="21679" y="7479"/>
                    <a:pt x="218794" y="7479"/>
                    <a:pt x="238902" y="6421"/>
                  </a:cubicBezTo>
                  <a:cubicBezTo>
                    <a:pt x="259010" y="5363"/>
                    <a:pt x="158734" y="865"/>
                    <a:pt x="123015" y="71"/>
                  </a:cubicBezTo>
                  <a:cubicBezTo>
                    <a:pt x="87296" y="-723"/>
                    <a:pt x="-16949" y="5363"/>
                    <a:pt x="2365" y="642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2" name="フリーフォーム: 図形 1081">
              <a:extLst>
                <a:ext uri="{FF2B5EF4-FFF2-40B4-BE49-F238E27FC236}">
                  <a16:creationId xmlns:a16="http://schemas.microsoft.com/office/drawing/2014/main" id="{776943B4-5BF6-4F0A-A4DE-A60B3F974868}"/>
                </a:ext>
              </a:extLst>
            </p:cNvPr>
            <p:cNvSpPr/>
            <p:nvPr/>
          </p:nvSpPr>
          <p:spPr>
            <a:xfrm>
              <a:off x="5173411" y="2297100"/>
              <a:ext cx="101856" cy="369924"/>
            </a:xfrm>
            <a:custGeom>
              <a:avLst/>
              <a:gdLst>
                <a:gd name="connsiteX0" fmla="*/ 16127 w 101856"/>
                <a:gd name="connsiteY0" fmla="*/ 13 h 369924"/>
                <a:gd name="connsiteX1" fmla="*/ 82802 w 101856"/>
                <a:gd name="connsiteY1" fmla="*/ 44463 h 369924"/>
                <a:gd name="connsiteX2" fmla="*/ 78039 w 101856"/>
                <a:gd name="connsiteY2" fmla="*/ 79388 h 369924"/>
                <a:gd name="connsiteX3" fmla="*/ 60577 w 101856"/>
                <a:gd name="connsiteY3" fmla="*/ 130188 h 369924"/>
                <a:gd name="connsiteX4" fmla="*/ 39939 w 101856"/>
                <a:gd name="connsiteY4" fmla="*/ 198450 h 369924"/>
                <a:gd name="connsiteX5" fmla="*/ 9777 w 101856"/>
                <a:gd name="connsiteY5" fmla="*/ 319100 h 369924"/>
                <a:gd name="connsiteX6" fmla="*/ 12952 w 101856"/>
                <a:gd name="connsiteY6" fmla="*/ 328625 h 369924"/>
                <a:gd name="connsiteX7" fmla="*/ 60577 w 101856"/>
                <a:gd name="connsiteY7" fmla="*/ 369900 h 369924"/>
                <a:gd name="connsiteX8" fmla="*/ 252 w 101856"/>
                <a:gd name="connsiteY8" fmla="*/ 322275 h 369924"/>
                <a:gd name="connsiteX9" fmla="*/ 41527 w 101856"/>
                <a:gd name="connsiteY9" fmla="*/ 155588 h 369924"/>
                <a:gd name="connsiteX10" fmla="*/ 101852 w 101856"/>
                <a:gd name="connsiteY10" fmla="*/ 41288 h 369924"/>
                <a:gd name="connsiteX11" fmla="*/ 16127 w 101856"/>
                <a:gd name="connsiteY11" fmla="*/ 13 h 36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1856" h="369924">
                  <a:moveTo>
                    <a:pt x="16127" y="13"/>
                  </a:moveTo>
                  <a:cubicBezTo>
                    <a:pt x="12952" y="542"/>
                    <a:pt x="72483" y="31234"/>
                    <a:pt x="82802" y="44463"/>
                  </a:cubicBezTo>
                  <a:cubicBezTo>
                    <a:pt x="93121" y="57692"/>
                    <a:pt x="81743" y="65101"/>
                    <a:pt x="78039" y="79388"/>
                  </a:cubicBezTo>
                  <a:cubicBezTo>
                    <a:pt x="74335" y="93675"/>
                    <a:pt x="66927" y="110344"/>
                    <a:pt x="60577" y="130188"/>
                  </a:cubicBezTo>
                  <a:cubicBezTo>
                    <a:pt x="54227" y="150032"/>
                    <a:pt x="48406" y="166965"/>
                    <a:pt x="39939" y="198450"/>
                  </a:cubicBezTo>
                  <a:cubicBezTo>
                    <a:pt x="31472" y="229935"/>
                    <a:pt x="14275" y="297404"/>
                    <a:pt x="9777" y="319100"/>
                  </a:cubicBezTo>
                  <a:cubicBezTo>
                    <a:pt x="5279" y="340796"/>
                    <a:pt x="4485" y="320158"/>
                    <a:pt x="12952" y="328625"/>
                  </a:cubicBezTo>
                  <a:cubicBezTo>
                    <a:pt x="21419" y="337092"/>
                    <a:pt x="62694" y="370958"/>
                    <a:pt x="60577" y="369900"/>
                  </a:cubicBezTo>
                  <a:cubicBezTo>
                    <a:pt x="58460" y="368842"/>
                    <a:pt x="3427" y="357994"/>
                    <a:pt x="252" y="322275"/>
                  </a:cubicBezTo>
                  <a:cubicBezTo>
                    <a:pt x="-2923" y="286556"/>
                    <a:pt x="24594" y="202419"/>
                    <a:pt x="41527" y="155588"/>
                  </a:cubicBezTo>
                  <a:cubicBezTo>
                    <a:pt x="58460" y="108757"/>
                    <a:pt x="102381" y="67482"/>
                    <a:pt x="101852" y="41288"/>
                  </a:cubicBezTo>
                  <a:cubicBezTo>
                    <a:pt x="101323" y="15094"/>
                    <a:pt x="19302" y="-516"/>
                    <a:pt x="16127" y="1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3" name="フリーフォーム: 図形 1082">
              <a:extLst>
                <a:ext uri="{FF2B5EF4-FFF2-40B4-BE49-F238E27FC236}">
                  <a16:creationId xmlns:a16="http://schemas.microsoft.com/office/drawing/2014/main" id="{CF2D0BB9-E2D0-4A45-8031-AAD4230707EC}"/>
                </a:ext>
              </a:extLst>
            </p:cNvPr>
            <p:cNvSpPr/>
            <p:nvPr/>
          </p:nvSpPr>
          <p:spPr>
            <a:xfrm>
              <a:off x="5154088" y="2341460"/>
              <a:ext cx="84736" cy="254153"/>
            </a:xfrm>
            <a:custGeom>
              <a:avLst/>
              <a:gdLst>
                <a:gd name="connsiteX0" fmla="*/ 84662 w 84736"/>
                <a:gd name="connsiteY0" fmla="*/ 103 h 254153"/>
                <a:gd name="connsiteX1" fmla="*/ 17987 w 84736"/>
                <a:gd name="connsiteY1" fmla="*/ 125515 h 254153"/>
                <a:gd name="connsiteX2" fmla="*/ 3700 w 84736"/>
                <a:gd name="connsiteY2" fmla="*/ 192190 h 254153"/>
                <a:gd name="connsiteX3" fmla="*/ 17987 w 84736"/>
                <a:gd name="connsiteY3" fmla="*/ 254103 h 254153"/>
                <a:gd name="connsiteX4" fmla="*/ 10050 w 84736"/>
                <a:gd name="connsiteY4" fmla="*/ 201715 h 254153"/>
                <a:gd name="connsiteX5" fmla="*/ 3700 w 84736"/>
                <a:gd name="connsiteY5" fmla="*/ 147740 h 254153"/>
                <a:gd name="connsiteX6" fmla="*/ 84662 w 84736"/>
                <a:gd name="connsiteY6" fmla="*/ 103 h 254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736" h="254153">
                  <a:moveTo>
                    <a:pt x="84662" y="103"/>
                  </a:moveTo>
                  <a:cubicBezTo>
                    <a:pt x="87043" y="-3601"/>
                    <a:pt x="31481" y="93501"/>
                    <a:pt x="17987" y="125515"/>
                  </a:cubicBezTo>
                  <a:cubicBezTo>
                    <a:pt x="4493" y="157530"/>
                    <a:pt x="3700" y="170759"/>
                    <a:pt x="3700" y="192190"/>
                  </a:cubicBezTo>
                  <a:cubicBezTo>
                    <a:pt x="3700" y="213621"/>
                    <a:pt x="16929" y="252515"/>
                    <a:pt x="17987" y="254103"/>
                  </a:cubicBezTo>
                  <a:cubicBezTo>
                    <a:pt x="19045" y="255691"/>
                    <a:pt x="12431" y="219442"/>
                    <a:pt x="10050" y="201715"/>
                  </a:cubicBezTo>
                  <a:cubicBezTo>
                    <a:pt x="7669" y="183988"/>
                    <a:pt x="-6619" y="178961"/>
                    <a:pt x="3700" y="147740"/>
                  </a:cubicBezTo>
                  <a:cubicBezTo>
                    <a:pt x="14019" y="116519"/>
                    <a:pt x="82281" y="3807"/>
                    <a:pt x="84662" y="10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5" name="フリーフォーム: 図形 1084">
              <a:extLst>
                <a:ext uri="{FF2B5EF4-FFF2-40B4-BE49-F238E27FC236}">
                  <a16:creationId xmlns:a16="http://schemas.microsoft.com/office/drawing/2014/main" id="{1FEB383A-43A1-45B1-98C6-B0C98F83F1A6}"/>
                </a:ext>
              </a:extLst>
            </p:cNvPr>
            <p:cNvSpPr/>
            <p:nvPr/>
          </p:nvSpPr>
          <p:spPr>
            <a:xfrm>
              <a:off x="5273675" y="2357086"/>
              <a:ext cx="252425" cy="6702"/>
            </a:xfrm>
            <a:custGeom>
              <a:avLst/>
              <a:gdLst>
                <a:gd name="connsiteX0" fmla="*/ 0 w 252425"/>
                <a:gd name="connsiteY0" fmla="*/ 6702 h 6702"/>
                <a:gd name="connsiteX1" fmla="*/ 173038 w 252425"/>
                <a:gd name="connsiteY1" fmla="*/ 5114 h 6702"/>
                <a:gd name="connsiteX2" fmla="*/ 252413 w 252425"/>
                <a:gd name="connsiteY2" fmla="*/ 352 h 6702"/>
                <a:gd name="connsiteX3" fmla="*/ 168275 w 252425"/>
                <a:gd name="connsiteY3" fmla="*/ 352 h 6702"/>
                <a:gd name="connsiteX4" fmla="*/ 0 w 252425"/>
                <a:gd name="connsiteY4" fmla="*/ 6702 h 6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2425" h="6702">
                  <a:moveTo>
                    <a:pt x="0" y="6702"/>
                  </a:moveTo>
                  <a:lnTo>
                    <a:pt x="173038" y="5114"/>
                  </a:lnTo>
                  <a:cubicBezTo>
                    <a:pt x="215107" y="4056"/>
                    <a:pt x="253207" y="1146"/>
                    <a:pt x="252413" y="352"/>
                  </a:cubicBezTo>
                  <a:cubicBezTo>
                    <a:pt x="251619" y="-442"/>
                    <a:pt x="168275" y="352"/>
                    <a:pt x="168275" y="352"/>
                  </a:cubicBezTo>
                  <a:lnTo>
                    <a:pt x="0" y="6702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6" name="フリーフォーム: 図形 1085">
              <a:extLst>
                <a:ext uri="{FF2B5EF4-FFF2-40B4-BE49-F238E27FC236}">
                  <a16:creationId xmlns:a16="http://schemas.microsoft.com/office/drawing/2014/main" id="{D1FC1939-1A87-4B98-BFAF-E735B3CD588D}"/>
                </a:ext>
              </a:extLst>
            </p:cNvPr>
            <p:cNvSpPr/>
            <p:nvPr/>
          </p:nvSpPr>
          <p:spPr>
            <a:xfrm>
              <a:off x="5491138" y="2656834"/>
              <a:ext cx="125878" cy="108864"/>
            </a:xfrm>
            <a:custGeom>
              <a:avLst/>
              <a:gdLst>
                <a:gd name="connsiteX0" fmla="*/ 125437 w 125878"/>
                <a:gd name="connsiteY0" fmla="*/ 641 h 108864"/>
                <a:gd name="connsiteX1" fmla="*/ 3200 w 125878"/>
                <a:gd name="connsiteY1" fmla="*/ 107004 h 108864"/>
                <a:gd name="connsiteX2" fmla="*/ 42887 w 125878"/>
                <a:gd name="connsiteY2" fmla="*/ 64141 h 108864"/>
                <a:gd name="connsiteX3" fmla="*/ 125437 w 125878"/>
                <a:gd name="connsiteY3" fmla="*/ 641 h 108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5878" h="108864">
                  <a:moveTo>
                    <a:pt x="125437" y="641"/>
                  </a:moveTo>
                  <a:cubicBezTo>
                    <a:pt x="118823" y="7785"/>
                    <a:pt x="16958" y="96421"/>
                    <a:pt x="3200" y="107004"/>
                  </a:cubicBezTo>
                  <a:cubicBezTo>
                    <a:pt x="-10558" y="117587"/>
                    <a:pt x="23308" y="80281"/>
                    <a:pt x="42887" y="64141"/>
                  </a:cubicBezTo>
                  <a:cubicBezTo>
                    <a:pt x="62466" y="48001"/>
                    <a:pt x="132051" y="-6503"/>
                    <a:pt x="125437" y="64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7" name="フリーフォーム: 図形 1086">
              <a:extLst>
                <a:ext uri="{FF2B5EF4-FFF2-40B4-BE49-F238E27FC236}">
                  <a16:creationId xmlns:a16="http://schemas.microsoft.com/office/drawing/2014/main" id="{B16E4DEE-966B-4CE0-9C13-86A14D49738E}"/>
                </a:ext>
              </a:extLst>
            </p:cNvPr>
            <p:cNvSpPr/>
            <p:nvPr/>
          </p:nvSpPr>
          <p:spPr>
            <a:xfrm>
              <a:off x="3747894" y="2300279"/>
              <a:ext cx="173727" cy="73052"/>
            </a:xfrm>
            <a:custGeom>
              <a:avLst/>
              <a:gdLst>
                <a:gd name="connsiteX0" fmla="*/ 194 w 173727"/>
                <a:gd name="connsiteY0" fmla="*/ 9 h 73052"/>
                <a:gd name="connsiteX1" fmla="*/ 155769 w 173727"/>
                <a:gd name="connsiteY1" fmla="*/ 65096 h 73052"/>
                <a:gd name="connsiteX2" fmla="*/ 166881 w 173727"/>
                <a:gd name="connsiteY2" fmla="*/ 71446 h 73052"/>
                <a:gd name="connsiteX3" fmla="*/ 124019 w 173727"/>
                <a:gd name="connsiteY3" fmla="*/ 60334 h 73052"/>
                <a:gd name="connsiteX4" fmla="*/ 194 w 173727"/>
                <a:gd name="connsiteY4" fmla="*/ 9 h 73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727" h="73052">
                  <a:moveTo>
                    <a:pt x="194" y="9"/>
                  </a:moveTo>
                  <a:cubicBezTo>
                    <a:pt x="5486" y="803"/>
                    <a:pt x="155769" y="65096"/>
                    <a:pt x="155769" y="65096"/>
                  </a:cubicBezTo>
                  <a:cubicBezTo>
                    <a:pt x="183550" y="77002"/>
                    <a:pt x="172173" y="72240"/>
                    <a:pt x="166881" y="71446"/>
                  </a:cubicBezTo>
                  <a:cubicBezTo>
                    <a:pt x="161589" y="70652"/>
                    <a:pt x="148890" y="69594"/>
                    <a:pt x="124019" y="60334"/>
                  </a:cubicBezTo>
                  <a:cubicBezTo>
                    <a:pt x="99148" y="51074"/>
                    <a:pt x="-5098" y="-785"/>
                    <a:pt x="194" y="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8" name="フリーフォーム: 図形 1087">
              <a:extLst>
                <a:ext uri="{FF2B5EF4-FFF2-40B4-BE49-F238E27FC236}">
                  <a16:creationId xmlns:a16="http://schemas.microsoft.com/office/drawing/2014/main" id="{A4C9B310-B82F-4ACD-91EC-8F319B2F6777}"/>
                </a:ext>
              </a:extLst>
            </p:cNvPr>
            <p:cNvSpPr/>
            <p:nvPr/>
          </p:nvSpPr>
          <p:spPr>
            <a:xfrm>
              <a:off x="3860786" y="2381490"/>
              <a:ext cx="156792" cy="95479"/>
            </a:xfrm>
            <a:custGeom>
              <a:avLst/>
              <a:gdLst>
                <a:gd name="connsiteX0" fmla="*/ 14 w 156792"/>
                <a:gd name="connsiteY0" fmla="*/ 1348 h 95479"/>
                <a:gd name="connsiteX1" fmla="*/ 111139 w 156792"/>
                <a:gd name="connsiteY1" fmla="*/ 2935 h 95479"/>
                <a:gd name="connsiteX2" fmla="*/ 154002 w 156792"/>
                <a:gd name="connsiteY2" fmla="*/ 21985 h 95479"/>
                <a:gd name="connsiteX3" fmla="*/ 152414 w 156792"/>
                <a:gd name="connsiteY3" fmla="*/ 95010 h 95479"/>
                <a:gd name="connsiteX4" fmla="*/ 150827 w 156792"/>
                <a:gd name="connsiteY4" fmla="*/ 52148 h 95479"/>
                <a:gd name="connsiteX5" fmla="*/ 141302 w 156792"/>
                <a:gd name="connsiteY5" fmla="*/ 28335 h 95479"/>
                <a:gd name="connsiteX6" fmla="*/ 119077 w 156792"/>
                <a:gd name="connsiteY6" fmla="*/ 15635 h 95479"/>
                <a:gd name="connsiteX7" fmla="*/ 14 w 156792"/>
                <a:gd name="connsiteY7" fmla="*/ 1348 h 95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6792" h="95479">
                  <a:moveTo>
                    <a:pt x="14" y="1348"/>
                  </a:moveTo>
                  <a:cubicBezTo>
                    <a:pt x="-1309" y="-769"/>
                    <a:pt x="85475" y="-504"/>
                    <a:pt x="111139" y="2935"/>
                  </a:cubicBezTo>
                  <a:cubicBezTo>
                    <a:pt x="136803" y="6374"/>
                    <a:pt x="147123" y="6639"/>
                    <a:pt x="154002" y="21985"/>
                  </a:cubicBezTo>
                  <a:cubicBezTo>
                    <a:pt x="160881" y="37331"/>
                    <a:pt x="152943" y="89983"/>
                    <a:pt x="152414" y="95010"/>
                  </a:cubicBezTo>
                  <a:cubicBezTo>
                    <a:pt x="151885" y="100037"/>
                    <a:pt x="152679" y="63261"/>
                    <a:pt x="150827" y="52148"/>
                  </a:cubicBezTo>
                  <a:cubicBezTo>
                    <a:pt x="148975" y="41036"/>
                    <a:pt x="146594" y="34420"/>
                    <a:pt x="141302" y="28335"/>
                  </a:cubicBezTo>
                  <a:cubicBezTo>
                    <a:pt x="136010" y="22250"/>
                    <a:pt x="137598" y="17752"/>
                    <a:pt x="119077" y="15635"/>
                  </a:cubicBezTo>
                  <a:cubicBezTo>
                    <a:pt x="100556" y="13518"/>
                    <a:pt x="1337" y="3465"/>
                    <a:pt x="14" y="134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9" name="フリーフォーム: 図形 1088">
              <a:extLst>
                <a:ext uri="{FF2B5EF4-FFF2-40B4-BE49-F238E27FC236}">
                  <a16:creationId xmlns:a16="http://schemas.microsoft.com/office/drawing/2014/main" id="{EF138B95-E061-494B-A007-CD15D77457D4}"/>
                </a:ext>
              </a:extLst>
            </p:cNvPr>
            <p:cNvSpPr/>
            <p:nvPr/>
          </p:nvSpPr>
          <p:spPr>
            <a:xfrm>
              <a:off x="3741735" y="2336676"/>
              <a:ext cx="165103" cy="65212"/>
            </a:xfrm>
            <a:custGeom>
              <a:avLst/>
              <a:gdLst>
                <a:gd name="connsiteX0" fmla="*/ 3 w 165103"/>
                <a:gd name="connsiteY0" fmla="*/ 124 h 65212"/>
                <a:gd name="connsiteX1" fmla="*/ 93665 w 165103"/>
                <a:gd name="connsiteY1" fmla="*/ 54099 h 65212"/>
                <a:gd name="connsiteX2" fmla="*/ 165103 w 165103"/>
                <a:gd name="connsiteY2" fmla="*/ 65212 h 65212"/>
                <a:gd name="connsiteX3" fmla="*/ 165103 w 165103"/>
                <a:gd name="connsiteY3" fmla="*/ 65212 h 65212"/>
                <a:gd name="connsiteX4" fmla="*/ 90490 w 165103"/>
                <a:gd name="connsiteY4" fmla="*/ 39812 h 65212"/>
                <a:gd name="connsiteX5" fmla="*/ 3 w 165103"/>
                <a:gd name="connsiteY5" fmla="*/ 124 h 65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103" h="65212">
                  <a:moveTo>
                    <a:pt x="3" y="124"/>
                  </a:moveTo>
                  <a:cubicBezTo>
                    <a:pt x="532" y="2505"/>
                    <a:pt x="66148" y="43251"/>
                    <a:pt x="93665" y="54099"/>
                  </a:cubicBezTo>
                  <a:cubicBezTo>
                    <a:pt x="121182" y="64947"/>
                    <a:pt x="165103" y="65212"/>
                    <a:pt x="165103" y="65212"/>
                  </a:cubicBezTo>
                  <a:lnTo>
                    <a:pt x="165103" y="65212"/>
                  </a:lnTo>
                  <a:cubicBezTo>
                    <a:pt x="152668" y="60979"/>
                    <a:pt x="114303" y="49337"/>
                    <a:pt x="90490" y="39812"/>
                  </a:cubicBezTo>
                  <a:cubicBezTo>
                    <a:pt x="66678" y="30287"/>
                    <a:pt x="-526" y="-2257"/>
                    <a:pt x="3" y="12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0" name="フリーフォーム: 図形 1089">
              <a:extLst>
                <a:ext uri="{FF2B5EF4-FFF2-40B4-BE49-F238E27FC236}">
                  <a16:creationId xmlns:a16="http://schemas.microsoft.com/office/drawing/2014/main" id="{9DA454E9-FD6D-4F01-B31B-232EACB8AC20}"/>
                </a:ext>
              </a:extLst>
            </p:cNvPr>
            <p:cNvSpPr/>
            <p:nvPr/>
          </p:nvSpPr>
          <p:spPr>
            <a:xfrm>
              <a:off x="3829970" y="2457450"/>
              <a:ext cx="105540" cy="14652"/>
            </a:xfrm>
            <a:custGeom>
              <a:avLst/>
              <a:gdLst>
                <a:gd name="connsiteX0" fmla="*/ 668 w 105540"/>
                <a:gd name="connsiteY0" fmla="*/ 14288 h 14652"/>
                <a:gd name="connsiteX1" fmla="*/ 103855 w 105540"/>
                <a:gd name="connsiteY1" fmla="*/ 9525 h 14652"/>
                <a:gd name="connsiteX2" fmla="*/ 60993 w 105540"/>
                <a:gd name="connsiteY2" fmla="*/ 0 h 14652"/>
                <a:gd name="connsiteX3" fmla="*/ 668 w 105540"/>
                <a:gd name="connsiteY3" fmla="*/ 14288 h 14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5540" h="14652">
                  <a:moveTo>
                    <a:pt x="668" y="14288"/>
                  </a:moveTo>
                  <a:cubicBezTo>
                    <a:pt x="7812" y="15876"/>
                    <a:pt x="93801" y="11906"/>
                    <a:pt x="103855" y="9525"/>
                  </a:cubicBezTo>
                  <a:cubicBezTo>
                    <a:pt x="113909" y="7144"/>
                    <a:pt x="76339" y="0"/>
                    <a:pt x="60993" y="0"/>
                  </a:cubicBezTo>
                  <a:cubicBezTo>
                    <a:pt x="45647" y="0"/>
                    <a:pt x="-6476" y="12700"/>
                    <a:pt x="668" y="1428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1" name="フリーフォーム: 図形 1090">
              <a:extLst>
                <a:ext uri="{FF2B5EF4-FFF2-40B4-BE49-F238E27FC236}">
                  <a16:creationId xmlns:a16="http://schemas.microsoft.com/office/drawing/2014/main" id="{126A3990-7EBF-41FF-BB7B-79A076FE2158}"/>
                </a:ext>
              </a:extLst>
            </p:cNvPr>
            <p:cNvSpPr/>
            <p:nvPr/>
          </p:nvSpPr>
          <p:spPr>
            <a:xfrm>
              <a:off x="3852863" y="2412596"/>
              <a:ext cx="98771" cy="5167"/>
            </a:xfrm>
            <a:custGeom>
              <a:avLst/>
              <a:gdLst>
                <a:gd name="connsiteX0" fmla="*/ 0 w 98771"/>
                <a:gd name="connsiteY0" fmla="*/ 5167 h 5167"/>
                <a:gd name="connsiteX1" fmla="*/ 98425 w 98771"/>
                <a:gd name="connsiteY1" fmla="*/ 404 h 5167"/>
                <a:gd name="connsiteX2" fmla="*/ 0 w 98771"/>
                <a:gd name="connsiteY2" fmla="*/ 5167 h 5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8771" h="5167">
                  <a:moveTo>
                    <a:pt x="0" y="5167"/>
                  </a:moveTo>
                  <a:cubicBezTo>
                    <a:pt x="0" y="5167"/>
                    <a:pt x="91281" y="2521"/>
                    <a:pt x="98425" y="404"/>
                  </a:cubicBezTo>
                  <a:cubicBezTo>
                    <a:pt x="105569" y="-1713"/>
                    <a:pt x="0" y="5167"/>
                    <a:pt x="0" y="516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2" name="フリーフォーム: 図形 1091">
              <a:extLst>
                <a:ext uri="{FF2B5EF4-FFF2-40B4-BE49-F238E27FC236}">
                  <a16:creationId xmlns:a16="http://schemas.microsoft.com/office/drawing/2014/main" id="{11239C7F-CE73-4F7B-AFF0-0A94FA629113}"/>
                </a:ext>
              </a:extLst>
            </p:cNvPr>
            <p:cNvSpPr/>
            <p:nvPr/>
          </p:nvSpPr>
          <p:spPr>
            <a:xfrm>
              <a:off x="3886148" y="2395408"/>
              <a:ext cx="36839" cy="71989"/>
            </a:xfrm>
            <a:custGeom>
              <a:avLst/>
              <a:gdLst>
                <a:gd name="connsiteX0" fmla="*/ 36565 w 36839"/>
                <a:gd name="connsiteY0" fmla="*/ 130 h 71989"/>
                <a:gd name="connsiteX1" fmla="*/ 17515 w 36839"/>
                <a:gd name="connsiteY1" fmla="*/ 54105 h 71989"/>
                <a:gd name="connsiteX2" fmla="*/ 31802 w 36839"/>
                <a:gd name="connsiteY2" fmla="*/ 71567 h 71989"/>
                <a:gd name="connsiteX3" fmla="*/ 52 w 36839"/>
                <a:gd name="connsiteY3" fmla="*/ 39817 h 71989"/>
                <a:gd name="connsiteX4" fmla="*/ 36565 w 36839"/>
                <a:gd name="connsiteY4" fmla="*/ 130 h 71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839" h="71989">
                  <a:moveTo>
                    <a:pt x="36565" y="130"/>
                  </a:moveTo>
                  <a:cubicBezTo>
                    <a:pt x="39475" y="2511"/>
                    <a:pt x="18309" y="42199"/>
                    <a:pt x="17515" y="54105"/>
                  </a:cubicBezTo>
                  <a:cubicBezTo>
                    <a:pt x="16721" y="66011"/>
                    <a:pt x="34712" y="73948"/>
                    <a:pt x="31802" y="71567"/>
                  </a:cubicBezTo>
                  <a:cubicBezTo>
                    <a:pt x="28892" y="69186"/>
                    <a:pt x="1639" y="50929"/>
                    <a:pt x="52" y="39817"/>
                  </a:cubicBezTo>
                  <a:cubicBezTo>
                    <a:pt x="-1535" y="28705"/>
                    <a:pt x="33655" y="-2251"/>
                    <a:pt x="36565" y="13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3" name="フリーフォーム: 図形 1092">
              <a:extLst>
                <a:ext uri="{FF2B5EF4-FFF2-40B4-BE49-F238E27FC236}">
                  <a16:creationId xmlns:a16="http://schemas.microsoft.com/office/drawing/2014/main" id="{0C8237A6-2EF4-4A27-BAD9-07DD2E182135}"/>
                </a:ext>
              </a:extLst>
            </p:cNvPr>
            <p:cNvSpPr/>
            <p:nvPr/>
          </p:nvSpPr>
          <p:spPr>
            <a:xfrm>
              <a:off x="3870309" y="2385944"/>
              <a:ext cx="107325" cy="101160"/>
            </a:xfrm>
            <a:custGeom>
              <a:avLst/>
              <a:gdLst>
                <a:gd name="connsiteX0" fmla="*/ 16 w 107325"/>
                <a:gd name="connsiteY0" fmla="*/ 69 h 101160"/>
                <a:gd name="connsiteX1" fmla="*/ 92091 w 107325"/>
                <a:gd name="connsiteY1" fmla="*/ 30231 h 101160"/>
                <a:gd name="connsiteX2" fmla="*/ 93679 w 107325"/>
                <a:gd name="connsiteY2" fmla="*/ 79444 h 101160"/>
                <a:gd name="connsiteX3" fmla="*/ 100029 w 107325"/>
                <a:gd name="connsiteY3" fmla="*/ 98494 h 101160"/>
                <a:gd name="connsiteX4" fmla="*/ 100029 w 107325"/>
                <a:gd name="connsiteY4" fmla="*/ 23881 h 101160"/>
                <a:gd name="connsiteX5" fmla="*/ 16 w 107325"/>
                <a:gd name="connsiteY5" fmla="*/ 69 h 101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7325" h="101160">
                  <a:moveTo>
                    <a:pt x="16" y="69"/>
                  </a:moveTo>
                  <a:cubicBezTo>
                    <a:pt x="-1307" y="1127"/>
                    <a:pt x="76481" y="17002"/>
                    <a:pt x="92091" y="30231"/>
                  </a:cubicBezTo>
                  <a:cubicBezTo>
                    <a:pt x="107701" y="43460"/>
                    <a:pt x="92356" y="68067"/>
                    <a:pt x="93679" y="79444"/>
                  </a:cubicBezTo>
                  <a:cubicBezTo>
                    <a:pt x="95002" y="90821"/>
                    <a:pt x="98971" y="107754"/>
                    <a:pt x="100029" y="98494"/>
                  </a:cubicBezTo>
                  <a:cubicBezTo>
                    <a:pt x="101087" y="89234"/>
                    <a:pt x="115904" y="37639"/>
                    <a:pt x="100029" y="23881"/>
                  </a:cubicBezTo>
                  <a:cubicBezTo>
                    <a:pt x="84154" y="10123"/>
                    <a:pt x="1339" y="-989"/>
                    <a:pt x="16" y="6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4" name="フリーフォーム: 図形 1093">
              <a:extLst>
                <a:ext uri="{FF2B5EF4-FFF2-40B4-BE49-F238E27FC236}">
                  <a16:creationId xmlns:a16="http://schemas.microsoft.com/office/drawing/2014/main" id="{12035994-0DB9-4B75-9F65-1B4DBF7C9F97}"/>
                </a:ext>
              </a:extLst>
            </p:cNvPr>
            <p:cNvSpPr/>
            <p:nvPr/>
          </p:nvSpPr>
          <p:spPr>
            <a:xfrm>
              <a:off x="3706760" y="2309518"/>
              <a:ext cx="176161" cy="153009"/>
            </a:xfrm>
            <a:custGeom>
              <a:avLst/>
              <a:gdLst>
                <a:gd name="connsiteX0" fmla="*/ 9578 w 176161"/>
                <a:gd name="connsiteY0" fmla="*/ 295 h 153009"/>
                <a:gd name="connsiteX1" fmla="*/ 53 w 176161"/>
                <a:gd name="connsiteY1" fmla="*/ 87607 h 153009"/>
                <a:gd name="connsiteX2" fmla="*/ 14340 w 176161"/>
                <a:gd name="connsiteY2" fmla="*/ 111420 h 153009"/>
                <a:gd name="connsiteX3" fmla="*/ 38153 w 176161"/>
                <a:gd name="connsiteY3" fmla="*/ 128882 h 153009"/>
                <a:gd name="connsiteX4" fmla="*/ 174678 w 176161"/>
                <a:gd name="connsiteY4" fmla="*/ 152695 h 153009"/>
                <a:gd name="connsiteX5" fmla="*/ 114353 w 176161"/>
                <a:gd name="connsiteY5" fmla="*/ 143170 h 153009"/>
                <a:gd name="connsiteX6" fmla="*/ 12753 w 176161"/>
                <a:gd name="connsiteY6" fmla="*/ 120945 h 153009"/>
                <a:gd name="connsiteX7" fmla="*/ 9578 w 176161"/>
                <a:gd name="connsiteY7" fmla="*/ 295 h 153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161" h="153009">
                  <a:moveTo>
                    <a:pt x="9578" y="295"/>
                  </a:moveTo>
                  <a:cubicBezTo>
                    <a:pt x="7461" y="-5261"/>
                    <a:pt x="-741" y="69086"/>
                    <a:pt x="53" y="87607"/>
                  </a:cubicBezTo>
                  <a:cubicBezTo>
                    <a:pt x="847" y="106128"/>
                    <a:pt x="7990" y="104541"/>
                    <a:pt x="14340" y="111420"/>
                  </a:cubicBezTo>
                  <a:cubicBezTo>
                    <a:pt x="20690" y="118299"/>
                    <a:pt x="11430" y="122003"/>
                    <a:pt x="38153" y="128882"/>
                  </a:cubicBezTo>
                  <a:cubicBezTo>
                    <a:pt x="64876" y="135761"/>
                    <a:pt x="161978" y="150314"/>
                    <a:pt x="174678" y="152695"/>
                  </a:cubicBezTo>
                  <a:cubicBezTo>
                    <a:pt x="187378" y="155076"/>
                    <a:pt x="114353" y="143170"/>
                    <a:pt x="114353" y="143170"/>
                  </a:cubicBezTo>
                  <a:cubicBezTo>
                    <a:pt x="87366" y="137878"/>
                    <a:pt x="31539" y="142112"/>
                    <a:pt x="12753" y="120945"/>
                  </a:cubicBezTo>
                  <a:cubicBezTo>
                    <a:pt x="-6033" y="99778"/>
                    <a:pt x="11695" y="5851"/>
                    <a:pt x="9578" y="29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5" name="フリーフォーム: 図形 1094">
              <a:extLst>
                <a:ext uri="{FF2B5EF4-FFF2-40B4-BE49-F238E27FC236}">
                  <a16:creationId xmlns:a16="http://schemas.microsoft.com/office/drawing/2014/main" id="{8AAFFE75-D6E7-4ED7-9A00-7DC42C508326}"/>
                </a:ext>
              </a:extLst>
            </p:cNvPr>
            <p:cNvSpPr/>
            <p:nvPr/>
          </p:nvSpPr>
          <p:spPr>
            <a:xfrm>
              <a:off x="3742626" y="2447717"/>
              <a:ext cx="221626" cy="99466"/>
            </a:xfrm>
            <a:custGeom>
              <a:avLst/>
              <a:gdLst>
                <a:gd name="connsiteX0" fmla="*/ 2287 w 221626"/>
                <a:gd name="connsiteY0" fmla="*/ 208 h 99466"/>
                <a:gd name="connsiteX1" fmla="*/ 5462 w 221626"/>
                <a:gd name="connsiteY1" fmla="*/ 92283 h 99466"/>
                <a:gd name="connsiteX2" fmla="*/ 54674 w 221626"/>
                <a:gd name="connsiteY2" fmla="*/ 93871 h 99466"/>
                <a:gd name="connsiteX3" fmla="*/ 113412 w 221626"/>
                <a:gd name="connsiteY3" fmla="*/ 97046 h 99466"/>
                <a:gd name="connsiteX4" fmla="*/ 140399 w 221626"/>
                <a:gd name="connsiteY4" fmla="*/ 71646 h 99466"/>
                <a:gd name="connsiteX5" fmla="*/ 221362 w 221626"/>
                <a:gd name="connsiteY5" fmla="*/ 31958 h 99466"/>
                <a:gd name="connsiteX6" fmla="*/ 110237 w 221626"/>
                <a:gd name="connsiteY6" fmla="*/ 81171 h 99466"/>
                <a:gd name="connsiteX7" fmla="*/ 72137 w 221626"/>
                <a:gd name="connsiteY7" fmla="*/ 79583 h 99466"/>
                <a:gd name="connsiteX8" fmla="*/ 14987 w 221626"/>
                <a:gd name="connsiteY8" fmla="*/ 66883 h 99466"/>
                <a:gd name="connsiteX9" fmla="*/ 2287 w 221626"/>
                <a:gd name="connsiteY9" fmla="*/ 208 h 99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1626" h="99466">
                  <a:moveTo>
                    <a:pt x="2287" y="208"/>
                  </a:moveTo>
                  <a:cubicBezTo>
                    <a:pt x="700" y="4441"/>
                    <a:pt x="-3269" y="76673"/>
                    <a:pt x="5462" y="92283"/>
                  </a:cubicBezTo>
                  <a:cubicBezTo>
                    <a:pt x="14193" y="107894"/>
                    <a:pt x="36682" y="93077"/>
                    <a:pt x="54674" y="93871"/>
                  </a:cubicBezTo>
                  <a:cubicBezTo>
                    <a:pt x="72666" y="94665"/>
                    <a:pt x="99125" y="100750"/>
                    <a:pt x="113412" y="97046"/>
                  </a:cubicBezTo>
                  <a:cubicBezTo>
                    <a:pt x="127699" y="93342"/>
                    <a:pt x="122407" y="82494"/>
                    <a:pt x="140399" y="71646"/>
                  </a:cubicBezTo>
                  <a:cubicBezTo>
                    <a:pt x="158391" y="60798"/>
                    <a:pt x="226389" y="30371"/>
                    <a:pt x="221362" y="31958"/>
                  </a:cubicBezTo>
                  <a:cubicBezTo>
                    <a:pt x="216335" y="33545"/>
                    <a:pt x="135108" y="73234"/>
                    <a:pt x="110237" y="81171"/>
                  </a:cubicBezTo>
                  <a:cubicBezTo>
                    <a:pt x="85366" y="89108"/>
                    <a:pt x="88012" y="81964"/>
                    <a:pt x="72137" y="79583"/>
                  </a:cubicBezTo>
                  <a:cubicBezTo>
                    <a:pt x="56262" y="77202"/>
                    <a:pt x="25306" y="76408"/>
                    <a:pt x="14987" y="66883"/>
                  </a:cubicBezTo>
                  <a:cubicBezTo>
                    <a:pt x="4668" y="57358"/>
                    <a:pt x="3874" y="-4025"/>
                    <a:pt x="2287" y="20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6" name="フリーフォーム: 図形 1095">
              <a:extLst>
                <a:ext uri="{FF2B5EF4-FFF2-40B4-BE49-F238E27FC236}">
                  <a16:creationId xmlns:a16="http://schemas.microsoft.com/office/drawing/2014/main" id="{DA1C76D8-CDB7-4EBF-B6E7-D004DC5DEACE}"/>
                </a:ext>
              </a:extLst>
            </p:cNvPr>
            <p:cNvSpPr/>
            <p:nvPr/>
          </p:nvSpPr>
          <p:spPr>
            <a:xfrm>
              <a:off x="3843309" y="2479638"/>
              <a:ext cx="161978" cy="71502"/>
            </a:xfrm>
            <a:custGeom>
              <a:avLst/>
              <a:gdLst>
                <a:gd name="connsiteX0" fmla="*/ 161954 w 161978"/>
                <a:gd name="connsiteY0" fmla="*/ 37 h 71502"/>
                <a:gd name="connsiteX1" fmla="*/ 117504 w 161978"/>
                <a:gd name="connsiteY1" fmla="*/ 49250 h 71502"/>
                <a:gd name="connsiteX2" fmla="*/ 92104 w 161978"/>
                <a:gd name="connsiteY2" fmla="*/ 44487 h 71502"/>
                <a:gd name="connsiteX3" fmla="*/ 57179 w 161978"/>
                <a:gd name="connsiteY3" fmla="*/ 46075 h 71502"/>
                <a:gd name="connsiteX4" fmla="*/ 29 w 161978"/>
                <a:gd name="connsiteY4" fmla="*/ 71475 h 71502"/>
                <a:gd name="connsiteX5" fmla="*/ 65116 w 161978"/>
                <a:gd name="connsiteY5" fmla="*/ 50837 h 71502"/>
                <a:gd name="connsiteX6" fmla="*/ 111154 w 161978"/>
                <a:gd name="connsiteY6" fmla="*/ 41312 h 71502"/>
                <a:gd name="connsiteX7" fmla="*/ 161954 w 161978"/>
                <a:gd name="connsiteY7" fmla="*/ 37 h 71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1978" h="71502">
                  <a:moveTo>
                    <a:pt x="161954" y="37"/>
                  </a:moveTo>
                  <a:cubicBezTo>
                    <a:pt x="163012" y="1360"/>
                    <a:pt x="129146" y="41842"/>
                    <a:pt x="117504" y="49250"/>
                  </a:cubicBezTo>
                  <a:cubicBezTo>
                    <a:pt x="105862" y="56658"/>
                    <a:pt x="102158" y="45016"/>
                    <a:pt x="92104" y="44487"/>
                  </a:cubicBezTo>
                  <a:cubicBezTo>
                    <a:pt x="82050" y="43958"/>
                    <a:pt x="72525" y="41577"/>
                    <a:pt x="57179" y="46075"/>
                  </a:cubicBezTo>
                  <a:cubicBezTo>
                    <a:pt x="41833" y="50573"/>
                    <a:pt x="-1294" y="70681"/>
                    <a:pt x="29" y="71475"/>
                  </a:cubicBezTo>
                  <a:cubicBezTo>
                    <a:pt x="1352" y="72269"/>
                    <a:pt x="46595" y="55864"/>
                    <a:pt x="65116" y="50837"/>
                  </a:cubicBezTo>
                  <a:cubicBezTo>
                    <a:pt x="83637" y="45810"/>
                    <a:pt x="97131" y="50043"/>
                    <a:pt x="111154" y="41312"/>
                  </a:cubicBezTo>
                  <a:cubicBezTo>
                    <a:pt x="125177" y="32581"/>
                    <a:pt x="160896" y="-1286"/>
                    <a:pt x="161954" y="3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7" name="フリーフォーム: 図形 1096">
              <a:extLst>
                <a:ext uri="{FF2B5EF4-FFF2-40B4-BE49-F238E27FC236}">
                  <a16:creationId xmlns:a16="http://schemas.microsoft.com/office/drawing/2014/main" id="{5C53AAF0-8354-4FBE-A9AE-E97384CB5C3E}"/>
                </a:ext>
              </a:extLst>
            </p:cNvPr>
            <p:cNvSpPr/>
            <p:nvPr/>
          </p:nvSpPr>
          <p:spPr>
            <a:xfrm>
              <a:off x="4019076" y="2230131"/>
              <a:ext cx="317998" cy="132255"/>
            </a:xfrm>
            <a:custGeom>
              <a:avLst/>
              <a:gdLst>
                <a:gd name="connsiteX0" fmla="*/ 474 w 317998"/>
                <a:gd name="connsiteY0" fmla="*/ 132069 h 132255"/>
                <a:gd name="connsiteX1" fmla="*/ 116362 w 317998"/>
                <a:gd name="connsiteY1" fmla="*/ 74919 h 132255"/>
                <a:gd name="connsiteX2" fmla="*/ 179862 w 317998"/>
                <a:gd name="connsiteY2" fmla="*/ 38407 h 132255"/>
                <a:gd name="connsiteX3" fmla="*/ 243362 w 317998"/>
                <a:gd name="connsiteY3" fmla="*/ 9832 h 132255"/>
                <a:gd name="connsiteX4" fmla="*/ 317974 w 317998"/>
                <a:gd name="connsiteY4" fmla="*/ 307 h 132255"/>
                <a:gd name="connsiteX5" fmla="*/ 235424 w 317998"/>
                <a:gd name="connsiteY5" fmla="*/ 19357 h 132255"/>
                <a:gd name="connsiteX6" fmla="*/ 163987 w 317998"/>
                <a:gd name="connsiteY6" fmla="*/ 54282 h 132255"/>
                <a:gd name="connsiteX7" fmla="*/ 474 w 317998"/>
                <a:gd name="connsiteY7" fmla="*/ 132069 h 132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7998" h="132255">
                  <a:moveTo>
                    <a:pt x="474" y="132069"/>
                  </a:moveTo>
                  <a:cubicBezTo>
                    <a:pt x="-7463" y="135508"/>
                    <a:pt x="86464" y="90529"/>
                    <a:pt x="116362" y="74919"/>
                  </a:cubicBezTo>
                  <a:cubicBezTo>
                    <a:pt x="146260" y="59309"/>
                    <a:pt x="158695" y="49255"/>
                    <a:pt x="179862" y="38407"/>
                  </a:cubicBezTo>
                  <a:cubicBezTo>
                    <a:pt x="201029" y="27559"/>
                    <a:pt x="220343" y="16182"/>
                    <a:pt x="243362" y="9832"/>
                  </a:cubicBezTo>
                  <a:cubicBezTo>
                    <a:pt x="266381" y="3482"/>
                    <a:pt x="319297" y="-1280"/>
                    <a:pt x="317974" y="307"/>
                  </a:cubicBezTo>
                  <a:cubicBezTo>
                    <a:pt x="316651" y="1894"/>
                    <a:pt x="261088" y="10361"/>
                    <a:pt x="235424" y="19357"/>
                  </a:cubicBezTo>
                  <a:cubicBezTo>
                    <a:pt x="209760" y="28353"/>
                    <a:pt x="199706" y="35497"/>
                    <a:pt x="163987" y="54282"/>
                  </a:cubicBezTo>
                  <a:cubicBezTo>
                    <a:pt x="128268" y="73067"/>
                    <a:pt x="8411" y="128630"/>
                    <a:pt x="474" y="13206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8" name="フリーフォーム: 図形 1097">
              <a:extLst>
                <a:ext uri="{FF2B5EF4-FFF2-40B4-BE49-F238E27FC236}">
                  <a16:creationId xmlns:a16="http://schemas.microsoft.com/office/drawing/2014/main" id="{8371B57C-C17C-4502-B5FF-C863323DA2D6}"/>
                </a:ext>
              </a:extLst>
            </p:cNvPr>
            <p:cNvSpPr/>
            <p:nvPr/>
          </p:nvSpPr>
          <p:spPr>
            <a:xfrm>
              <a:off x="4257675" y="2246298"/>
              <a:ext cx="156014" cy="494511"/>
            </a:xfrm>
            <a:custGeom>
              <a:avLst/>
              <a:gdLst>
                <a:gd name="connsiteX0" fmla="*/ 155575 w 156014"/>
                <a:gd name="connsiteY0" fmla="*/ 15 h 494511"/>
                <a:gd name="connsiteX1" fmla="*/ 42863 w 156014"/>
                <a:gd name="connsiteY1" fmla="*/ 71452 h 494511"/>
                <a:gd name="connsiteX2" fmla="*/ 38100 w 156014"/>
                <a:gd name="connsiteY2" fmla="*/ 95265 h 494511"/>
                <a:gd name="connsiteX3" fmla="*/ 33338 w 156014"/>
                <a:gd name="connsiteY3" fmla="*/ 298465 h 494511"/>
                <a:gd name="connsiteX4" fmla="*/ 0 w 156014"/>
                <a:gd name="connsiteY4" fmla="*/ 492140 h 494511"/>
                <a:gd name="connsiteX5" fmla="*/ 33338 w 156014"/>
                <a:gd name="connsiteY5" fmla="*/ 385777 h 494511"/>
                <a:gd name="connsiteX6" fmla="*/ 52388 w 156014"/>
                <a:gd name="connsiteY6" fmla="*/ 93677 h 494511"/>
                <a:gd name="connsiteX7" fmla="*/ 80963 w 156014"/>
                <a:gd name="connsiteY7" fmla="*/ 65102 h 494511"/>
                <a:gd name="connsiteX8" fmla="*/ 155575 w 156014"/>
                <a:gd name="connsiteY8" fmla="*/ 15 h 494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014" h="494511">
                  <a:moveTo>
                    <a:pt x="155575" y="15"/>
                  </a:moveTo>
                  <a:cubicBezTo>
                    <a:pt x="149225" y="1073"/>
                    <a:pt x="62442" y="55577"/>
                    <a:pt x="42863" y="71452"/>
                  </a:cubicBezTo>
                  <a:cubicBezTo>
                    <a:pt x="23284" y="87327"/>
                    <a:pt x="39687" y="57430"/>
                    <a:pt x="38100" y="95265"/>
                  </a:cubicBezTo>
                  <a:cubicBezTo>
                    <a:pt x="36512" y="133101"/>
                    <a:pt x="39688" y="232319"/>
                    <a:pt x="33338" y="298465"/>
                  </a:cubicBezTo>
                  <a:cubicBezTo>
                    <a:pt x="26988" y="364611"/>
                    <a:pt x="0" y="477588"/>
                    <a:pt x="0" y="492140"/>
                  </a:cubicBezTo>
                  <a:cubicBezTo>
                    <a:pt x="0" y="506692"/>
                    <a:pt x="24607" y="452187"/>
                    <a:pt x="33338" y="385777"/>
                  </a:cubicBezTo>
                  <a:cubicBezTo>
                    <a:pt x="42069" y="319367"/>
                    <a:pt x="44450" y="147123"/>
                    <a:pt x="52388" y="93677"/>
                  </a:cubicBezTo>
                  <a:cubicBezTo>
                    <a:pt x="60325" y="40231"/>
                    <a:pt x="64294" y="78066"/>
                    <a:pt x="80963" y="65102"/>
                  </a:cubicBezTo>
                  <a:cubicBezTo>
                    <a:pt x="97632" y="52138"/>
                    <a:pt x="161925" y="-1043"/>
                    <a:pt x="155575" y="1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9" name="フリーフォーム: 図形 1098">
              <a:extLst>
                <a:ext uri="{FF2B5EF4-FFF2-40B4-BE49-F238E27FC236}">
                  <a16:creationId xmlns:a16="http://schemas.microsoft.com/office/drawing/2014/main" id="{0951E1F5-25F7-4F20-A8CD-8D47EEF14790}"/>
                </a:ext>
              </a:extLst>
            </p:cNvPr>
            <p:cNvSpPr/>
            <p:nvPr/>
          </p:nvSpPr>
          <p:spPr>
            <a:xfrm>
              <a:off x="4248619" y="2235197"/>
              <a:ext cx="115476" cy="412176"/>
            </a:xfrm>
            <a:custGeom>
              <a:avLst/>
              <a:gdLst>
                <a:gd name="connsiteX0" fmla="*/ 115419 w 115476"/>
                <a:gd name="connsiteY0" fmla="*/ 3 h 412176"/>
                <a:gd name="connsiteX1" fmla="*/ 47156 w 115476"/>
                <a:gd name="connsiteY1" fmla="*/ 69853 h 412176"/>
                <a:gd name="connsiteX2" fmla="*/ 34456 w 115476"/>
                <a:gd name="connsiteY2" fmla="*/ 82553 h 412176"/>
                <a:gd name="connsiteX3" fmla="*/ 15406 w 115476"/>
                <a:gd name="connsiteY3" fmla="*/ 133353 h 412176"/>
                <a:gd name="connsiteX4" fmla="*/ 1119 w 115476"/>
                <a:gd name="connsiteY4" fmla="*/ 244478 h 412176"/>
                <a:gd name="connsiteX5" fmla="*/ 1119 w 115476"/>
                <a:gd name="connsiteY5" fmla="*/ 366716 h 412176"/>
                <a:gd name="connsiteX6" fmla="*/ 2706 w 115476"/>
                <a:gd name="connsiteY6" fmla="*/ 409578 h 412176"/>
                <a:gd name="connsiteX7" fmla="*/ 10644 w 115476"/>
                <a:gd name="connsiteY7" fmla="*/ 300041 h 412176"/>
                <a:gd name="connsiteX8" fmla="*/ 28106 w 115476"/>
                <a:gd name="connsiteY8" fmla="*/ 100016 h 412176"/>
                <a:gd name="connsiteX9" fmla="*/ 34456 w 115476"/>
                <a:gd name="connsiteY9" fmla="*/ 73028 h 412176"/>
                <a:gd name="connsiteX10" fmla="*/ 115419 w 115476"/>
                <a:gd name="connsiteY10" fmla="*/ 3 h 412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5476" h="412176">
                  <a:moveTo>
                    <a:pt x="115419" y="3"/>
                  </a:moveTo>
                  <a:cubicBezTo>
                    <a:pt x="117536" y="-526"/>
                    <a:pt x="60650" y="56095"/>
                    <a:pt x="47156" y="69853"/>
                  </a:cubicBezTo>
                  <a:cubicBezTo>
                    <a:pt x="33662" y="83611"/>
                    <a:pt x="39748" y="71970"/>
                    <a:pt x="34456" y="82553"/>
                  </a:cubicBezTo>
                  <a:cubicBezTo>
                    <a:pt x="29164" y="93136"/>
                    <a:pt x="20962" y="106366"/>
                    <a:pt x="15406" y="133353"/>
                  </a:cubicBezTo>
                  <a:cubicBezTo>
                    <a:pt x="9850" y="160340"/>
                    <a:pt x="3500" y="205584"/>
                    <a:pt x="1119" y="244478"/>
                  </a:cubicBezTo>
                  <a:cubicBezTo>
                    <a:pt x="-1262" y="283372"/>
                    <a:pt x="855" y="339199"/>
                    <a:pt x="1119" y="366716"/>
                  </a:cubicBezTo>
                  <a:cubicBezTo>
                    <a:pt x="1383" y="394233"/>
                    <a:pt x="1119" y="420690"/>
                    <a:pt x="2706" y="409578"/>
                  </a:cubicBezTo>
                  <a:cubicBezTo>
                    <a:pt x="4293" y="398466"/>
                    <a:pt x="6411" y="351635"/>
                    <a:pt x="10644" y="300041"/>
                  </a:cubicBezTo>
                  <a:cubicBezTo>
                    <a:pt x="14877" y="248447"/>
                    <a:pt x="24137" y="137852"/>
                    <a:pt x="28106" y="100016"/>
                  </a:cubicBezTo>
                  <a:cubicBezTo>
                    <a:pt x="32075" y="62181"/>
                    <a:pt x="20433" y="86786"/>
                    <a:pt x="34456" y="73028"/>
                  </a:cubicBezTo>
                  <a:cubicBezTo>
                    <a:pt x="48479" y="59270"/>
                    <a:pt x="113302" y="532"/>
                    <a:pt x="115419" y="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0" name="フリーフォーム: 図形 1099">
              <a:extLst>
                <a:ext uri="{FF2B5EF4-FFF2-40B4-BE49-F238E27FC236}">
                  <a16:creationId xmlns:a16="http://schemas.microsoft.com/office/drawing/2014/main" id="{62A8C542-AB40-423F-B435-F9975E8E931D}"/>
                </a:ext>
              </a:extLst>
            </p:cNvPr>
            <p:cNvSpPr/>
            <p:nvPr/>
          </p:nvSpPr>
          <p:spPr>
            <a:xfrm>
              <a:off x="4387292" y="2227179"/>
              <a:ext cx="347088" cy="195391"/>
            </a:xfrm>
            <a:custGeom>
              <a:avLst/>
              <a:gdLst>
                <a:gd name="connsiteX0" fmla="*/ 558 w 347088"/>
                <a:gd name="connsiteY0" fmla="*/ 84 h 195391"/>
                <a:gd name="connsiteX1" fmla="*/ 130733 w 347088"/>
                <a:gd name="connsiteY1" fmla="*/ 19134 h 195391"/>
                <a:gd name="connsiteX2" fmla="*/ 222808 w 347088"/>
                <a:gd name="connsiteY2" fmla="*/ 66759 h 195391"/>
                <a:gd name="connsiteX3" fmla="*/ 281546 w 347088"/>
                <a:gd name="connsiteY3" fmla="*/ 125496 h 195391"/>
                <a:gd name="connsiteX4" fmla="*/ 346633 w 347088"/>
                <a:gd name="connsiteY4" fmla="*/ 195346 h 195391"/>
                <a:gd name="connsiteX5" fmla="*/ 306946 w 347088"/>
                <a:gd name="connsiteY5" fmla="*/ 135021 h 195391"/>
                <a:gd name="connsiteX6" fmla="*/ 240271 w 347088"/>
                <a:gd name="connsiteY6" fmla="*/ 65171 h 195391"/>
                <a:gd name="connsiteX7" fmla="*/ 184708 w 347088"/>
                <a:gd name="connsiteY7" fmla="*/ 25484 h 195391"/>
                <a:gd name="connsiteX8" fmla="*/ 558 w 347088"/>
                <a:gd name="connsiteY8" fmla="*/ 84 h 195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7088" h="195391">
                  <a:moveTo>
                    <a:pt x="558" y="84"/>
                  </a:moveTo>
                  <a:cubicBezTo>
                    <a:pt x="-8438" y="-974"/>
                    <a:pt x="93691" y="8022"/>
                    <a:pt x="130733" y="19134"/>
                  </a:cubicBezTo>
                  <a:cubicBezTo>
                    <a:pt x="167775" y="30246"/>
                    <a:pt x="197673" y="49032"/>
                    <a:pt x="222808" y="66759"/>
                  </a:cubicBezTo>
                  <a:cubicBezTo>
                    <a:pt x="247943" y="84486"/>
                    <a:pt x="260909" y="104065"/>
                    <a:pt x="281546" y="125496"/>
                  </a:cubicBezTo>
                  <a:cubicBezTo>
                    <a:pt x="302184" y="146927"/>
                    <a:pt x="342400" y="193759"/>
                    <a:pt x="346633" y="195346"/>
                  </a:cubicBezTo>
                  <a:cubicBezTo>
                    <a:pt x="350866" y="196933"/>
                    <a:pt x="324673" y="156717"/>
                    <a:pt x="306946" y="135021"/>
                  </a:cubicBezTo>
                  <a:cubicBezTo>
                    <a:pt x="289219" y="113325"/>
                    <a:pt x="260644" y="83427"/>
                    <a:pt x="240271" y="65171"/>
                  </a:cubicBezTo>
                  <a:cubicBezTo>
                    <a:pt x="219898" y="46915"/>
                    <a:pt x="231804" y="36861"/>
                    <a:pt x="184708" y="25484"/>
                  </a:cubicBezTo>
                  <a:cubicBezTo>
                    <a:pt x="137612" y="14107"/>
                    <a:pt x="9554" y="1142"/>
                    <a:pt x="558" y="8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1" name="フリーフォーム: 図形 1100">
              <a:extLst>
                <a:ext uri="{FF2B5EF4-FFF2-40B4-BE49-F238E27FC236}">
                  <a16:creationId xmlns:a16="http://schemas.microsoft.com/office/drawing/2014/main" id="{EB3C34B4-0089-47F7-AC47-B0AF2210850D}"/>
                </a:ext>
              </a:extLst>
            </p:cNvPr>
            <p:cNvSpPr/>
            <p:nvPr/>
          </p:nvSpPr>
          <p:spPr>
            <a:xfrm>
              <a:off x="4338049" y="2338864"/>
              <a:ext cx="199552" cy="37616"/>
            </a:xfrm>
            <a:custGeom>
              <a:avLst/>
              <a:gdLst>
                <a:gd name="connsiteX0" fmla="*/ 589 w 199552"/>
                <a:gd name="connsiteY0" fmla="*/ 1111 h 37616"/>
                <a:gd name="connsiteX1" fmla="*/ 170451 w 199552"/>
                <a:gd name="connsiteY1" fmla="*/ 34449 h 37616"/>
                <a:gd name="connsiteX2" fmla="*/ 199026 w 199552"/>
                <a:gd name="connsiteY2" fmla="*/ 34449 h 37616"/>
                <a:gd name="connsiteX3" fmla="*/ 165689 w 199552"/>
                <a:gd name="connsiteY3" fmla="*/ 18574 h 37616"/>
                <a:gd name="connsiteX4" fmla="*/ 116476 w 199552"/>
                <a:gd name="connsiteY4" fmla="*/ 9049 h 37616"/>
                <a:gd name="connsiteX5" fmla="*/ 589 w 199552"/>
                <a:gd name="connsiteY5" fmla="*/ 1111 h 37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9552" h="37616">
                  <a:moveTo>
                    <a:pt x="589" y="1111"/>
                  </a:moveTo>
                  <a:cubicBezTo>
                    <a:pt x="9585" y="5344"/>
                    <a:pt x="137378" y="28893"/>
                    <a:pt x="170451" y="34449"/>
                  </a:cubicBezTo>
                  <a:cubicBezTo>
                    <a:pt x="203524" y="40005"/>
                    <a:pt x="199820" y="37095"/>
                    <a:pt x="199026" y="34449"/>
                  </a:cubicBezTo>
                  <a:cubicBezTo>
                    <a:pt x="198232" y="31803"/>
                    <a:pt x="179447" y="22807"/>
                    <a:pt x="165689" y="18574"/>
                  </a:cubicBezTo>
                  <a:cubicBezTo>
                    <a:pt x="151931" y="14341"/>
                    <a:pt x="144786" y="12224"/>
                    <a:pt x="116476" y="9049"/>
                  </a:cubicBezTo>
                  <a:cubicBezTo>
                    <a:pt x="88166" y="5874"/>
                    <a:pt x="-8407" y="-3122"/>
                    <a:pt x="589" y="111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2" name="フリーフォーム: 図形 1101">
              <a:extLst>
                <a:ext uri="{FF2B5EF4-FFF2-40B4-BE49-F238E27FC236}">
                  <a16:creationId xmlns:a16="http://schemas.microsoft.com/office/drawing/2014/main" id="{0B879ED2-8930-4F1A-97E3-69DB6EA29243}"/>
                </a:ext>
              </a:extLst>
            </p:cNvPr>
            <p:cNvSpPr/>
            <p:nvPr/>
          </p:nvSpPr>
          <p:spPr>
            <a:xfrm>
              <a:off x="4505016" y="2262139"/>
              <a:ext cx="27643" cy="116037"/>
            </a:xfrm>
            <a:custGeom>
              <a:avLst/>
              <a:gdLst>
                <a:gd name="connsiteX0" fmla="*/ 309 w 27643"/>
                <a:gd name="connsiteY0" fmla="*/ 49 h 116037"/>
                <a:gd name="connsiteX1" fmla="*/ 9834 w 27643"/>
                <a:gd name="connsiteY1" fmla="*/ 74661 h 116037"/>
                <a:gd name="connsiteX2" fmla="*/ 27297 w 27643"/>
                <a:gd name="connsiteY2" fmla="*/ 115936 h 116037"/>
                <a:gd name="connsiteX3" fmla="*/ 20947 w 27643"/>
                <a:gd name="connsiteY3" fmla="*/ 63549 h 116037"/>
                <a:gd name="connsiteX4" fmla="*/ 309 w 27643"/>
                <a:gd name="connsiteY4" fmla="*/ 49 h 116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643" h="116037">
                  <a:moveTo>
                    <a:pt x="309" y="49"/>
                  </a:moveTo>
                  <a:cubicBezTo>
                    <a:pt x="-1543" y="1901"/>
                    <a:pt x="5336" y="55347"/>
                    <a:pt x="9834" y="74661"/>
                  </a:cubicBezTo>
                  <a:cubicBezTo>
                    <a:pt x="14332" y="93975"/>
                    <a:pt x="25445" y="117788"/>
                    <a:pt x="27297" y="115936"/>
                  </a:cubicBezTo>
                  <a:cubicBezTo>
                    <a:pt x="29149" y="114084"/>
                    <a:pt x="23064" y="78630"/>
                    <a:pt x="20947" y="63549"/>
                  </a:cubicBezTo>
                  <a:cubicBezTo>
                    <a:pt x="18830" y="48468"/>
                    <a:pt x="2161" y="-1803"/>
                    <a:pt x="309" y="4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3" name="フリーフォーム: 図形 1102">
              <a:extLst>
                <a:ext uri="{FF2B5EF4-FFF2-40B4-BE49-F238E27FC236}">
                  <a16:creationId xmlns:a16="http://schemas.microsoft.com/office/drawing/2014/main" id="{D96625C7-319F-43D8-9A5A-77487F648F27}"/>
                </a:ext>
              </a:extLst>
            </p:cNvPr>
            <p:cNvSpPr/>
            <p:nvPr/>
          </p:nvSpPr>
          <p:spPr>
            <a:xfrm>
              <a:off x="4556084" y="2308222"/>
              <a:ext cx="122965" cy="198755"/>
            </a:xfrm>
            <a:custGeom>
              <a:avLst/>
              <a:gdLst>
                <a:gd name="connsiteX0" fmla="*/ 41 w 122965"/>
                <a:gd name="connsiteY0" fmla="*/ 3 h 198755"/>
                <a:gd name="connsiteX1" fmla="*/ 107991 w 122965"/>
                <a:gd name="connsiteY1" fmla="*/ 77791 h 198755"/>
                <a:gd name="connsiteX2" fmla="*/ 114341 w 122965"/>
                <a:gd name="connsiteY2" fmla="*/ 114303 h 198755"/>
                <a:gd name="connsiteX3" fmla="*/ 122279 w 122965"/>
                <a:gd name="connsiteY3" fmla="*/ 198441 h 198755"/>
                <a:gd name="connsiteX4" fmla="*/ 95291 w 122965"/>
                <a:gd name="connsiteY4" fmla="*/ 80966 h 198755"/>
                <a:gd name="connsiteX5" fmla="*/ 41 w 122965"/>
                <a:gd name="connsiteY5" fmla="*/ 3 h 198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2965" h="198755">
                  <a:moveTo>
                    <a:pt x="41" y="3"/>
                  </a:moveTo>
                  <a:cubicBezTo>
                    <a:pt x="2158" y="-526"/>
                    <a:pt x="88941" y="58741"/>
                    <a:pt x="107991" y="77791"/>
                  </a:cubicBezTo>
                  <a:cubicBezTo>
                    <a:pt x="127041" y="96841"/>
                    <a:pt x="111960" y="94195"/>
                    <a:pt x="114341" y="114303"/>
                  </a:cubicBezTo>
                  <a:cubicBezTo>
                    <a:pt x="116722" y="134411"/>
                    <a:pt x="125454" y="203997"/>
                    <a:pt x="122279" y="198441"/>
                  </a:cubicBezTo>
                  <a:cubicBezTo>
                    <a:pt x="119104" y="192885"/>
                    <a:pt x="113283" y="110335"/>
                    <a:pt x="95291" y="80966"/>
                  </a:cubicBezTo>
                  <a:cubicBezTo>
                    <a:pt x="77299" y="51597"/>
                    <a:pt x="-2076" y="532"/>
                    <a:pt x="41" y="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4" name="フリーフォーム: 図形 1103">
              <a:extLst>
                <a:ext uri="{FF2B5EF4-FFF2-40B4-BE49-F238E27FC236}">
                  <a16:creationId xmlns:a16="http://schemas.microsoft.com/office/drawing/2014/main" id="{302364EE-14E0-4025-A64E-21EC7184F105}"/>
                </a:ext>
              </a:extLst>
            </p:cNvPr>
            <p:cNvSpPr/>
            <p:nvPr/>
          </p:nvSpPr>
          <p:spPr>
            <a:xfrm>
              <a:off x="4000499" y="2537895"/>
              <a:ext cx="166114" cy="105874"/>
            </a:xfrm>
            <a:custGeom>
              <a:avLst/>
              <a:gdLst>
                <a:gd name="connsiteX0" fmla="*/ 1 w 166114"/>
                <a:gd name="connsiteY0" fmla="*/ 518 h 105874"/>
                <a:gd name="connsiteX1" fmla="*/ 74614 w 166114"/>
                <a:gd name="connsiteY1" fmla="*/ 24330 h 105874"/>
                <a:gd name="connsiteX2" fmla="*/ 163514 w 166114"/>
                <a:gd name="connsiteY2" fmla="*/ 103705 h 105874"/>
                <a:gd name="connsiteX3" fmla="*/ 136526 w 166114"/>
                <a:gd name="connsiteY3" fmla="*/ 79893 h 105874"/>
                <a:gd name="connsiteX4" fmla="*/ 76201 w 166114"/>
                <a:gd name="connsiteY4" fmla="*/ 41793 h 105874"/>
                <a:gd name="connsiteX5" fmla="*/ 1 w 166114"/>
                <a:gd name="connsiteY5" fmla="*/ 518 h 105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6114" h="105874">
                  <a:moveTo>
                    <a:pt x="1" y="518"/>
                  </a:moveTo>
                  <a:cubicBezTo>
                    <a:pt x="-263" y="-2392"/>
                    <a:pt x="47362" y="7132"/>
                    <a:pt x="74614" y="24330"/>
                  </a:cubicBezTo>
                  <a:cubicBezTo>
                    <a:pt x="101866" y="41528"/>
                    <a:pt x="153195" y="94445"/>
                    <a:pt x="163514" y="103705"/>
                  </a:cubicBezTo>
                  <a:cubicBezTo>
                    <a:pt x="173833" y="112966"/>
                    <a:pt x="151078" y="90212"/>
                    <a:pt x="136526" y="79893"/>
                  </a:cubicBezTo>
                  <a:cubicBezTo>
                    <a:pt x="121974" y="69574"/>
                    <a:pt x="95780" y="53699"/>
                    <a:pt x="76201" y="41793"/>
                  </a:cubicBezTo>
                  <a:cubicBezTo>
                    <a:pt x="56622" y="29887"/>
                    <a:pt x="265" y="3428"/>
                    <a:pt x="1" y="51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5" name="フリーフォーム: 図形 1104">
              <a:extLst>
                <a:ext uri="{FF2B5EF4-FFF2-40B4-BE49-F238E27FC236}">
                  <a16:creationId xmlns:a16="http://schemas.microsoft.com/office/drawing/2014/main" id="{0A93CA07-4D8A-4411-A9C9-0A2EAA46FD63}"/>
                </a:ext>
              </a:extLst>
            </p:cNvPr>
            <p:cNvSpPr/>
            <p:nvPr/>
          </p:nvSpPr>
          <p:spPr>
            <a:xfrm>
              <a:off x="3986205" y="2350390"/>
              <a:ext cx="86926" cy="200761"/>
            </a:xfrm>
            <a:custGeom>
              <a:avLst/>
              <a:gdLst>
                <a:gd name="connsiteX0" fmla="*/ 14295 w 86926"/>
                <a:gd name="connsiteY0" fmla="*/ 698 h 200761"/>
                <a:gd name="connsiteX1" fmla="*/ 79383 w 86926"/>
                <a:gd name="connsiteY1" fmla="*/ 16573 h 200761"/>
                <a:gd name="connsiteX2" fmla="*/ 85733 w 86926"/>
                <a:gd name="connsiteY2" fmla="*/ 75310 h 200761"/>
                <a:gd name="connsiteX3" fmla="*/ 80970 w 86926"/>
                <a:gd name="connsiteY3" fmla="*/ 167385 h 200761"/>
                <a:gd name="connsiteX4" fmla="*/ 69858 w 86926"/>
                <a:gd name="connsiteY4" fmla="*/ 175323 h 200761"/>
                <a:gd name="connsiteX5" fmla="*/ 8 w 86926"/>
                <a:gd name="connsiteY5" fmla="*/ 200723 h 200761"/>
                <a:gd name="connsiteX6" fmla="*/ 74620 w 86926"/>
                <a:gd name="connsiteY6" fmla="*/ 168973 h 200761"/>
                <a:gd name="connsiteX7" fmla="*/ 73033 w 86926"/>
                <a:gd name="connsiteY7" fmla="*/ 118173 h 200761"/>
                <a:gd name="connsiteX8" fmla="*/ 74620 w 86926"/>
                <a:gd name="connsiteY8" fmla="*/ 34035 h 200761"/>
                <a:gd name="connsiteX9" fmla="*/ 14295 w 86926"/>
                <a:gd name="connsiteY9" fmla="*/ 698 h 200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6926" h="200761">
                  <a:moveTo>
                    <a:pt x="14295" y="698"/>
                  </a:moveTo>
                  <a:cubicBezTo>
                    <a:pt x="15089" y="-2212"/>
                    <a:pt x="67477" y="4138"/>
                    <a:pt x="79383" y="16573"/>
                  </a:cubicBezTo>
                  <a:cubicBezTo>
                    <a:pt x="91289" y="29008"/>
                    <a:pt x="85469" y="50175"/>
                    <a:pt x="85733" y="75310"/>
                  </a:cubicBezTo>
                  <a:cubicBezTo>
                    <a:pt x="85998" y="100445"/>
                    <a:pt x="83616" y="150716"/>
                    <a:pt x="80970" y="167385"/>
                  </a:cubicBezTo>
                  <a:cubicBezTo>
                    <a:pt x="78324" y="184054"/>
                    <a:pt x="83352" y="169767"/>
                    <a:pt x="69858" y="175323"/>
                  </a:cubicBezTo>
                  <a:cubicBezTo>
                    <a:pt x="56364" y="180879"/>
                    <a:pt x="-786" y="201781"/>
                    <a:pt x="8" y="200723"/>
                  </a:cubicBezTo>
                  <a:cubicBezTo>
                    <a:pt x="802" y="199665"/>
                    <a:pt x="62449" y="182731"/>
                    <a:pt x="74620" y="168973"/>
                  </a:cubicBezTo>
                  <a:cubicBezTo>
                    <a:pt x="86791" y="155215"/>
                    <a:pt x="73033" y="140663"/>
                    <a:pt x="73033" y="118173"/>
                  </a:cubicBezTo>
                  <a:cubicBezTo>
                    <a:pt x="73033" y="95683"/>
                    <a:pt x="76737" y="50968"/>
                    <a:pt x="74620" y="34035"/>
                  </a:cubicBezTo>
                  <a:cubicBezTo>
                    <a:pt x="72503" y="17102"/>
                    <a:pt x="13501" y="3608"/>
                    <a:pt x="14295" y="69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6" name="フリーフォーム: 図形 1105">
              <a:extLst>
                <a:ext uri="{FF2B5EF4-FFF2-40B4-BE49-F238E27FC236}">
                  <a16:creationId xmlns:a16="http://schemas.microsoft.com/office/drawing/2014/main" id="{53EFB473-374B-436F-BBA5-0B41899242F7}"/>
                </a:ext>
              </a:extLst>
            </p:cNvPr>
            <p:cNvSpPr/>
            <p:nvPr/>
          </p:nvSpPr>
          <p:spPr>
            <a:xfrm>
              <a:off x="3997215" y="2372026"/>
              <a:ext cx="57243" cy="145952"/>
            </a:xfrm>
            <a:custGeom>
              <a:avLst/>
              <a:gdLst>
                <a:gd name="connsiteX0" fmla="*/ 110 w 57243"/>
                <a:gd name="connsiteY0" fmla="*/ 9224 h 145952"/>
                <a:gd name="connsiteX1" fmla="*/ 41385 w 57243"/>
                <a:gd name="connsiteY1" fmla="*/ 64787 h 145952"/>
                <a:gd name="connsiteX2" fmla="*/ 41385 w 57243"/>
                <a:gd name="connsiteY2" fmla="*/ 115587 h 145952"/>
                <a:gd name="connsiteX3" fmla="*/ 6460 w 57243"/>
                <a:gd name="connsiteY3" fmla="*/ 145749 h 145952"/>
                <a:gd name="connsiteX4" fmla="*/ 44560 w 57243"/>
                <a:gd name="connsiteY4" fmla="*/ 121937 h 145952"/>
                <a:gd name="connsiteX5" fmla="*/ 55673 w 57243"/>
                <a:gd name="connsiteY5" fmla="*/ 10812 h 145952"/>
                <a:gd name="connsiteX6" fmla="*/ 110 w 57243"/>
                <a:gd name="connsiteY6" fmla="*/ 9224 h 145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243" h="145952">
                  <a:moveTo>
                    <a:pt x="110" y="9224"/>
                  </a:moveTo>
                  <a:cubicBezTo>
                    <a:pt x="-2271" y="18220"/>
                    <a:pt x="34506" y="47060"/>
                    <a:pt x="41385" y="64787"/>
                  </a:cubicBezTo>
                  <a:cubicBezTo>
                    <a:pt x="48264" y="82514"/>
                    <a:pt x="47206" y="102093"/>
                    <a:pt x="41385" y="115587"/>
                  </a:cubicBezTo>
                  <a:cubicBezTo>
                    <a:pt x="35564" y="129081"/>
                    <a:pt x="5931" y="144691"/>
                    <a:pt x="6460" y="145749"/>
                  </a:cubicBezTo>
                  <a:cubicBezTo>
                    <a:pt x="6989" y="146807"/>
                    <a:pt x="36358" y="144426"/>
                    <a:pt x="44560" y="121937"/>
                  </a:cubicBezTo>
                  <a:cubicBezTo>
                    <a:pt x="52762" y="99448"/>
                    <a:pt x="60700" y="28274"/>
                    <a:pt x="55673" y="10812"/>
                  </a:cubicBezTo>
                  <a:cubicBezTo>
                    <a:pt x="50646" y="-6650"/>
                    <a:pt x="2491" y="228"/>
                    <a:pt x="110" y="922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7" name="フリーフォーム: 図形 1106">
              <a:extLst>
                <a:ext uri="{FF2B5EF4-FFF2-40B4-BE49-F238E27FC236}">
                  <a16:creationId xmlns:a16="http://schemas.microsoft.com/office/drawing/2014/main" id="{C98BB73F-8419-4F07-80D5-96C70DA30B3F}"/>
                </a:ext>
              </a:extLst>
            </p:cNvPr>
            <p:cNvSpPr/>
            <p:nvPr/>
          </p:nvSpPr>
          <p:spPr>
            <a:xfrm>
              <a:off x="4136961" y="2331863"/>
              <a:ext cx="138260" cy="30746"/>
            </a:xfrm>
            <a:custGeom>
              <a:avLst/>
              <a:gdLst>
                <a:gd name="connsiteX0" fmla="*/ 64 w 138260"/>
                <a:gd name="connsiteY0" fmla="*/ 175 h 30746"/>
                <a:gd name="connsiteX1" fmla="*/ 71502 w 138260"/>
                <a:gd name="connsiteY1" fmla="*/ 30337 h 30746"/>
                <a:gd name="connsiteX2" fmla="*/ 138177 w 138260"/>
                <a:gd name="connsiteY2" fmla="*/ 17637 h 30746"/>
                <a:gd name="connsiteX3" fmla="*/ 84202 w 138260"/>
                <a:gd name="connsiteY3" fmla="*/ 17637 h 30746"/>
                <a:gd name="connsiteX4" fmla="*/ 64 w 138260"/>
                <a:gd name="connsiteY4" fmla="*/ 175 h 30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260" h="30746">
                  <a:moveTo>
                    <a:pt x="64" y="175"/>
                  </a:moveTo>
                  <a:cubicBezTo>
                    <a:pt x="-2053" y="2292"/>
                    <a:pt x="48483" y="27427"/>
                    <a:pt x="71502" y="30337"/>
                  </a:cubicBezTo>
                  <a:cubicBezTo>
                    <a:pt x="94521" y="33247"/>
                    <a:pt x="136060" y="19754"/>
                    <a:pt x="138177" y="17637"/>
                  </a:cubicBezTo>
                  <a:cubicBezTo>
                    <a:pt x="140294" y="15520"/>
                    <a:pt x="101664" y="19489"/>
                    <a:pt x="84202" y="17637"/>
                  </a:cubicBezTo>
                  <a:cubicBezTo>
                    <a:pt x="66740" y="15785"/>
                    <a:pt x="2181" y="-1942"/>
                    <a:pt x="64" y="17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8" name="フリーフォーム: 図形 1107">
              <a:extLst>
                <a:ext uri="{FF2B5EF4-FFF2-40B4-BE49-F238E27FC236}">
                  <a16:creationId xmlns:a16="http://schemas.microsoft.com/office/drawing/2014/main" id="{434DD4EE-EFE6-4FA3-8937-E22677FAADB8}"/>
                </a:ext>
              </a:extLst>
            </p:cNvPr>
            <p:cNvSpPr/>
            <p:nvPr/>
          </p:nvSpPr>
          <p:spPr>
            <a:xfrm>
              <a:off x="4059218" y="2357404"/>
              <a:ext cx="144765" cy="223586"/>
            </a:xfrm>
            <a:custGeom>
              <a:avLst/>
              <a:gdLst>
                <a:gd name="connsiteX0" fmla="*/ 144482 w 144765"/>
                <a:gd name="connsiteY0" fmla="*/ 34 h 223586"/>
                <a:gd name="connsiteX1" fmla="*/ 138132 w 144765"/>
                <a:gd name="connsiteY1" fmla="*/ 212759 h 223586"/>
                <a:gd name="connsiteX2" fmla="*/ 111145 w 144765"/>
                <a:gd name="connsiteY2" fmla="*/ 188946 h 223586"/>
                <a:gd name="connsiteX3" fmla="*/ 95270 w 144765"/>
                <a:gd name="connsiteY3" fmla="*/ 158784 h 223586"/>
                <a:gd name="connsiteX4" fmla="*/ 76220 w 144765"/>
                <a:gd name="connsiteY4" fmla="*/ 144496 h 223586"/>
                <a:gd name="connsiteX5" fmla="*/ 20 w 144765"/>
                <a:gd name="connsiteY5" fmla="*/ 158784 h 223586"/>
                <a:gd name="connsiteX6" fmla="*/ 84157 w 144765"/>
                <a:gd name="connsiteY6" fmla="*/ 133384 h 223586"/>
                <a:gd name="connsiteX7" fmla="*/ 131782 w 144765"/>
                <a:gd name="connsiteY7" fmla="*/ 195296 h 223586"/>
                <a:gd name="connsiteX8" fmla="*/ 144482 w 144765"/>
                <a:gd name="connsiteY8" fmla="*/ 34 h 223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4765" h="223586">
                  <a:moveTo>
                    <a:pt x="144482" y="34"/>
                  </a:moveTo>
                  <a:cubicBezTo>
                    <a:pt x="145540" y="2944"/>
                    <a:pt x="143688" y="181274"/>
                    <a:pt x="138132" y="212759"/>
                  </a:cubicBezTo>
                  <a:cubicBezTo>
                    <a:pt x="132576" y="244244"/>
                    <a:pt x="118289" y="197942"/>
                    <a:pt x="111145" y="188946"/>
                  </a:cubicBezTo>
                  <a:cubicBezTo>
                    <a:pt x="104001" y="179950"/>
                    <a:pt x="101091" y="166192"/>
                    <a:pt x="95270" y="158784"/>
                  </a:cubicBezTo>
                  <a:cubicBezTo>
                    <a:pt x="89449" y="151376"/>
                    <a:pt x="92095" y="144496"/>
                    <a:pt x="76220" y="144496"/>
                  </a:cubicBezTo>
                  <a:cubicBezTo>
                    <a:pt x="60345" y="144496"/>
                    <a:pt x="-1303" y="160636"/>
                    <a:pt x="20" y="158784"/>
                  </a:cubicBezTo>
                  <a:cubicBezTo>
                    <a:pt x="1343" y="156932"/>
                    <a:pt x="62197" y="127299"/>
                    <a:pt x="84157" y="133384"/>
                  </a:cubicBezTo>
                  <a:cubicBezTo>
                    <a:pt x="106117" y="139469"/>
                    <a:pt x="122786" y="211965"/>
                    <a:pt x="131782" y="195296"/>
                  </a:cubicBezTo>
                  <a:cubicBezTo>
                    <a:pt x="140778" y="178627"/>
                    <a:pt x="143424" y="-2876"/>
                    <a:pt x="144482" y="3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9" name="フリーフォーム: 図形 1108">
              <a:extLst>
                <a:ext uri="{FF2B5EF4-FFF2-40B4-BE49-F238E27FC236}">
                  <a16:creationId xmlns:a16="http://schemas.microsoft.com/office/drawing/2014/main" id="{301E19D1-880F-4E4B-8EF6-1869F7505B13}"/>
                </a:ext>
              </a:extLst>
            </p:cNvPr>
            <p:cNvSpPr/>
            <p:nvPr/>
          </p:nvSpPr>
          <p:spPr>
            <a:xfrm>
              <a:off x="4049617" y="2290732"/>
              <a:ext cx="229831" cy="94268"/>
            </a:xfrm>
            <a:custGeom>
              <a:avLst/>
              <a:gdLst>
                <a:gd name="connsiteX0" fmla="*/ 96 w 229831"/>
                <a:gd name="connsiteY0" fmla="*/ 93693 h 94268"/>
                <a:gd name="connsiteX1" fmla="*/ 73121 w 229831"/>
                <a:gd name="connsiteY1" fmla="*/ 65118 h 94268"/>
                <a:gd name="connsiteX2" fmla="*/ 139796 w 229831"/>
                <a:gd name="connsiteY2" fmla="*/ 33368 h 94268"/>
                <a:gd name="connsiteX3" fmla="*/ 190596 w 229831"/>
                <a:gd name="connsiteY3" fmla="*/ 39718 h 94268"/>
                <a:gd name="connsiteX4" fmla="*/ 228696 w 229831"/>
                <a:gd name="connsiteY4" fmla="*/ 41306 h 94268"/>
                <a:gd name="connsiteX5" fmla="*/ 146146 w 229831"/>
                <a:gd name="connsiteY5" fmla="*/ 20668 h 94268"/>
                <a:gd name="connsiteX6" fmla="*/ 119158 w 229831"/>
                <a:gd name="connsiteY6" fmla="*/ 31 h 94268"/>
                <a:gd name="connsiteX7" fmla="*/ 114396 w 229831"/>
                <a:gd name="connsiteY7" fmla="*/ 25431 h 94268"/>
                <a:gd name="connsiteX8" fmla="*/ 88996 w 229831"/>
                <a:gd name="connsiteY8" fmla="*/ 38131 h 94268"/>
                <a:gd name="connsiteX9" fmla="*/ 96 w 229831"/>
                <a:gd name="connsiteY9" fmla="*/ 93693 h 94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9831" h="94268">
                  <a:moveTo>
                    <a:pt x="96" y="93693"/>
                  </a:moveTo>
                  <a:cubicBezTo>
                    <a:pt x="-2550" y="98191"/>
                    <a:pt x="49838" y="75172"/>
                    <a:pt x="73121" y="65118"/>
                  </a:cubicBezTo>
                  <a:cubicBezTo>
                    <a:pt x="96404" y="55064"/>
                    <a:pt x="120217" y="37601"/>
                    <a:pt x="139796" y="33368"/>
                  </a:cubicBezTo>
                  <a:cubicBezTo>
                    <a:pt x="159375" y="29135"/>
                    <a:pt x="175779" y="38395"/>
                    <a:pt x="190596" y="39718"/>
                  </a:cubicBezTo>
                  <a:cubicBezTo>
                    <a:pt x="205413" y="41041"/>
                    <a:pt x="236104" y="44481"/>
                    <a:pt x="228696" y="41306"/>
                  </a:cubicBezTo>
                  <a:cubicBezTo>
                    <a:pt x="221288" y="38131"/>
                    <a:pt x="164402" y="27547"/>
                    <a:pt x="146146" y="20668"/>
                  </a:cubicBezTo>
                  <a:cubicBezTo>
                    <a:pt x="127890" y="13789"/>
                    <a:pt x="124450" y="-763"/>
                    <a:pt x="119158" y="31"/>
                  </a:cubicBezTo>
                  <a:cubicBezTo>
                    <a:pt x="113866" y="825"/>
                    <a:pt x="119423" y="19081"/>
                    <a:pt x="114396" y="25431"/>
                  </a:cubicBezTo>
                  <a:cubicBezTo>
                    <a:pt x="109369" y="31781"/>
                    <a:pt x="105665" y="29135"/>
                    <a:pt x="88996" y="38131"/>
                  </a:cubicBezTo>
                  <a:cubicBezTo>
                    <a:pt x="72327" y="47127"/>
                    <a:pt x="2742" y="89195"/>
                    <a:pt x="96" y="9369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0" name="フリーフォーム: 図形 1109">
              <a:extLst>
                <a:ext uri="{FF2B5EF4-FFF2-40B4-BE49-F238E27FC236}">
                  <a16:creationId xmlns:a16="http://schemas.microsoft.com/office/drawing/2014/main" id="{44CEA9ED-F361-4FB0-AFF1-DADB249C2810}"/>
                </a:ext>
              </a:extLst>
            </p:cNvPr>
            <p:cNvSpPr/>
            <p:nvPr/>
          </p:nvSpPr>
          <p:spPr>
            <a:xfrm>
              <a:off x="4352917" y="2516961"/>
              <a:ext cx="337104" cy="166203"/>
            </a:xfrm>
            <a:custGeom>
              <a:avLst/>
              <a:gdLst>
                <a:gd name="connsiteX0" fmla="*/ 336558 w 337104"/>
                <a:gd name="connsiteY0" fmla="*/ 814 h 166203"/>
                <a:gd name="connsiteX1" fmla="*/ 212733 w 337104"/>
                <a:gd name="connsiteY1" fmla="*/ 143689 h 166203"/>
                <a:gd name="connsiteX2" fmla="*/ 195271 w 337104"/>
                <a:gd name="connsiteY2" fmla="*/ 151627 h 166203"/>
                <a:gd name="connsiteX3" fmla="*/ 8 w 337104"/>
                <a:gd name="connsiteY3" fmla="*/ 165914 h 166203"/>
                <a:gd name="connsiteX4" fmla="*/ 203208 w 337104"/>
                <a:gd name="connsiteY4" fmla="*/ 137339 h 166203"/>
                <a:gd name="connsiteX5" fmla="*/ 255596 w 337104"/>
                <a:gd name="connsiteY5" fmla="*/ 88127 h 166203"/>
                <a:gd name="connsiteX6" fmla="*/ 336558 w 337104"/>
                <a:gd name="connsiteY6" fmla="*/ 814 h 166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7104" h="166203">
                  <a:moveTo>
                    <a:pt x="336558" y="814"/>
                  </a:moveTo>
                  <a:cubicBezTo>
                    <a:pt x="329414" y="10074"/>
                    <a:pt x="236281" y="118554"/>
                    <a:pt x="212733" y="143689"/>
                  </a:cubicBezTo>
                  <a:cubicBezTo>
                    <a:pt x="189185" y="168824"/>
                    <a:pt x="230725" y="147923"/>
                    <a:pt x="195271" y="151627"/>
                  </a:cubicBezTo>
                  <a:cubicBezTo>
                    <a:pt x="159817" y="155331"/>
                    <a:pt x="-1315" y="168295"/>
                    <a:pt x="8" y="165914"/>
                  </a:cubicBezTo>
                  <a:cubicBezTo>
                    <a:pt x="1331" y="163533"/>
                    <a:pt x="160610" y="150303"/>
                    <a:pt x="203208" y="137339"/>
                  </a:cubicBezTo>
                  <a:cubicBezTo>
                    <a:pt x="245806" y="124375"/>
                    <a:pt x="232313" y="112469"/>
                    <a:pt x="255596" y="88127"/>
                  </a:cubicBezTo>
                  <a:cubicBezTo>
                    <a:pt x="278879" y="63785"/>
                    <a:pt x="343702" y="-8446"/>
                    <a:pt x="336558" y="81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1" name="フリーフォーム: 図形 1110">
              <a:extLst>
                <a:ext uri="{FF2B5EF4-FFF2-40B4-BE49-F238E27FC236}">
                  <a16:creationId xmlns:a16="http://schemas.microsoft.com/office/drawing/2014/main" id="{A7698BE2-0164-4FB0-AFA5-51F6BB1AF2AE}"/>
                </a:ext>
              </a:extLst>
            </p:cNvPr>
            <p:cNvSpPr/>
            <p:nvPr/>
          </p:nvSpPr>
          <p:spPr>
            <a:xfrm>
              <a:off x="4382408" y="2381250"/>
              <a:ext cx="270983" cy="298684"/>
            </a:xfrm>
            <a:custGeom>
              <a:avLst/>
              <a:gdLst>
                <a:gd name="connsiteX0" fmla="*/ 229280 w 270983"/>
                <a:gd name="connsiteY0" fmla="*/ 0 h 298684"/>
                <a:gd name="connsiteX1" fmla="*/ 264205 w 270983"/>
                <a:gd name="connsiteY1" fmla="*/ 125413 h 298684"/>
                <a:gd name="connsiteX2" fmla="*/ 251505 w 270983"/>
                <a:gd name="connsiteY2" fmla="*/ 138113 h 298684"/>
                <a:gd name="connsiteX3" fmla="*/ 195942 w 270983"/>
                <a:gd name="connsiteY3" fmla="*/ 190500 h 298684"/>
                <a:gd name="connsiteX4" fmla="*/ 97517 w 270983"/>
                <a:gd name="connsiteY4" fmla="*/ 266700 h 298684"/>
                <a:gd name="connsiteX5" fmla="*/ 680 w 270983"/>
                <a:gd name="connsiteY5" fmla="*/ 298450 h 298684"/>
                <a:gd name="connsiteX6" fmla="*/ 148317 w 270983"/>
                <a:gd name="connsiteY6" fmla="*/ 252413 h 298684"/>
                <a:gd name="connsiteX7" fmla="*/ 211817 w 270983"/>
                <a:gd name="connsiteY7" fmla="*/ 196850 h 298684"/>
                <a:gd name="connsiteX8" fmla="*/ 270555 w 270983"/>
                <a:gd name="connsiteY8" fmla="*/ 127000 h 298684"/>
                <a:gd name="connsiteX9" fmla="*/ 229280 w 270983"/>
                <a:gd name="connsiteY9" fmla="*/ 0 h 298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0983" h="298684">
                  <a:moveTo>
                    <a:pt x="229280" y="0"/>
                  </a:moveTo>
                  <a:cubicBezTo>
                    <a:pt x="228222" y="-265"/>
                    <a:pt x="260501" y="102394"/>
                    <a:pt x="264205" y="125413"/>
                  </a:cubicBezTo>
                  <a:cubicBezTo>
                    <a:pt x="267909" y="148432"/>
                    <a:pt x="262882" y="127265"/>
                    <a:pt x="251505" y="138113"/>
                  </a:cubicBezTo>
                  <a:cubicBezTo>
                    <a:pt x="240128" y="148961"/>
                    <a:pt x="221607" y="169069"/>
                    <a:pt x="195942" y="190500"/>
                  </a:cubicBezTo>
                  <a:cubicBezTo>
                    <a:pt x="170277" y="211931"/>
                    <a:pt x="130061" y="248708"/>
                    <a:pt x="97517" y="266700"/>
                  </a:cubicBezTo>
                  <a:cubicBezTo>
                    <a:pt x="64973" y="284692"/>
                    <a:pt x="-7786" y="300831"/>
                    <a:pt x="680" y="298450"/>
                  </a:cubicBezTo>
                  <a:cubicBezTo>
                    <a:pt x="9146" y="296069"/>
                    <a:pt x="113128" y="269346"/>
                    <a:pt x="148317" y="252413"/>
                  </a:cubicBezTo>
                  <a:cubicBezTo>
                    <a:pt x="183506" y="235480"/>
                    <a:pt x="191444" y="217752"/>
                    <a:pt x="211817" y="196850"/>
                  </a:cubicBezTo>
                  <a:cubicBezTo>
                    <a:pt x="232190" y="175948"/>
                    <a:pt x="265263" y="157427"/>
                    <a:pt x="270555" y="127000"/>
                  </a:cubicBezTo>
                  <a:cubicBezTo>
                    <a:pt x="275847" y="96573"/>
                    <a:pt x="230338" y="265"/>
                    <a:pt x="229280" y="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2" name="フリーフォーム: 図形 1111">
              <a:extLst>
                <a:ext uri="{FF2B5EF4-FFF2-40B4-BE49-F238E27FC236}">
                  <a16:creationId xmlns:a16="http://schemas.microsoft.com/office/drawing/2014/main" id="{7BCB9897-0230-4710-9014-5103BB199CCE}"/>
                </a:ext>
              </a:extLst>
            </p:cNvPr>
            <p:cNvSpPr/>
            <p:nvPr/>
          </p:nvSpPr>
          <p:spPr>
            <a:xfrm>
              <a:off x="4430601" y="2373280"/>
              <a:ext cx="194117" cy="19181"/>
            </a:xfrm>
            <a:custGeom>
              <a:avLst/>
              <a:gdLst>
                <a:gd name="connsiteX0" fmla="*/ 112 w 194117"/>
                <a:gd name="connsiteY0" fmla="*/ 33 h 19181"/>
                <a:gd name="connsiteX1" fmla="*/ 117587 w 194117"/>
                <a:gd name="connsiteY1" fmla="*/ 19083 h 19181"/>
                <a:gd name="connsiteX2" fmla="*/ 193787 w 194117"/>
                <a:gd name="connsiteY2" fmla="*/ 7970 h 19181"/>
                <a:gd name="connsiteX3" fmla="*/ 139812 w 194117"/>
                <a:gd name="connsiteY3" fmla="*/ 14320 h 19181"/>
                <a:gd name="connsiteX4" fmla="*/ 112 w 194117"/>
                <a:gd name="connsiteY4" fmla="*/ 33 h 19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117" h="19181">
                  <a:moveTo>
                    <a:pt x="112" y="33"/>
                  </a:moveTo>
                  <a:cubicBezTo>
                    <a:pt x="-3592" y="827"/>
                    <a:pt x="85308" y="17760"/>
                    <a:pt x="117587" y="19083"/>
                  </a:cubicBezTo>
                  <a:cubicBezTo>
                    <a:pt x="149866" y="20406"/>
                    <a:pt x="193787" y="7970"/>
                    <a:pt x="193787" y="7970"/>
                  </a:cubicBezTo>
                  <a:cubicBezTo>
                    <a:pt x="197491" y="7176"/>
                    <a:pt x="169445" y="15643"/>
                    <a:pt x="139812" y="14320"/>
                  </a:cubicBezTo>
                  <a:cubicBezTo>
                    <a:pt x="110179" y="12997"/>
                    <a:pt x="3816" y="-761"/>
                    <a:pt x="112" y="3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3" name="フリーフォーム: 図形 1112">
              <a:extLst>
                <a:ext uri="{FF2B5EF4-FFF2-40B4-BE49-F238E27FC236}">
                  <a16:creationId xmlns:a16="http://schemas.microsoft.com/office/drawing/2014/main" id="{A28614F7-7D9D-4177-B108-1714163A00F9}"/>
                </a:ext>
              </a:extLst>
            </p:cNvPr>
            <p:cNvSpPr/>
            <p:nvPr/>
          </p:nvSpPr>
          <p:spPr>
            <a:xfrm>
              <a:off x="4203669" y="2578037"/>
              <a:ext cx="184210" cy="104838"/>
            </a:xfrm>
            <a:custGeom>
              <a:avLst/>
              <a:gdLst>
                <a:gd name="connsiteX0" fmla="*/ 31 w 184210"/>
                <a:gd name="connsiteY0" fmla="*/ 63 h 104838"/>
                <a:gd name="connsiteX1" fmla="*/ 61944 w 184210"/>
                <a:gd name="connsiteY1" fmla="*/ 71501 h 104838"/>
                <a:gd name="connsiteX2" fmla="*/ 131794 w 184210"/>
                <a:gd name="connsiteY2" fmla="*/ 76263 h 104838"/>
                <a:gd name="connsiteX3" fmla="*/ 184181 w 184210"/>
                <a:gd name="connsiteY3" fmla="*/ 104838 h 104838"/>
                <a:gd name="connsiteX4" fmla="*/ 138144 w 184210"/>
                <a:gd name="connsiteY4" fmla="*/ 76263 h 104838"/>
                <a:gd name="connsiteX5" fmla="*/ 69881 w 184210"/>
                <a:gd name="connsiteY5" fmla="*/ 58801 h 104838"/>
                <a:gd name="connsiteX6" fmla="*/ 31 w 184210"/>
                <a:gd name="connsiteY6" fmla="*/ 63 h 104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210" h="104838">
                  <a:moveTo>
                    <a:pt x="31" y="63"/>
                  </a:moveTo>
                  <a:cubicBezTo>
                    <a:pt x="-1292" y="2180"/>
                    <a:pt x="39984" y="58801"/>
                    <a:pt x="61944" y="71501"/>
                  </a:cubicBezTo>
                  <a:cubicBezTo>
                    <a:pt x="83904" y="84201"/>
                    <a:pt x="111421" y="70707"/>
                    <a:pt x="131794" y="76263"/>
                  </a:cubicBezTo>
                  <a:cubicBezTo>
                    <a:pt x="152167" y="81819"/>
                    <a:pt x="183123" y="104838"/>
                    <a:pt x="184181" y="104838"/>
                  </a:cubicBezTo>
                  <a:cubicBezTo>
                    <a:pt x="185239" y="104838"/>
                    <a:pt x="157194" y="83936"/>
                    <a:pt x="138144" y="76263"/>
                  </a:cubicBezTo>
                  <a:cubicBezTo>
                    <a:pt x="119094" y="68590"/>
                    <a:pt x="90783" y="68590"/>
                    <a:pt x="69881" y="58801"/>
                  </a:cubicBezTo>
                  <a:cubicBezTo>
                    <a:pt x="48979" y="49012"/>
                    <a:pt x="1354" y="-2054"/>
                    <a:pt x="31" y="6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4" name="フリーフォーム: 図形 1113">
              <a:extLst>
                <a:ext uri="{FF2B5EF4-FFF2-40B4-BE49-F238E27FC236}">
                  <a16:creationId xmlns:a16="http://schemas.microsoft.com/office/drawing/2014/main" id="{7A71F805-E9F2-46AF-846C-89979929BE97}"/>
                </a:ext>
              </a:extLst>
            </p:cNvPr>
            <p:cNvSpPr/>
            <p:nvPr/>
          </p:nvSpPr>
          <p:spPr>
            <a:xfrm>
              <a:off x="4268787" y="2557456"/>
              <a:ext cx="495371" cy="227039"/>
            </a:xfrm>
            <a:custGeom>
              <a:avLst/>
              <a:gdLst>
                <a:gd name="connsiteX0" fmla="*/ 495301 w 495371"/>
                <a:gd name="connsiteY0" fmla="*/ 7 h 227039"/>
                <a:gd name="connsiteX1" fmla="*/ 355601 w 495371"/>
                <a:gd name="connsiteY1" fmla="*/ 139707 h 227039"/>
                <a:gd name="connsiteX2" fmla="*/ 265113 w 495371"/>
                <a:gd name="connsiteY2" fmla="*/ 184157 h 227039"/>
                <a:gd name="connsiteX3" fmla="*/ 254001 w 495371"/>
                <a:gd name="connsiteY3" fmla="*/ 179394 h 227039"/>
                <a:gd name="connsiteX4" fmla="*/ 203201 w 495371"/>
                <a:gd name="connsiteY4" fmla="*/ 225432 h 227039"/>
                <a:gd name="connsiteX5" fmla="*/ 1 w 495371"/>
                <a:gd name="connsiteY5" fmla="*/ 215907 h 227039"/>
                <a:gd name="connsiteX6" fmla="*/ 206376 w 495371"/>
                <a:gd name="connsiteY6" fmla="*/ 209557 h 227039"/>
                <a:gd name="connsiteX7" fmla="*/ 336551 w 495371"/>
                <a:gd name="connsiteY7" fmla="*/ 146057 h 227039"/>
                <a:gd name="connsiteX8" fmla="*/ 495301 w 495371"/>
                <a:gd name="connsiteY8" fmla="*/ 7 h 227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5371" h="227039">
                  <a:moveTo>
                    <a:pt x="495301" y="7"/>
                  </a:moveTo>
                  <a:cubicBezTo>
                    <a:pt x="498476" y="-1051"/>
                    <a:pt x="393966" y="109015"/>
                    <a:pt x="355601" y="139707"/>
                  </a:cubicBezTo>
                  <a:cubicBezTo>
                    <a:pt x="317236" y="170399"/>
                    <a:pt x="282046" y="177543"/>
                    <a:pt x="265113" y="184157"/>
                  </a:cubicBezTo>
                  <a:cubicBezTo>
                    <a:pt x="248180" y="190772"/>
                    <a:pt x="264320" y="172515"/>
                    <a:pt x="254001" y="179394"/>
                  </a:cubicBezTo>
                  <a:cubicBezTo>
                    <a:pt x="243682" y="186273"/>
                    <a:pt x="245534" y="219347"/>
                    <a:pt x="203201" y="225432"/>
                  </a:cubicBezTo>
                  <a:cubicBezTo>
                    <a:pt x="160868" y="231517"/>
                    <a:pt x="-528" y="218553"/>
                    <a:pt x="1" y="215907"/>
                  </a:cubicBezTo>
                  <a:cubicBezTo>
                    <a:pt x="530" y="213261"/>
                    <a:pt x="150284" y="221199"/>
                    <a:pt x="206376" y="209557"/>
                  </a:cubicBezTo>
                  <a:cubicBezTo>
                    <a:pt x="262468" y="197915"/>
                    <a:pt x="290249" y="179130"/>
                    <a:pt x="336551" y="146057"/>
                  </a:cubicBezTo>
                  <a:cubicBezTo>
                    <a:pt x="382853" y="112984"/>
                    <a:pt x="492126" y="1065"/>
                    <a:pt x="495301" y="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5" name="フリーフォーム: 図形 1114">
              <a:extLst>
                <a:ext uri="{FF2B5EF4-FFF2-40B4-BE49-F238E27FC236}">
                  <a16:creationId xmlns:a16="http://schemas.microsoft.com/office/drawing/2014/main" id="{65046EBD-1301-4779-B420-ECFD2C7FCB93}"/>
                </a:ext>
              </a:extLst>
            </p:cNvPr>
            <p:cNvSpPr/>
            <p:nvPr/>
          </p:nvSpPr>
          <p:spPr>
            <a:xfrm>
              <a:off x="4133526" y="2594811"/>
              <a:ext cx="128951" cy="169245"/>
            </a:xfrm>
            <a:custGeom>
              <a:avLst/>
              <a:gdLst>
                <a:gd name="connsiteX0" fmla="*/ 324 w 128951"/>
                <a:gd name="connsiteY0" fmla="*/ 752 h 169245"/>
                <a:gd name="connsiteX1" fmla="*/ 87637 w 128951"/>
                <a:gd name="connsiteY1" fmla="*/ 100764 h 169245"/>
                <a:gd name="connsiteX2" fmla="*/ 114624 w 128951"/>
                <a:gd name="connsiteY2" fmla="*/ 156327 h 169245"/>
                <a:gd name="connsiteX3" fmla="*/ 122562 w 128951"/>
                <a:gd name="connsiteY3" fmla="*/ 157914 h 169245"/>
                <a:gd name="connsiteX4" fmla="*/ 324 w 128951"/>
                <a:gd name="connsiteY4" fmla="*/ 752 h 169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951" h="169245">
                  <a:moveTo>
                    <a:pt x="324" y="752"/>
                  </a:moveTo>
                  <a:cubicBezTo>
                    <a:pt x="-5497" y="-8773"/>
                    <a:pt x="68587" y="74835"/>
                    <a:pt x="87637" y="100764"/>
                  </a:cubicBezTo>
                  <a:cubicBezTo>
                    <a:pt x="106687" y="126693"/>
                    <a:pt x="108803" y="146802"/>
                    <a:pt x="114624" y="156327"/>
                  </a:cubicBezTo>
                  <a:cubicBezTo>
                    <a:pt x="120445" y="165852"/>
                    <a:pt x="138437" y="179081"/>
                    <a:pt x="122562" y="157914"/>
                  </a:cubicBezTo>
                  <a:cubicBezTo>
                    <a:pt x="106687" y="136747"/>
                    <a:pt x="6145" y="10277"/>
                    <a:pt x="324" y="75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6" name="フリーフォーム: 図形 1115">
              <a:extLst>
                <a:ext uri="{FF2B5EF4-FFF2-40B4-BE49-F238E27FC236}">
                  <a16:creationId xmlns:a16="http://schemas.microsoft.com/office/drawing/2014/main" id="{5D738125-4BF4-4ADE-A545-18047CA42347}"/>
                </a:ext>
              </a:extLst>
            </p:cNvPr>
            <p:cNvSpPr/>
            <p:nvPr/>
          </p:nvSpPr>
          <p:spPr>
            <a:xfrm>
              <a:off x="4684697" y="1669933"/>
              <a:ext cx="518372" cy="60145"/>
            </a:xfrm>
            <a:custGeom>
              <a:avLst/>
              <a:gdLst>
                <a:gd name="connsiteX0" fmla="*/ 16 w 518372"/>
                <a:gd name="connsiteY0" fmla="*/ 46155 h 60145"/>
                <a:gd name="connsiteX1" fmla="*/ 150828 w 518372"/>
                <a:gd name="connsiteY1" fmla="*/ 39805 h 60145"/>
                <a:gd name="connsiteX2" fmla="*/ 185753 w 518372"/>
                <a:gd name="connsiteY2" fmla="*/ 117 h 60145"/>
                <a:gd name="connsiteX3" fmla="*/ 192103 w 518372"/>
                <a:gd name="connsiteY3" fmla="*/ 54092 h 60145"/>
                <a:gd name="connsiteX4" fmla="*/ 290528 w 518372"/>
                <a:gd name="connsiteY4" fmla="*/ 58855 h 60145"/>
                <a:gd name="connsiteX5" fmla="*/ 415941 w 518372"/>
                <a:gd name="connsiteY5" fmla="*/ 54092 h 60145"/>
                <a:gd name="connsiteX6" fmla="*/ 506428 w 518372"/>
                <a:gd name="connsiteY6" fmla="*/ 41392 h 60145"/>
                <a:gd name="connsiteX7" fmla="*/ 511191 w 518372"/>
                <a:gd name="connsiteY7" fmla="*/ 30280 h 60145"/>
                <a:gd name="connsiteX8" fmla="*/ 449278 w 518372"/>
                <a:gd name="connsiteY8" fmla="*/ 42980 h 60145"/>
                <a:gd name="connsiteX9" fmla="*/ 209566 w 518372"/>
                <a:gd name="connsiteY9" fmla="*/ 54092 h 60145"/>
                <a:gd name="connsiteX10" fmla="*/ 196866 w 518372"/>
                <a:gd name="connsiteY10" fmla="*/ 1705 h 60145"/>
                <a:gd name="connsiteX11" fmla="*/ 161941 w 518372"/>
                <a:gd name="connsiteY11" fmla="*/ 19167 h 60145"/>
                <a:gd name="connsiteX12" fmla="*/ 141303 w 518372"/>
                <a:gd name="connsiteY12" fmla="*/ 25517 h 60145"/>
                <a:gd name="connsiteX13" fmla="*/ 16 w 518372"/>
                <a:gd name="connsiteY13" fmla="*/ 46155 h 60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8372" h="60145">
                  <a:moveTo>
                    <a:pt x="16" y="46155"/>
                  </a:moveTo>
                  <a:cubicBezTo>
                    <a:pt x="1603" y="48536"/>
                    <a:pt x="119872" y="47478"/>
                    <a:pt x="150828" y="39805"/>
                  </a:cubicBezTo>
                  <a:cubicBezTo>
                    <a:pt x="181784" y="32132"/>
                    <a:pt x="178874" y="-2264"/>
                    <a:pt x="185753" y="117"/>
                  </a:cubicBezTo>
                  <a:cubicBezTo>
                    <a:pt x="192632" y="2498"/>
                    <a:pt x="174640" y="44302"/>
                    <a:pt x="192103" y="54092"/>
                  </a:cubicBezTo>
                  <a:cubicBezTo>
                    <a:pt x="209566" y="63882"/>
                    <a:pt x="253222" y="58855"/>
                    <a:pt x="290528" y="58855"/>
                  </a:cubicBezTo>
                  <a:cubicBezTo>
                    <a:pt x="327834" y="58855"/>
                    <a:pt x="379958" y="57003"/>
                    <a:pt x="415941" y="54092"/>
                  </a:cubicBezTo>
                  <a:cubicBezTo>
                    <a:pt x="451924" y="51182"/>
                    <a:pt x="490553" y="45361"/>
                    <a:pt x="506428" y="41392"/>
                  </a:cubicBezTo>
                  <a:cubicBezTo>
                    <a:pt x="522303" y="37423"/>
                    <a:pt x="520716" y="30015"/>
                    <a:pt x="511191" y="30280"/>
                  </a:cubicBezTo>
                  <a:cubicBezTo>
                    <a:pt x="501666" y="30545"/>
                    <a:pt x="499549" y="39011"/>
                    <a:pt x="449278" y="42980"/>
                  </a:cubicBezTo>
                  <a:cubicBezTo>
                    <a:pt x="399007" y="46949"/>
                    <a:pt x="251635" y="60971"/>
                    <a:pt x="209566" y="54092"/>
                  </a:cubicBezTo>
                  <a:cubicBezTo>
                    <a:pt x="167497" y="47213"/>
                    <a:pt x="204803" y="7526"/>
                    <a:pt x="196866" y="1705"/>
                  </a:cubicBezTo>
                  <a:cubicBezTo>
                    <a:pt x="188929" y="-4116"/>
                    <a:pt x="171202" y="15198"/>
                    <a:pt x="161941" y="19167"/>
                  </a:cubicBezTo>
                  <a:cubicBezTo>
                    <a:pt x="152681" y="23136"/>
                    <a:pt x="167497" y="22077"/>
                    <a:pt x="141303" y="25517"/>
                  </a:cubicBezTo>
                  <a:cubicBezTo>
                    <a:pt x="115109" y="28957"/>
                    <a:pt x="-1571" y="43774"/>
                    <a:pt x="16" y="4615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7" name="フリーフォーム: 図形 1116">
              <a:extLst>
                <a:ext uri="{FF2B5EF4-FFF2-40B4-BE49-F238E27FC236}">
                  <a16:creationId xmlns:a16="http://schemas.microsoft.com/office/drawing/2014/main" id="{12E6ED85-8D10-48B1-9DAB-B8AD351DF199}"/>
                </a:ext>
              </a:extLst>
            </p:cNvPr>
            <p:cNvSpPr/>
            <p:nvPr/>
          </p:nvSpPr>
          <p:spPr>
            <a:xfrm>
              <a:off x="4999027" y="1711178"/>
              <a:ext cx="210654" cy="44893"/>
            </a:xfrm>
            <a:custGeom>
              <a:avLst/>
              <a:gdLst>
                <a:gd name="connsiteX0" fmla="*/ 11 w 210654"/>
                <a:gd name="connsiteY0" fmla="*/ 44597 h 44893"/>
                <a:gd name="connsiteX1" fmla="*/ 195273 w 210654"/>
                <a:gd name="connsiteY1" fmla="*/ 31897 h 44893"/>
                <a:gd name="connsiteX2" fmla="*/ 196861 w 210654"/>
                <a:gd name="connsiteY2" fmla="*/ 147 h 44893"/>
                <a:gd name="connsiteX3" fmla="*/ 185748 w 210654"/>
                <a:gd name="connsiteY3" fmla="*/ 20785 h 44893"/>
                <a:gd name="connsiteX4" fmla="*/ 11 w 210654"/>
                <a:gd name="connsiteY4" fmla="*/ 44597 h 44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0654" h="44893">
                  <a:moveTo>
                    <a:pt x="11" y="44597"/>
                  </a:moveTo>
                  <a:cubicBezTo>
                    <a:pt x="1598" y="46449"/>
                    <a:pt x="162465" y="39305"/>
                    <a:pt x="195273" y="31897"/>
                  </a:cubicBezTo>
                  <a:cubicBezTo>
                    <a:pt x="228081" y="24489"/>
                    <a:pt x="198448" y="1999"/>
                    <a:pt x="196861" y="147"/>
                  </a:cubicBezTo>
                  <a:cubicBezTo>
                    <a:pt x="195274" y="-1705"/>
                    <a:pt x="215117" y="14435"/>
                    <a:pt x="185748" y="20785"/>
                  </a:cubicBezTo>
                  <a:cubicBezTo>
                    <a:pt x="156379" y="27135"/>
                    <a:pt x="-1576" y="42745"/>
                    <a:pt x="11" y="4459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8" name="フリーフォーム: 図形 1117">
              <a:extLst>
                <a:ext uri="{FF2B5EF4-FFF2-40B4-BE49-F238E27FC236}">
                  <a16:creationId xmlns:a16="http://schemas.microsoft.com/office/drawing/2014/main" id="{EB85F423-D07B-419C-94A6-D8BAEF6FF0C2}"/>
                </a:ext>
              </a:extLst>
            </p:cNvPr>
            <p:cNvSpPr/>
            <p:nvPr/>
          </p:nvSpPr>
          <p:spPr>
            <a:xfrm>
              <a:off x="4700514" y="1744634"/>
              <a:ext cx="309026" cy="79890"/>
            </a:xfrm>
            <a:custGeom>
              <a:avLst/>
              <a:gdLst>
                <a:gd name="connsiteX0" fmla="*/ 74 w 309026"/>
                <a:gd name="connsiteY0" fmla="*/ 9554 h 79890"/>
                <a:gd name="connsiteX1" fmla="*/ 141361 w 309026"/>
                <a:gd name="connsiteY1" fmla="*/ 29 h 79890"/>
                <a:gd name="connsiteX2" fmla="*/ 171524 w 309026"/>
                <a:gd name="connsiteY2" fmla="*/ 12729 h 79890"/>
                <a:gd name="connsiteX3" fmla="*/ 217561 w 309026"/>
                <a:gd name="connsiteY3" fmla="*/ 42891 h 79890"/>
                <a:gd name="connsiteX4" fmla="*/ 285824 w 309026"/>
                <a:gd name="connsiteY4" fmla="*/ 69879 h 79890"/>
                <a:gd name="connsiteX5" fmla="*/ 308049 w 309026"/>
                <a:gd name="connsiteY5" fmla="*/ 22254 h 79890"/>
                <a:gd name="connsiteX6" fmla="*/ 258836 w 309026"/>
                <a:gd name="connsiteY6" fmla="*/ 77816 h 79890"/>
                <a:gd name="connsiteX7" fmla="*/ 223911 w 309026"/>
                <a:gd name="connsiteY7" fmla="*/ 63529 h 79890"/>
                <a:gd name="connsiteX8" fmla="*/ 161999 w 309026"/>
                <a:gd name="connsiteY8" fmla="*/ 20666 h 79890"/>
                <a:gd name="connsiteX9" fmla="*/ 74 w 309026"/>
                <a:gd name="connsiteY9" fmla="*/ 9554 h 79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9026" h="79890">
                  <a:moveTo>
                    <a:pt x="74" y="9554"/>
                  </a:moveTo>
                  <a:cubicBezTo>
                    <a:pt x="-3366" y="6115"/>
                    <a:pt x="112786" y="-500"/>
                    <a:pt x="141361" y="29"/>
                  </a:cubicBezTo>
                  <a:cubicBezTo>
                    <a:pt x="169936" y="558"/>
                    <a:pt x="158824" y="5585"/>
                    <a:pt x="171524" y="12729"/>
                  </a:cubicBezTo>
                  <a:cubicBezTo>
                    <a:pt x="184224" y="19873"/>
                    <a:pt x="198511" y="33366"/>
                    <a:pt x="217561" y="42891"/>
                  </a:cubicBezTo>
                  <a:cubicBezTo>
                    <a:pt x="236611" y="52416"/>
                    <a:pt x="270743" y="73318"/>
                    <a:pt x="285824" y="69879"/>
                  </a:cubicBezTo>
                  <a:cubicBezTo>
                    <a:pt x="300905" y="66440"/>
                    <a:pt x="312547" y="20931"/>
                    <a:pt x="308049" y="22254"/>
                  </a:cubicBezTo>
                  <a:cubicBezTo>
                    <a:pt x="303551" y="23577"/>
                    <a:pt x="272859" y="70937"/>
                    <a:pt x="258836" y="77816"/>
                  </a:cubicBezTo>
                  <a:cubicBezTo>
                    <a:pt x="244813" y="84695"/>
                    <a:pt x="240051" y="73054"/>
                    <a:pt x="223911" y="63529"/>
                  </a:cubicBezTo>
                  <a:cubicBezTo>
                    <a:pt x="207772" y="54004"/>
                    <a:pt x="196659" y="29397"/>
                    <a:pt x="161999" y="20666"/>
                  </a:cubicBezTo>
                  <a:cubicBezTo>
                    <a:pt x="127339" y="11935"/>
                    <a:pt x="3514" y="12993"/>
                    <a:pt x="74" y="955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9" name="フリーフォーム: 図形 1118">
              <a:extLst>
                <a:ext uri="{FF2B5EF4-FFF2-40B4-BE49-F238E27FC236}">
                  <a16:creationId xmlns:a16="http://schemas.microsoft.com/office/drawing/2014/main" id="{FD070600-F50D-403E-9207-347992069CFB}"/>
                </a:ext>
              </a:extLst>
            </p:cNvPr>
            <p:cNvSpPr/>
            <p:nvPr/>
          </p:nvSpPr>
          <p:spPr>
            <a:xfrm>
              <a:off x="4903595" y="1745297"/>
              <a:ext cx="109230" cy="40691"/>
            </a:xfrm>
            <a:custGeom>
              <a:avLst/>
              <a:gdLst>
                <a:gd name="connsiteX0" fmla="*/ 193 w 109230"/>
                <a:gd name="connsiteY0" fmla="*/ 953 h 40691"/>
                <a:gd name="connsiteX1" fmla="*/ 106555 w 109230"/>
                <a:gd name="connsiteY1" fmla="*/ 953 h 40691"/>
                <a:gd name="connsiteX2" fmla="*/ 74805 w 109230"/>
                <a:gd name="connsiteY2" fmla="*/ 4128 h 40691"/>
                <a:gd name="connsiteX3" fmla="*/ 47818 w 109230"/>
                <a:gd name="connsiteY3" fmla="*/ 40641 h 40691"/>
                <a:gd name="connsiteX4" fmla="*/ 79568 w 109230"/>
                <a:gd name="connsiteY4" fmla="*/ 12066 h 40691"/>
                <a:gd name="connsiteX5" fmla="*/ 193 w 109230"/>
                <a:gd name="connsiteY5" fmla="*/ 953 h 40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9230" h="40691">
                  <a:moveTo>
                    <a:pt x="193" y="953"/>
                  </a:moveTo>
                  <a:cubicBezTo>
                    <a:pt x="4691" y="-899"/>
                    <a:pt x="94120" y="424"/>
                    <a:pt x="106555" y="953"/>
                  </a:cubicBezTo>
                  <a:cubicBezTo>
                    <a:pt x="118990" y="1482"/>
                    <a:pt x="84595" y="-2487"/>
                    <a:pt x="74805" y="4128"/>
                  </a:cubicBezTo>
                  <a:cubicBezTo>
                    <a:pt x="65016" y="10743"/>
                    <a:pt x="47024" y="39318"/>
                    <a:pt x="47818" y="40641"/>
                  </a:cubicBezTo>
                  <a:cubicBezTo>
                    <a:pt x="48612" y="41964"/>
                    <a:pt x="88299" y="16828"/>
                    <a:pt x="79568" y="12066"/>
                  </a:cubicBezTo>
                  <a:cubicBezTo>
                    <a:pt x="70837" y="7304"/>
                    <a:pt x="-4305" y="2805"/>
                    <a:pt x="193" y="95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0" name="フリーフォーム: 図形 1119">
              <a:extLst>
                <a:ext uri="{FF2B5EF4-FFF2-40B4-BE49-F238E27FC236}">
                  <a16:creationId xmlns:a16="http://schemas.microsoft.com/office/drawing/2014/main" id="{7328209F-A074-4679-986F-D8E3E0F3CB00}"/>
                </a:ext>
              </a:extLst>
            </p:cNvPr>
            <p:cNvSpPr/>
            <p:nvPr/>
          </p:nvSpPr>
          <p:spPr>
            <a:xfrm>
              <a:off x="4891065" y="1744577"/>
              <a:ext cx="74159" cy="44341"/>
            </a:xfrm>
            <a:custGeom>
              <a:avLst/>
              <a:gdLst>
                <a:gd name="connsiteX0" fmla="*/ 23 w 74159"/>
                <a:gd name="connsiteY0" fmla="*/ 86 h 44341"/>
                <a:gd name="connsiteX1" fmla="*/ 69873 w 74159"/>
                <a:gd name="connsiteY1" fmla="*/ 42948 h 44341"/>
                <a:gd name="connsiteX2" fmla="*/ 61935 w 74159"/>
                <a:gd name="connsiteY2" fmla="*/ 31836 h 44341"/>
                <a:gd name="connsiteX3" fmla="*/ 23 w 74159"/>
                <a:gd name="connsiteY3" fmla="*/ 86 h 4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159" h="44341">
                  <a:moveTo>
                    <a:pt x="23" y="86"/>
                  </a:moveTo>
                  <a:cubicBezTo>
                    <a:pt x="1346" y="1938"/>
                    <a:pt x="59554" y="37656"/>
                    <a:pt x="69873" y="42948"/>
                  </a:cubicBezTo>
                  <a:cubicBezTo>
                    <a:pt x="80192" y="48240"/>
                    <a:pt x="69608" y="37128"/>
                    <a:pt x="61935" y="31836"/>
                  </a:cubicBezTo>
                  <a:cubicBezTo>
                    <a:pt x="54262" y="26544"/>
                    <a:pt x="-1300" y="-1766"/>
                    <a:pt x="23" y="8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1" name="フリーフォーム: 図形 1120">
              <a:extLst>
                <a:ext uri="{FF2B5EF4-FFF2-40B4-BE49-F238E27FC236}">
                  <a16:creationId xmlns:a16="http://schemas.microsoft.com/office/drawing/2014/main" id="{333DA816-BD1D-4EAD-8328-617ACC015E90}"/>
                </a:ext>
              </a:extLst>
            </p:cNvPr>
            <p:cNvSpPr/>
            <p:nvPr/>
          </p:nvSpPr>
          <p:spPr>
            <a:xfrm>
              <a:off x="4702994" y="1707893"/>
              <a:ext cx="107133" cy="44741"/>
            </a:xfrm>
            <a:custGeom>
              <a:avLst/>
              <a:gdLst>
                <a:gd name="connsiteX0" fmla="*/ 107131 w 107133"/>
                <a:gd name="connsiteY0" fmla="*/ 257 h 44741"/>
                <a:gd name="connsiteX1" fmla="*/ 11881 w 107133"/>
                <a:gd name="connsiteY1" fmla="*/ 14545 h 44741"/>
                <a:gd name="connsiteX2" fmla="*/ 3944 w 107133"/>
                <a:gd name="connsiteY2" fmla="*/ 44707 h 44741"/>
                <a:gd name="connsiteX3" fmla="*/ 8706 w 107133"/>
                <a:gd name="connsiteY3" fmla="*/ 8195 h 44741"/>
                <a:gd name="connsiteX4" fmla="*/ 107131 w 107133"/>
                <a:gd name="connsiteY4" fmla="*/ 257 h 44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133" h="44741">
                  <a:moveTo>
                    <a:pt x="107131" y="257"/>
                  </a:moveTo>
                  <a:cubicBezTo>
                    <a:pt x="107660" y="1315"/>
                    <a:pt x="29079" y="7137"/>
                    <a:pt x="11881" y="14545"/>
                  </a:cubicBezTo>
                  <a:cubicBezTo>
                    <a:pt x="-5317" y="21953"/>
                    <a:pt x="4473" y="45765"/>
                    <a:pt x="3944" y="44707"/>
                  </a:cubicBezTo>
                  <a:cubicBezTo>
                    <a:pt x="3415" y="43649"/>
                    <a:pt x="-7169" y="15074"/>
                    <a:pt x="8706" y="8195"/>
                  </a:cubicBezTo>
                  <a:cubicBezTo>
                    <a:pt x="24581" y="1316"/>
                    <a:pt x="106602" y="-801"/>
                    <a:pt x="107131" y="25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2" name="フリーフォーム: 図形 1121">
              <a:extLst>
                <a:ext uri="{FF2B5EF4-FFF2-40B4-BE49-F238E27FC236}">
                  <a16:creationId xmlns:a16="http://schemas.microsoft.com/office/drawing/2014/main" id="{D9B4AA95-E6CB-454A-9AB8-E4E706B80FE7}"/>
                </a:ext>
              </a:extLst>
            </p:cNvPr>
            <p:cNvSpPr/>
            <p:nvPr/>
          </p:nvSpPr>
          <p:spPr>
            <a:xfrm>
              <a:off x="4350864" y="1282247"/>
              <a:ext cx="316361" cy="1001655"/>
            </a:xfrm>
            <a:custGeom>
              <a:avLst/>
              <a:gdLst>
                <a:gd name="connsiteX0" fmla="*/ 474 w 316361"/>
                <a:gd name="connsiteY0" fmla="*/ 453 h 1001655"/>
                <a:gd name="connsiteX1" fmla="*/ 168749 w 316361"/>
                <a:gd name="connsiteY1" fmla="*/ 468766 h 1001655"/>
                <a:gd name="connsiteX2" fmla="*/ 176686 w 316361"/>
                <a:gd name="connsiteY2" fmla="*/ 603703 h 1001655"/>
                <a:gd name="connsiteX3" fmla="*/ 310036 w 316361"/>
                <a:gd name="connsiteY3" fmla="*/ 981528 h 1001655"/>
                <a:gd name="connsiteX4" fmla="*/ 281461 w 316361"/>
                <a:gd name="connsiteY4" fmla="*/ 913266 h 1001655"/>
                <a:gd name="connsiteX5" fmla="*/ 163986 w 316361"/>
                <a:gd name="connsiteY5" fmla="*/ 602116 h 1001655"/>
                <a:gd name="connsiteX6" fmla="*/ 119536 w 316361"/>
                <a:gd name="connsiteY6" fmla="*/ 386216 h 1001655"/>
                <a:gd name="connsiteX7" fmla="*/ 474 w 316361"/>
                <a:gd name="connsiteY7" fmla="*/ 453 h 1001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6361" h="1001655">
                  <a:moveTo>
                    <a:pt x="474" y="453"/>
                  </a:moveTo>
                  <a:cubicBezTo>
                    <a:pt x="8676" y="14211"/>
                    <a:pt x="139380" y="368224"/>
                    <a:pt x="168749" y="468766"/>
                  </a:cubicBezTo>
                  <a:cubicBezTo>
                    <a:pt x="198118" y="569308"/>
                    <a:pt x="153138" y="518243"/>
                    <a:pt x="176686" y="603703"/>
                  </a:cubicBezTo>
                  <a:cubicBezTo>
                    <a:pt x="200234" y="689163"/>
                    <a:pt x="292574" y="929934"/>
                    <a:pt x="310036" y="981528"/>
                  </a:cubicBezTo>
                  <a:cubicBezTo>
                    <a:pt x="327498" y="1033122"/>
                    <a:pt x="305803" y="976501"/>
                    <a:pt x="281461" y="913266"/>
                  </a:cubicBezTo>
                  <a:cubicBezTo>
                    <a:pt x="257119" y="850031"/>
                    <a:pt x="190973" y="689958"/>
                    <a:pt x="163986" y="602116"/>
                  </a:cubicBezTo>
                  <a:cubicBezTo>
                    <a:pt x="136999" y="514274"/>
                    <a:pt x="146259" y="482789"/>
                    <a:pt x="119536" y="386216"/>
                  </a:cubicBezTo>
                  <a:cubicBezTo>
                    <a:pt x="92813" y="289643"/>
                    <a:pt x="-7728" y="-13305"/>
                    <a:pt x="474" y="45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3" name="フリーフォーム: 図形 1122">
              <a:extLst>
                <a:ext uri="{FF2B5EF4-FFF2-40B4-BE49-F238E27FC236}">
                  <a16:creationId xmlns:a16="http://schemas.microsoft.com/office/drawing/2014/main" id="{45E4DB85-17AD-48C5-81D5-655394EE0505}"/>
                </a:ext>
              </a:extLst>
            </p:cNvPr>
            <p:cNvSpPr/>
            <p:nvPr/>
          </p:nvSpPr>
          <p:spPr>
            <a:xfrm>
              <a:off x="4473555" y="1255349"/>
              <a:ext cx="274113" cy="971828"/>
            </a:xfrm>
            <a:custGeom>
              <a:avLst/>
              <a:gdLst>
                <a:gd name="connsiteX0" fmla="*/ 3195 w 274113"/>
                <a:gd name="connsiteY0" fmla="*/ 8301 h 971828"/>
                <a:gd name="connsiteX1" fmla="*/ 163533 w 274113"/>
                <a:gd name="connsiteY1" fmla="*/ 490901 h 971828"/>
                <a:gd name="connsiteX2" fmla="*/ 215920 w 274113"/>
                <a:gd name="connsiteY2" fmla="*/ 733789 h 971828"/>
                <a:gd name="connsiteX3" fmla="*/ 269895 w 274113"/>
                <a:gd name="connsiteY3" fmla="*/ 962389 h 971828"/>
                <a:gd name="connsiteX4" fmla="*/ 260370 w 274113"/>
                <a:gd name="connsiteY4" fmla="*/ 894126 h 971828"/>
                <a:gd name="connsiteX5" fmla="*/ 179408 w 274113"/>
                <a:gd name="connsiteY5" fmla="*/ 586151 h 971828"/>
                <a:gd name="connsiteX6" fmla="*/ 66695 w 274113"/>
                <a:gd name="connsiteY6" fmla="*/ 214676 h 971828"/>
                <a:gd name="connsiteX7" fmla="*/ 3195 w 274113"/>
                <a:gd name="connsiteY7" fmla="*/ 8301 h 971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4113" h="971828">
                  <a:moveTo>
                    <a:pt x="3195" y="8301"/>
                  </a:moveTo>
                  <a:cubicBezTo>
                    <a:pt x="19335" y="54339"/>
                    <a:pt x="128079" y="369986"/>
                    <a:pt x="163533" y="490901"/>
                  </a:cubicBezTo>
                  <a:cubicBezTo>
                    <a:pt x="198987" y="611816"/>
                    <a:pt x="198193" y="655208"/>
                    <a:pt x="215920" y="733789"/>
                  </a:cubicBezTo>
                  <a:cubicBezTo>
                    <a:pt x="233647" y="812370"/>
                    <a:pt x="262487" y="935666"/>
                    <a:pt x="269895" y="962389"/>
                  </a:cubicBezTo>
                  <a:cubicBezTo>
                    <a:pt x="277303" y="989112"/>
                    <a:pt x="275451" y="956832"/>
                    <a:pt x="260370" y="894126"/>
                  </a:cubicBezTo>
                  <a:cubicBezTo>
                    <a:pt x="245289" y="831420"/>
                    <a:pt x="211687" y="699393"/>
                    <a:pt x="179408" y="586151"/>
                  </a:cubicBezTo>
                  <a:cubicBezTo>
                    <a:pt x="147129" y="472909"/>
                    <a:pt x="97651" y="310984"/>
                    <a:pt x="66695" y="214676"/>
                  </a:cubicBezTo>
                  <a:cubicBezTo>
                    <a:pt x="35739" y="118368"/>
                    <a:pt x="-12945" y="-37737"/>
                    <a:pt x="3195" y="830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4" name="フリーフォーム: 図形 1123">
              <a:extLst>
                <a:ext uri="{FF2B5EF4-FFF2-40B4-BE49-F238E27FC236}">
                  <a16:creationId xmlns:a16="http://schemas.microsoft.com/office/drawing/2014/main" id="{DCEF084B-C17E-4B5F-BB6B-EA276E2D36AA}"/>
                </a:ext>
              </a:extLst>
            </p:cNvPr>
            <p:cNvSpPr/>
            <p:nvPr/>
          </p:nvSpPr>
          <p:spPr>
            <a:xfrm>
              <a:off x="5247916" y="1329048"/>
              <a:ext cx="224088" cy="964250"/>
            </a:xfrm>
            <a:custGeom>
              <a:avLst/>
              <a:gdLst>
                <a:gd name="connsiteX0" fmla="*/ 222609 w 224088"/>
                <a:gd name="connsiteY0" fmla="*/ 9215 h 964250"/>
                <a:gd name="connsiteX1" fmla="*/ 68622 w 224088"/>
                <a:gd name="connsiteY1" fmla="*/ 339415 h 964250"/>
                <a:gd name="connsiteX2" fmla="*/ 5122 w 224088"/>
                <a:gd name="connsiteY2" fmla="*/ 923615 h 964250"/>
                <a:gd name="connsiteX3" fmla="*/ 8297 w 224088"/>
                <a:gd name="connsiteY3" fmla="*/ 871227 h 964250"/>
                <a:gd name="connsiteX4" fmla="*/ 9884 w 224088"/>
                <a:gd name="connsiteY4" fmla="*/ 523565 h 964250"/>
                <a:gd name="connsiteX5" fmla="*/ 138472 w 224088"/>
                <a:gd name="connsiteY5" fmla="*/ 129865 h 964250"/>
                <a:gd name="connsiteX6" fmla="*/ 222609 w 224088"/>
                <a:gd name="connsiteY6" fmla="*/ 9215 h 964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4088" h="964250">
                  <a:moveTo>
                    <a:pt x="222609" y="9215"/>
                  </a:moveTo>
                  <a:cubicBezTo>
                    <a:pt x="210967" y="44140"/>
                    <a:pt x="104870" y="187015"/>
                    <a:pt x="68622" y="339415"/>
                  </a:cubicBezTo>
                  <a:cubicBezTo>
                    <a:pt x="32374" y="491815"/>
                    <a:pt x="15176" y="834980"/>
                    <a:pt x="5122" y="923615"/>
                  </a:cubicBezTo>
                  <a:cubicBezTo>
                    <a:pt x="-4932" y="1012250"/>
                    <a:pt x="7503" y="937902"/>
                    <a:pt x="8297" y="871227"/>
                  </a:cubicBezTo>
                  <a:cubicBezTo>
                    <a:pt x="9091" y="804552"/>
                    <a:pt x="-11812" y="647125"/>
                    <a:pt x="9884" y="523565"/>
                  </a:cubicBezTo>
                  <a:cubicBezTo>
                    <a:pt x="31580" y="400005"/>
                    <a:pt x="102489" y="215855"/>
                    <a:pt x="138472" y="129865"/>
                  </a:cubicBezTo>
                  <a:cubicBezTo>
                    <a:pt x="174455" y="43875"/>
                    <a:pt x="234251" y="-25710"/>
                    <a:pt x="222609" y="921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5" name="フリーフォーム: 図形 1124">
              <a:extLst>
                <a:ext uri="{FF2B5EF4-FFF2-40B4-BE49-F238E27FC236}">
                  <a16:creationId xmlns:a16="http://schemas.microsoft.com/office/drawing/2014/main" id="{05B186D8-C4E6-412E-84E2-9F92AF6F12F6}"/>
                </a:ext>
              </a:extLst>
            </p:cNvPr>
            <p:cNvSpPr/>
            <p:nvPr/>
          </p:nvSpPr>
          <p:spPr>
            <a:xfrm>
              <a:off x="5185883" y="1291311"/>
              <a:ext cx="200576" cy="971163"/>
            </a:xfrm>
            <a:custGeom>
              <a:avLst/>
              <a:gdLst>
                <a:gd name="connsiteX0" fmla="*/ 200505 w 200576"/>
                <a:gd name="connsiteY0" fmla="*/ 2502 h 971163"/>
                <a:gd name="connsiteX1" fmla="*/ 67155 w 200576"/>
                <a:gd name="connsiteY1" fmla="*/ 362864 h 971163"/>
                <a:gd name="connsiteX2" fmla="*/ 2067 w 200576"/>
                <a:gd name="connsiteY2" fmla="*/ 710527 h 971163"/>
                <a:gd name="connsiteX3" fmla="*/ 16355 w 200576"/>
                <a:gd name="connsiteY3" fmla="*/ 966114 h 971163"/>
                <a:gd name="connsiteX4" fmla="*/ 17942 w 200576"/>
                <a:gd name="connsiteY4" fmla="*/ 854989 h 971163"/>
                <a:gd name="connsiteX5" fmla="*/ 48105 w 200576"/>
                <a:gd name="connsiteY5" fmla="*/ 551777 h 971163"/>
                <a:gd name="connsiteX6" fmla="*/ 200505 w 200576"/>
                <a:gd name="connsiteY6" fmla="*/ 2502 h 971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576" h="971163">
                  <a:moveTo>
                    <a:pt x="200505" y="2502"/>
                  </a:moveTo>
                  <a:cubicBezTo>
                    <a:pt x="203680" y="-28983"/>
                    <a:pt x="100228" y="244860"/>
                    <a:pt x="67155" y="362864"/>
                  </a:cubicBezTo>
                  <a:cubicBezTo>
                    <a:pt x="34082" y="480868"/>
                    <a:pt x="10534" y="609985"/>
                    <a:pt x="2067" y="710527"/>
                  </a:cubicBezTo>
                  <a:cubicBezTo>
                    <a:pt x="-6400" y="811069"/>
                    <a:pt x="13709" y="942037"/>
                    <a:pt x="16355" y="966114"/>
                  </a:cubicBezTo>
                  <a:cubicBezTo>
                    <a:pt x="19001" y="990191"/>
                    <a:pt x="12650" y="924045"/>
                    <a:pt x="17942" y="854989"/>
                  </a:cubicBezTo>
                  <a:cubicBezTo>
                    <a:pt x="23234" y="785933"/>
                    <a:pt x="19001" y="691477"/>
                    <a:pt x="48105" y="551777"/>
                  </a:cubicBezTo>
                  <a:cubicBezTo>
                    <a:pt x="77209" y="412077"/>
                    <a:pt x="197330" y="33987"/>
                    <a:pt x="200505" y="250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6" name="フリーフォーム: 図形 1125">
              <a:extLst>
                <a:ext uri="{FF2B5EF4-FFF2-40B4-BE49-F238E27FC236}">
                  <a16:creationId xmlns:a16="http://schemas.microsoft.com/office/drawing/2014/main" id="{4335646F-4035-454B-93C3-5A7A942C5FF2}"/>
                </a:ext>
              </a:extLst>
            </p:cNvPr>
            <p:cNvSpPr/>
            <p:nvPr/>
          </p:nvSpPr>
          <p:spPr>
            <a:xfrm>
              <a:off x="5383020" y="2088533"/>
              <a:ext cx="548554" cy="185095"/>
            </a:xfrm>
            <a:custGeom>
              <a:avLst/>
              <a:gdLst>
                <a:gd name="connsiteX0" fmla="*/ 193 w 548554"/>
                <a:gd name="connsiteY0" fmla="*/ 617 h 185095"/>
                <a:gd name="connsiteX1" fmla="*/ 303405 w 548554"/>
                <a:gd name="connsiteY1" fmla="*/ 65705 h 185095"/>
                <a:gd name="connsiteX2" fmla="*/ 533593 w 548554"/>
                <a:gd name="connsiteY2" fmla="*/ 184767 h 185095"/>
                <a:gd name="connsiteX3" fmla="*/ 524068 w 548554"/>
                <a:gd name="connsiteY3" fmla="*/ 26017 h 185095"/>
                <a:gd name="connsiteX4" fmla="*/ 508193 w 548554"/>
                <a:gd name="connsiteY4" fmla="*/ 145080 h 185095"/>
                <a:gd name="connsiteX5" fmla="*/ 446280 w 548554"/>
                <a:gd name="connsiteY5" fmla="*/ 114917 h 185095"/>
                <a:gd name="connsiteX6" fmla="*/ 260543 w 548554"/>
                <a:gd name="connsiteY6" fmla="*/ 37130 h 185095"/>
                <a:gd name="connsiteX7" fmla="*/ 193 w 548554"/>
                <a:gd name="connsiteY7" fmla="*/ 617 h 185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8554" h="185095">
                  <a:moveTo>
                    <a:pt x="193" y="617"/>
                  </a:moveTo>
                  <a:cubicBezTo>
                    <a:pt x="7337" y="5379"/>
                    <a:pt x="214505" y="35013"/>
                    <a:pt x="303405" y="65705"/>
                  </a:cubicBezTo>
                  <a:cubicBezTo>
                    <a:pt x="392305" y="96397"/>
                    <a:pt x="496816" y="191382"/>
                    <a:pt x="533593" y="184767"/>
                  </a:cubicBezTo>
                  <a:cubicBezTo>
                    <a:pt x="570370" y="178152"/>
                    <a:pt x="528301" y="32631"/>
                    <a:pt x="524068" y="26017"/>
                  </a:cubicBezTo>
                  <a:cubicBezTo>
                    <a:pt x="519835" y="19403"/>
                    <a:pt x="521158" y="130263"/>
                    <a:pt x="508193" y="145080"/>
                  </a:cubicBezTo>
                  <a:cubicBezTo>
                    <a:pt x="495228" y="159897"/>
                    <a:pt x="487555" y="132909"/>
                    <a:pt x="446280" y="114917"/>
                  </a:cubicBezTo>
                  <a:cubicBezTo>
                    <a:pt x="405005" y="96925"/>
                    <a:pt x="335949" y="54593"/>
                    <a:pt x="260543" y="37130"/>
                  </a:cubicBezTo>
                  <a:cubicBezTo>
                    <a:pt x="185137" y="19668"/>
                    <a:pt x="-6951" y="-4145"/>
                    <a:pt x="193" y="61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7" name="フリーフォーム: 図形 1126">
              <a:extLst>
                <a:ext uri="{FF2B5EF4-FFF2-40B4-BE49-F238E27FC236}">
                  <a16:creationId xmlns:a16="http://schemas.microsoft.com/office/drawing/2014/main" id="{CC94EB87-8F30-4226-910D-3DF3AA392799}"/>
                </a:ext>
              </a:extLst>
            </p:cNvPr>
            <p:cNvSpPr/>
            <p:nvPr/>
          </p:nvSpPr>
          <p:spPr>
            <a:xfrm>
              <a:off x="3802647" y="2092289"/>
              <a:ext cx="672203" cy="208738"/>
            </a:xfrm>
            <a:custGeom>
              <a:avLst/>
              <a:gdLst>
                <a:gd name="connsiteX0" fmla="*/ 1003 w 672203"/>
                <a:gd name="connsiteY0" fmla="*/ 207999 h 208738"/>
                <a:gd name="connsiteX1" fmla="*/ 302628 w 672203"/>
                <a:gd name="connsiteY1" fmla="*/ 34961 h 208738"/>
                <a:gd name="connsiteX2" fmla="*/ 455028 w 672203"/>
                <a:gd name="connsiteY2" fmla="*/ 17499 h 208738"/>
                <a:gd name="connsiteX3" fmla="*/ 670928 w 672203"/>
                <a:gd name="connsiteY3" fmla="*/ 36 h 208738"/>
                <a:gd name="connsiteX4" fmla="*/ 535991 w 672203"/>
                <a:gd name="connsiteY4" fmla="*/ 22261 h 208738"/>
                <a:gd name="connsiteX5" fmla="*/ 361366 w 672203"/>
                <a:gd name="connsiteY5" fmla="*/ 38136 h 208738"/>
                <a:gd name="connsiteX6" fmla="*/ 210553 w 672203"/>
                <a:gd name="connsiteY6" fmla="*/ 95286 h 208738"/>
                <a:gd name="connsiteX7" fmla="*/ 1003 w 672203"/>
                <a:gd name="connsiteY7" fmla="*/ 207999 h 208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72203" h="208738">
                  <a:moveTo>
                    <a:pt x="1003" y="207999"/>
                  </a:moveTo>
                  <a:cubicBezTo>
                    <a:pt x="16349" y="197945"/>
                    <a:pt x="226957" y="66711"/>
                    <a:pt x="302628" y="34961"/>
                  </a:cubicBezTo>
                  <a:cubicBezTo>
                    <a:pt x="378299" y="3211"/>
                    <a:pt x="393645" y="23320"/>
                    <a:pt x="455028" y="17499"/>
                  </a:cubicBezTo>
                  <a:cubicBezTo>
                    <a:pt x="516411" y="11678"/>
                    <a:pt x="657434" y="-758"/>
                    <a:pt x="670928" y="36"/>
                  </a:cubicBezTo>
                  <a:cubicBezTo>
                    <a:pt x="684422" y="830"/>
                    <a:pt x="587585" y="15911"/>
                    <a:pt x="535991" y="22261"/>
                  </a:cubicBezTo>
                  <a:cubicBezTo>
                    <a:pt x="484397" y="28611"/>
                    <a:pt x="415606" y="25965"/>
                    <a:pt x="361366" y="38136"/>
                  </a:cubicBezTo>
                  <a:cubicBezTo>
                    <a:pt x="307126" y="50307"/>
                    <a:pt x="270614" y="67769"/>
                    <a:pt x="210553" y="95286"/>
                  </a:cubicBezTo>
                  <a:cubicBezTo>
                    <a:pt x="150493" y="122803"/>
                    <a:pt x="-14343" y="218053"/>
                    <a:pt x="1003" y="20799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8" name="フリーフォーム: 図形 1127">
              <a:extLst>
                <a:ext uri="{FF2B5EF4-FFF2-40B4-BE49-F238E27FC236}">
                  <a16:creationId xmlns:a16="http://schemas.microsoft.com/office/drawing/2014/main" id="{E6B205D9-2E0B-4708-B5D4-4DA848C02545}"/>
                </a:ext>
              </a:extLst>
            </p:cNvPr>
            <p:cNvSpPr/>
            <p:nvPr/>
          </p:nvSpPr>
          <p:spPr>
            <a:xfrm>
              <a:off x="3803325" y="2055771"/>
              <a:ext cx="729320" cy="167397"/>
            </a:xfrm>
            <a:custGeom>
              <a:avLst/>
              <a:gdLst>
                <a:gd name="connsiteX0" fmla="*/ 1913 w 729320"/>
                <a:gd name="connsiteY0" fmla="*/ 166729 h 167397"/>
                <a:gd name="connsiteX1" fmla="*/ 314650 w 729320"/>
                <a:gd name="connsiteY1" fmla="*/ 14329 h 167397"/>
                <a:gd name="connsiteX2" fmla="*/ 449588 w 729320"/>
                <a:gd name="connsiteY2" fmla="*/ 6392 h 167397"/>
                <a:gd name="connsiteX3" fmla="*/ 727400 w 729320"/>
                <a:gd name="connsiteY3" fmla="*/ 42 h 167397"/>
                <a:gd name="connsiteX4" fmla="*/ 579763 w 729320"/>
                <a:gd name="connsiteY4" fmla="*/ 9567 h 167397"/>
                <a:gd name="connsiteX5" fmla="*/ 308300 w 729320"/>
                <a:gd name="connsiteY5" fmla="*/ 23854 h 167397"/>
                <a:gd name="connsiteX6" fmla="*/ 189238 w 729320"/>
                <a:gd name="connsiteY6" fmla="*/ 68304 h 167397"/>
                <a:gd name="connsiteX7" fmla="*/ 1913 w 729320"/>
                <a:gd name="connsiteY7" fmla="*/ 166729 h 167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29320" h="167397">
                  <a:moveTo>
                    <a:pt x="1913" y="166729"/>
                  </a:moveTo>
                  <a:cubicBezTo>
                    <a:pt x="22815" y="157733"/>
                    <a:pt x="240038" y="41052"/>
                    <a:pt x="314650" y="14329"/>
                  </a:cubicBezTo>
                  <a:cubicBezTo>
                    <a:pt x="389263" y="-12394"/>
                    <a:pt x="380796" y="8773"/>
                    <a:pt x="449588" y="6392"/>
                  </a:cubicBezTo>
                  <a:cubicBezTo>
                    <a:pt x="518380" y="4011"/>
                    <a:pt x="705704" y="-487"/>
                    <a:pt x="727400" y="42"/>
                  </a:cubicBezTo>
                  <a:cubicBezTo>
                    <a:pt x="749096" y="571"/>
                    <a:pt x="579763" y="9567"/>
                    <a:pt x="579763" y="9567"/>
                  </a:cubicBezTo>
                  <a:cubicBezTo>
                    <a:pt x="509913" y="13536"/>
                    <a:pt x="373388" y="14064"/>
                    <a:pt x="308300" y="23854"/>
                  </a:cubicBezTo>
                  <a:cubicBezTo>
                    <a:pt x="243213" y="33643"/>
                    <a:pt x="241361" y="45285"/>
                    <a:pt x="189238" y="68304"/>
                  </a:cubicBezTo>
                  <a:cubicBezTo>
                    <a:pt x="137115" y="91323"/>
                    <a:pt x="-18989" y="175725"/>
                    <a:pt x="1913" y="16672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9" name="フリーフォーム: 図形 1128">
              <a:extLst>
                <a:ext uri="{FF2B5EF4-FFF2-40B4-BE49-F238E27FC236}">
                  <a16:creationId xmlns:a16="http://schemas.microsoft.com/office/drawing/2014/main" id="{D3201984-067C-4243-AE93-8EE4CCCF9CBC}"/>
                </a:ext>
              </a:extLst>
            </p:cNvPr>
            <p:cNvSpPr/>
            <p:nvPr/>
          </p:nvSpPr>
          <p:spPr>
            <a:xfrm>
              <a:off x="3904652" y="2187414"/>
              <a:ext cx="397584" cy="148199"/>
            </a:xfrm>
            <a:custGeom>
              <a:avLst/>
              <a:gdLst>
                <a:gd name="connsiteX0" fmla="*/ 598 w 397584"/>
                <a:gd name="connsiteY0" fmla="*/ 147799 h 148199"/>
                <a:gd name="connsiteX1" fmla="*/ 248248 w 397584"/>
                <a:gd name="connsiteY1" fmla="*/ 14449 h 148199"/>
                <a:gd name="connsiteX2" fmla="*/ 173636 w 397584"/>
                <a:gd name="connsiteY2" fmla="*/ 89061 h 148199"/>
                <a:gd name="connsiteX3" fmla="*/ 397473 w 397584"/>
                <a:gd name="connsiteY3" fmla="*/ 161 h 148199"/>
                <a:gd name="connsiteX4" fmla="*/ 140298 w 397584"/>
                <a:gd name="connsiteY4" fmla="*/ 116049 h 148199"/>
                <a:gd name="connsiteX5" fmla="*/ 165698 w 397584"/>
                <a:gd name="connsiteY5" fmla="*/ 93824 h 148199"/>
                <a:gd name="connsiteX6" fmla="*/ 178398 w 397584"/>
                <a:gd name="connsiteY6" fmla="*/ 57311 h 148199"/>
                <a:gd name="connsiteX7" fmla="*/ 598 w 397584"/>
                <a:gd name="connsiteY7" fmla="*/ 147799 h 148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7584" h="148199">
                  <a:moveTo>
                    <a:pt x="598" y="147799"/>
                  </a:moveTo>
                  <a:cubicBezTo>
                    <a:pt x="12240" y="140655"/>
                    <a:pt x="219408" y="24239"/>
                    <a:pt x="248248" y="14449"/>
                  </a:cubicBezTo>
                  <a:cubicBezTo>
                    <a:pt x="277088" y="4659"/>
                    <a:pt x="148765" y="91442"/>
                    <a:pt x="173636" y="89061"/>
                  </a:cubicBezTo>
                  <a:cubicBezTo>
                    <a:pt x="198507" y="86680"/>
                    <a:pt x="403029" y="-4337"/>
                    <a:pt x="397473" y="161"/>
                  </a:cubicBezTo>
                  <a:cubicBezTo>
                    <a:pt x="391917" y="4659"/>
                    <a:pt x="178927" y="100439"/>
                    <a:pt x="140298" y="116049"/>
                  </a:cubicBezTo>
                  <a:cubicBezTo>
                    <a:pt x="101669" y="131659"/>
                    <a:pt x="159348" y="103614"/>
                    <a:pt x="165698" y="93824"/>
                  </a:cubicBezTo>
                  <a:cubicBezTo>
                    <a:pt x="172048" y="84034"/>
                    <a:pt x="206179" y="50432"/>
                    <a:pt x="178398" y="57311"/>
                  </a:cubicBezTo>
                  <a:cubicBezTo>
                    <a:pt x="150617" y="64190"/>
                    <a:pt x="-11044" y="154943"/>
                    <a:pt x="598" y="14779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0" name="フリーフォーム: 図形 1129">
              <a:extLst>
                <a:ext uri="{FF2B5EF4-FFF2-40B4-BE49-F238E27FC236}">
                  <a16:creationId xmlns:a16="http://schemas.microsoft.com/office/drawing/2014/main" id="{735055C3-93AF-4F73-9617-287DC26C22CA}"/>
                </a:ext>
              </a:extLst>
            </p:cNvPr>
            <p:cNvSpPr/>
            <p:nvPr/>
          </p:nvSpPr>
          <p:spPr>
            <a:xfrm>
              <a:off x="3880041" y="1555550"/>
              <a:ext cx="415734" cy="379131"/>
            </a:xfrm>
            <a:custGeom>
              <a:avLst/>
              <a:gdLst>
                <a:gd name="connsiteX0" fmla="*/ 415734 w 415734"/>
                <a:gd name="connsiteY0" fmla="*/ 200 h 379131"/>
                <a:gd name="connsiteX1" fmla="*/ 266509 w 415734"/>
                <a:gd name="connsiteY1" fmla="*/ 139900 h 379131"/>
                <a:gd name="connsiteX2" fmla="*/ 204597 w 415734"/>
                <a:gd name="connsiteY2" fmla="*/ 263725 h 379131"/>
                <a:gd name="connsiteX3" fmla="*/ 172847 w 415734"/>
                <a:gd name="connsiteY3" fmla="*/ 278013 h 379131"/>
                <a:gd name="connsiteX4" fmla="*/ 149034 w 415734"/>
                <a:gd name="connsiteY4" fmla="*/ 298650 h 379131"/>
                <a:gd name="connsiteX5" fmla="*/ 126809 w 415734"/>
                <a:gd name="connsiteY5" fmla="*/ 266900 h 379131"/>
                <a:gd name="connsiteX6" fmla="*/ 95059 w 415734"/>
                <a:gd name="connsiteY6" fmla="*/ 158950 h 379131"/>
                <a:gd name="connsiteX7" fmla="*/ 69659 w 415734"/>
                <a:gd name="connsiteY7" fmla="*/ 201813 h 379131"/>
                <a:gd name="connsiteX8" fmla="*/ 23622 w 415734"/>
                <a:gd name="connsiteY8" fmla="*/ 320875 h 379131"/>
                <a:gd name="connsiteX9" fmla="*/ 2984 w 415734"/>
                <a:gd name="connsiteY9" fmla="*/ 373263 h 379131"/>
                <a:gd name="connsiteX10" fmla="*/ 87122 w 415734"/>
                <a:gd name="connsiteY10" fmla="*/ 187525 h 379131"/>
                <a:gd name="connsiteX11" fmla="*/ 112522 w 415734"/>
                <a:gd name="connsiteY11" fmla="*/ 255788 h 379131"/>
                <a:gd name="connsiteX12" fmla="*/ 150622 w 415734"/>
                <a:gd name="connsiteY12" fmla="*/ 300238 h 379131"/>
                <a:gd name="connsiteX13" fmla="*/ 217297 w 415734"/>
                <a:gd name="connsiteY13" fmla="*/ 249438 h 379131"/>
                <a:gd name="connsiteX14" fmla="*/ 264922 w 415734"/>
                <a:gd name="connsiteY14" fmla="*/ 171650 h 379131"/>
                <a:gd name="connsiteX15" fmla="*/ 415734 w 415734"/>
                <a:gd name="connsiteY15" fmla="*/ 200 h 379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15734" h="379131">
                  <a:moveTo>
                    <a:pt x="415734" y="200"/>
                  </a:moveTo>
                  <a:cubicBezTo>
                    <a:pt x="415998" y="-5092"/>
                    <a:pt x="301698" y="95979"/>
                    <a:pt x="266509" y="139900"/>
                  </a:cubicBezTo>
                  <a:cubicBezTo>
                    <a:pt x="231320" y="183821"/>
                    <a:pt x="220207" y="240706"/>
                    <a:pt x="204597" y="263725"/>
                  </a:cubicBezTo>
                  <a:cubicBezTo>
                    <a:pt x="188987" y="286744"/>
                    <a:pt x="182108" y="272192"/>
                    <a:pt x="172847" y="278013"/>
                  </a:cubicBezTo>
                  <a:cubicBezTo>
                    <a:pt x="163586" y="283834"/>
                    <a:pt x="156707" y="300502"/>
                    <a:pt x="149034" y="298650"/>
                  </a:cubicBezTo>
                  <a:cubicBezTo>
                    <a:pt x="141361" y="296798"/>
                    <a:pt x="135805" y="290183"/>
                    <a:pt x="126809" y="266900"/>
                  </a:cubicBezTo>
                  <a:cubicBezTo>
                    <a:pt x="117813" y="243617"/>
                    <a:pt x="104584" y="169798"/>
                    <a:pt x="95059" y="158950"/>
                  </a:cubicBezTo>
                  <a:cubicBezTo>
                    <a:pt x="85534" y="148102"/>
                    <a:pt x="81565" y="174826"/>
                    <a:pt x="69659" y="201813"/>
                  </a:cubicBezTo>
                  <a:cubicBezTo>
                    <a:pt x="57753" y="228800"/>
                    <a:pt x="23622" y="320875"/>
                    <a:pt x="23622" y="320875"/>
                  </a:cubicBezTo>
                  <a:cubicBezTo>
                    <a:pt x="12510" y="349450"/>
                    <a:pt x="-7599" y="395488"/>
                    <a:pt x="2984" y="373263"/>
                  </a:cubicBezTo>
                  <a:cubicBezTo>
                    <a:pt x="13567" y="351038"/>
                    <a:pt x="68866" y="207104"/>
                    <a:pt x="87122" y="187525"/>
                  </a:cubicBezTo>
                  <a:cubicBezTo>
                    <a:pt x="105378" y="167946"/>
                    <a:pt x="101939" y="237003"/>
                    <a:pt x="112522" y="255788"/>
                  </a:cubicBezTo>
                  <a:cubicBezTo>
                    <a:pt x="123105" y="274573"/>
                    <a:pt x="133160" y="301296"/>
                    <a:pt x="150622" y="300238"/>
                  </a:cubicBezTo>
                  <a:cubicBezTo>
                    <a:pt x="168084" y="299180"/>
                    <a:pt x="198247" y="270869"/>
                    <a:pt x="217297" y="249438"/>
                  </a:cubicBezTo>
                  <a:cubicBezTo>
                    <a:pt x="236347" y="228007"/>
                    <a:pt x="232907" y="210279"/>
                    <a:pt x="264922" y="171650"/>
                  </a:cubicBezTo>
                  <a:cubicBezTo>
                    <a:pt x="296936" y="133021"/>
                    <a:pt x="415470" y="5492"/>
                    <a:pt x="415734" y="20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1" name="フリーフォーム: 図形 1130">
              <a:extLst>
                <a:ext uri="{FF2B5EF4-FFF2-40B4-BE49-F238E27FC236}">
                  <a16:creationId xmlns:a16="http://schemas.microsoft.com/office/drawing/2014/main" id="{F6F905AA-23C4-4A19-9EE7-BDEE7CA63DEF}"/>
                </a:ext>
              </a:extLst>
            </p:cNvPr>
            <p:cNvSpPr/>
            <p:nvPr/>
          </p:nvSpPr>
          <p:spPr>
            <a:xfrm>
              <a:off x="4059131" y="1548254"/>
              <a:ext cx="216234" cy="193679"/>
            </a:xfrm>
            <a:custGeom>
              <a:avLst/>
              <a:gdLst>
                <a:gd name="connsiteX0" fmla="*/ 107 w 216234"/>
                <a:gd name="connsiteY0" fmla="*/ 193234 h 193679"/>
                <a:gd name="connsiteX1" fmla="*/ 119169 w 216234"/>
                <a:gd name="connsiteY1" fmla="*/ 18609 h 193679"/>
                <a:gd name="connsiteX2" fmla="*/ 216007 w 216234"/>
                <a:gd name="connsiteY2" fmla="*/ 5909 h 193679"/>
                <a:gd name="connsiteX3" fmla="*/ 144569 w 216234"/>
                <a:gd name="connsiteY3" fmla="*/ 26546 h 193679"/>
                <a:gd name="connsiteX4" fmla="*/ 98532 w 216234"/>
                <a:gd name="connsiteY4" fmla="*/ 67821 h 193679"/>
                <a:gd name="connsiteX5" fmla="*/ 107 w 216234"/>
                <a:gd name="connsiteY5" fmla="*/ 193234 h 193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234" h="193679">
                  <a:moveTo>
                    <a:pt x="107" y="193234"/>
                  </a:moveTo>
                  <a:cubicBezTo>
                    <a:pt x="3546" y="185032"/>
                    <a:pt x="83186" y="49830"/>
                    <a:pt x="119169" y="18609"/>
                  </a:cubicBezTo>
                  <a:cubicBezTo>
                    <a:pt x="155152" y="-12612"/>
                    <a:pt x="211774" y="4586"/>
                    <a:pt x="216007" y="5909"/>
                  </a:cubicBezTo>
                  <a:cubicBezTo>
                    <a:pt x="220240" y="7232"/>
                    <a:pt x="164148" y="16227"/>
                    <a:pt x="144569" y="26546"/>
                  </a:cubicBezTo>
                  <a:cubicBezTo>
                    <a:pt x="124990" y="36865"/>
                    <a:pt x="120492" y="41627"/>
                    <a:pt x="98532" y="67821"/>
                  </a:cubicBezTo>
                  <a:cubicBezTo>
                    <a:pt x="76572" y="94015"/>
                    <a:pt x="-3332" y="201436"/>
                    <a:pt x="107" y="19323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2" name="フリーフォーム: 図形 1131">
              <a:extLst>
                <a:ext uri="{FF2B5EF4-FFF2-40B4-BE49-F238E27FC236}">
                  <a16:creationId xmlns:a16="http://schemas.microsoft.com/office/drawing/2014/main" id="{0ED99BBD-B7C9-4D14-B797-99EC4A143B9D}"/>
                </a:ext>
              </a:extLst>
            </p:cNvPr>
            <p:cNvSpPr/>
            <p:nvPr/>
          </p:nvSpPr>
          <p:spPr>
            <a:xfrm>
              <a:off x="3843480" y="1645078"/>
              <a:ext cx="117013" cy="309178"/>
            </a:xfrm>
            <a:custGeom>
              <a:avLst/>
              <a:gdLst>
                <a:gd name="connsiteX0" fmla="*/ 112570 w 117013"/>
                <a:gd name="connsiteY0" fmla="*/ 5922 h 309178"/>
                <a:gd name="connsiteX1" fmla="*/ 23670 w 117013"/>
                <a:gd name="connsiteY1" fmla="*/ 236110 h 309178"/>
                <a:gd name="connsiteX2" fmla="*/ 3033 w 117013"/>
                <a:gd name="connsiteY2" fmla="*/ 309135 h 309178"/>
                <a:gd name="connsiteX3" fmla="*/ 76058 w 117013"/>
                <a:gd name="connsiteY3" fmla="*/ 247222 h 309178"/>
                <a:gd name="connsiteX4" fmla="*/ 22083 w 117013"/>
                <a:gd name="connsiteY4" fmla="*/ 272622 h 309178"/>
                <a:gd name="connsiteX5" fmla="*/ 96695 w 117013"/>
                <a:gd name="connsiteY5" fmla="*/ 82122 h 309178"/>
                <a:gd name="connsiteX6" fmla="*/ 112570 w 117013"/>
                <a:gd name="connsiteY6" fmla="*/ 5922 h 309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7013" h="309178">
                  <a:moveTo>
                    <a:pt x="112570" y="5922"/>
                  </a:moveTo>
                  <a:cubicBezTo>
                    <a:pt x="100399" y="31587"/>
                    <a:pt x="41926" y="185575"/>
                    <a:pt x="23670" y="236110"/>
                  </a:cubicBezTo>
                  <a:cubicBezTo>
                    <a:pt x="5414" y="286645"/>
                    <a:pt x="-5698" y="307283"/>
                    <a:pt x="3033" y="309135"/>
                  </a:cubicBezTo>
                  <a:cubicBezTo>
                    <a:pt x="11764" y="310987"/>
                    <a:pt x="72883" y="253307"/>
                    <a:pt x="76058" y="247222"/>
                  </a:cubicBezTo>
                  <a:cubicBezTo>
                    <a:pt x="79233" y="241137"/>
                    <a:pt x="18643" y="300139"/>
                    <a:pt x="22083" y="272622"/>
                  </a:cubicBezTo>
                  <a:cubicBezTo>
                    <a:pt x="25523" y="245105"/>
                    <a:pt x="83995" y="120222"/>
                    <a:pt x="96695" y="82122"/>
                  </a:cubicBezTo>
                  <a:cubicBezTo>
                    <a:pt x="109395" y="44022"/>
                    <a:pt x="124741" y="-19743"/>
                    <a:pt x="112570" y="592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3" name="フリーフォーム: 図形 1132">
              <a:extLst>
                <a:ext uri="{FF2B5EF4-FFF2-40B4-BE49-F238E27FC236}">
                  <a16:creationId xmlns:a16="http://schemas.microsoft.com/office/drawing/2014/main" id="{01384546-6654-4178-AC0B-1EC7FBF0421A}"/>
                </a:ext>
              </a:extLst>
            </p:cNvPr>
            <p:cNvSpPr/>
            <p:nvPr/>
          </p:nvSpPr>
          <p:spPr>
            <a:xfrm>
              <a:off x="3951229" y="1603836"/>
              <a:ext cx="104641" cy="155114"/>
            </a:xfrm>
            <a:custGeom>
              <a:avLst/>
              <a:gdLst>
                <a:gd name="connsiteX0" fmla="*/ 59 w 104641"/>
                <a:gd name="connsiteY0" fmla="*/ 42402 h 155114"/>
                <a:gd name="connsiteX1" fmla="*/ 81021 w 104641"/>
                <a:gd name="connsiteY1" fmla="*/ 1127 h 155114"/>
                <a:gd name="connsiteX2" fmla="*/ 81021 w 104641"/>
                <a:gd name="connsiteY2" fmla="*/ 24939 h 155114"/>
                <a:gd name="connsiteX3" fmla="*/ 101659 w 104641"/>
                <a:gd name="connsiteY3" fmla="*/ 155114 h 155114"/>
                <a:gd name="connsiteX4" fmla="*/ 95309 w 104641"/>
                <a:gd name="connsiteY4" fmla="*/ 23352 h 155114"/>
                <a:gd name="connsiteX5" fmla="*/ 59 w 104641"/>
                <a:gd name="connsiteY5" fmla="*/ 42402 h 155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641" h="155114">
                  <a:moveTo>
                    <a:pt x="59" y="42402"/>
                  </a:moveTo>
                  <a:cubicBezTo>
                    <a:pt x="-2322" y="38698"/>
                    <a:pt x="67527" y="4037"/>
                    <a:pt x="81021" y="1127"/>
                  </a:cubicBezTo>
                  <a:cubicBezTo>
                    <a:pt x="94515" y="-1783"/>
                    <a:pt x="77581" y="-725"/>
                    <a:pt x="81021" y="24939"/>
                  </a:cubicBezTo>
                  <a:cubicBezTo>
                    <a:pt x="84461" y="50603"/>
                    <a:pt x="99278" y="155378"/>
                    <a:pt x="101659" y="155114"/>
                  </a:cubicBezTo>
                  <a:cubicBezTo>
                    <a:pt x="104040" y="154850"/>
                    <a:pt x="109332" y="42137"/>
                    <a:pt x="95309" y="23352"/>
                  </a:cubicBezTo>
                  <a:cubicBezTo>
                    <a:pt x="81286" y="4567"/>
                    <a:pt x="2440" y="46106"/>
                    <a:pt x="59" y="4240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4" name="フリーフォーム: 図形 1133">
              <a:extLst>
                <a:ext uri="{FF2B5EF4-FFF2-40B4-BE49-F238E27FC236}">
                  <a16:creationId xmlns:a16="http://schemas.microsoft.com/office/drawing/2014/main" id="{0B0D9452-7D52-4BE0-8265-0A5659F5C21C}"/>
                </a:ext>
              </a:extLst>
            </p:cNvPr>
            <p:cNvSpPr/>
            <p:nvPr/>
          </p:nvSpPr>
          <p:spPr>
            <a:xfrm>
              <a:off x="3744393" y="1663802"/>
              <a:ext cx="188230" cy="382825"/>
            </a:xfrm>
            <a:custGeom>
              <a:avLst/>
              <a:gdLst>
                <a:gd name="connsiteX0" fmla="*/ 187845 w 188230"/>
                <a:gd name="connsiteY0" fmla="*/ 3073 h 382825"/>
                <a:gd name="connsiteX1" fmla="*/ 71957 w 188230"/>
                <a:gd name="connsiteY1" fmla="*/ 147536 h 382825"/>
                <a:gd name="connsiteX2" fmla="*/ 21157 w 188230"/>
                <a:gd name="connsiteY2" fmla="*/ 242786 h 382825"/>
                <a:gd name="connsiteX3" fmla="*/ 520 w 188230"/>
                <a:gd name="connsiteY3" fmla="*/ 382486 h 382825"/>
                <a:gd name="connsiteX4" fmla="*/ 40207 w 188230"/>
                <a:gd name="connsiteY4" fmla="*/ 199923 h 382825"/>
                <a:gd name="connsiteX5" fmla="*/ 113232 w 188230"/>
                <a:gd name="connsiteY5" fmla="*/ 85623 h 382825"/>
                <a:gd name="connsiteX6" fmla="*/ 110057 w 188230"/>
                <a:gd name="connsiteY6" fmla="*/ 50698 h 382825"/>
                <a:gd name="connsiteX7" fmla="*/ 187845 w 188230"/>
                <a:gd name="connsiteY7" fmla="*/ 3073 h 382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8230" h="382825">
                  <a:moveTo>
                    <a:pt x="187845" y="3073"/>
                  </a:moveTo>
                  <a:cubicBezTo>
                    <a:pt x="181495" y="19212"/>
                    <a:pt x="99738" y="107584"/>
                    <a:pt x="71957" y="147536"/>
                  </a:cubicBezTo>
                  <a:cubicBezTo>
                    <a:pt x="44176" y="187488"/>
                    <a:pt x="33063" y="203628"/>
                    <a:pt x="21157" y="242786"/>
                  </a:cubicBezTo>
                  <a:cubicBezTo>
                    <a:pt x="9251" y="281944"/>
                    <a:pt x="-2655" y="389630"/>
                    <a:pt x="520" y="382486"/>
                  </a:cubicBezTo>
                  <a:cubicBezTo>
                    <a:pt x="3695" y="375342"/>
                    <a:pt x="21422" y="249400"/>
                    <a:pt x="40207" y="199923"/>
                  </a:cubicBezTo>
                  <a:cubicBezTo>
                    <a:pt x="58992" y="150446"/>
                    <a:pt x="101590" y="110494"/>
                    <a:pt x="113232" y="85623"/>
                  </a:cubicBezTo>
                  <a:cubicBezTo>
                    <a:pt x="124874" y="60752"/>
                    <a:pt x="100003" y="62340"/>
                    <a:pt x="110057" y="50698"/>
                  </a:cubicBezTo>
                  <a:cubicBezTo>
                    <a:pt x="120111" y="39056"/>
                    <a:pt x="194195" y="-13066"/>
                    <a:pt x="187845" y="307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5" name="フリーフォーム: 図形 1134">
              <a:extLst>
                <a:ext uri="{FF2B5EF4-FFF2-40B4-BE49-F238E27FC236}">
                  <a16:creationId xmlns:a16="http://schemas.microsoft.com/office/drawing/2014/main" id="{C9C6E970-5427-4B9E-8E2C-BA965E285E09}"/>
                </a:ext>
              </a:extLst>
            </p:cNvPr>
            <p:cNvSpPr/>
            <p:nvPr/>
          </p:nvSpPr>
          <p:spPr>
            <a:xfrm>
              <a:off x="3744901" y="1659099"/>
              <a:ext cx="205275" cy="420770"/>
            </a:xfrm>
            <a:custGeom>
              <a:avLst/>
              <a:gdLst>
                <a:gd name="connsiteX0" fmla="*/ 12 w 205275"/>
                <a:gd name="connsiteY0" fmla="*/ 420526 h 420770"/>
                <a:gd name="connsiteX1" fmla="*/ 47637 w 205275"/>
                <a:gd name="connsiteY1" fmla="*/ 291939 h 420770"/>
                <a:gd name="connsiteX2" fmla="*/ 60337 w 205275"/>
                <a:gd name="connsiteY2" fmla="*/ 323689 h 420770"/>
                <a:gd name="connsiteX3" fmla="*/ 85737 w 205275"/>
                <a:gd name="connsiteY3" fmla="*/ 298289 h 420770"/>
                <a:gd name="connsiteX4" fmla="*/ 111137 w 205275"/>
                <a:gd name="connsiteY4" fmla="*/ 257014 h 420770"/>
                <a:gd name="connsiteX5" fmla="*/ 141299 w 205275"/>
                <a:gd name="connsiteY5" fmla="*/ 149064 h 420770"/>
                <a:gd name="connsiteX6" fmla="*/ 204799 w 205275"/>
                <a:gd name="connsiteY6" fmla="*/ 1426 h 420770"/>
                <a:gd name="connsiteX7" fmla="*/ 104787 w 205275"/>
                <a:gd name="connsiteY7" fmla="*/ 244314 h 420770"/>
                <a:gd name="connsiteX8" fmla="*/ 98437 w 205275"/>
                <a:gd name="connsiteY8" fmla="*/ 315751 h 420770"/>
                <a:gd name="connsiteX9" fmla="*/ 57162 w 205275"/>
                <a:gd name="connsiteY9" fmla="*/ 333214 h 420770"/>
                <a:gd name="connsiteX10" fmla="*/ 42874 w 205275"/>
                <a:gd name="connsiteY10" fmla="*/ 325276 h 420770"/>
                <a:gd name="connsiteX11" fmla="*/ 12 w 205275"/>
                <a:gd name="connsiteY11" fmla="*/ 420526 h 420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5275" h="420770">
                  <a:moveTo>
                    <a:pt x="12" y="420526"/>
                  </a:moveTo>
                  <a:cubicBezTo>
                    <a:pt x="806" y="414970"/>
                    <a:pt x="37583" y="308078"/>
                    <a:pt x="47637" y="291939"/>
                  </a:cubicBezTo>
                  <a:cubicBezTo>
                    <a:pt x="57691" y="275800"/>
                    <a:pt x="53987" y="322631"/>
                    <a:pt x="60337" y="323689"/>
                  </a:cubicBezTo>
                  <a:cubicBezTo>
                    <a:pt x="66687" y="324747"/>
                    <a:pt x="77270" y="309401"/>
                    <a:pt x="85737" y="298289"/>
                  </a:cubicBezTo>
                  <a:cubicBezTo>
                    <a:pt x="94204" y="287177"/>
                    <a:pt x="101877" y="281885"/>
                    <a:pt x="111137" y="257014"/>
                  </a:cubicBezTo>
                  <a:cubicBezTo>
                    <a:pt x="120397" y="232143"/>
                    <a:pt x="125689" y="191662"/>
                    <a:pt x="141299" y="149064"/>
                  </a:cubicBezTo>
                  <a:cubicBezTo>
                    <a:pt x="156909" y="106466"/>
                    <a:pt x="210884" y="-14449"/>
                    <a:pt x="204799" y="1426"/>
                  </a:cubicBezTo>
                  <a:cubicBezTo>
                    <a:pt x="198714" y="17301"/>
                    <a:pt x="122514" y="191927"/>
                    <a:pt x="104787" y="244314"/>
                  </a:cubicBezTo>
                  <a:cubicBezTo>
                    <a:pt x="87060" y="296701"/>
                    <a:pt x="106375" y="300934"/>
                    <a:pt x="98437" y="315751"/>
                  </a:cubicBezTo>
                  <a:cubicBezTo>
                    <a:pt x="90500" y="330568"/>
                    <a:pt x="66423" y="331626"/>
                    <a:pt x="57162" y="333214"/>
                  </a:cubicBezTo>
                  <a:cubicBezTo>
                    <a:pt x="47902" y="334801"/>
                    <a:pt x="49753" y="315487"/>
                    <a:pt x="42874" y="325276"/>
                  </a:cubicBezTo>
                  <a:cubicBezTo>
                    <a:pt x="35995" y="335065"/>
                    <a:pt x="-782" y="426082"/>
                    <a:pt x="12" y="42052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6" name="フリーフォーム: 図形 1135">
              <a:extLst>
                <a:ext uri="{FF2B5EF4-FFF2-40B4-BE49-F238E27FC236}">
                  <a16:creationId xmlns:a16="http://schemas.microsoft.com/office/drawing/2014/main" id="{1A244D0D-5C82-45A8-9ECF-D8BA9349AB71}"/>
                </a:ext>
              </a:extLst>
            </p:cNvPr>
            <p:cNvSpPr/>
            <p:nvPr/>
          </p:nvSpPr>
          <p:spPr>
            <a:xfrm>
              <a:off x="3787300" y="1784332"/>
              <a:ext cx="67153" cy="124151"/>
            </a:xfrm>
            <a:custGeom>
              <a:avLst/>
              <a:gdLst>
                <a:gd name="connsiteX0" fmla="*/ 67150 w 67153"/>
                <a:gd name="connsiteY0" fmla="*/ 18 h 124151"/>
                <a:gd name="connsiteX1" fmla="*/ 38575 w 67153"/>
                <a:gd name="connsiteY1" fmla="*/ 93681 h 124151"/>
                <a:gd name="connsiteX2" fmla="*/ 19525 w 67153"/>
                <a:gd name="connsiteY2" fmla="*/ 103206 h 124151"/>
                <a:gd name="connsiteX3" fmla="*/ 475 w 67153"/>
                <a:gd name="connsiteY3" fmla="*/ 123843 h 124151"/>
                <a:gd name="connsiteX4" fmla="*/ 40163 w 67153"/>
                <a:gd name="connsiteY4" fmla="*/ 85743 h 124151"/>
                <a:gd name="connsiteX5" fmla="*/ 67150 w 67153"/>
                <a:gd name="connsiteY5" fmla="*/ 18 h 124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7153" h="124151">
                  <a:moveTo>
                    <a:pt x="67150" y="18"/>
                  </a:moveTo>
                  <a:cubicBezTo>
                    <a:pt x="66885" y="1341"/>
                    <a:pt x="46512" y="76483"/>
                    <a:pt x="38575" y="93681"/>
                  </a:cubicBezTo>
                  <a:cubicBezTo>
                    <a:pt x="30638" y="110879"/>
                    <a:pt x="25875" y="98179"/>
                    <a:pt x="19525" y="103206"/>
                  </a:cubicBezTo>
                  <a:cubicBezTo>
                    <a:pt x="13175" y="108233"/>
                    <a:pt x="-2965" y="126754"/>
                    <a:pt x="475" y="123843"/>
                  </a:cubicBezTo>
                  <a:cubicBezTo>
                    <a:pt x="3915" y="120933"/>
                    <a:pt x="29315" y="101882"/>
                    <a:pt x="40163" y="85743"/>
                  </a:cubicBezTo>
                  <a:cubicBezTo>
                    <a:pt x="51011" y="69604"/>
                    <a:pt x="67415" y="-1305"/>
                    <a:pt x="67150" y="1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7" name="フリーフォーム: 図形 1136">
              <a:extLst>
                <a:ext uri="{FF2B5EF4-FFF2-40B4-BE49-F238E27FC236}">
                  <a16:creationId xmlns:a16="http://schemas.microsoft.com/office/drawing/2014/main" id="{493A24AB-D2BB-4BE5-81A0-6DD953D0D640}"/>
                </a:ext>
              </a:extLst>
            </p:cNvPr>
            <p:cNvSpPr/>
            <p:nvPr/>
          </p:nvSpPr>
          <p:spPr>
            <a:xfrm>
              <a:off x="3782992" y="1781151"/>
              <a:ext cx="80987" cy="117551"/>
            </a:xfrm>
            <a:custGeom>
              <a:avLst/>
              <a:gdLst>
                <a:gd name="connsiteX0" fmla="*/ 80983 w 80987"/>
                <a:gd name="connsiteY0" fmla="*/ 24 h 117551"/>
                <a:gd name="connsiteX1" fmla="*/ 22246 w 80987"/>
                <a:gd name="connsiteY1" fmla="*/ 71462 h 117551"/>
                <a:gd name="connsiteX2" fmla="*/ 21 w 80987"/>
                <a:gd name="connsiteY2" fmla="*/ 117499 h 117551"/>
                <a:gd name="connsiteX3" fmla="*/ 25421 w 80987"/>
                <a:gd name="connsiteY3" fmla="*/ 79399 h 117551"/>
                <a:gd name="connsiteX4" fmla="*/ 80983 w 80987"/>
                <a:gd name="connsiteY4" fmla="*/ 24 h 117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987" h="117551">
                  <a:moveTo>
                    <a:pt x="80983" y="24"/>
                  </a:moveTo>
                  <a:cubicBezTo>
                    <a:pt x="80454" y="-1299"/>
                    <a:pt x="35740" y="51883"/>
                    <a:pt x="22246" y="71462"/>
                  </a:cubicBezTo>
                  <a:cubicBezTo>
                    <a:pt x="8752" y="91041"/>
                    <a:pt x="-508" y="116176"/>
                    <a:pt x="21" y="117499"/>
                  </a:cubicBezTo>
                  <a:cubicBezTo>
                    <a:pt x="550" y="118822"/>
                    <a:pt x="13779" y="94745"/>
                    <a:pt x="25421" y="79399"/>
                  </a:cubicBezTo>
                  <a:cubicBezTo>
                    <a:pt x="37063" y="64053"/>
                    <a:pt x="81512" y="1347"/>
                    <a:pt x="80983" y="2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8" name="フリーフォーム: 図形 1137">
              <a:extLst>
                <a:ext uri="{FF2B5EF4-FFF2-40B4-BE49-F238E27FC236}">
                  <a16:creationId xmlns:a16="http://schemas.microsoft.com/office/drawing/2014/main" id="{E48941FB-14E9-4A9D-9C7F-63606C431BA8}"/>
                </a:ext>
              </a:extLst>
            </p:cNvPr>
            <p:cNvSpPr/>
            <p:nvPr/>
          </p:nvSpPr>
          <p:spPr>
            <a:xfrm>
              <a:off x="3643609" y="2852659"/>
              <a:ext cx="211990" cy="492229"/>
            </a:xfrm>
            <a:custGeom>
              <a:avLst/>
              <a:gdLst>
                <a:gd name="connsiteX0" fmla="*/ 53679 w 211990"/>
                <a:gd name="connsiteY0" fmla="*/ 79 h 492229"/>
                <a:gd name="connsiteX1" fmla="*/ 2879 w 211990"/>
                <a:gd name="connsiteY1" fmla="*/ 128666 h 492229"/>
                <a:gd name="connsiteX2" fmla="*/ 12404 w 211990"/>
                <a:gd name="connsiteY2" fmla="*/ 146129 h 492229"/>
                <a:gd name="connsiteX3" fmla="*/ 63204 w 211990"/>
                <a:gd name="connsiteY3" fmla="*/ 274716 h 492229"/>
                <a:gd name="connsiteX4" fmla="*/ 166391 w 211990"/>
                <a:gd name="connsiteY4" fmla="*/ 433466 h 492229"/>
                <a:gd name="connsiteX5" fmla="*/ 198141 w 211990"/>
                <a:gd name="connsiteY5" fmla="*/ 492204 h 492229"/>
                <a:gd name="connsiteX6" fmla="*/ 209254 w 211990"/>
                <a:gd name="connsiteY6" fmla="*/ 439816 h 492229"/>
                <a:gd name="connsiteX7" fmla="*/ 148929 w 211990"/>
                <a:gd name="connsiteY7" fmla="*/ 363616 h 492229"/>
                <a:gd name="connsiteX8" fmla="*/ 193379 w 211990"/>
                <a:gd name="connsiteY8" fmla="*/ 462041 h 492229"/>
                <a:gd name="connsiteX9" fmla="*/ 117179 w 211990"/>
                <a:gd name="connsiteY9" fmla="*/ 319166 h 492229"/>
                <a:gd name="connsiteX10" fmla="*/ 12404 w 211990"/>
                <a:gd name="connsiteY10" fmla="*/ 112791 h 492229"/>
                <a:gd name="connsiteX11" fmla="*/ 53679 w 211990"/>
                <a:gd name="connsiteY11" fmla="*/ 79 h 492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1990" h="492229">
                  <a:moveTo>
                    <a:pt x="53679" y="79"/>
                  </a:moveTo>
                  <a:cubicBezTo>
                    <a:pt x="52091" y="2725"/>
                    <a:pt x="9758" y="104324"/>
                    <a:pt x="2879" y="128666"/>
                  </a:cubicBezTo>
                  <a:cubicBezTo>
                    <a:pt x="-4000" y="153008"/>
                    <a:pt x="2350" y="121787"/>
                    <a:pt x="12404" y="146129"/>
                  </a:cubicBezTo>
                  <a:cubicBezTo>
                    <a:pt x="22458" y="170471"/>
                    <a:pt x="37540" y="226827"/>
                    <a:pt x="63204" y="274716"/>
                  </a:cubicBezTo>
                  <a:cubicBezTo>
                    <a:pt x="88868" y="322605"/>
                    <a:pt x="143902" y="397218"/>
                    <a:pt x="166391" y="433466"/>
                  </a:cubicBezTo>
                  <a:cubicBezTo>
                    <a:pt x="188880" y="469714"/>
                    <a:pt x="190997" y="491146"/>
                    <a:pt x="198141" y="492204"/>
                  </a:cubicBezTo>
                  <a:cubicBezTo>
                    <a:pt x="205285" y="493262"/>
                    <a:pt x="217456" y="461247"/>
                    <a:pt x="209254" y="439816"/>
                  </a:cubicBezTo>
                  <a:cubicBezTo>
                    <a:pt x="201052" y="418385"/>
                    <a:pt x="151575" y="359912"/>
                    <a:pt x="148929" y="363616"/>
                  </a:cubicBezTo>
                  <a:cubicBezTo>
                    <a:pt x="146283" y="367320"/>
                    <a:pt x="198671" y="469449"/>
                    <a:pt x="193379" y="462041"/>
                  </a:cubicBezTo>
                  <a:cubicBezTo>
                    <a:pt x="188087" y="454633"/>
                    <a:pt x="117179" y="319166"/>
                    <a:pt x="117179" y="319166"/>
                  </a:cubicBezTo>
                  <a:cubicBezTo>
                    <a:pt x="87017" y="260958"/>
                    <a:pt x="22987" y="164120"/>
                    <a:pt x="12404" y="112791"/>
                  </a:cubicBezTo>
                  <a:cubicBezTo>
                    <a:pt x="1821" y="61462"/>
                    <a:pt x="55267" y="-2567"/>
                    <a:pt x="53679" y="7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9" name="フリーフォーム: 図形 1138">
              <a:extLst>
                <a:ext uri="{FF2B5EF4-FFF2-40B4-BE49-F238E27FC236}">
                  <a16:creationId xmlns:a16="http://schemas.microsoft.com/office/drawing/2014/main" id="{92568462-2BA8-4AC2-96FF-12A13535D31E}"/>
                </a:ext>
              </a:extLst>
            </p:cNvPr>
            <p:cNvSpPr/>
            <p:nvPr/>
          </p:nvSpPr>
          <p:spPr>
            <a:xfrm>
              <a:off x="3731571" y="2866883"/>
              <a:ext cx="50161" cy="267406"/>
            </a:xfrm>
            <a:custGeom>
              <a:avLst/>
              <a:gdLst>
                <a:gd name="connsiteX0" fmla="*/ 49854 w 50161"/>
                <a:gd name="connsiteY0" fmla="*/ 142 h 267406"/>
                <a:gd name="connsiteX1" fmla="*/ 21279 w 50161"/>
                <a:gd name="connsiteY1" fmla="*/ 89042 h 267406"/>
                <a:gd name="connsiteX2" fmla="*/ 16517 w 50161"/>
                <a:gd name="connsiteY2" fmla="*/ 139842 h 267406"/>
                <a:gd name="connsiteX3" fmla="*/ 37154 w 50161"/>
                <a:gd name="connsiteY3" fmla="*/ 265255 h 267406"/>
                <a:gd name="connsiteX4" fmla="*/ 27629 w 50161"/>
                <a:gd name="connsiteY4" fmla="*/ 211280 h 267406"/>
                <a:gd name="connsiteX5" fmla="*/ 642 w 50161"/>
                <a:gd name="connsiteY5" fmla="*/ 111267 h 267406"/>
                <a:gd name="connsiteX6" fmla="*/ 49854 w 50161"/>
                <a:gd name="connsiteY6" fmla="*/ 142 h 267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0161" h="267406">
                  <a:moveTo>
                    <a:pt x="49854" y="142"/>
                  </a:moveTo>
                  <a:cubicBezTo>
                    <a:pt x="53293" y="-3562"/>
                    <a:pt x="26835" y="65759"/>
                    <a:pt x="21279" y="89042"/>
                  </a:cubicBezTo>
                  <a:cubicBezTo>
                    <a:pt x="15723" y="112325"/>
                    <a:pt x="13871" y="110473"/>
                    <a:pt x="16517" y="139842"/>
                  </a:cubicBezTo>
                  <a:cubicBezTo>
                    <a:pt x="19163" y="169211"/>
                    <a:pt x="35302" y="253349"/>
                    <a:pt x="37154" y="265255"/>
                  </a:cubicBezTo>
                  <a:cubicBezTo>
                    <a:pt x="39006" y="277161"/>
                    <a:pt x="33714" y="236945"/>
                    <a:pt x="27629" y="211280"/>
                  </a:cubicBezTo>
                  <a:cubicBezTo>
                    <a:pt x="21544" y="185615"/>
                    <a:pt x="-4385" y="145398"/>
                    <a:pt x="642" y="111267"/>
                  </a:cubicBezTo>
                  <a:cubicBezTo>
                    <a:pt x="5669" y="77136"/>
                    <a:pt x="46415" y="3846"/>
                    <a:pt x="49854" y="14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0" name="フリーフォーム: 図形 1139">
              <a:extLst>
                <a:ext uri="{FF2B5EF4-FFF2-40B4-BE49-F238E27FC236}">
                  <a16:creationId xmlns:a16="http://schemas.microsoft.com/office/drawing/2014/main" id="{7585E463-8D53-4C07-885B-7EF6F0A1C0F1}"/>
                </a:ext>
              </a:extLst>
            </p:cNvPr>
            <p:cNvSpPr/>
            <p:nvPr/>
          </p:nvSpPr>
          <p:spPr>
            <a:xfrm>
              <a:off x="3782946" y="2743158"/>
              <a:ext cx="66157" cy="485455"/>
            </a:xfrm>
            <a:custGeom>
              <a:avLst/>
              <a:gdLst>
                <a:gd name="connsiteX0" fmla="*/ 49279 w 66157"/>
                <a:gd name="connsiteY0" fmla="*/ 42 h 485455"/>
                <a:gd name="connsiteX1" fmla="*/ 67 w 66157"/>
                <a:gd name="connsiteY1" fmla="*/ 106405 h 485455"/>
                <a:gd name="connsiteX2" fmla="*/ 61979 w 66157"/>
                <a:gd name="connsiteY2" fmla="*/ 471530 h 485455"/>
                <a:gd name="connsiteX3" fmla="*/ 55629 w 66157"/>
                <a:gd name="connsiteY3" fmla="*/ 381042 h 485455"/>
                <a:gd name="connsiteX4" fmla="*/ 15942 w 66157"/>
                <a:gd name="connsiteY4" fmla="*/ 114342 h 485455"/>
                <a:gd name="connsiteX5" fmla="*/ 49279 w 66157"/>
                <a:gd name="connsiteY5" fmla="*/ 42 h 485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157" h="485455">
                  <a:moveTo>
                    <a:pt x="49279" y="42"/>
                  </a:moveTo>
                  <a:cubicBezTo>
                    <a:pt x="46633" y="-1281"/>
                    <a:pt x="-2050" y="27824"/>
                    <a:pt x="67" y="106405"/>
                  </a:cubicBezTo>
                  <a:cubicBezTo>
                    <a:pt x="2184" y="184986"/>
                    <a:pt x="52719" y="425757"/>
                    <a:pt x="61979" y="471530"/>
                  </a:cubicBezTo>
                  <a:cubicBezTo>
                    <a:pt x="71239" y="517303"/>
                    <a:pt x="63302" y="440573"/>
                    <a:pt x="55629" y="381042"/>
                  </a:cubicBezTo>
                  <a:cubicBezTo>
                    <a:pt x="47956" y="321511"/>
                    <a:pt x="20175" y="174138"/>
                    <a:pt x="15942" y="114342"/>
                  </a:cubicBezTo>
                  <a:cubicBezTo>
                    <a:pt x="11709" y="54546"/>
                    <a:pt x="51925" y="1365"/>
                    <a:pt x="49279" y="4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1" name="フリーフォーム: 図形 1140">
              <a:extLst>
                <a:ext uri="{FF2B5EF4-FFF2-40B4-BE49-F238E27FC236}">
                  <a16:creationId xmlns:a16="http://schemas.microsoft.com/office/drawing/2014/main" id="{D4C54705-48D8-4EA9-B650-AFA9AE03ED51}"/>
                </a:ext>
              </a:extLst>
            </p:cNvPr>
            <p:cNvSpPr/>
            <p:nvPr/>
          </p:nvSpPr>
          <p:spPr>
            <a:xfrm>
              <a:off x="5964214" y="2778103"/>
              <a:ext cx="111240" cy="290751"/>
            </a:xfrm>
            <a:custGeom>
              <a:avLst/>
              <a:gdLst>
                <a:gd name="connsiteX0" fmla="*/ 24 w 111240"/>
                <a:gd name="connsiteY0" fmla="*/ 22 h 290751"/>
                <a:gd name="connsiteX1" fmla="*/ 61936 w 111240"/>
                <a:gd name="connsiteY1" fmla="*/ 93685 h 290751"/>
                <a:gd name="connsiteX2" fmla="*/ 68286 w 111240"/>
                <a:gd name="connsiteY2" fmla="*/ 228622 h 290751"/>
                <a:gd name="connsiteX3" fmla="*/ 111149 w 111240"/>
                <a:gd name="connsiteY3" fmla="*/ 290535 h 290751"/>
                <a:gd name="connsiteX4" fmla="*/ 79399 w 111240"/>
                <a:gd name="connsiteY4" fmla="*/ 209572 h 290751"/>
                <a:gd name="connsiteX5" fmla="*/ 69874 w 111240"/>
                <a:gd name="connsiteY5" fmla="*/ 101622 h 290751"/>
                <a:gd name="connsiteX6" fmla="*/ 24 w 111240"/>
                <a:gd name="connsiteY6" fmla="*/ 22 h 290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240" h="290751">
                  <a:moveTo>
                    <a:pt x="24" y="22"/>
                  </a:moveTo>
                  <a:cubicBezTo>
                    <a:pt x="-1299" y="-1301"/>
                    <a:pt x="50559" y="55585"/>
                    <a:pt x="61936" y="93685"/>
                  </a:cubicBezTo>
                  <a:cubicBezTo>
                    <a:pt x="73313" y="131785"/>
                    <a:pt x="60084" y="195814"/>
                    <a:pt x="68286" y="228622"/>
                  </a:cubicBezTo>
                  <a:cubicBezTo>
                    <a:pt x="76488" y="261430"/>
                    <a:pt x="109297" y="293710"/>
                    <a:pt x="111149" y="290535"/>
                  </a:cubicBezTo>
                  <a:cubicBezTo>
                    <a:pt x="113001" y="287360"/>
                    <a:pt x="86278" y="241057"/>
                    <a:pt x="79399" y="209572"/>
                  </a:cubicBezTo>
                  <a:cubicBezTo>
                    <a:pt x="72520" y="178087"/>
                    <a:pt x="80722" y="131784"/>
                    <a:pt x="69874" y="101622"/>
                  </a:cubicBezTo>
                  <a:cubicBezTo>
                    <a:pt x="59026" y="71460"/>
                    <a:pt x="1347" y="1345"/>
                    <a:pt x="24" y="2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2" name="フリーフォーム: 図形 1141">
              <a:extLst>
                <a:ext uri="{FF2B5EF4-FFF2-40B4-BE49-F238E27FC236}">
                  <a16:creationId xmlns:a16="http://schemas.microsoft.com/office/drawing/2014/main" id="{3911425B-FEF6-4135-8C7F-0DB4EC6C3042}"/>
                </a:ext>
              </a:extLst>
            </p:cNvPr>
            <p:cNvSpPr/>
            <p:nvPr/>
          </p:nvSpPr>
          <p:spPr>
            <a:xfrm>
              <a:off x="5942492" y="3063875"/>
              <a:ext cx="107500" cy="246310"/>
            </a:xfrm>
            <a:custGeom>
              <a:avLst/>
              <a:gdLst>
                <a:gd name="connsiteX0" fmla="*/ 107471 w 107500"/>
                <a:gd name="connsiteY0" fmla="*/ 0 h 246310"/>
                <a:gd name="connsiteX1" fmla="*/ 83658 w 107500"/>
                <a:gd name="connsiteY1" fmla="*/ 93663 h 246310"/>
                <a:gd name="connsiteX2" fmla="*/ 1108 w 107500"/>
                <a:gd name="connsiteY2" fmla="*/ 185738 h 246310"/>
                <a:gd name="connsiteX3" fmla="*/ 34446 w 107500"/>
                <a:gd name="connsiteY3" fmla="*/ 246063 h 246310"/>
                <a:gd name="connsiteX4" fmla="*/ 10633 w 107500"/>
                <a:gd name="connsiteY4" fmla="*/ 163513 h 246310"/>
                <a:gd name="connsiteX5" fmla="*/ 86833 w 107500"/>
                <a:gd name="connsiteY5" fmla="*/ 93663 h 246310"/>
                <a:gd name="connsiteX6" fmla="*/ 107471 w 107500"/>
                <a:gd name="connsiteY6" fmla="*/ 0 h 246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7500" h="246310">
                  <a:moveTo>
                    <a:pt x="107471" y="0"/>
                  </a:moveTo>
                  <a:cubicBezTo>
                    <a:pt x="106942" y="0"/>
                    <a:pt x="101385" y="62707"/>
                    <a:pt x="83658" y="93663"/>
                  </a:cubicBezTo>
                  <a:cubicBezTo>
                    <a:pt x="65931" y="124619"/>
                    <a:pt x="9310" y="160338"/>
                    <a:pt x="1108" y="185738"/>
                  </a:cubicBezTo>
                  <a:cubicBezTo>
                    <a:pt x="-7094" y="211138"/>
                    <a:pt x="32859" y="249767"/>
                    <a:pt x="34446" y="246063"/>
                  </a:cubicBezTo>
                  <a:cubicBezTo>
                    <a:pt x="36033" y="242359"/>
                    <a:pt x="1902" y="188913"/>
                    <a:pt x="10633" y="163513"/>
                  </a:cubicBezTo>
                  <a:cubicBezTo>
                    <a:pt x="19364" y="138113"/>
                    <a:pt x="72281" y="116682"/>
                    <a:pt x="86833" y="93663"/>
                  </a:cubicBezTo>
                  <a:cubicBezTo>
                    <a:pt x="101385" y="70644"/>
                    <a:pt x="108000" y="0"/>
                    <a:pt x="107471" y="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3" name="フリーフォーム: 図形 1142">
              <a:extLst>
                <a:ext uri="{FF2B5EF4-FFF2-40B4-BE49-F238E27FC236}">
                  <a16:creationId xmlns:a16="http://schemas.microsoft.com/office/drawing/2014/main" id="{6AD1C941-3793-4AC2-BCE6-63BFBD055262}"/>
                </a:ext>
              </a:extLst>
            </p:cNvPr>
            <p:cNvSpPr/>
            <p:nvPr/>
          </p:nvSpPr>
          <p:spPr>
            <a:xfrm>
              <a:off x="6055595" y="2895599"/>
              <a:ext cx="43731" cy="120652"/>
            </a:xfrm>
            <a:custGeom>
              <a:avLst/>
              <a:gdLst>
                <a:gd name="connsiteX0" fmla="*/ 43580 w 43731"/>
                <a:gd name="connsiteY0" fmla="*/ 1 h 120652"/>
                <a:gd name="connsiteX1" fmla="*/ 15005 w 43731"/>
                <a:gd name="connsiteY1" fmla="*/ 53976 h 120652"/>
                <a:gd name="connsiteX2" fmla="*/ 16593 w 43731"/>
                <a:gd name="connsiteY2" fmla="*/ 120651 h 120652"/>
                <a:gd name="connsiteX3" fmla="*/ 718 w 43731"/>
                <a:gd name="connsiteY3" fmla="*/ 52389 h 120652"/>
                <a:gd name="connsiteX4" fmla="*/ 43580 w 43731"/>
                <a:gd name="connsiteY4" fmla="*/ 1 h 120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31" h="120652">
                  <a:moveTo>
                    <a:pt x="43580" y="1"/>
                  </a:moveTo>
                  <a:cubicBezTo>
                    <a:pt x="45961" y="265"/>
                    <a:pt x="19503" y="33868"/>
                    <a:pt x="15005" y="53976"/>
                  </a:cubicBezTo>
                  <a:cubicBezTo>
                    <a:pt x="10507" y="74084"/>
                    <a:pt x="18974" y="120915"/>
                    <a:pt x="16593" y="120651"/>
                  </a:cubicBezTo>
                  <a:cubicBezTo>
                    <a:pt x="14212" y="120387"/>
                    <a:pt x="-3780" y="69322"/>
                    <a:pt x="718" y="52389"/>
                  </a:cubicBezTo>
                  <a:cubicBezTo>
                    <a:pt x="5216" y="35456"/>
                    <a:pt x="41199" y="-263"/>
                    <a:pt x="43580" y="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4" name="フリーフォーム: 図形 1143">
              <a:extLst>
                <a:ext uri="{FF2B5EF4-FFF2-40B4-BE49-F238E27FC236}">
                  <a16:creationId xmlns:a16="http://schemas.microsoft.com/office/drawing/2014/main" id="{C05EFE45-FEB1-4E82-9F2D-70770B2AF716}"/>
                </a:ext>
              </a:extLst>
            </p:cNvPr>
            <p:cNvSpPr/>
            <p:nvPr/>
          </p:nvSpPr>
          <p:spPr>
            <a:xfrm>
              <a:off x="5904163" y="2974848"/>
              <a:ext cx="109884" cy="238403"/>
            </a:xfrm>
            <a:custGeom>
              <a:avLst/>
              <a:gdLst>
                <a:gd name="connsiteX0" fmla="*/ 107700 w 109884"/>
                <a:gd name="connsiteY0" fmla="*/ 127 h 238403"/>
                <a:gd name="connsiteX1" fmla="*/ 98175 w 109884"/>
                <a:gd name="connsiteY1" fmla="*/ 127127 h 238403"/>
                <a:gd name="connsiteX2" fmla="*/ 55312 w 109884"/>
                <a:gd name="connsiteY2" fmla="*/ 171577 h 238403"/>
                <a:gd name="connsiteX3" fmla="*/ 42612 w 109884"/>
                <a:gd name="connsiteY3" fmla="*/ 206502 h 238403"/>
                <a:gd name="connsiteX4" fmla="*/ 1337 w 109884"/>
                <a:gd name="connsiteY4" fmla="*/ 236665 h 238403"/>
                <a:gd name="connsiteX5" fmla="*/ 98175 w 109884"/>
                <a:gd name="connsiteY5" fmla="*/ 152527 h 238403"/>
                <a:gd name="connsiteX6" fmla="*/ 107700 w 109884"/>
                <a:gd name="connsiteY6" fmla="*/ 127 h 238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884" h="238403">
                  <a:moveTo>
                    <a:pt x="107700" y="127"/>
                  </a:moveTo>
                  <a:cubicBezTo>
                    <a:pt x="107700" y="-4106"/>
                    <a:pt x="106906" y="98552"/>
                    <a:pt x="98175" y="127127"/>
                  </a:cubicBezTo>
                  <a:cubicBezTo>
                    <a:pt x="89444" y="155702"/>
                    <a:pt x="64572" y="158348"/>
                    <a:pt x="55312" y="171577"/>
                  </a:cubicBezTo>
                  <a:cubicBezTo>
                    <a:pt x="46052" y="184806"/>
                    <a:pt x="51608" y="195654"/>
                    <a:pt x="42612" y="206502"/>
                  </a:cubicBezTo>
                  <a:cubicBezTo>
                    <a:pt x="33616" y="217350"/>
                    <a:pt x="-7924" y="245661"/>
                    <a:pt x="1337" y="236665"/>
                  </a:cubicBezTo>
                  <a:cubicBezTo>
                    <a:pt x="10597" y="227669"/>
                    <a:pt x="79654" y="188246"/>
                    <a:pt x="98175" y="152527"/>
                  </a:cubicBezTo>
                  <a:cubicBezTo>
                    <a:pt x="116696" y="116808"/>
                    <a:pt x="107700" y="4360"/>
                    <a:pt x="107700" y="12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5" name="フリーフォーム: 図形 1144">
              <a:extLst>
                <a:ext uri="{FF2B5EF4-FFF2-40B4-BE49-F238E27FC236}">
                  <a16:creationId xmlns:a16="http://schemas.microsoft.com/office/drawing/2014/main" id="{DACFFEF2-F1FA-4A6D-BD3E-035F7633F89E}"/>
                </a:ext>
              </a:extLst>
            </p:cNvPr>
            <p:cNvSpPr/>
            <p:nvPr/>
          </p:nvSpPr>
          <p:spPr>
            <a:xfrm>
              <a:off x="5892793" y="3244847"/>
              <a:ext cx="43205" cy="195275"/>
            </a:xfrm>
            <a:custGeom>
              <a:avLst/>
              <a:gdLst>
                <a:gd name="connsiteX0" fmla="*/ 26995 w 43205"/>
                <a:gd name="connsiteY0" fmla="*/ 3 h 195275"/>
                <a:gd name="connsiteX1" fmla="*/ 42870 w 43205"/>
                <a:gd name="connsiteY1" fmla="*/ 80966 h 195275"/>
                <a:gd name="connsiteX2" fmla="*/ 9532 w 43205"/>
                <a:gd name="connsiteY2" fmla="*/ 127003 h 195275"/>
                <a:gd name="connsiteX3" fmla="*/ 34932 w 43205"/>
                <a:gd name="connsiteY3" fmla="*/ 195266 h 195275"/>
                <a:gd name="connsiteX4" fmla="*/ 7 w 43205"/>
                <a:gd name="connsiteY4" fmla="*/ 122241 h 195275"/>
                <a:gd name="connsiteX5" fmla="*/ 31757 w 43205"/>
                <a:gd name="connsiteY5" fmla="*/ 77791 h 195275"/>
                <a:gd name="connsiteX6" fmla="*/ 26995 w 43205"/>
                <a:gd name="connsiteY6" fmla="*/ 3 h 1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205" h="195275">
                  <a:moveTo>
                    <a:pt x="26995" y="3"/>
                  </a:moveTo>
                  <a:cubicBezTo>
                    <a:pt x="28847" y="532"/>
                    <a:pt x="45781" y="59799"/>
                    <a:pt x="42870" y="80966"/>
                  </a:cubicBezTo>
                  <a:cubicBezTo>
                    <a:pt x="39960" y="102133"/>
                    <a:pt x="10855" y="107953"/>
                    <a:pt x="9532" y="127003"/>
                  </a:cubicBezTo>
                  <a:cubicBezTo>
                    <a:pt x="8209" y="146053"/>
                    <a:pt x="36520" y="196060"/>
                    <a:pt x="34932" y="195266"/>
                  </a:cubicBezTo>
                  <a:cubicBezTo>
                    <a:pt x="33345" y="194472"/>
                    <a:pt x="536" y="141820"/>
                    <a:pt x="7" y="122241"/>
                  </a:cubicBezTo>
                  <a:cubicBezTo>
                    <a:pt x="-522" y="102662"/>
                    <a:pt x="25672" y="94989"/>
                    <a:pt x="31757" y="77791"/>
                  </a:cubicBezTo>
                  <a:cubicBezTo>
                    <a:pt x="37842" y="60593"/>
                    <a:pt x="25143" y="-526"/>
                    <a:pt x="26995" y="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6" name="フリーフォーム: 図形 1145">
              <a:extLst>
                <a:ext uri="{FF2B5EF4-FFF2-40B4-BE49-F238E27FC236}">
                  <a16:creationId xmlns:a16="http://schemas.microsoft.com/office/drawing/2014/main" id="{5D8430A8-C654-4DB1-BA71-C883284BC1C2}"/>
                </a:ext>
              </a:extLst>
            </p:cNvPr>
            <p:cNvSpPr/>
            <p:nvPr/>
          </p:nvSpPr>
          <p:spPr>
            <a:xfrm>
              <a:off x="5942655" y="2954297"/>
              <a:ext cx="66041" cy="167477"/>
            </a:xfrm>
            <a:custGeom>
              <a:avLst/>
              <a:gdLst>
                <a:gd name="connsiteX0" fmla="*/ 66033 w 66041"/>
                <a:gd name="connsiteY0" fmla="*/ 41 h 167477"/>
                <a:gd name="connsiteX1" fmla="*/ 7295 w 66041"/>
                <a:gd name="connsiteY1" fmla="*/ 88941 h 167477"/>
                <a:gd name="connsiteX2" fmla="*/ 50158 w 66041"/>
                <a:gd name="connsiteY2" fmla="*/ 166728 h 167477"/>
                <a:gd name="connsiteX3" fmla="*/ 16820 w 66041"/>
                <a:gd name="connsiteY3" fmla="*/ 125453 h 167477"/>
                <a:gd name="connsiteX4" fmla="*/ 2533 w 66041"/>
                <a:gd name="connsiteY4" fmla="*/ 77828 h 167477"/>
                <a:gd name="connsiteX5" fmla="*/ 66033 w 66041"/>
                <a:gd name="connsiteY5" fmla="*/ 41 h 167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41" h="167477">
                  <a:moveTo>
                    <a:pt x="66033" y="41"/>
                  </a:moveTo>
                  <a:cubicBezTo>
                    <a:pt x="66827" y="1893"/>
                    <a:pt x="9941" y="61160"/>
                    <a:pt x="7295" y="88941"/>
                  </a:cubicBezTo>
                  <a:cubicBezTo>
                    <a:pt x="4649" y="116722"/>
                    <a:pt x="48571" y="160643"/>
                    <a:pt x="50158" y="166728"/>
                  </a:cubicBezTo>
                  <a:cubicBezTo>
                    <a:pt x="51745" y="172813"/>
                    <a:pt x="24757" y="140270"/>
                    <a:pt x="16820" y="125453"/>
                  </a:cubicBezTo>
                  <a:cubicBezTo>
                    <a:pt x="8882" y="110636"/>
                    <a:pt x="-5934" y="97407"/>
                    <a:pt x="2533" y="77828"/>
                  </a:cubicBezTo>
                  <a:cubicBezTo>
                    <a:pt x="11000" y="58249"/>
                    <a:pt x="65239" y="-1811"/>
                    <a:pt x="66033" y="4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54248D7A-1821-482B-A478-FF8739D55D94}"/>
              </a:ext>
            </a:extLst>
          </p:cNvPr>
          <p:cNvSpPr/>
          <p:nvPr/>
        </p:nvSpPr>
        <p:spPr>
          <a:xfrm>
            <a:off x="4085632" y="2945938"/>
            <a:ext cx="657995" cy="452914"/>
          </a:xfrm>
          <a:custGeom>
            <a:avLst/>
            <a:gdLst>
              <a:gd name="connsiteX0" fmla="*/ 186331 w 657995"/>
              <a:gd name="connsiteY0" fmla="*/ 6812 h 452914"/>
              <a:gd name="connsiteX1" fmla="*/ 575268 w 657995"/>
              <a:gd name="connsiteY1" fmla="*/ 79837 h 452914"/>
              <a:gd name="connsiteX2" fmla="*/ 507006 w 657995"/>
              <a:gd name="connsiteY2" fmla="*/ 86187 h 452914"/>
              <a:gd name="connsiteX3" fmla="*/ 638768 w 657995"/>
              <a:gd name="connsiteY3" fmla="*/ 133812 h 452914"/>
              <a:gd name="connsiteX4" fmla="*/ 657818 w 657995"/>
              <a:gd name="connsiteY4" fmla="*/ 297325 h 452914"/>
              <a:gd name="connsiteX5" fmla="*/ 645118 w 657995"/>
              <a:gd name="connsiteY5" fmla="*/ 330662 h 452914"/>
              <a:gd name="connsiteX6" fmla="*/ 630831 w 657995"/>
              <a:gd name="connsiteY6" fmla="*/ 311612 h 452914"/>
              <a:gd name="connsiteX7" fmla="*/ 626068 w 657995"/>
              <a:gd name="connsiteY7" fmla="*/ 298912 h 452914"/>
              <a:gd name="connsiteX8" fmla="*/ 589556 w 657995"/>
              <a:gd name="connsiteY8" fmla="*/ 340187 h 452914"/>
              <a:gd name="connsiteX9" fmla="*/ 330793 w 657995"/>
              <a:gd name="connsiteY9" fmla="*/ 452900 h 452914"/>
              <a:gd name="connsiteX10" fmla="*/ 589556 w 657995"/>
              <a:gd name="connsiteY10" fmla="*/ 332250 h 452914"/>
              <a:gd name="connsiteX11" fmla="*/ 218081 w 657995"/>
              <a:gd name="connsiteY11" fmla="*/ 368762 h 452914"/>
              <a:gd name="connsiteX12" fmla="*/ 102193 w 657995"/>
              <a:gd name="connsiteY12" fmla="*/ 322725 h 452914"/>
              <a:gd name="connsiteX13" fmla="*/ 145056 w 657995"/>
              <a:gd name="connsiteY13" fmla="*/ 360825 h 452914"/>
              <a:gd name="connsiteX14" fmla="*/ 230781 w 657995"/>
              <a:gd name="connsiteY14" fmla="*/ 390987 h 452914"/>
              <a:gd name="connsiteX15" fmla="*/ 403818 w 657995"/>
              <a:gd name="connsiteY15" fmla="*/ 389400 h 452914"/>
              <a:gd name="connsiteX16" fmla="*/ 265706 w 657995"/>
              <a:gd name="connsiteY16" fmla="*/ 433850 h 452914"/>
              <a:gd name="connsiteX17" fmla="*/ 619718 w 657995"/>
              <a:gd name="connsiteY17" fmla="*/ 344950 h 452914"/>
              <a:gd name="connsiteX18" fmla="*/ 600668 w 657995"/>
              <a:gd name="connsiteY18" fmla="*/ 187787 h 452914"/>
              <a:gd name="connsiteX19" fmla="*/ 576856 w 657995"/>
              <a:gd name="connsiteY19" fmla="*/ 235412 h 452914"/>
              <a:gd name="connsiteX20" fmla="*/ 507006 w 657995"/>
              <a:gd name="connsiteY20" fmla="*/ 117937 h 452914"/>
              <a:gd name="connsiteX21" fmla="*/ 421281 w 657995"/>
              <a:gd name="connsiteY21" fmla="*/ 83012 h 452914"/>
              <a:gd name="connsiteX22" fmla="*/ 5356 w 657995"/>
              <a:gd name="connsiteY22" fmla="*/ 9987 h 452914"/>
              <a:gd name="connsiteX23" fmla="*/ 186331 w 657995"/>
              <a:gd name="connsiteY23" fmla="*/ 6812 h 452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57995" h="452914">
                <a:moveTo>
                  <a:pt x="186331" y="6812"/>
                </a:moveTo>
                <a:cubicBezTo>
                  <a:pt x="281316" y="18454"/>
                  <a:pt x="521822" y="66608"/>
                  <a:pt x="575268" y="79837"/>
                </a:cubicBezTo>
                <a:cubicBezTo>
                  <a:pt x="628714" y="93066"/>
                  <a:pt x="496423" y="77191"/>
                  <a:pt x="507006" y="86187"/>
                </a:cubicBezTo>
                <a:cubicBezTo>
                  <a:pt x="517589" y="95183"/>
                  <a:pt x="613633" y="98622"/>
                  <a:pt x="638768" y="133812"/>
                </a:cubicBezTo>
                <a:cubicBezTo>
                  <a:pt x="663903" y="169002"/>
                  <a:pt x="656760" y="264517"/>
                  <a:pt x="657818" y="297325"/>
                </a:cubicBezTo>
                <a:cubicBezTo>
                  <a:pt x="658876" y="330133"/>
                  <a:pt x="649616" y="328281"/>
                  <a:pt x="645118" y="330662"/>
                </a:cubicBezTo>
                <a:cubicBezTo>
                  <a:pt x="640620" y="333043"/>
                  <a:pt x="634006" y="316904"/>
                  <a:pt x="630831" y="311612"/>
                </a:cubicBezTo>
                <a:cubicBezTo>
                  <a:pt x="627656" y="306320"/>
                  <a:pt x="632947" y="294150"/>
                  <a:pt x="626068" y="298912"/>
                </a:cubicBezTo>
                <a:cubicBezTo>
                  <a:pt x="619189" y="303674"/>
                  <a:pt x="638768" y="314522"/>
                  <a:pt x="589556" y="340187"/>
                </a:cubicBezTo>
                <a:cubicBezTo>
                  <a:pt x="540344" y="365852"/>
                  <a:pt x="330793" y="454223"/>
                  <a:pt x="330793" y="452900"/>
                </a:cubicBezTo>
                <a:cubicBezTo>
                  <a:pt x="330793" y="451577"/>
                  <a:pt x="608341" y="346273"/>
                  <a:pt x="589556" y="332250"/>
                </a:cubicBezTo>
                <a:cubicBezTo>
                  <a:pt x="570771" y="318227"/>
                  <a:pt x="299308" y="370349"/>
                  <a:pt x="218081" y="368762"/>
                </a:cubicBezTo>
                <a:cubicBezTo>
                  <a:pt x="136854" y="367175"/>
                  <a:pt x="114364" y="324048"/>
                  <a:pt x="102193" y="322725"/>
                </a:cubicBezTo>
                <a:cubicBezTo>
                  <a:pt x="90022" y="321402"/>
                  <a:pt x="123625" y="349448"/>
                  <a:pt x="145056" y="360825"/>
                </a:cubicBezTo>
                <a:cubicBezTo>
                  <a:pt x="166487" y="372202"/>
                  <a:pt x="187654" y="386224"/>
                  <a:pt x="230781" y="390987"/>
                </a:cubicBezTo>
                <a:cubicBezTo>
                  <a:pt x="273908" y="395750"/>
                  <a:pt x="397997" y="382256"/>
                  <a:pt x="403818" y="389400"/>
                </a:cubicBezTo>
                <a:cubicBezTo>
                  <a:pt x="409639" y="396544"/>
                  <a:pt x="229723" y="441258"/>
                  <a:pt x="265706" y="433850"/>
                </a:cubicBezTo>
                <a:cubicBezTo>
                  <a:pt x="301689" y="426442"/>
                  <a:pt x="563891" y="385960"/>
                  <a:pt x="619718" y="344950"/>
                </a:cubicBezTo>
                <a:cubicBezTo>
                  <a:pt x="675545" y="303940"/>
                  <a:pt x="607812" y="206043"/>
                  <a:pt x="600668" y="187787"/>
                </a:cubicBezTo>
                <a:cubicBezTo>
                  <a:pt x="593524" y="169531"/>
                  <a:pt x="592466" y="247054"/>
                  <a:pt x="576856" y="235412"/>
                </a:cubicBezTo>
                <a:cubicBezTo>
                  <a:pt x="561246" y="223770"/>
                  <a:pt x="532935" y="143337"/>
                  <a:pt x="507006" y="117937"/>
                </a:cubicBezTo>
                <a:cubicBezTo>
                  <a:pt x="481077" y="92537"/>
                  <a:pt x="504889" y="101004"/>
                  <a:pt x="421281" y="83012"/>
                </a:cubicBezTo>
                <a:cubicBezTo>
                  <a:pt x="337673" y="65020"/>
                  <a:pt x="37371" y="20041"/>
                  <a:pt x="5356" y="9987"/>
                </a:cubicBezTo>
                <a:cubicBezTo>
                  <a:pt x="-26659" y="-67"/>
                  <a:pt x="91346" y="-4830"/>
                  <a:pt x="186331" y="6812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47A2AFD2-4FC9-414D-BE9C-49229B4ECA8E}"/>
              </a:ext>
            </a:extLst>
          </p:cNvPr>
          <p:cNvSpPr/>
          <p:nvPr/>
        </p:nvSpPr>
        <p:spPr>
          <a:xfrm>
            <a:off x="4027675" y="3005020"/>
            <a:ext cx="360241" cy="139780"/>
          </a:xfrm>
          <a:custGeom>
            <a:avLst/>
            <a:gdLst>
              <a:gd name="connsiteX0" fmla="*/ 14100 w 360241"/>
              <a:gd name="connsiteY0" fmla="*/ 138230 h 139780"/>
              <a:gd name="connsiteX1" fmla="*/ 360175 w 360241"/>
              <a:gd name="connsiteY1" fmla="*/ 11230 h 139780"/>
              <a:gd name="connsiteX2" fmla="*/ 45850 w 360241"/>
              <a:gd name="connsiteY2" fmla="*/ 85843 h 139780"/>
              <a:gd name="connsiteX3" fmla="*/ 307788 w 360241"/>
              <a:gd name="connsiteY3" fmla="*/ 1705 h 139780"/>
              <a:gd name="connsiteX4" fmla="*/ 29975 w 360241"/>
              <a:gd name="connsiteY4" fmla="*/ 58855 h 139780"/>
              <a:gd name="connsiteX5" fmla="*/ 310963 w 360241"/>
              <a:gd name="connsiteY5" fmla="*/ 118 h 139780"/>
              <a:gd name="connsiteX6" fmla="*/ 91888 w 360241"/>
              <a:gd name="connsiteY6" fmla="*/ 77905 h 139780"/>
              <a:gd name="connsiteX7" fmla="*/ 14100 w 360241"/>
              <a:gd name="connsiteY7" fmla="*/ 138230 h 139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0241" h="139780">
                <a:moveTo>
                  <a:pt x="14100" y="138230"/>
                </a:moveTo>
                <a:cubicBezTo>
                  <a:pt x="58814" y="127118"/>
                  <a:pt x="354884" y="19961"/>
                  <a:pt x="360175" y="11230"/>
                </a:cubicBezTo>
                <a:cubicBezTo>
                  <a:pt x="365466" y="2499"/>
                  <a:pt x="54581" y="87431"/>
                  <a:pt x="45850" y="85843"/>
                </a:cubicBezTo>
                <a:cubicBezTo>
                  <a:pt x="37119" y="84255"/>
                  <a:pt x="310434" y="6203"/>
                  <a:pt x="307788" y="1705"/>
                </a:cubicBezTo>
                <a:cubicBezTo>
                  <a:pt x="305142" y="-2793"/>
                  <a:pt x="29446" y="59119"/>
                  <a:pt x="29975" y="58855"/>
                </a:cubicBezTo>
                <a:cubicBezTo>
                  <a:pt x="30504" y="58590"/>
                  <a:pt x="300644" y="-3057"/>
                  <a:pt x="310963" y="118"/>
                </a:cubicBezTo>
                <a:cubicBezTo>
                  <a:pt x="321282" y="3293"/>
                  <a:pt x="142953" y="58061"/>
                  <a:pt x="91888" y="77905"/>
                </a:cubicBezTo>
                <a:cubicBezTo>
                  <a:pt x="40823" y="97749"/>
                  <a:pt x="-30614" y="149342"/>
                  <a:pt x="14100" y="138230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CBA54D4D-F290-436A-8F11-450E4D3A5DB4}"/>
              </a:ext>
            </a:extLst>
          </p:cNvPr>
          <p:cNvSpPr/>
          <p:nvPr/>
        </p:nvSpPr>
        <p:spPr>
          <a:xfrm>
            <a:off x="4022725" y="2987554"/>
            <a:ext cx="642938" cy="351069"/>
          </a:xfrm>
          <a:custGeom>
            <a:avLst/>
            <a:gdLst>
              <a:gd name="connsiteX0" fmla="*/ 239713 w 642938"/>
              <a:gd name="connsiteY0" fmla="*/ 121 h 351069"/>
              <a:gd name="connsiteX1" fmla="*/ 552450 w 642938"/>
              <a:gd name="connsiteY1" fmla="*/ 109659 h 351069"/>
              <a:gd name="connsiteX2" fmla="*/ 642938 w 642938"/>
              <a:gd name="connsiteY2" fmla="*/ 287459 h 351069"/>
              <a:gd name="connsiteX3" fmla="*/ 554038 w 642938"/>
              <a:gd name="connsiteY3" fmla="*/ 135059 h 351069"/>
              <a:gd name="connsiteX4" fmla="*/ 630238 w 642938"/>
              <a:gd name="connsiteY4" fmla="*/ 350959 h 351069"/>
              <a:gd name="connsiteX5" fmla="*/ 547688 w 642938"/>
              <a:gd name="connsiteY5" fmla="*/ 166809 h 351069"/>
              <a:gd name="connsiteX6" fmla="*/ 600075 w 642938"/>
              <a:gd name="connsiteY6" fmla="*/ 330321 h 351069"/>
              <a:gd name="connsiteX7" fmla="*/ 493713 w 642938"/>
              <a:gd name="connsiteY7" fmla="*/ 90609 h 351069"/>
              <a:gd name="connsiteX8" fmla="*/ 469900 w 642938"/>
              <a:gd name="connsiteY8" fmla="*/ 119184 h 351069"/>
              <a:gd name="connsiteX9" fmla="*/ 338138 w 642938"/>
              <a:gd name="connsiteY9" fmla="*/ 125534 h 351069"/>
              <a:gd name="connsiteX10" fmla="*/ 0 w 642938"/>
              <a:gd name="connsiteY10" fmla="*/ 228721 h 351069"/>
              <a:gd name="connsiteX11" fmla="*/ 338138 w 642938"/>
              <a:gd name="connsiteY11" fmla="*/ 98546 h 351069"/>
              <a:gd name="connsiteX12" fmla="*/ 52388 w 642938"/>
              <a:gd name="connsiteY12" fmla="*/ 144584 h 351069"/>
              <a:gd name="connsiteX13" fmla="*/ 441325 w 642938"/>
              <a:gd name="connsiteY13" fmla="*/ 89021 h 351069"/>
              <a:gd name="connsiteX14" fmla="*/ 239713 w 642938"/>
              <a:gd name="connsiteY14" fmla="*/ 121 h 351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42938" h="351069">
                <a:moveTo>
                  <a:pt x="239713" y="121"/>
                </a:moveTo>
                <a:cubicBezTo>
                  <a:pt x="258234" y="3561"/>
                  <a:pt x="485246" y="61769"/>
                  <a:pt x="552450" y="109659"/>
                </a:cubicBezTo>
                <a:cubicBezTo>
                  <a:pt x="619654" y="157549"/>
                  <a:pt x="642673" y="283226"/>
                  <a:pt x="642938" y="287459"/>
                </a:cubicBezTo>
                <a:cubicBezTo>
                  <a:pt x="643203" y="291692"/>
                  <a:pt x="556155" y="124476"/>
                  <a:pt x="554038" y="135059"/>
                </a:cubicBezTo>
                <a:cubicBezTo>
                  <a:pt x="551921" y="145642"/>
                  <a:pt x="631296" y="345668"/>
                  <a:pt x="630238" y="350959"/>
                </a:cubicBezTo>
                <a:cubicBezTo>
                  <a:pt x="629180" y="356250"/>
                  <a:pt x="552715" y="170249"/>
                  <a:pt x="547688" y="166809"/>
                </a:cubicBezTo>
                <a:cubicBezTo>
                  <a:pt x="542661" y="163369"/>
                  <a:pt x="609071" y="343021"/>
                  <a:pt x="600075" y="330321"/>
                </a:cubicBezTo>
                <a:cubicBezTo>
                  <a:pt x="591079" y="317621"/>
                  <a:pt x="515409" y="125798"/>
                  <a:pt x="493713" y="90609"/>
                </a:cubicBezTo>
                <a:cubicBezTo>
                  <a:pt x="472017" y="55420"/>
                  <a:pt x="495829" y="113363"/>
                  <a:pt x="469900" y="119184"/>
                </a:cubicBezTo>
                <a:cubicBezTo>
                  <a:pt x="443971" y="125005"/>
                  <a:pt x="416455" y="107278"/>
                  <a:pt x="338138" y="125534"/>
                </a:cubicBezTo>
                <a:cubicBezTo>
                  <a:pt x="259821" y="143790"/>
                  <a:pt x="0" y="233219"/>
                  <a:pt x="0" y="228721"/>
                </a:cubicBezTo>
                <a:cubicBezTo>
                  <a:pt x="0" y="224223"/>
                  <a:pt x="329407" y="112569"/>
                  <a:pt x="338138" y="98546"/>
                </a:cubicBezTo>
                <a:cubicBezTo>
                  <a:pt x="346869" y="84523"/>
                  <a:pt x="35190" y="146172"/>
                  <a:pt x="52388" y="144584"/>
                </a:cubicBezTo>
                <a:cubicBezTo>
                  <a:pt x="69586" y="142997"/>
                  <a:pt x="406665" y="110982"/>
                  <a:pt x="441325" y="89021"/>
                </a:cubicBezTo>
                <a:cubicBezTo>
                  <a:pt x="475985" y="67061"/>
                  <a:pt x="221192" y="-3319"/>
                  <a:pt x="239713" y="121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E8682421-08B3-4430-9210-02EC38031A03}"/>
              </a:ext>
            </a:extLst>
          </p:cNvPr>
          <p:cNvSpPr/>
          <p:nvPr/>
        </p:nvSpPr>
        <p:spPr>
          <a:xfrm>
            <a:off x="4955864" y="2927905"/>
            <a:ext cx="751394" cy="393876"/>
          </a:xfrm>
          <a:custGeom>
            <a:avLst/>
            <a:gdLst>
              <a:gd name="connsiteX0" fmla="*/ 487674 w 751394"/>
              <a:gd name="connsiteY0" fmla="*/ 1033 h 393876"/>
              <a:gd name="connsiteX1" fmla="*/ 20949 w 751394"/>
              <a:gd name="connsiteY1" fmla="*/ 193120 h 393876"/>
              <a:gd name="connsiteX2" fmla="*/ 84449 w 751394"/>
              <a:gd name="connsiteY2" fmla="*/ 202645 h 393876"/>
              <a:gd name="connsiteX3" fmla="*/ 117786 w 751394"/>
              <a:gd name="connsiteY3" fmla="*/ 386795 h 393876"/>
              <a:gd name="connsiteX4" fmla="*/ 125724 w 751394"/>
              <a:gd name="connsiteY4" fmla="*/ 216933 h 393876"/>
              <a:gd name="connsiteX5" fmla="*/ 217799 w 751394"/>
              <a:gd name="connsiteY5" fmla="*/ 391558 h 393876"/>
              <a:gd name="connsiteX6" fmla="*/ 166999 w 751394"/>
              <a:gd name="connsiteY6" fmla="*/ 315358 h 393876"/>
              <a:gd name="connsiteX7" fmla="*/ 130486 w 751394"/>
              <a:gd name="connsiteY7" fmla="*/ 288370 h 393876"/>
              <a:gd name="connsiteX8" fmla="*/ 330511 w 751394"/>
              <a:gd name="connsiteY8" fmla="*/ 123270 h 393876"/>
              <a:gd name="connsiteX9" fmla="*/ 201924 w 751394"/>
              <a:gd name="connsiteY9" fmla="*/ 245508 h 393876"/>
              <a:gd name="connsiteX10" fmla="*/ 411474 w 751394"/>
              <a:gd name="connsiteY10" fmla="*/ 113745 h 393876"/>
              <a:gd name="connsiteX11" fmla="*/ 751199 w 751394"/>
              <a:gd name="connsiteY11" fmla="*/ 216933 h 393876"/>
              <a:gd name="connsiteX12" fmla="*/ 463861 w 751394"/>
              <a:gd name="connsiteY12" fmla="*/ 97870 h 393876"/>
              <a:gd name="connsiteX13" fmla="*/ 694049 w 751394"/>
              <a:gd name="connsiteY13" fmla="*/ 113745 h 393876"/>
              <a:gd name="connsiteX14" fmla="*/ 487674 w 751394"/>
              <a:gd name="connsiteY14" fmla="*/ 1033 h 393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51394" h="393876">
                <a:moveTo>
                  <a:pt x="487674" y="1033"/>
                </a:moveTo>
                <a:cubicBezTo>
                  <a:pt x="375491" y="14262"/>
                  <a:pt x="88153" y="159518"/>
                  <a:pt x="20949" y="193120"/>
                </a:cubicBezTo>
                <a:cubicBezTo>
                  <a:pt x="-46255" y="226722"/>
                  <a:pt x="68310" y="170366"/>
                  <a:pt x="84449" y="202645"/>
                </a:cubicBezTo>
                <a:cubicBezTo>
                  <a:pt x="100588" y="234924"/>
                  <a:pt x="110907" y="384414"/>
                  <a:pt x="117786" y="386795"/>
                </a:cubicBezTo>
                <a:cubicBezTo>
                  <a:pt x="124665" y="389176"/>
                  <a:pt x="109055" y="216139"/>
                  <a:pt x="125724" y="216933"/>
                </a:cubicBezTo>
                <a:cubicBezTo>
                  <a:pt x="142393" y="217727"/>
                  <a:pt x="210920" y="375154"/>
                  <a:pt x="217799" y="391558"/>
                </a:cubicBezTo>
                <a:cubicBezTo>
                  <a:pt x="224678" y="407962"/>
                  <a:pt x="181551" y="332556"/>
                  <a:pt x="166999" y="315358"/>
                </a:cubicBezTo>
                <a:cubicBezTo>
                  <a:pt x="152447" y="298160"/>
                  <a:pt x="103234" y="320385"/>
                  <a:pt x="130486" y="288370"/>
                </a:cubicBezTo>
                <a:cubicBezTo>
                  <a:pt x="157738" y="256355"/>
                  <a:pt x="318605" y="130414"/>
                  <a:pt x="330511" y="123270"/>
                </a:cubicBezTo>
                <a:cubicBezTo>
                  <a:pt x="342417" y="116126"/>
                  <a:pt x="188430" y="247095"/>
                  <a:pt x="201924" y="245508"/>
                </a:cubicBezTo>
                <a:cubicBezTo>
                  <a:pt x="215418" y="243921"/>
                  <a:pt x="319928" y="118507"/>
                  <a:pt x="411474" y="113745"/>
                </a:cubicBezTo>
                <a:cubicBezTo>
                  <a:pt x="503020" y="108983"/>
                  <a:pt x="742468" y="219579"/>
                  <a:pt x="751199" y="216933"/>
                </a:cubicBezTo>
                <a:cubicBezTo>
                  <a:pt x="759930" y="214287"/>
                  <a:pt x="473386" y="115068"/>
                  <a:pt x="463861" y="97870"/>
                </a:cubicBezTo>
                <a:cubicBezTo>
                  <a:pt x="454336" y="80672"/>
                  <a:pt x="690609" y="121683"/>
                  <a:pt x="694049" y="113745"/>
                </a:cubicBezTo>
                <a:cubicBezTo>
                  <a:pt x="697489" y="105808"/>
                  <a:pt x="599857" y="-12196"/>
                  <a:pt x="487674" y="1033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ACB7C917-B219-45E0-B342-62EDA3A0AD6C}"/>
              </a:ext>
            </a:extLst>
          </p:cNvPr>
          <p:cNvSpPr/>
          <p:nvPr/>
        </p:nvSpPr>
        <p:spPr>
          <a:xfrm>
            <a:off x="5018452" y="2955907"/>
            <a:ext cx="637980" cy="562302"/>
          </a:xfrm>
          <a:custGeom>
            <a:avLst/>
            <a:gdLst>
              <a:gd name="connsiteX0" fmla="*/ 1223 w 637980"/>
              <a:gd name="connsiteY0" fmla="*/ 252431 h 562302"/>
              <a:gd name="connsiteX1" fmla="*/ 196486 w 637980"/>
              <a:gd name="connsiteY1" fmla="*/ 287356 h 562302"/>
              <a:gd name="connsiteX2" fmla="*/ 328248 w 637980"/>
              <a:gd name="connsiteY2" fmla="*/ 287356 h 562302"/>
              <a:gd name="connsiteX3" fmla="*/ 625111 w 637980"/>
              <a:gd name="connsiteY3" fmla="*/ 134956 h 562302"/>
              <a:gd name="connsiteX4" fmla="*/ 513986 w 637980"/>
              <a:gd name="connsiteY4" fmla="*/ 250843 h 562302"/>
              <a:gd name="connsiteX5" fmla="*/ 637811 w 637980"/>
              <a:gd name="connsiteY5" fmla="*/ 18 h 562302"/>
              <a:gd name="connsiteX6" fmla="*/ 537798 w 637980"/>
              <a:gd name="connsiteY6" fmla="*/ 265131 h 562302"/>
              <a:gd name="connsiteX7" fmla="*/ 413973 w 637980"/>
              <a:gd name="connsiteY7" fmla="*/ 352443 h 562302"/>
              <a:gd name="connsiteX8" fmla="*/ 561611 w 637980"/>
              <a:gd name="connsiteY8" fmla="*/ 246081 h 562302"/>
              <a:gd name="connsiteX9" fmla="*/ 207598 w 637980"/>
              <a:gd name="connsiteY9" fmla="*/ 387368 h 562302"/>
              <a:gd name="connsiteX10" fmla="*/ 444136 w 637980"/>
              <a:gd name="connsiteY10" fmla="*/ 419118 h 562302"/>
              <a:gd name="connsiteX11" fmla="*/ 129811 w 637980"/>
              <a:gd name="connsiteY11" fmla="*/ 377843 h 562302"/>
              <a:gd name="connsiteX12" fmla="*/ 356823 w 637980"/>
              <a:gd name="connsiteY12" fmla="*/ 558818 h 562302"/>
              <a:gd name="connsiteX13" fmla="*/ 258398 w 637980"/>
              <a:gd name="connsiteY13" fmla="*/ 501668 h 562302"/>
              <a:gd name="connsiteX14" fmla="*/ 45673 w 637980"/>
              <a:gd name="connsiteY14" fmla="*/ 384193 h 562302"/>
              <a:gd name="connsiteX15" fmla="*/ 58373 w 637980"/>
              <a:gd name="connsiteY15" fmla="*/ 357206 h 562302"/>
              <a:gd name="connsiteX16" fmla="*/ 110761 w 637980"/>
              <a:gd name="connsiteY16" fmla="*/ 307993 h 562302"/>
              <a:gd name="connsiteX17" fmla="*/ 1223 w 637980"/>
              <a:gd name="connsiteY17" fmla="*/ 252431 h 562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37980" h="562302">
                <a:moveTo>
                  <a:pt x="1223" y="252431"/>
                </a:moveTo>
                <a:cubicBezTo>
                  <a:pt x="15511" y="248991"/>
                  <a:pt x="141982" y="281535"/>
                  <a:pt x="196486" y="287356"/>
                </a:cubicBezTo>
                <a:cubicBezTo>
                  <a:pt x="250990" y="293177"/>
                  <a:pt x="256811" y="312756"/>
                  <a:pt x="328248" y="287356"/>
                </a:cubicBezTo>
                <a:cubicBezTo>
                  <a:pt x="399685" y="261956"/>
                  <a:pt x="594155" y="141041"/>
                  <a:pt x="625111" y="134956"/>
                </a:cubicBezTo>
                <a:cubicBezTo>
                  <a:pt x="656067" y="128871"/>
                  <a:pt x="511869" y="273333"/>
                  <a:pt x="513986" y="250843"/>
                </a:cubicBezTo>
                <a:cubicBezTo>
                  <a:pt x="516103" y="228353"/>
                  <a:pt x="633842" y="-2363"/>
                  <a:pt x="637811" y="18"/>
                </a:cubicBezTo>
                <a:cubicBezTo>
                  <a:pt x="641780" y="2399"/>
                  <a:pt x="575104" y="206393"/>
                  <a:pt x="537798" y="265131"/>
                </a:cubicBezTo>
                <a:cubicBezTo>
                  <a:pt x="500492" y="323869"/>
                  <a:pt x="410004" y="355618"/>
                  <a:pt x="413973" y="352443"/>
                </a:cubicBezTo>
                <a:cubicBezTo>
                  <a:pt x="417942" y="349268"/>
                  <a:pt x="596007" y="240260"/>
                  <a:pt x="561611" y="246081"/>
                </a:cubicBezTo>
                <a:cubicBezTo>
                  <a:pt x="527215" y="251902"/>
                  <a:pt x="227177" y="358529"/>
                  <a:pt x="207598" y="387368"/>
                </a:cubicBezTo>
                <a:cubicBezTo>
                  <a:pt x="188019" y="416207"/>
                  <a:pt x="457100" y="420705"/>
                  <a:pt x="444136" y="419118"/>
                </a:cubicBezTo>
                <a:cubicBezTo>
                  <a:pt x="431172" y="417531"/>
                  <a:pt x="144363" y="354560"/>
                  <a:pt x="129811" y="377843"/>
                </a:cubicBezTo>
                <a:cubicBezTo>
                  <a:pt x="115259" y="401126"/>
                  <a:pt x="335392" y="538181"/>
                  <a:pt x="356823" y="558818"/>
                </a:cubicBezTo>
                <a:cubicBezTo>
                  <a:pt x="378254" y="579456"/>
                  <a:pt x="258398" y="501668"/>
                  <a:pt x="258398" y="501668"/>
                </a:cubicBezTo>
                <a:cubicBezTo>
                  <a:pt x="206540" y="472564"/>
                  <a:pt x="79011" y="408270"/>
                  <a:pt x="45673" y="384193"/>
                </a:cubicBezTo>
                <a:cubicBezTo>
                  <a:pt x="12335" y="360116"/>
                  <a:pt x="47525" y="369906"/>
                  <a:pt x="58373" y="357206"/>
                </a:cubicBezTo>
                <a:cubicBezTo>
                  <a:pt x="69221" y="344506"/>
                  <a:pt x="119228" y="324926"/>
                  <a:pt x="110761" y="307993"/>
                </a:cubicBezTo>
                <a:cubicBezTo>
                  <a:pt x="102294" y="291060"/>
                  <a:pt x="-13065" y="255871"/>
                  <a:pt x="1223" y="252431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0065C2C3-0D1E-47DD-95A4-DD17EA6AC4A2}"/>
              </a:ext>
            </a:extLst>
          </p:cNvPr>
          <p:cNvSpPr/>
          <p:nvPr/>
        </p:nvSpPr>
        <p:spPr>
          <a:xfrm>
            <a:off x="4921837" y="2987675"/>
            <a:ext cx="71012" cy="211094"/>
          </a:xfrm>
          <a:custGeom>
            <a:avLst/>
            <a:gdLst>
              <a:gd name="connsiteX0" fmla="*/ 70851 w 71012"/>
              <a:gd name="connsiteY0" fmla="*/ 0 h 211094"/>
              <a:gd name="connsiteX1" fmla="*/ 21638 w 71012"/>
              <a:gd name="connsiteY1" fmla="*/ 90488 h 211094"/>
              <a:gd name="connsiteX2" fmla="*/ 24813 w 71012"/>
              <a:gd name="connsiteY2" fmla="*/ 209550 h 211094"/>
              <a:gd name="connsiteX3" fmla="*/ 18463 w 71012"/>
              <a:gd name="connsiteY3" fmla="*/ 153988 h 211094"/>
              <a:gd name="connsiteX4" fmla="*/ 2588 w 71012"/>
              <a:gd name="connsiteY4" fmla="*/ 92075 h 211094"/>
              <a:gd name="connsiteX5" fmla="*/ 70851 w 71012"/>
              <a:gd name="connsiteY5" fmla="*/ 0 h 211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012" h="211094">
                <a:moveTo>
                  <a:pt x="70851" y="0"/>
                </a:moveTo>
                <a:cubicBezTo>
                  <a:pt x="74026" y="-265"/>
                  <a:pt x="29311" y="55563"/>
                  <a:pt x="21638" y="90488"/>
                </a:cubicBezTo>
                <a:cubicBezTo>
                  <a:pt x="13965" y="125413"/>
                  <a:pt x="25342" y="198967"/>
                  <a:pt x="24813" y="209550"/>
                </a:cubicBezTo>
                <a:cubicBezTo>
                  <a:pt x="24284" y="220133"/>
                  <a:pt x="22167" y="173567"/>
                  <a:pt x="18463" y="153988"/>
                </a:cubicBezTo>
                <a:cubicBezTo>
                  <a:pt x="14759" y="134409"/>
                  <a:pt x="-7466" y="118533"/>
                  <a:pt x="2588" y="92075"/>
                </a:cubicBezTo>
                <a:cubicBezTo>
                  <a:pt x="12642" y="65617"/>
                  <a:pt x="67676" y="265"/>
                  <a:pt x="70851" y="0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CA07E962-A083-49C5-9485-B191AEBC3CF6}"/>
              </a:ext>
            </a:extLst>
          </p:cNvPr>
          <p:cNvSpPr/>
          <p:nvPr/>
        </p:nvSpPr>
        <p:spPr>
          <a:xfrm>
            <a:off x="4765599" y="3023978"/>
            <a:ext cx="103583" cy="221509"/>
          </a:xfrm>
          <a:custGeom>
            <a:avLst/>
            <a:gdLst>
              <a:gd name="connsiteX0" fmla="*/ 76 w 103583"/>
              <a:gd name="connsiteY0" fmla="*/ 210 h 221509"/>
              <a:gd name="connsiteX1" fmla="*/ 79451 w 103583"/>
              <a:gd name="connsiteY1" fmla="*/ 70060 h 221509"/>
              <a:gd name="connsiteX2" fmla="*/ 90564 w 103583"/>
              <a:gd name="connsiteY2" fmla="*/ 182772 h 221509"/>
              <a:gd name="connsiteX3" fmla="*/ 92151 w 103583"/>
              <a:gd name="connsiteY3" fmla="*/ 216110 h 221509"/>
              <a:gd name="connsiteX4" fmla="*/ 98501 w 103583"/>
              <a:gd name="connsiteY4" fmla="*/ 185947 h 221509"/>
              <a:gd name="connsiteX5" fmla="*/ 101676 w 103583"/>
              <a:gd name="connsiteY5" fmla="*/ 216110 h 221509"/>
              <a:gd name="connsiteX6" fmla="*/ 95326 w 103583"/>
              <a:gd name="connsiteY6" fmla="*/ 54185 h 221509"/>
              <a:gd name="connsiteX7" fmla="*/ 76 w 103583"/>
              <a:gd name="connsiteY7" fmla="*/ 210 h 221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3583" h="221509">
                <a:moveTo>
                  <a:pt x="76" y="210"/>
                </a:moveTo>
                <a:cubicBezTo>
                  <a:pt x="-2570" y="2856"/>
                  <a:pt x="64370" y="39633"/>
                  <a:pt x="79451" y="70060"/>
                </a:cubicBezTo>
                <a:cubicBezTo>
                  <a:pt x="94532" y="100487"/>
                  <a:pt x="88447" y="158430"/>
                  <a:pt x="90564" y="182772"/>
                </a:cubicBezTo>
                <a:cubicBezTo>
                  <a:pt x="92681" y="207114"/>
                  <a:pt x="90828" y="215581"/>
                  <a:pt x="92151" y="216110"/>
                </a:cubicBezTo>
                <a:cubicBezTo>
                  <a:pt x="93474" y="216639"/>
                  <a:pt x="96914" y="185947"/>
                  <a:pt x="98501" y="185947"/>
                </a:cubicBezTo>
                <a:cubicBezTo>
                  <a:pt x="100088" y="185947"/>
                  <a:pt x="102205" y="238070"/>
                  <a:pt x="101676" y="216110"/>
                </a:cubicBezTo>
                <a:cubicBezTo>
                  <a:pt x="101147" y="194150"/>
                  <a:pt x="109349" y="88316"/>
                  <a:pt x="95326" y="54185"/>
                </a:cubicBezTo>
                <a:cubicBezTo>
                  <a:pt x="81303" y="20054"/>
                  <a:pt x="2722" y="-2436"/>
                  <a:pt x="76" y="210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50A21AA3-586F-4A1C-8E2E-040F1209E36E}"/>
              </a:ext>
            </a:extLst>
          </p:cNvPr>
          <p:cNvSpPr/>
          <p:nvPr/>
        </p:nvSpPr>
        <p:spPr>
          <a:xfrm>
            <a:off x="4316107" y="3140458"/>
            <a:ext cx="417322" cy="347305"/>
          </a:xfrm>
          <a:custGeom>
            <a:avLst/>
            <a:gdLst>
              <a:gd name="connsiteX0" fmla="*/ 400356 w 417322"/>
              <a:gd name="connsiteY0" fmla="*/ 1205 h 347305"/>
              <a:gd name="connsiteX1" fmla="*/ 411468 w 417322"/>
              <a:gd name="connsiteY1" fmla="*/ 209167 h 347305"/>
              <a:gd name="connsiteX2" fmla="*/ 374956 w 417322"/>
              <a:gd name="connsiteY2" fmla="*/ 236155 h 347305"/>
              <a:gd name="connsiteX3" fmla="*/ 306 w 417322"/>
              <a:gd name="connsiteY3" fmla="*/ 347280 h 347305"/>
              <a:gd name="connsiteX4" fmla="*/ 311456 w 417322"/>
              <a:gd name="connsiteY4" fmla="*/ 245680 h 347305"/>
              <a:gd name="connsiteX5" fmla="*/ 328918 w 417322"/>
              <a:gd name="connsiteY5" fmla="*/ 171067 h 347305"/>
              <a:gd name="connsiteX6" fmla="*/ 328918 w 417322"/>
              <a:gd name="connsiteY6" fmla="*/ 220280 h 347305"/>
              <a:gd name="connsiteX7" fmla="*/ 336856 w 417322"/>
              <a:gd name="connsiteY7" fmla="*/ 74230 h 347305"/>
              <a:gd name="connsiteX8" fmla="*/ 357493 w 417322"/>
              <a:gd name="connsiteY8" fmla="*/ 120267 h 347305"/>
              <a:gd name="connsiteX9" fmla="*/ 400356 w 417322"/>
              <a:gd name="connsiteY9" fmla="*/ 1205 h 347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7322" h="347305">
                <a:moveTo>
                  <a:pt x="400356" y="1205"/>
                </a:moveTo>
                <a:cubicBezTo>
                  <a:pt x="409352" y="16022"/>
                  <a:pt x="415701" y="170009"/>
                  <a:pt x="411468" y="209167"/>
                </a:cubicBezTo>
                <a:cubicBezTo>
                  <a:pt x="407235" y="248325"/>
                  <a:pt x="443483" y="213136"/>
                  <a:pt x="374956" y="236155"/>
                </a:cubicBezTo>
                <a:cubicBezTo>
                  <a:pt x="306429" y="259174"/>
                  <a:pt x="10889" y="345693"/>
                  <a:pt x="306" y="347280"/>
                </a:cubicBezTo>
                <a:cubicBezTo>
                  <a:pt x="-10277" y="348868"/>
                  <a:pt x="256687" y="275049"/>
                  <a:pt x="311456" y="245680"/>
                </a:cubicBezTo>
                <a:cubicBezTo>
                  <a:pt x="366225" y="216311"/>
                  <a:pt x="326008" y="175300"/>
                  <a:pt x="328918" y="171067"/>
                </a:cubicBezTo>
                <a:cubicBezTo>
                  <a:pt x="331828" y="166834"/>
                  <a:pt x="327595" y="236419"/>
                  <a:pt x="328918" y="220280"/>
                </a:cubicBezTo>
                <a:cubicBezTo>
                  <a:pt x="330241" y="204141"/>
                  <a:pt x="332093" y="90899"/>
                  <a:pt x="336856" y="74230"/>
                </a:cubicBezTo>
                <a:cubicBezTo>
                  <a:pt x="341618" y="57561"/>
                  <a:pt x="350614" y="127675"/>
                  <a:pt x="357493" y="120267"/>
                </a:cubicBezTo>
                <a:cubicBezTo>
                  <a:pt x="364372" y="112859"/>
                  <a:pt x="391360" y="-13612"/>
                  <a:pt x="400356" y="1205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28CBBE58-F4DE-47D8-B869-39A885D4A8E9}"/>
              </a:ext>
            </a:extLst>
          </p:cNvPr>
          <p:cNvSpPr/>
          <p:nvPr/>
        </p:nvSpPr>
        <p:spPr>
          <a:xfrm>
            <a:off x="4583817" y="3587323"/>
            <a:ext cx="173237" cy="340894"/>
          </a:xfrm>
          <a:custGeom>
            <a:avLst/>
            <a:gdLst>
              <a:gd name="connsiteX0" fmla="*/ 172333 w 173237"/>
              <a:gd name="connsiteY0" fmla="*/ 14715 h 340894"/>
              <a:gd name="connsiteX1" fmla="*/ 115183 w 173237"/>
              <a:gd name="connsiteY1" fmla="*/ 144890 h 340894"/>
              <a:gd name="connsiteX2" fmla="*/ 99308 w 173237"/>
              <a:gd name="connsiteY2" fmla="*/ 208390 h 340894"/>
              <a:gd name="connsiteX3" fmla="*/ 100896 w 173237"/>
              <a:gd name="connsiteY3" fmla="*/ 278240 h 340894"/>
              <a:gd name="connsiteX4" fmla="*/ 99308 w 173237"/>
              <a:gd name="connsiteY4" fmla="*/ 314752 h 340894"/>
              <a:gd name="connsiteX5" fmla="*/ 65971 w 173237"/>
              <a:gd name="connsiteY5" fmla="*/ 252840 h 340894"/>
              <a:gd name="connsiteX6" fmla="*/ 86608 w 173237"/>
              <a:gd name="connsiteY6" fmla="*/ 332215 h 340894"/>
              <a:gd name="connsiteX7" fmla="*/ 10408 w 173237"/>
              <a:gd name="connsiteY7" fmla="*/ 6777 h 340894"/>
              <a:gd name="connsiteX8" fmla="*/ 4058 w 173237"/>
              <a:gd name="connsiteY8" fmla="*/ 224265 h 340894"/>
              <a:gd name="connsiteX9" fmla="*/ 42158 w 173237"/>
              <a:gd name="connsiteY9" fmla="*/ 427 h 340894"/>
              <a:gd name="connsiteX10" fmla="*/ 64383 w 173237"/>
              <a:gd name="connsiteY10" fmla="*/ 163940 h 340894"/>
              <a:gd name="connsiteX11" fmla="*/ 172333 w 173237"/>
              <a:gd name="connsiteY11" fmla="*/ 14715 h 340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3237" h="340894">
                <a:moveTo>
                  <a:pt x="172333" y="14715"/>
                </a:moveTo>
                <a:cubicBezTo>
                  <a:pt x="180800" y="11540"/>
                  <a:pt x="127354" y="112611"/>
                  <a:pt x="115183" y="144890"/>
                </a:cubicBezTo>
                <a:cubicBezTo>
                  <a:pt x="103012" y="177169"/>
                  <a:pt x="101689" y="186165"/>
                  <a:pt x="99308" y="208390"/>
                </a:cubicBezTo>
                <a:cubicBezTo>
                  <a:pt x="96927" y="230615"/>
                  <a:pt x="100896" y="260513"/>
                  <a:pt x="100896" y="278240"/>
                </a:cubicBezTo>
                <a:cubicBezTo>
                  <a:pt x="100896" y="295967"/>
                  <a:pt x="105129" y="318985"/>
                  <a:pt x="99308" y="314752"/>
                </a:cubicBezTo>
                <a:cubicBezTo>
                  <a:pt x="93487" y="310519"/>
                  <a:pt x="68088" y="249930"/>
                  <a:pt x="65971" y="252840"/>
                </a:cubicBezTo>
                <a:cubicBezTo>
                  <a:pt x="63854" y="255750"/>
                  <a:pt x="95868" y="373225"/>
                  <a:pt x="86608" y="332215"/>
                </a:cubicBezTo>
                <a:cubicBezTo>
                  <a:pt x="77348" y="291205"/>
                  <a:pt x="24166" y="24769"/>
                  <a:pt x="10408" y="6777"/>
                </a:cubicBezTo>
                <a:cubicBezTo>
                  <a:pt x="-3350" y="-11215"/>
                  <a:pt x="-1233" y="225323"/>
                  <a:pt x="4058" y="224265"/>
                </a:cubicBezTo>
                <a:cubicBezTo>
                  <a:pt x="9349" y="223207"/>
                  <a:pt x="32104" y="10481"/>
                  <a:pt x="42158" y="427"/>
                </a:cubicBezTo>
                <a:cubicBezTo>
                  <a:pt x="52212" y="-9627"/>
                  <a:pt x="45862" y="161030"/>
                  <a:pt x="64383" y="163940"/>
                </a:cubicBezTo>
                <a:cubicBezTo>
                  <a:pt x="82904" y="166850"/>
                  <a:pt x="163866" y="17890"/>
                  <a:pt x="172333" y="14715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E72B87A7-D617-4BA5-8D98-00AC6A84D71E}"/>
              </a:ext>
            </a:extLst>
          </p:cNvPr>
          <p:cNvSpPr/>
          <p:nvPr/>
        </p:nvSpPr>
        <p:spPr>
          <a:xfrm>
            <a:off x="5081824" y="3430914"/>
            <a:ext cx="162528" cy="507910"/>
          </a:xfrm>
          <a:custGeom>
            <a:avLst/>
            <a:gdLst>
              <a:gd name="connsiteX0" fmla="*/ 68026 w 162528"/>
              <a:gd name="connsiteY0" fmla="*/ 101274 h 507910"/>
              <a:gd name="connsiteX1" fmla="*/ 155339 w 162528"/>
              <a:gd name="connsiteY1" fmla="*/ 293361 h 507910"/>
              <a:gd name="connsiteX2" fmla="*/ 150576 w 162528"/>
              <a:gd name="connsiteY2" fmla="*/ 358449 h 507910"/>
              <a:gd name="connsiteX3" fmla="*/ 95014 w 162528"/>
              <a:gd name="connsiteY3" fmla="*/ 507674 h 507910"/>
              <a:gd name="connsiteX4" fmla="*/ 114064 w 162528"/>
              <a:gd name="connsiteY4" fmla="*/ 394961 h 507910"/>
              <a:gd name="connsiteX5" fmla="*/ 48976 w 162528"/>
              <a:gd name="connsiteY5" fmla="*/ 475924 h 507910"/>
              <a:gd name="connsiteX6" fmla="*/ 68026 w 162528"/>
              <a:gd name="connsiteY6" fmla="*/ 326699 h 507910"/>
              <a:gd name="connsiteX7" fmla="*/ 80726 w 162528"/>
              <a:gd name="connsiteY7" fmla="*/ 307649 h 507910"/>
              <a:gd name="connsiteX8" fmla="*/ 85489 w 162528"/>
              <a:gd name="connsiteY8" fmla="*/ 279074 h 507910"/>
              <a:gd name="connsiteX9" fmla="*/ 87076 w 162528"/>
              <a:gd name="connsiteY9" fmla="*/ 279074 h 507910"/>
              <a:gd name="connsiteX10" fmla="*/ 63264 w 162528"/>
              <a:gd name="connsiteY10" fmla="*/ 210811 h 507910"/>
              <a:gd name="connsiteX11" fmla="*/ 114064 w 162528"/>
              <a:gd name="connsiteY11" fmla="*/ 239386 h 507910"/>
              <a:gd name="connsiteX12" fmla="*/ 1351 w 162528"/>
              <a:gd name="connsiteY12" fmla="*/ 4436 h 507910"/>
              <a:gd name="connsiteX13" fmla="*/ 68026 w 162528"/>
              <a:gd name="connsiteY13" fmla="*/ 101274 h 50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2528" h="507910">
                <a:moveTo>
                  <a:pt x="68026" y="101274"/>
                </a:moveTo>
                <a:cubicBezTo>
                  <a:pt x="93691" y="149428"/>
                  <a:pt x="141581" y="250499"/>
                  <a:pt x="155339" y="293361"/>
                </a:cubicBezTo>
                <a:cubicBezTo>
                  <a:pt x="169097" y="336223"/>
                  <a:pt x="160630" y="322730"/>
                  <a:pt x="150576" y="358449"/>
                </a:cubicBezTo>
                <a:cubicBezTo>
                  <a:pt x="140522" y="394168"/>
                  <a:pt x="101099" y="501589"/>
                  <a:pt x="95014" y="507674"/>
                </a:cubicBezTo>
                <a:cubicBezTo>
                  <a:pt x="88929" y="513759"/>
                  <a:pt x="121737" y="400253"/>
                  <a:pt x="114064" y="394961"/>
                </a:cubicBezTo>
                <a:cubicBezTo>
                  <a:pt x="106391" y="389669"/>
                  <a:pt x="56649" y="487301"/>
                  <a:pt x="48976" y="475924"/>
                </a:cubicBezTo>
                <a:cubicBezTo>
                  <a:pt x="41303" y="464547"/>
                  <a:pt x="62734" y="354745"/>
                  <a:pt x="68026" y="326699"/>
                </a:cubicBezTo>
                <a:cubicBezTo>
                  <a:pt x="73318" y="298653"/>
                  <a:pt x="77816" y="315586"/>
                  <a:pt x="80726" y="307649"/>
                </a:cubicBezTo>
                <a:cubicBezTo>
                  <a:pt x="83636" y="299712"/>
                  <a:pt x="84431" y="283836"/>
                  <a:pt x="85489" y="279074"/>
                </a:cubicBezTo>
                <a:cubicBezTo>
                  <a:pt x="86547" y="274312"/>
                  <a:pt x="90780" y="290451"/>
                  <a:pt x="87076" y="279074"/>
                </a:cubicBezTo>
                <a:cubicBezTo>
                  <a:pt x="83372" y="267697"/>
                  <a:pt x="58766" y="217426"/>
                  <a:pt x="63264" y="210811"/>
                </a:cubicBezTo>
                <a:cubicBezTo>
                  <a:pt x="67762" y="204196"/>
                  <a:pt x="124383" y="273782"/>
                  <a:pt x="114064" y="239386"/>
                </a:cubicBezTo>
                <a:cubicBezTo>
                  <a:pt x="103745" y="204990"/>
                  <a:pt x="11670" y="27455"/>
                  <a:pt x="1351" y="4436"/>
                </a:cubicBezTo>
                <a:cubicBezTo>
                  <a:pt x="-8968" y="-18583"/>
                  <a:pt x="42361" y="53120"/>
                  <a:pt x="68026" y="101274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B6D7BBB0-A3E4-4CAE-A8C6-6884176DD240}"/>
              </a:ext>
            </a:extLst>
          </p:cNvPr>
          <p:cNvSpPr/>
          <p:nvPr/>
        </p:nvSpPr>
        <p:spPr>
          <a:xfrm>
            <a:off x="4881033" y="3238787"/>
            <a:ext cx="56871" cy="354711"/>
          </a:xfrm>
          <a:custGeom>
            <a:avLst/>
            <a:gdLst>
              <a:gd name="connsiteX0" fmla="*/ 56092 w 56871"/>
              <a:gd name="connsiteY0" fmla="*/ 6063 h 354711"/>
              <a:gd name="connsiteX1" fmla="*/ 38630 w 56871"/>
              <a:gd name="connsiteY1" fmla="*/ 326738 h 354711"/>
              <a:gd name="connsiteX2" fmla="*/ 10055 w 56871"/>
              <a:gd name="connsiteY2" fmla="*/ 191801 h 354711"/>
              <a:gd name="connsiteX3" fmla="*/ 32280 w 56871"/>
              <a:gd name="connsiteY3" fmla="*/ 353726 h 354711"/>
              <a:gd name="connsiteX4" fmla="*/ 2117 w 56871"/>
              <a:gd name="connsiteY4" fmla="*/ 256888 h 354711"/>
              <a:gd name="connsiteX5" fmla="*/ 3705 w 56871"/>
              <a:gd name="connsiteY5" fmla="*/ 198151 h 354711"/>
              <a:gd name="connsiteX6" fmla="*/ 13230 w 56871"/>
              <a:gd name="connsiteY6" fmla="*/ 120363 h 354711"/>
              <a:gd name="connsiteX7" fmla="*/ 56092 w 56871"/>
              <a:gd name="connsiteY7" fmla="*/ 6063 h 354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871" h="354711">
                <a:moveTo>
                  <a:pt x="56092" y="6063"/>
                </a:moveTo>
                <a:cubicBezTo>
                  <a:pt x="60325" y="40459"/>
                  <a:pt x="46303" y="295782"/>
                  <a:pt x="38630" y="326738"/>
                </a:cubicBezTo>
                <a:cubicBezTo>
                  <a:pt x="30957" y="357694"/>
                  <a:pt x="11113" y="187303"/>
                  <a:pt x="10055" y="191801"/>
                </a:cubicBezTo>
                <a:cubicBezTo>
                  <a:pt x="8997" y="196299"/>
                  <a:pt x="33603" y="342878"/>
                  <a:pt x="32280" y="353726"/>
                </a:cubicBezTo>
                <a:cubicBezTo>
                  <a:pt x="30957" y="364574"/>
                  <a:pt x="6879" y="282817"/>
                  <a:pt x="2117" y="256888"/>
                </a:cubicBezTo>
                <a:cubicBezTo>
                  <a:pt x="-2645" y="230959"/>
                  <a:pt x="1853" y="220905"/>
                  <a:pt x="3705" y="198151"/>
                </a:cubicBezTo>
                <a:cubicBezTo>
                  <a:pt x="5557" y="175397"/>
                  <a:pt x="4763" y="147086"/>
                  <a:pt x="13230" y="120363"/>
                </a:cubicBezTo>
                <a:cubicBezTo>
                  <a:pt x="21697" y="93640"/>
                  <a:pt x="51859" y="-28333"/>
                  <a:pt x="56092" y="6063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14BE4D80-6BAB-4C9C-A21B-B1E278964CB8}"/>
              </a:ext>
            </a:extLst>
          </p:cNvPr>
          <p:cNvSpPr/>
          <p:nvPr/>
        </p:nvSpPr>
        <p:spPr>
          <a:xfrm>
            <a:off x="4697356" y="3886201"/>
            <a:ext cx="121109" cy="82550"/>
          </a:xfrm>
          <a:custGeom>
            <a:avLst/>
            <a:gdLst>
              <a:gd name="connsiteX0" fmla="*/ 57 w 121109"/>
              <a:gd name="connsiteY0" fmla="*/ 11112 h 82550"/>
              <a:gd name="connsiteX1" fmla="*/ 77844 w 121109"/>
              <a:gd name="connsiteY1" fmla="*/ 3174 h 82550"/>
              <a:gd name="connsiteX2" fmla="*/ 120707 w 121109"/>
              <a:gd name="connsiteY2" fmla="*/ 60324 h 82550"/>
              <a:gd name="connsiteX3" fmla="*/ 100069 w 121109"/>
              <a:gd name="connsiteY3" fmla="*/ 41274 h 82550"/>
              <a:gd name="connsiteX4" fmla="*/ 112769 w 121109"/>
              <a:gd name="connsiteY4" fmla="*/ 82549 h 82550"/>
              <a:gd name="connsiteX5" fmla="*/ 66732 w 121109"/>
              <a:gd name="connsiteY5" fmla="*/ 42862 h 82550"/>
              <a:gd name="connsiteX6" fmla="*/ 57 w 121109"/>
              <a:gd name="connsiteY6" fmla="*/ 11112 h 82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109" h="82550">
                <a:moveTo>
                  <a:pt x="57" y="11112"/>
                </a:moveTo>
                <a:cubicBezTo>
                  <a:pt x="1909" y="4497"/>
                  <a:pt x="57736" y="-5028"/>
                  <a:pt x="77844" y="3174"/>
                </a:cubicBezTo>
                <a:cubicBezTo>
                  <a:pt x="97952" y="11376"/>
                  <a:pt x="117003" y="53974"/>
                  <a:pt x="120707" y="60324"/>
                </a:cubicBezTo>
                <a:cubicBezTo>
                  <a:pt x="124411" y="66674"/>
                  <a:pt x="101392" y="37570"/>
                  <a:pt x="100069" y="41274"/>
                </a:cubicBezTo>
                <a:cubicBezTo>
                  <a:pt x="98746" y="44978"/>
                  <a:pt x="118325" y="82284"/>
                  <a:pt x="112769" y="82549"/>
                </a:cubicBezTo>
                <a:cubicBezTo>
                  <a:pt x="107213" y="82814"/>
                  <a:pt x="92132" y="50006"/>
                  <a:pt x="66732" y="42862"/>
                </a:cubicBezTo>
                <a:cubicBezTo>
                  <a:pt x="41332" y="35718"/>
                  <a:pt x="-1795" y="17727"/>
                  <a:pt x="57" y="11112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AD1AD416-377F-4ACA-9B29-B23B91FFF2E6}"/>
              </a:ext>
            </a:extLst>
          </p:cNvPr>
          <p:cNvSpPr/>
          <p:nvPr/>
        </p:nvSpPr>
        <p:spPr>
          <a:xfrm>
            <a:off x="4965626" y="3881750"/>
            <a:ext cx="277985" cy="95213"/>
          </a:xfrm>
          <a:custGeom>
            <a:avLst/>
            <a:gdLst>
              <a:gd name="connsiteX0" fmla="*/ 277887 w 277985"/>
              <a:gd name="connsiteY0" fmla="*/ 23500 h 95213"/>
              <a:gd name="connsiteX1" fmla="*/ 117549 w 277985"/>
              <a:gd name="connsiteY1" fmla="*/ 2863 h 95213"/>
              <a:gd name="connsiteX2" fmla="*/ 74 w 277985"/>
              <a:gd name="connsiteY2" fmla="*/ 94938 h 95213"/>
              <a:gd name="connsiteX3" fmla="*/ 100087 w 277985"/>
              <a:gd name="connsiteY3" fmla="*/ 31438 h 95213"/>
              <a:gd name="connsiteX4" fmla="*/ 115962 w 277985"/>
              <a:gd name="connsiteY4" fmla="*/ 36200 h 95213"/>
              <a:gd name="connsiteX5" fmla="*/ 141362 w 277985"/>
              <a:gd name="connsiteY5" fmla="*/ 25088 h 95213"/>
              <a:gd name="connsiteX6" fmla="*/ 277887 w 277985"/>
              <a:gd name="connsiteY6" fmla="*/ 23500 h 95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7985" h="95213">
                <a:moveTo>
                  <a:pt x="277887" y="23500"/>
                </a:moveTo>
                <a:cubicBezTo>
                  <a:pt x="273918" y="19796"/>
                  <a:pt x="163851" y="-9043"/>
                  <a:pt x="117549" y="2863"/>
                </a:cubicBezTo>
                <a:cubicBezTo>
                  <a:pt x="71247" y="14769"/>
                  <a:pt x="2984" y="90176"/>
                  <a:pt x="74" y="94938"/>
                </a:cubicBezTo>
                <a:cubicBezTo>
                  <a:pt x="-2836" y="99700"/>
                  <a:pt x="80772" y="41228"/>
                  <a:pt x="100087" y="31438"/>
                </a:cubicBezTo>
                <a:cubicBezTo>
                  <a:pt x="119402" y="21648"/>
                  <a:pt x="109083" y="37258"/>
                  <a:pt x="115962" y="36200"/>
                </a:cubicBezTo>
                <a:cubicBezTo>
                  <a:pt x="122841" y="35142"/>
                  <a:pt x="118343" y="26146"/>
                  <a:pt x="141362" y="25088"/>
                </a:cubicBezTo>
                <a:cubicBezTo>
                  <a:pt x="164381" y="24030"/>
                  <a:pt x="281856" y="27204"/>
                  <a:pt x="277887" y="23500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3F137922-E861-44A4-B1E2-8E49D06F0DCF}"/>
              </a:ext>
            </a:extLst>
          </p:cNvPr>
          <p:cNvSpPr/>
          <p:nvPr/>
        </p:nvSpPr>
        <p:spPr>
          <a:xfrm>
            <a:off x="5192431" y="3869220"/>
            <a:ext cx="199794" cy="172247"/>
          </a:xfrm>
          <a:custGeom>
            <a:avLst/>
            <a:gdLst>
              <a:gd name="connsiteX0" fmla="*/ 81244 w 199794"/>
              <a:gd name="connsiteY0" fmla="*/ 2693 h 172247"/>
              <a:gd name="connsiteX1" fmla="*/ 160619 w 199794"/>
              <a:gd name="connsiteY1" fmla="*/ 43968 h 172247"/>
              <a:gd name="connsiteX2" fmla="*/ 192369 w 199794"/>
              <a:gd name="connsiteY2" fmla="*/ 166205 h 172247"/>
              <a:gd name="connsiteX3" fmla="*/ 146332 w 199794"/>
              <a:gd name="connsiteY3" fmla="*/ 150330 h 172247"/>
              <a:gd name="connsiteX4" fmla="*/ 282 w 199794"/>
              <a:gd name="connsiteY4" fmla="*/ 121755 h 172247"/>
              <a:gd name="connsiteX5" fmla="*/ 187607 w 199794"/>
              <a:gd name="connsiteY5" fmla="*/ 151918 h 172247"/>
              <a:gd name="connsiteX6" fmla="*/ 173319 w 199794"/>
              <a:gd name="connsiteY6" fmla="*/ 110643 h 172247"/>
              <a:gd name="connsiteX7" fmla="*/ 81244 w 199794"/>
              <a:gd name="connsiteY7" fmla="*/ 2693 h 172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9794" h="172247">
                <a:moveTo>
                  <a:pt x="81244" y="2693"/>
                </a:moveTo>
                <a:cubicBezTo>
                  <a:pt x="79127" y="-8419"/>
                  <a:pt x="142098" y="16716"/>
                  <a:pt x="160619" y="43968"/>
                </a:cubicBezTo>
                <a:cubicBezTo>
                  <a:pt x="179140" y="71220"/>
                  <a:pt x="194750" y="148478"/>
                  <a:pt x="192369" y="166205"/>
                </a:cubicBezTo>
                <a:cubicBezTo>
                  <a:pt x="189988" y="183932"/>
                  <a:pt x="178346" y="157738"/>
                  <a:pt x="146332" y="150330"/>
                </a:cubicBezTo>
                <a:cubicBezTo>
                  <a:pt x="114318" y="142922"/>
                  <a:pt x="-6597" y="121490"/>
                  <a:pt x="282" y="121755"/>
                </a:cubicBezTo>
                <a:cubicBezTo>
                  <a:pt x="7161" y="122020"/>
                  <a:pt x="158768" y="153770"/>
                  <a:pt x="187607" y="151918"/>
                </a:cubicBezTo>
                <a:cubicBezTo>
                  <a:pt x="216447" y="150066"/>
                  <a:pt x="186813" y="133662"/>
                  <a:pt x="173319" y="110643"/>
                </a:cubicBezTo>
                <a:cubicBezTo>
                  <a:pt x="159825" y="87624"/>
                  <a:pt x="83361" y="13805"/>
                  <a:pt x="81244" y="2693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04464C7D-1C06-417C-ABAA-35231E60AC7B}"/>
              </a:ext>
            </a:extLst>
          </p:cNvPr>
          <p:cNvSpPr/>
          <p:nvPr/>
        </p:nvSpPr>
        <p:spPr>
          <a:xfrm>
            <a:off x="4738684" y="4052592"/>
            <a:ext cx="500470" cy="51519"/>
          </a:xfrm>
          <a:custGeom>
            <a:avLst/>
            <a:gdLst>
              <a:gd name="connsiteX0" fmla="*/ 4 w 500470"/>
              <a:gd name="connsiteY0" fmla="*/ 47921 h 51519"/>
              <a:gd name="connsiteX1" fmla="*/ 165104 w 500470"/>
              <a:gd name="connsiteY1" fmla="*/ 49508 h 51519"/>
              <a:gd name="connsiteX2" fmla="*/ 417516 w 500470"/>
              <a:gd name="connsiteY2" fmla="*/ 24108 h 51519"/>
              <a:gd name="connsiteX3" fmla="*/ 203204 w 500470"/>
              <a:gd name="connsiteY3" fmla="*/ 16171 h 51519"/>
              <a:gd name="connsiteX4" fmla="*/ 500066 w 500470"/>
              <a:gd name="connsiteY4" fmla="*/ 16171 h 51519"/>
              <a:gd name="connsiteX5" fmla="*/ 265116 w 500470"/>
              <a:gd name="connsiteY5" fmla="*/ 296 h 51519"/>
              <a:gd name="connsiteX6" fmla="*/ 169866 w 500470"/>
              <a:gd name="connsiteY6" fmla="*/ 32046 h 51519"/>
              <a:gd name="connsiteX7" fmla="*/ 4 w 500470"/>
              <a:gd name="connsiteY7" fmla="*/ 47921 h 51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470" h="51519">
                <a:moveTo>
                  <a:pt x="4" y="47921"/>
                </a:moveTo>
                <a:cubicBezTo>
                  <a:pt x="-790" y="50831"/>
                  <a:pt x="95519" y="53477"/>
                  <a:pt x="165104" y="49508"/>
                </a:cubicBezTo>
                <a:cubicBezTo>
                  <a:pt x="234689" y="45539"/>
                  <a:pt x="411166" y="29664"/>
                  <a:pt x="417516" y="24108"/>
                </a:cubicBezTo>
                <a:cubicBezTo>
                  <a:pt x="423866" y="18552"/>
                  <a:pt x="189446" y="17494"/>
                  <a:pt x="203204" y="16171"/>
                </a:cubicBezTo>
                <a:cubicBezTo>
                  <a:pt x="216962" y="14848"/>
                  <a:pt x="489747" y="18817"/>
                  <a:pt x="500066" y="16171"/>
                </a:cubicBezTo>
                <a:cubicBezTo>
                  <a:pt x="510385" y="13525"/>
                  <a:pt x="320149" y="-2350"/>
                  <a:pt x="265116" y="296"/>
                </a:cubicBezTo>
                <a:cubicBezTo>
                  <a:pt x="210083" y="2942"/>
                  <a:pt x="209289" y="23844"/>
                  <a:pt x="169866" y="32046"/>
                </a:cubicBezTo>
                <a:cubicBezTo>
                  <a:pt x="130443" y="40248"/>
                  <a:pt x="798" y="45011"/>
                  <a:pt x="4" y="47921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B8C23D04-2C32-4FB6-A19C-F022B42C963C}"/>
              </a:ext>
            </a:extLst>
          </p:cNvPr>
          <p:cNvSpPr/>
          <p:nvPr/>
        </p:nvSpPr>
        <p:spPr>
          <a:xfrm>
            <a:off x="5121037" y="4065997"/>
            <a:ext cx="180008" cy="247246"/>
          </a:xfrm>
          <a:custGeom>
            <a:avLst/>
            <a:gdLst>
              <a:gd name="connsiteX0" fmla="*/ 178038 w 180008"/>
              <a:gd name="connsiteY0" fmla="*/ 88491 h 247246"/>
              <a:gd name="connsiteX1" fmla="*/ 68501 w 180008"/>
              <a:gd name="connsiteY1" fmla="*/ 131353 h 247246"/>
              <a:gd name="connsiteX2" fmla="*/ 238 w 180008"/>
              <a:gd name="connsiteY2" fmla="*/ 247241 h 247246"/>
              <a:gd name="connsiteX3" fmla="*/ 44688 w 180008"/>
              <a:gd name="connsiteY3" fmla="*/ 126591 h 247246"/>
              <a:gd name="connsiteX4" fmla="*/ 9763 w 180008"/>
              <a:gd name="connsiteY4" fmla="*/ 188503 h 247246"/>
              <a:gd name="connsiteX5" fmla="*/ 97076 w 180008"/>
              <a:gd name="connsiteY5" fmla="*/ 82141 h 247246"/>
              <a:gd name="connsiteX6" fmla="*/ 149463 w 180008"/>
              <a:gd name="connsiteY6" fmla="*/ 1178 h 247246"/>
              <a:gd name="connsiteX7" fmla="*/ 139938 w 180008"/>
              <a:gd name="connsiteY7" fmla="*/ 37691 h 247246"/>
              <a:gd name="connsiteX8" fmla="*/ 178038 w 180008"/>
              <a:gd name="connsiteY8" fmla="*/ 88491 h 247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0008" h="247246">
                <a:moveTo>
                  <a:pt x="178038" y="88491"/>
                </a:moveTo>
                <a:cubicBezTo>
                  <a:pt x="166132" y="104101"/>
                  <a:pt x="98134" y="104895"/>
                  <a:pt x="68501" y="131353"/>
                </a:cubicBezTo>
                <a:cubicBezTo>
                  <a:pt x="38868" y="157811"/>
                  <a:pt x="4207" y="248035"/>
                  <a:pt x="238" y="247241"/>
                </a:cubicBezTo>
                <a:cubicBezTo>
                  <a:pt x="-3731" y="246447"/>
                  <a:pt x="43100" y="136381"/>
                  <a:pt x="44688" y="126591"/>
                </a:cubicBezTo>
                <a:cubicBezTo>
                  <a:pt x="46275" y="116801"/>
                  <a:pt x="1032" y="195911"/>
                  <a:pt x="9763" y="188503"/>
                </a:cubicBezTo>
                <a:cubicBezTo>
                  <a:pt x="18494" y="181095"/>
                  <a:pt x="73793" y="113362"/>
                  <a:pt x="97076" y="82141"/>
                </a:cubicBezTo>
                <a:cubicBezTo>
                  <a:pt x="120359" y="50920"/>
                  <a:pt x="142319" y="8586"/>
                  <a:pt x="149463" y="1178"/>
                </a:cubicBezTo>
                <a:cubicBezTo>
                  <a:pt x="156607" y="-6230"/>
                  <a:pt x="135705" y="23139"/>
                  <a:pt x="139938" y="37691"/>
                </a:cubicBezTo>
                <a:cubicBezTo>
                  <a:pt x="144171" y="52243"/>
                  <a:pt x="189944" y="72881"/>
                  <a:pt x="178038" y="88491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D49DEF9C-54E9-48E7-88BA-EA5D7B3C949C}"/>
              </a:ext>
            </a:extLst>
          </p:cNvPr>
          <p:cNvSpPr/>
          <p:nvPr/>
        </p:nvSpPr>
        <p:spPr>
          <a:xfrm>
            <a:off x="4457717" y="4094008"/>
            <a:ext cx="273049" cy="212881"/>
          </a:xfrm>
          <a:custGeom>
            <a:avLst/>
            <a:gdLst>
              <a:gd name="connsiteX0" fmla="*/ 196833 w 273049"/>
              <a:gd name="connsiteY0" fmla="*/ 155 h 212881"/>
              <a:gd name="connsiteX1" fmla="*/ 1571 w 273049"/>
              <a:gd name="connsiteY1" fmla="*/ 82705 h 212881"/>
              <a:gd name="connsiteX2" fmla="*/ 109521 w 273049"/>
              <a:gd name="connsiteY2" fmla="*/ 66830 h 212881"/>
              <a:gd name="connsiteX3" fmla="*/ 193658 w 273049"/>
              <a:gd name="connsiteY3" fmla="*/ 143030 h 212881"/>
              <a:gd name="connsiteX4" fmla="*/ 155558 w 273049"/>
              <a:gd name="connsiteY4" fmla="*/ 84292 h 212881"/>
              <a:gd name="connsiteX5" fmla="*/ 273033 w 273049"/>
              <a:gd name="connsiteY5" fmla="*/ 212880 h 212881"/>
              <a:gd name="connsiteX6" fmla="*/ 163496 w 273049"/>
              <a:gd name="connsiteY6" fmla="*/ 81117 h 212881"/>
              <a:gd name="connsiteX7" fmla="*/ 68246 w 273049"/>
              <a:gd name="connsiteY7" fmla="*/ 62067 h 212881"/>
              <a:gd name="connsiteX8" fmla="*/ 196833 w 273049"/>
              <a:gd name="connsiteY8" fmla="*/ 155 h 21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3049" h="212881">
                <a:moveTo>
                  <a:pt x="196833" y="155"/>
                </a:moveTo>
                <a:cubicBezTo>
                  <a:pt x="185720" y="3595"/>
                  <a:pt x="16123" y="71593"/>
                  <a:pt x="1571" y="82705"/>
                </a:cubicBezTo>
                <a:cubicBezTo>
                  <a:pt x="-12981" y="93817"/>
                  <a:pt x="77506" y="56776"/>
                  <a:pt x="109521" y="66830"/>
                </a:cubicBezTo>
                <a:cubicBezTo>
                  <a:pt x="141535" y="76884"/>
                  <a:pt x="185985" y="140120"/>
                  <a:pt x="193658" y="143030"/>
                </a:cubicBezTo>
                <a:cubicBezTo>
                  <a:pt x="201331" y="145940"/>
                  <a:pt x="142329" y="72650"/>
                  <a:pt x="155558" y="84292"/>
                </a:cubicBezTo>
                <a:cubicBezTo>
                  <a:pt x="168787" y="95934"/>
                  <a:pt x="271710" y="213409"/>
                  <a:pt x="273033" y="212880"/>
                </a:cubicBezTo>
                <a:cubicBezTo>
                  <a:pt x="274356" y="212351"/>
                  <a:pt x="197627" y="106253"/>
                  <a:pt x="163496" y="81117"/>
                </a:cubicBezTo>
                <a:cubicBezTo>
                  <a:pt x="129365" y="55982"/>
                  <a:pt x="59779" y="72650"/>
                  <a:pt x="68246" y="62067"/>
                </a:cubicBezTo>
                <a:cubicBezTo>
                  <a:pt x="76713" y="51484"/>
                  <a:pt x="207946" y="-3285"/>
                  <a:pt x="196833" y="155"/>
                </a:cubicBezTo>
                <a:close/>
              </a:path>
            </a:pathLst>
          </a:custGeom>
          <a:solidFill>
            <a:srgbClr val="0070C0">
              <a:alpha val="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CDDF2579-475A-4143-9A81-436C7CD7E911}"/>
              </a:ext>
            </a:extLst>
          </p:cNvPr>
          <p:cNvSpPr/>
          <p:nvPr/>
        </p:nvSpPr>
        <p:spPr>
          <a:xfrm>
            <a:off x="4756146" y="4255958"/>
            <a:ext cx="400916" cy="110000"/>
          </a:xfrm>
          <a:custGeom>
            <a:avLst/>
            <a:gdLst>
              <a:gd name="connsiteX0" fmla="*/ 4 w 400916"/>
              <a:gd name="connsiteY0" fmla="*/ 39817 h 110000"/>
              <a:gd name="connsiteX1" fmla="*/ 158754 w 400916"/>
              <a:gd name="connsiteY1" fmla="*/ 60455 h 110000"/>
              <a:gd name="connsiteX2" fmla="*/ 309567 w 400916"/>
              <a:gd name="connsiteY2" fmla="*/ 35055 h 110000"/>
              <a:gd name="connsiteX3" fmla="*/ 144467 w 400916"/>
              <a:gd name="connsiteY3" fmla="*/ 109667 h 110000"/>
              <a:gd name="connsiteX4" fmla="*/ 400054 w 400916"/>
              <a:gd name="connsiteY4" fmla="*/ 130 h 110000"/>
              <a:gd name="connsiteX5" fmla="*/ 225429 w 400916"/>
              <a:gd name="connsiteY5" fmla="*/ 87442 h 110000"/>
              <a:gd name="connsiteX6" fmla="*/ 163517 w 400916"/>
              <a:gd name="connsiteY6" fmla="*/ 87442 h 110000"/>
              <a:gd name="connsiteX7" fmla="*/ 4 w 400916"/>
              <a:gd name="connsiteY7" fmla="*/ 39817 h 1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0916" h="110000">
                <a:moveTo>
                  <a:pt x="4" y="39817"/>
                </a:moveTo>
                <a:cubicBezTo>
                  <a:pt x="-790" y="35319"/>
                  <a:pt x="107160" y="61249"/>
                  <a:pt x="158754" y="60455"/>
                </a:cubicBezTo>
                <a:cubicBezTo>
                  <a:pt x="210348" y="59661"/>
                  <a:pt x="311948" y="26853"/>
                  <a:pt x="309567" y="35055"/>
                </a:cubicBezTo>
                <a:cubicBezTo>
                  <a:pt x="307186" y="43257"/>
                  <a:pt x="129386" y="115488"/>
                  <a:pt x="144467" y="109667"/>
                </a:cubicBezTo>
                <a:cubicBezTo>
                  <a:pt x="159548" y="103846"/>
                  <a:pt x="386560" y="3834"/>
                  <a:pt x="400054" y="130"/>
                </a:cubicBezTo>
                <a:cubicBezTo>
                  <a:pt x="413548" y="-3574"/>
                  <a:pt x="264852" y="72890"/>
                  <a:pt x="225429" y="87442"/>
                </a:cubicBezTo>
                <a:cubicBezTo>
                  <a:pt x="186006" y="101994"/>
                  <a:pt x="199500" y="94321"/>
                  <a:pt x="163517" y="87442"/>
                </a:cubicBezTo>
                <a:cubicBezTo>
                  <a:pt x="127534" y="80563"/>
                  <a:pt x="798" y="44315"/>
                  <a:pt x="4" y="39817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9C52561D-A784-45A7-96D4-138014AF67C8}"/>
              </a:ext>
            </a:extLst>
          </p:cNvPr>
          <p:cNvSpPr/>
          <p:nvPr/>
        </p:nvSpPr>
        <p:spPr>
          <a:xfrm>
            <a:off x="5651446" y="2642294"/>
            <a:ext cx="274003" cy="1426988"/>
          </a:xfrm>
          <a:custGeom>
            <a:avLst/>
            <a:gdLst>
              <a:gd name="connsiteX0" fmla="*/ 273104 w 274003"/>
              <a:gd name="connsiteY0" fmla="*/ 161231 h 1426988"/>
              <a:gd name="connsiteX1" fmla="*/ 215954 w 274003"/>
              <a:gd name="connsiteY1" fmla="*/ 691456 h 1426988"/>
              <a:gd name="connsiteX2" fmla="*/ 92129 w 274003"/>
              <a:gd name="connsiteY2" fmla="*/ 1205806 h 1426988"/>
              <a:gd name="connsiteX3" fmla="*/ 149279 w 274003"/>
              <a:gd name="connsiteY3" fmla="*/ 821631 h 1426988"/>
              <a:gd name="connsiteX4" fmla="*/ 54 w 274003"/>
              <a:gd name="connsiteY4" fmla="*/ 1424881 h 1426988"/>
              <a:gd name="connsiteX5" fmla="*/ 168329 w 274003"/>
              <a:gd name="connsiteY5" fmla="*/ 567631 h 1426988"/>
              <a:gd name="connsiteX6" fmla="*/ 73079 w 274003"/>
              <a:gd name="connsiteY6" fmla="*/ 1047056 h 1426988"/>
              <a:gd name="connsiteX7" fmla="*/ 136579 w 274003"/>
              <a:gd name="connsiteY7" fmla="*/ 113606 h 1426988"/>
              <a:gd name="connsiteX8" fmla="*/ 171504 w 274003"/>
              <a:gd name="connsiteY8" fmla="*/ 599381 h 1426988"/>
              <a:gd name="connsiteX9" fmla="*/ 174679 w 274003"/>
              <a:gd name="connsiteY9" fmla="*/ 24706 h 1426988"/>
              <a:gd name="connsiteX10" fmla="*/ 273104 w 274003"/>
              <a:gd name="connsiteY10" fmla="*/ 161231 h 1426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4003" h="1426988">
                <a:moveTo>
                  <a:pt x="273104" y="161231"/>
                </a:moveTo>
                <a:cubicBezTo>
                  <a:pt x="279983" y="272356"/>
                  <a:pt x="246116" y="517360"/>
                  <a:pt x="215954" y="691456"/>
                </a:cubicBezTo>
                <a:cubicBezTo>
                  <a:pt x="185792" y="865552"/>
                  <a:pt x="103241" y="1184110"/>
                  <a:pt x="92129" y="1205806"/>
                </a:cubicBezTo>
                <a:cubicBezTo>
                  <a:pt x="81017" y="1227502"/>
                  <a:pt x="164625" y="785119"/>
                  <a:pt x="149279" y="821631"/>
                </a:cubicBezTo>
                <a:cubicBezTo>
                  <a:pt x="133933" y="858143"/>
                  <a:pt x="-3121" y="1467214"/>
                  <a:pt x="54" y="1424881"/>
                </a:cubicBezTo>
                <a:cubicBezTo>
                  <a:pt x="3229" y="1382548"/>
                  <a:pt x="156158" y="630602"/>
                  <a:pt x="168329" y="567631"/>
                </a:cubicBezTo>
                <a:cubicBezTo>
                  <a:pt x="180500" y="504660"/>
                  <a:pt x="78371" y="1122727"/>
                  <a:pt x="73079" y="1047056"/>
                </a:cubicBezTo>
                <a:cubicBezTo>
                  <a:pt x="67787" y="971385"/>
                  <a:pt x="120175" y="188218"/>
                  <a:pt x="136579" y="113606"/>
                </a:cubicBezTo>
                <a:cubicBezTo>
                  <a:pt x="152983" y="38994"/>
                  <a:pt x="165154" y="614198"/>
                  <a:pt x="171504" y="599381"/>
                </a:cubicBezTo>
                <a:cubicBezTo>
                  <a:pt x="177854" y="584564"/>
                  <a:pt x="160921" y="96673"/>
                  <a:pt x="174679" y="24706"/>
                </a:cubicBezTo>
                <a:cubicBezTo>
                  <a:pt x="188437" y="-47261"/>
                  <a:pt x="266225" y="50106"/>
                  <a:pt x="273104" y="161231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74B6172E-D1A3-44FC-AF34-C576DBB19306}"/>
              </a:ext>
            </a:extLst>
          </p:cNvPr>
          <p:cNvSpPr/>
          <p:nvPr/>
        </p:nvSpPr>
        <p:spPr>
          <a:xfrm>
            <a:off x="5057381" y="3732589"/>
            <a:ext cx="749712" cy="840520"/>
          </a:xfrm>
          <a:custGeom>
            <a:avLst/>
            <a:gdLst>
              <a:gd name="connsiteX0" fmla="*/ 749694 w 749712"/>
              <a:gd name="connsiteY0" fmla="*/ 1211 h 840520"/>
              <a:gd name="connsiteX1" fmla="*/ 552844 w 749712"/>
              <a:gd name="connsiteY1" fmla="*/ 359986 h 840520"/>
              <a:gd name="connsiteX2" fmla="*/ 667144 w 749712"/>
              <a:gd name="connsiteY2" fmla="*/ 90111 h 840520"/>
              <a:gd name="connsiteX3" fmla="*/ 479819 w 749712"/>
              <a:gd name="connsiteY3" fmla="*/ 521911 h 840520"/>
              <a:gd name="connsiteX4" fmla="*/ 578244 w 749712"/>
              <a:gd name="connsiteY4" fmla="*/ 334586 h 840520"/>
              <a:gd name="connsiteX5" fmla="*/ 175019 w 749712"/>
              <a:gd name="connsiteY5" fmla="*/ 810836 h 840520"/>
              <a:gd name="connsiteX6" fmla="*/ 314719 w 749712"/>
              <a:gd name="connsiteY6" fmla="*/ 594936 h 840520"/>
              <a:gd name="connsiteX7" fmla="*/ 394 w 749712"/>
              <a:gd name="connsiteY7" fmla="*/ 839411 h 840520"/>
              <a:gd name="connsiteX8" fmla="*/ 390919 w 749712"/>
              <a:gd name="connsiteY8" fmla="*/ 474286 h 840520"/>
              <a:gd name="connsiteX9" fmla="*/ 406794 w 749712"/>
              <a:gd name="connsiteY9" fmla="*/ 483811 h 840520"/>
              <a:gd name="connsiteX10" fmla="*/ 559194 w 749712"/>
              <a:gd name="connsiteY10" fmla="*/ 137736 h 840520"/>
              <a:gd name="connsiteX11" fmla="*/ 540144 w 749712"/>
              <a:gd name="connsiteY11" fmla="*/ 239336 h 840520"/>
              <a:gd name="connsiteX12" fmla="*/ 749694 w 749712"/>
              <a:gd name="connsiteY12" fmla="*/ 1211 h 840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9712" h="840520">
                <a:moveTo>
                  <a:pt x="749694" y="1211"/>
                </a:moveTo>
                <a:cubicBezTo>
                  <a:pt x="751811" y="21319"/>
                  <a:pt x="566602" y="345169"/>
                  <a:pt x="552844" y="359986"/>
                </a:cubicBezTo>
                <a:cubicBezTo>
                  <a:pt x="539086" y="374803"/>
                  <a:pt x="679315" y="63124"/>
                  <a:pt x="667144" y="90111"/>
                </a:cubicBezTo>
                <a:cubicBezTo>
                  <a:pt x="654973" y="117099"/>
                  <a:pt x="494636" y="481165"/>
                  <a:pt x="479819" y="521911"/>
                </a:cubicBezTo>
                <a:cubicBezTo>
                  <a:pt x="465002" y="562657"/>
                  <a:pt x="629044" y="286432"/>
                  <a:pt x="578244" y="334586"/>
                </a:cubicBezTo>
                <a:cubicBezTo>
                  <a:pt x="527444" y="382740"/>
                  <a:pt x="218940" y="767444"/>
                  <a:pt x="175019" y="810836"/>
                </a:cubicBezTo>
                <a:cubicBezTo>
                  <a:pt x="131098" y="854228"/>
                  <a:pt x="343823" y="590174"/>
                  <a:pt x="314719" y="594936"/>
                </a:cubicBezTo>
                <a:cubicBezTo>
                  <a:pt x="285615" y="599698"/>
                  <a:pt x="-12306" y="859519"/>
                  <a:pt x="394" y="839411"/>
                </a:cubicBezTo>
                <a:cubicBezTo>
                  <a:pt x="13094" y="819303"/>
                  <a:pt x="323186" y="533553"/>
                  <a:pt x="390919" y="474286"/>
                </a:cubicBezTo>
                <a:cubicBezTo>
                  <a:pt x="458652" y="415019"/>
                  <a:pt x="378748" y="539902"/>
                  <a:pt x="406794" y="483811"/>
                </a:cubicBezTo>
                <a:cubicBezTo>
                  <a:pt x="434840" y="427720"/>
                  <a:pt x="536969" y="178482"/>
                  <a:pt x="559194" y="137736"/>
                </a:cubicBezTo>
                <a:cubicBezTo>
                  <a:pt x="581419" y="96990"/>
                  <a:pt x="512098" y="261032"/>
                  <a:pt x="540144" y="239336"/>
                </a:cubicBezTo>
                <a:cubicBezTo>
                  <a:pt x="568190" y="217640"/>
                  <a:pt x="747577" y="-18897"/>
                  <a:pt x="749694" y="1211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9FB66919-F4A8-439C-8E30-773DC6796C55}"/>
              </a:ext>
            </a:extLst>
          </p:cNvPr>
          <p:cNvSpPr/>
          <p:nvPr/>
        </p:nvSpPr>
        <p:spPr>
          <a:xfrm>
            <a:off x="4418710" y="4323293"/>
            <a:ext cx="1004190" cy="382852"/>
          </a:xfrm>
          <a:custGeom>
            <a:avLst/>
            <a:gdLst>
              <a:gd name="connsiteX0" fmla="*/ 204090 w 1004190"/>
              <a:gd name="connsiteY0" fmla="*/ 193674 h 382852"/>
              <a:gd name="connsiteX1" fmla="*/ 424223 w 1004190"/>
              <a:gd name="connsiteY1" fmla="*/ 244474 h 382852"/>
              <a:gd name="connsiteX2" fmla="*/ 678223 w 1004190"/>
              <a:gd name="connsiteY2" fmla="*/ 144990 h 382852"/>
              <a:gd name="connsiteX3" fmla="*/ 921640 w 1004190"/>
              <a:gd name="connsiteY3" fmla="*/ 1057 h 382852"/>
              <a:gd name="connsiteX4" fmla="*/ 682457 w 1004190"/>
              <a:gd name="connsiteY4" fmla="*/ 168274 h 382852"/>
              <a:gd name="connsiteX5" fmla="*/ 1004190 w 1004190"/>
              <a:gd name="connsiteY5" fmla="*/ 1057 h 382852"/>
              <a:gd name="connsiteX6" fmla="*/ 682457 w 1004190"/>
              <a:gd name="connsiteY6" fmla="*/ 267757 h 382852"/>
              <a:gd name="connsiteX7" fmla="*/ 875073 w 1004190"/>
              <a:gd name="connsiteY7" fmla="*/ 221190 h 382852"/>
              <a:gd name="connsiteX8" fmla="*/ 337440 w 1004190"/>
              <a:gd name="connsiteY8" fmla="*/ 373590 h 382852"/>
              <a:gd name="connsiteX9" fmla="*/ 718440 w 1004190"/>
              <a:gd name="connsiteY9" fmla="*/ 282574 h 382852"/>
              <a:gd name="connsiteX10" fmla="*/ 453857 w 1004190"/>
              <a:gd name="connsiteY10" fmla="*/ 343957 h 382852"/>
              <a:gd name="connsiteX11" fmla="*/ 246423 w 1004190"/>
              <a:gd name="connsiteY11" fmla="*/ 291040 h 382852"/>
              <a:gd name="connsiteX12" fmla="*/ 530057 w 1004190"/>
              <a:gd name="connsiteY12" fmla="*/ 377824 h 382852"/>
              <a:gd name="connsiteX13" fmla="*/ 9357 w 1004190"/>
              <a:gd name="connsiteY13" fmla="*/ 113240 h 382852"/>
              <a:gd name="connsiteX14" fmla="*/ 204090 w 1004190"/>
              <a:gd name="connsiteY14" fmla="*/ 193674 h 382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04190" h="382852">
                <a:moveTo>
                  <a:pt x="204090" y="193674"/>
                </a:moveTo>
                <a:cubicBezTo>
                  <a:pt x="273234" y="215546"/>
                  <a:pt x="345201" y="252588"/>
                  <a:pt x="424223" y="244474"/>
                </a:cubicBezTo>
                <a:cubicBezTo>
                  <a:pt x="503245" y="236360"/>
                  <a:pt x="595320" y="185559"/>
                  <a:pt x="678223" y="144990"/>
                </a:cubicBezTo>
                <a:cubicBezTo>
                  <a:pt x="761126" y="104421"/>
                  <a:pt x="920934" y="-2823"/>
                  <a:pt x="921640" y="1057"/>
                </a:cubicBezTo>
                <a:cubicBezTo>
                  <a:pt x="922346" y="4937"/>
                  <a:pt x="668699" y="168274"/>
                  <a:pt x="682457" y="168274"/>
                </a:cubicBezTo>
                <a:cubicBezTo>
                  <a:pt x="696215" y="168274"/>
                  <a:pt x="1004190" y="-15523"/>
                  <a:pt x="1004190" y="1057"/>
                </a:cubicBezTo>
                <a:cubicBezTo>
                  <a:pt x="1004190" y="17637"/>
                  <a:pt x="703977" y="231068"/>
                  <a:pt x="682457" y="267757"/>
                </a:cubicBezTo>
                <a:cubicBezTo>
                  <a:pt x="660938" y="304446"/>
                  <a:pt x="932576" y="203551"/>
                  <a:pt x="875073" y="221190"/>
                </a:cubicBezTo>
                <a:cubicBezTo>
                  <a:pt x="817570" y="238829"/>
                  <a:pt x="363546" y="363359"/>
                  <a:pt x="337440" y="373590"/>
                </a:cubicBezTo>
                <a:cubicBezTo>
                  <a:pt x="311335" y="383821"/>
                  <a:pt x="699037" y="287513"/>
                  <a:pt x="718440" y="282574"/>
                </a:cubicBezTo>
                <a:cubicBezTo>
                  <a:pt x="737843" y="277635"/>
                  <a:pt x="532526" y="342546"/>
                  <a:pt x="453857" y="343957"/>
                </a:cubicBezTo>
                <a:cubicBezTo>
                  <a:pt x="375188" y="345368"/>
                  <a:pt x="233723" y="285396"/>
                  <a:pt x="246423" y="291040"/>
                </a:cubicBezTo>
                <a:cubicBezTo>
                  <a:pt x="259123" y="296684"/>
                  <a:pt x="569568" y="407457"/>
                  <a:pt x="530057" y="377824"/>
                </a:cubicBezTo>
                <a:cubicBezTo>
                  <a:pt x="490546" y="348191"/>
                  <a:pt x="61215" y="141815"/>
                  <a:pt x="9357" y="113240"/>
                </a:cubicBezTo>
                <a:cubicBezTo>
                  <a:pt x="-42501" y="84665"/>
                  <a:pt x="134946" y="171802"/>
                  <a:pt x="204090" y="193674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974524A6-5DF1-41BE-887E-F5EE832402C4}"/>
              </a:ext>
            </a:extLst>
          </p:cNvPr>
          <p:cNvSpPr/>
          <p:nvPr/>
        </p:nvSpPr>
        <p:spPr>
          <a:xfrm>
            <a:off x="4176286" y="4121746"/>
            <a:ext cx="740886" cy="347057"/>
          </a:xfrm>
          <a:custGeom>
            <a:avLst/>
            <a:gdLst>
              <a:gd name="connsiteX0" fmla="*/ 2014 w 740886"/>
              <a:gd name="connsiteY0" fmla="*/ 3637 h 347057"/>
              <a:gd name="connsiteX1" fmla="*/ 281414 w 740886"/>
              <a:gd name="connsiteY1" fmla="*/ 50204 h 347057"/>
              <a:gd name="connsiteX2" fmla="*/ 740731 w 740886"/>
              <a:gd name="connsiteY2" fmla="*/ 333837 h 347057"/>
              <a:gd name="connsiteX3" fmla="*/ 336447 w 740886"/>
              <a:gd name="connsiteY3" fmla="*/ 168737 h 347057"/>
              <a:gd name="connsiteX4" fmla="*/ 660297 w 740886"/>
              <a:gd name="connsiteY4" fmla="*/ 346537 h 347057"/>
              <a:gd name="connsiteX5" fmla="*/ 226381 w 740886"/>
              <a:gd name="connsiteY5" fmla="*/ 98887 h 347057"/>
              <a:gd name="connsiteX6" fmla="*/ 516364 w 740886"/>
              <a:gd name="connsiteY6" fmla="*/ 217421 h 347057"/>
              <a:gd name="connsiteX7" fmla="*/ 173464 w 740886"/>
              <a:gd name="connsiteY7" fmla="*/ 94654 h 347057"/>
              <a:gd name="connsiteX8" fmla="*/ 2014 w 740886"/>
              <a:gd name="connsiteY8" fmla="*/ 3637 h 34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0886" h="347057">
                <a:moveTo>
                  <a:pt x="2014" y="3637"/>
                </a:moveTo>
                <a:cubicBezTo>
                  <a:pt x="20006" y="-3771"/>
                  <a:pt x="158295" y="-4829"/>
                  <a:pt x="281414" y="50204"/>
                </a:cubicBezTo>
                <a:cubicBezTo>
                  <a:pt x="404533" y="105237"/>
                  <a:pt x="731559" y="314082"/>
                  <a:pt x="740731" y="333837"/>
                </a:cubicBezTo>
                <a:cubicBezTo>
                  <a:pt x="749903" y="353592"/>
                  <a:pt x="349853" y="166620"/>
                  <a:pt x="336447" y="168737"/>
                </a:cubicBezTo>
                <a:cubicBezTo>
                  <a:pt x="323041" y="170854"/>
                  <a:pt x="678641" y="358179"/>
                  <a:pt x="660297" y="346537"/>
                </a:cubicBezTo>
                <a:cubicBezTo>
                  <a:pt x="641953" y="334895"/>
                  <a:pt x="250370" y="120406"/>
                  <a:pt x="226381" y="98887"/>
                </a:cubicBezTo>
                <a:cubicBezTo>
                  <a:pt x="202392" y="77368"/>
                  <a:pt x="525184" y="218127"/>
                  <a:pt x="516364" y="217421"/>
                </a:cubicBezTo>
                <a:cubicBezTo>
                  <a:pt x="507544" y="216715"/>
                  <a:pt x="256719" y="126051"/>
                  <a:pt x="173464" y="94654"/>
                </a:cubicBezTo>
                <a:cubicBezTo>
                  <a:pt x="90209" y="63257"/>
                  <a:pt x="-15978" y="11045"/>
                  <a:pt x="2014" y="3637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212A8613-DC4D-44FF-B4F7-B08391158D03}"/>
              </a:ext>
            </a:extLst>
          </p:cNvPr>
          <p:cNvSpPr/>
          <p:nvPr/>
        </p:nvSpPr>
        <p:spPr>
          <a:xfrm>
            <a:off x="4177696" y="4115835"/>
            <a:ext cx="549407" cy="462179"/>
          </a:xfrm>
          <a:custGeom>
            <a:avLst/>
            <a:gdLst>
              <a:gd name="connsiteX0" fmla="*/ 604 w 549407"/>
              <a:gd name="connsiteY0" fmla="*/ 7432 h 462179"/>
              <a:gd name="connsiteX1" fmla="*/ 224971 w 549407"/>
              <a:gd name="connsiteY1" fmla="*/ 316465 h 462179"/>
              <a:gd name="connsiteX2" fmla="*/ 415471 w 549407"/>
              <a:gd name="connsiteY2" fmla="*/ 420182 h 462179"/>
              <a:gd name="connsiteX3" fmla="*/ 231321 w 549407"/>
              <a:gd name="connsiteY3" fmla="*/ 252965 h 462179"/>
              <a:gd name="connsiteX4" fmla="*/ 498021 w 549407"/>
              <a:gd name="connsiteY4" fmla="*/ 460398 h 462179"/>
              <a:gd name="connsiteX5" fmla="*/ 455687 w 549407"/>
              <a:gd name="connsiteY5" fmla="*/ 354565 h 462179"/>
              <a:gd name="connsiteX6" fmla="*/ 542471 w 549407"/>
              <a:gd name="connsiteY6" fmla="*/ 377848 h 462179"/>
              <a:gd name="connsiteX7" fmla="*/ 239787 w 549407"/>
              <a:gd name="connsiteY7" fmla="*/ 212748 h 462179"/>
              <a:gd name="connsiteX8" fmla="*/ 438754 w 549407"/>
              <a:gd name="connsiteY8" fmla="*/ 291065 h 462179"/>
              <a:gd name="connsiteX9" fmla="*/ 430287 w 549407"/>
              <a:gd name="connsiteY9" fmla="*/ 252965 h 462179"/>
              <a:gd name="connsiteX10" fmla="*/ 322337 w 549407"/>
              <a:gd name="connsiteY10" fmla="*/ 155598 h 462179"/>
              <a:gd name="connsiteX11" fmla="*/ 191104 w 549407"/>
              <a:gd name="connsiteY11" fmla="*/ 102682 h 462179"/>
              <a:gd name="connsiteX12" fmla="*/ 159354 w 549407"/>
              <a:gd name="connsiteY12" fmla="*/ 94215 h 462179"/>
              <a:gd name="connsiteX13" fmla="*/ 604 w 549407"/>
              <a:gd name="connsiteY13" fmla="*/ 7432 h 462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49407" h="462179">
                <a:moveTo>
                  <a:pt x="604" y="7432"/>
                </a:moveTo>
                <a:cubicBezTo>
                  <a:pt x="11540" y="44474"/>
                  <a:pt x="155827" y="247673"/>
                  <a:pt x="224971" y="316465"/>
                </a:cubicBezTo>
                <a:cubicBezTo>
                  <a:pt x="294116" y="385257"/>
                  <a:pt x="414413" y="430765"/>
                  <a:pt x="415471" y="420182"/>
                </a:cubicBezTo>
                <a:cubicBezTo>
                  <a:pt x="416529" y="409599"/>
                  <a:pt x="217563" y="246262"/>
                  <a:pt x="231321" y="252965"/>
                </a:cubicBezTo>
                <a:cubicBezTo>
                  <a:pt x="245079" y="259668"/>
                  <a:pt x="460627" y="443465"/>
                  <a:pt x="498021" y="460398"/>
                </a:cubicBezTo>
                <a:cubicBezTo>
                  <a:pt x="535415" y="477331"/>
                  <a:pt x="448279" y="368323"/>
                  <a:pt x="455687" y="354565"/>
                </a:cubicBezTo>
                <a:cubicBezTo>
                  <a:pt x="463095" y="340807"/>
                  <a:pt x="578454" y="401484"/>
                  <a:pt x="542471" y="377848"/>
                </a:cubicBezTo>
                <a:cubicBezTo>
                  <a:pt x="506488" y="354212"/>
                  <a:pt x="257073" y="227212"/>
                  <a:pt x="239787" y="212748"/>
                </a:cubicBezTo>
                <a:cubicBezTo>
                  <a:pt x="222501" y="198284"/>
                  <a:pt x="407004" y="284362"/>
                  <a:pt x="438754" y="291065"/>
                </a:cubicBezTo>
                <a:cubicBezTo>
                  <a:pt x="470504" y="297768"/>
                  <a:pt x="449690" y="275543"/>
                  <a:pt x="430287" y="252965"/>
                </a:cubicBezTo>
                <a:cubicBezTo>
                  <a:pt x="410884" y="230387"/>
                  <a:pt x="362201" y="180645"/>
                  <a:pt x="322337" y="155598"/>
                </a:cubicBezTo>
                <a:cubicBezTo>
                  <a:pt x="282473" y="130551"/>
                  <a:pt x="218268" y="112912"/>
                  <a:pt x="191104" y="102682"/>
                </a:cubicBezTo>
                <a:cubicBezTo>
                  <a:pt x="163940" y="92452"/>
                  <a:pt x="188282" y="105151"/>
                  <a:pt x="159354" y="94215"/>
                </a:cubicBezTo>
                <a:cubicBezTo>
                  <a:pt x="130426" y="83279"/>
                  <a:pt x="-10332" y="-29610"/>
                  <a:pt x="604" y="7432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81BB136F-FC09-4A23-AD62-6E9DB28440BE}"/>
              </a:ext>
            </a:extLst>
          </p:cNvPr>
          <p:cNvSpPr/>
          <p:nvPr/>
        </p:nvSpPr>
        <p:spPr>
          <a:xfrm>
            <a:off x="3900245" y="3430650"/>
            <a:ext cx="312509" cy="688383"/>
          </a:xfrm>
          <a:custGeom>
            <a:avLst/>
            <a:gdLst>
              <a:gd name="connsiteX0" fmla="*/ 772 w 312509"/>
              <a:gd name="connsiteY0" fmla="*/ 467 h 688383"/>
              <a:gd name="connsiteX1" fmla="*/ 30405 w 312509"/>
              <a:gd name="connsiteY1" fmla="*/ 163450 h 688383"/>
              <a:gd name="connsiteX2" fmla="*/ 106605 w 312509"/>
              <a:gd name="connsiteY2" fmla="*/ 364533 h 688383"/>
              <a:gd name="connsiteX3" fmla="*/ 2888 w 312509"/>
              <a:gd name="connsiteY3" fmla="*/ 102067 h 688383"/>
              <a:gd name="connsiteX4" fmla="*/ 193388 w 312509"/>
              <a:gd name="connsiteY4" fmla="*/ 620650 h 688383"/>
              <a:gd name="connsiteX5" fmla="*/ 121422 w 312509"/>
              <a:gd name="connsiteY5" fmla="*/ 353950 h 688383"/>
              <a:gd name="connsiteX6" fmla="*/ 311922 w 312509"/>
              <a:gd name="connsiteY6" fmla="*/ 688383 h 688383"/>
              <a:gd name="connsiteX7" fmla="*/ 184922 w 312509"/>
              <a:gd name="connsiteY7" fmla="*/ 353950 h 688383"/>
              <a:gd name="connsiteX8" fmla="*/ 301338 w 312509"/>
              <a:gd name="connsiteY8" fmla="*/ 654517 h 688383"/>
              <a:gd name="connsiteX9" fmla="*/ 81205 w 312509"/>
              <a:gd name="connsiteY9" fmla="*/ 123233 h 688383"/>
              <a:gd name="connsiteX10" fmla="*/ 174338 w 312509"/>
              <a:gd name="connsiteY10" fmla="*/ 290450 h 688383"/>
              <a:gd name="connsiteX11" fmla="*/ 93905 w 312509"/>
              <a:gd name="connsiteY11" fmla="*/ 148633 h 688383"/>
              <a:gd name="connsiteX12" fmla="*/ 57922 w 312509"/>
              <a:gd name="connsiteY12" fmla="*/ 114767 h 688383"/>
              <a:gd name="connsiteX13" fmla="*/ 772 w 312509"/>
              <a:gd name="connsiteY13" fmla="*/ 467 h 688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12509" h="688383">
                <a:moveTo>
                  <a:pt x="772" y="467"/>
                </a:moveTo>
                <a:cubicBezTo>
                  <a:pt x="-3814" y="8581"/>
                  <a:pt x="12766" y="102772"/>
                  <a:pt x="30405" y="163450"/>
                </a:cubicBezTo>
                <a:cubicBezTo>
                  <a:pt x="48044" y="224128"/>
                  <a:pt x="111191" y="374763"/>
                  <a:pt x="106605" y="364533"/>
                </a:cubicBezTo>
                <a:cubicBezTo>
                  <a:pt x="102019" y="354303"/>
                  <a:pt x="-11576" y="59381"/>
                  <a:pt x="2888" y="102067"/>
                </a:cubicBezTo>
                <a:cubicBezTo>
                  <a:pt x="17352" y="144753"/>
                  <a:pt x="173632" y="578670"/>
                  <a:pt x="193388" y="620650"/>
                </a:cubicBezTo>
                <a:cubicBezTo>
                  <a:pt x="213144" y="662631"/>
                  <a:pt x="101666" y="342661"/>
                  <a:pt x="121422" y="353950"/>
                </a:cubicBezTo>
                <a:cubicBezTo>
                  <a:pt x="141178" y="365239"/>
                  <a:pt x="301339" y="688383"/>
                  <a:pt x="311922" y="688383"/>
                </a:cubicBezTo>
                <a:cubicBezTo>
                  <a:pt x="322505" y="688383"/>
                  <a:pt x="186686" y="359594"/>
                  <a:pt x="184922" y="353950"/>
                </a:cubicBezTo>
                <a:cubicBezTo>
                  <a:pt x="183158" y="348306"/>
                  <a:pt x="318624" y="692970"/>
                  <a:pt x="301338" y="654517"/>
                </a:cubicBezTo>
                <a:cubicBezTo>
                  <a:pt x="284052" y="616064"/>
                  <a:pt x="102372" y="183911"/>
                  <a:pt x="81205" y="123233"/>
                </a:cubicBezTo>
                <a:cubicBezTo>
                  <a:pt x="60038" y="62555"/>
                  <a:pt x="172221" y="286217"/>
                  <a:pt x="174338" y="290450"/>
                </a:cubicBezTo>
                <a:cubicBezTo>
                  <a:pt x="176455" y="294683"/>
                  <a:pt x="113308" y="177914"/>
                  <a:pt x="93905" y="148633"/>
                </a:cubicBezTo>
                <a:cubicBezTo>
                  <a:pt x="74502" y="119353"/>
                  <a:pt x="73797" y="137345"/>
                  <a:pt x="57922" y="114767"/>
                </a:cubicBezTo>
                <a:cubicBezTo>
                  <a:pt x="42047" y="92189"/>
                  <a:pt x="5358" y="-7647"/>
                  <a:pt x="772" y="467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5C425FEB-8AC0-4710-993D-48A81E5C50A2}"/>
              </a:ext>
            </a:extLst>
          </p:cNvPr>
          <p:cNvSpPr/>
          <p:nvPr/>
        </p:nvSpPr>
        <p:spPr>
          <a:xfrm>
            <a:off x="3798397" y="2539664"/>
            <a:ext cx="263892" cy="1144003"/>
          </a:xfrm>
          <a:custGeom>
            <a:avLst/>
            <a:gdLst>
              <a:gd name="connsiteX0" fmla="*/ 263486 w 263892"/>
              <a:gd name="connsiteY0" fmla="*/ 76536 h 1144003"/>
              <a:gd name="connsiteX1" fmla="*/ 185170 w 263892"/>
              <a:gd name="connsiteY1" fmla="*/ 271269 h 1144003"/>
              <a:gd name="connsiteX2" fmla="*/ 174586 w 263892"/>
              <a:gd name="connsiteY2" fmla="*/ 358053 h 1144003"/>
              <a:gd name="connsiteX3" fmla="*/ 212686 w 263892"/>
              <a:gd name="connsiteY3" fmla="*/ 137919 h 1144003"/>
              <a:gd name="connsiteX4" fmla="*/ 164003 w 263892"/>
              <a:gd name="connsiteY4" fmla="*/ 542203 h 1144003"/>
              <a:gd name="connsiteX5" fmla="*/ 161886 w 263892"/>
              <a:gd name="connsiteY5" fmla="*/ 349586 h 1144003"/>
              <a:gd name="connsiteX6" fmla="*/ 210570 w 263892"/>
              <a:gd name="connsiteY6" fmla="*/ 870286 h 1144003"/>
              <a:gd name="connsiteX7" fmla="*/ 155536 w 263892"/>
              <a:gd name="connsiteY7" fmla="*/ 563369 h 1144003"/>
              <a:gd name="connsiteX8" fmla="*/ 242320 w 263892"/>
              <a:gd name="connsiteY8" fmla="*/ 1143336 h 1144003"/>
              <a:gd name="connsiteX9" fmla="*/ 151303 w 263892"/>
              <a:gd name="connsiteY9" fmla="*/ 688253 h 1144003"/>
              <a:gd name="connsiteX10" fmla="*/ 164003 w 263892"/>
              <a:gd name="connsiteY10" fmla="*/ 1124286 h 1144003"/>
              <a:gd name="connsiteX11" fmla="*/ 79336 w 263892"/>
              <a:gd name="connsiteY11" fmla="*/ 533736 h 1144003"/>
              <a:gd name="connsiteX12" fmla="*/ 70870 w 263892"/>
              <a:gd name="connsiteY12" fmla="*/ 927436 h 1144003"/>
              <a:gd name="connsiteX13" fmla="*/ 13720 w 263892"/>
              <a:gd name="connsiteY13" fmla="*/ 319953 h 1144003"/>
              <a:gd name="connsiteX14" fmla="*/ 1020 w 263892"/>
              <a:gd name="connsiteY14" fmla="*/ 351703 h 1144003"/>
              <a:gd name="connsiteX15" fmla="*/ 32770 w 263892"/>
              <a:gd name="connsiteY15" fmla="*/ 146386 h 1144003"/>
              <a:gd name="connsiteX16" fmla="*/ 214803 w 263892"/>
              <a:gd name="connsiteY16" fmla="*/ 336 h 1144003"/>
              <a:gd name="connsiteX17" fmla="*/ 147070 w 263892"/>
              <a:gd name="connsiteY17" fmla="*/ 104053 h 1144003"/>
              <a:gd name="connsiteX18" fmla="*/ 263486 w 263892"/>
              <a:gd name="connsiteY18" fmla="*/ 76536 h 1144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63892" h="1144003">
                <a:moveTo>
                  <a:pt x="263486" y="76536"/>
                </a:moveTo>
                <a:cubicBezTo>
                  <a:pt x="269836" y="104405"/>
                  <a:pt x="199987" y="224350"/>
                  <a:pt x="185170" y="271269"/>
                </a:cubicBezTo>
                <a:cubicBezTo>
                  <a:pt x="170353" y="318189"/>
                  <a:pt x="170000" y="380278"/>
                  <a:pt x="174586" y="358053"/>
                </a:cubicBezTo>
                <a:cubicBezTo>
                  <a:pt x="179172" y="335828"/>
                  <a:pt x="214450" y="107227"/>
                  <a:pt x="212686" y="137919"/>
                </a:cubicBezTo>
                <a:cubicBezTo>
                  <a:pt x="210922" y="168611"/>
                  <a:pt x="172470" y="506925"/>
                  <a:pt x="164003" y="542203"/>
                </a:cubicBezTo>
                <a:cubicBezTo>
                  <a:pt x="155536" y="577481"/>
                  <a:pt x="154125" y="294905"/>
                  <a:pt x="161886" y="349586"/>
                </a:cubicBezTo>
                <a:cubicBezTo>
                  <a:pt x="169647" y="404267"/>
                  <a:pt x="211628" y="834656"/>
                  <a:pt x="210570" y="870286"/>
                </a:cubicBezTo>
                <a:cubicBezTo>
                  <a:pt x="209512" y="905916"/>
                  <a:pt x="150244" y="517861"/>
                  <a:pt x="155536" y="563369"/>
                </a:cubicBezTo>
                <a:cubicBezTo>
                  <a:pt x="160828" y="608877"/>
                  <a:pt x="243025" y="1122522"/>
                  <a:pt x="242320" y="1143336"/>
                </a:cubicBezTo>
                <a:cubicBezTo>
                  <a:pt x="241615" y="1164150"/>
                  <a:pt x="164356" y="691428"/>
                  <a:pt x="151303" y="688253"/>
                </a:cubicBezTo>
                <a:cubicBezTo>
                  <a:pt x="138250" y="685078"/>
                  <a:pt x="175997" y="1150039"/>
                  <a:pt x="164003" y="1124286"/>
                </a:cubicBezTo>
                <a:cubicBezTo>
                  <a:pt x="152009" y="1098533"/>
                  <a:pt x="94858" y="566544"/>
                  <a:pt x="79336" y="533736"/>
                </a:cubicBezTo>
                <a:cubicBezTo>
                  <a:pt x="63814" y="500928"/>
                  <a:pt x="81806" y="963067"/>
                  <a:pt x="70870" y="927436"/>
                </a:cubicBezTo>
                <a:cubicBezTo>
                  <a:pt x="59934" y="891805"/>
                  <a:pt x="25362" y="415908"/>
                  <a:pt x="13720" y="319953"/>
                </a:cubicBezTo>
                <a:cubicBezTo>
                  <a:pt x="2078" y="223998"/>
                  <a:pt x="-2155" y="380631"/>
                  <a:pt x="1020" y="351703"/>
                </a:cubicBezTo>
                <a:cubicBezTo>
                  <a:pt x="4195" y="322775"/>
                  <a:pt x="-2860" y="204947"/>
                  <a:pt x="32770" y="146386"/>
                </a:cubicBezTo>
                <a:cubicBezTo>
                  <a:pt x="68400" y="87825"/>
                  <a:pt x="195753" y="7391"/>
                  <a:pt x="214803" y="336"/>
                </a:cubicBezTo>
                <a:cubicBezTo>
                  <a:pt x="233853" y="-6720"/>
                  <a:pt x="140720" y="99467"/>
                  <a:pt x="147070" y="104053"/>
                </a:cubicBezTo>
                <a:cubicBezTo>
                  <a:pt x="153420" y="108639"/>
                  <a:pt x="257136" y="48667"/>
                  <a:pt x="263486" y="76536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F18CBE5D-CB38-4B4E-AF00-ACE2CED49239}"/>
              </a:ext>
            </a:extLst>
          </p:cNvPr>
          <p:cNvSpPr/>
          <p:nvPr/>
        </p:nvSpPr>
        <p:spPr>
          <a:xfrm>
            <a:off x="4117949" y="2550138"/>
            <a:ext cx="699274" cy="273449"/>
          </a:xfrm>
          <a:custGeom>
            <a:avLst/>
            <a:gdLst>
              <a:gd name="connsiteX0" fmla="*/ 698526 w 699274"/>
              <a:gd name="connsiteY0" fmla="*/ 975 h 273449"/>
              <a:gd name="connsiteX1" fmla="*/ 330226 w 699274"/>
              <a:gd name="connsiteY1" fmla="*/ 272437 h 273449"/>
              <a:gd name="connsiteX2" fmla="*/ 608039 w 699274"/>
              <a:gd name="connsiteY2" fmla="*/ 99400 h 273449"/>
              <a:gd name="connsiteX3" fmla="*/ 320701 w 699274"/>
              <a:gd name="connsiteY3" fmla="*/ 266087 h 273449"/>
              <a:gd name="connsiteX4" fmla="*/ 26 w 699274"/>
              <a:gd name="connsiteY4" fmla="*/ 240687 h 273449"/>
              <a:gd name="connsiteX5" fmla="*/ 301651 w 699274"/>
              <a:gd name="connsiteY5" fmla="*/ 245450 h 273449"/>
              <a:gd name="connsiteX6" fmla="*/ 147664 w 699274"/>
              <a:gd name="connsiteY6" fmla="*/ 237512 h 273449"/>
              <a:gd name="connsiteX7" fmla="*/ 368326 w 699274"/>
              <a:gd name="connsiteY7" fmla="*/ 194650 h 273449"/>
              <a:gd name="connsiteX8" fmla="*/ 423889 w 699274"/>
              <a:gd name="connsiteY8" fmla="*/ 181950 h 273449"/>
              <a:gd name="connsiteX9" fmla="*/ 698526 w 699274"/>
              <a:gd name="connsiteY9" fmla="*/ 975 h 273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99274" h="273449">
                <a:moveTo>
                  <a:pt x="698526" y="975"/>
                </a:moveTo>
                <a:cubicBezTo>
                  <a:pt x="682916" y="16056"/>
                  <a:pt x="345307" y="256033"/>
                  <a:pt x="330226" y="272437"/>
                </a:cubicBezTo>
                <a:cubicBezTo>
                  <a:pt x="315145" y="288841"/>
                  <a:pt x="609627" y="100458"/>
                  <a:pt x="608039" y="99400"/>
                </a:cubicBezTo>
                <a:cubicBezTo>
                  <a:pt x="606451" y="98342"/>
                  <a:pt x="422037" y="242539"/>
                  <a:pt x="320701" y="266087"/>
                </a:cubicBezTo>
                <a:cubicBezTo>
                  <a:pt x="219365" y="289635"/>
                  <a:pt x="3201" y="244127"/>
                  <a:pt x="26" y="240687"/>
                </a:cubicBezTo>
                <a:cubicBezTo>
                  <a:pt x="-3149" y="237247"/>
                  <a:pt x="277045" y="245979"/>
                  <a:pt x="301651" y="245450"/>
                </a:cubicBezTo>
                <a:cubicBezTo>
                  <a:pt x="326257" y="244921"/>
                  <a:pt x="136552" y="245979"/>
                  <a:pt x="147664" y="237512"/>
                </a:cubicBezTo>
                <a:cubicBezTo>
                  <a:pt x="158776" y="229045"/>
                  <a:pt x="368326" y="194650"/>
                  <a:pt x="368326" y="194650"/>
                </a:cubicBezTo>
                <a:cubicBezTo>
                  <a:pt x="414363" y="185390"/>
                  <a:pt x="366739" y="213700"/>
                  <a:pt x="423889" y="181950"/>
                </a:cubicBezTo>
                <a:cubicBezTo>
                  <a:pt x="481039" y="150200"/>
                  <a:pt x="714136" y="-14106"/>
                  <a:pt x="698526" y="975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DC32F76C-9809-48C3-97FE-F1FCE3485AA4}"/>
              </a:ext>
            </a:extLst>
          </p:cNvPr>
          <p:cNvSpPr/>
          <p:nvPr/>
        </p:nvSpPr>
        <p:spPr>
          <a:xfrm>
            <a:off x="3870324" y="2524184"/>
            <a:ext cx="413063" cy="211322"/>
          </a:xfrm>
          <a:custGeom>
            <a:avLst/>
            <a:gdLst>
              <a:gd name="connsiteX0" fmla="*/ 200026 w 413063"/>
              <a:gd name="connsiteY0" fmla="*/ 1529 h 211322"/>
              <a:gd name="connsiteX1" fmla="*/ 307976 w 413063"/>
              <a:gd name="connsiteY1" fmla="*/ 63441 h 211322"/>
              <a:gd name="connsiteX2" fmla="*/ 412751 w 413063"/>
              <a:gd name="connsiteY2" fmla="*/ 207904 h 211322"/>
              <a:gd name="connsiteX3" fmla="*/ 341314 w 413063"/>
              <a:gd name="connsiteY3" fmla="*/ 133291 h 211322"/>
              <a:gd name="connsiteX4" fmla="*/ 373064 w 413063"/>
              <a:gd name="connsiteY4" fmla="*/ 211079 h 211322"/>
              <a:gd name="connsiteX5" fmla="*/ 239714 w 413063"/>
              <a:gd name="connsiteY5" fmla="*/ 101541 h 211322"/>
              <a:gd name="connsiteX6" fmla="*/ 295276 w 413063"/>
              <a:gd name="connsiteY6" fmla="*/ 187266 h 211322"/>
              <a:gd name="connsiteX7" fmla="*/ 157164 w 413063"/>
              <a:gd name="connsiteY7" fmla="*/ 90429 h 211322"/>
              <a:gd name="connsiteX8" fmla="*/ 1 w 413063"/>
              <a:gd name="connsiteY8" fmla="*/ 122179 h 211322"/>
              <a:gd name="connsiteX9" fmla="*/ 153989 w 413063"/>
              <a:gd name="connsiteY9" fmla="*/ 39629 h 211322"/>
              <a:gd name="connsiteX10" fmla="*/ 119064 w 413063"/>
              <a:gd name="connsiteY10" fmla="*/ 20579 h 211322"/>
              <a:gd name="connsiteX11" fmla="*/ 200026 w 413063"/>
              <a:gd name="connsiteY11" fmla="*/ 1529 h 211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3063" h="211322">
                <a:moveTo>
                  <a:pt x="200026" y="1529"/>
                </a:moveTo>
                <a:cubicBezTo>
                  <a:pt x="231511" y="8673"/>
                  <a:pt x="272522" y="29045"/>
                  <a:pt x="307976" y="63441"/>
                </a:cubicBezTo>
                <a:cubicBezTo>
                  <a:pt x="343430" y="97837"/>
                  <a:pt x="407195" y="196262"/>
                  <a:pt x="412751" y="207904"/>
                </a:cubicBezTo>
                <a:cubicBezTo>
                  <a:pt x="418307" y="219546"/>
                  <a:pt x="347928" y="132762"/>
                  <a:pt x="341314" y="133291"/>
                </a:cubicBezTo>
                <a:cubicBezTo>
                  <a:pt x="334700" y="133820"/>
                  <a:pt x="389997" y="216371"/>
                  <a:pt x="373064" y="211079"/>
                </a:cubicBezTo>
                <a:cubicBezTo>
                  <a:pt x="356131" y="205787"/>
                  <a:pt x="252679" y="105510"/>
                  <a:pt x="239714" y="101541"/>
                </a:cubicBezTo>
                <a:cubicBezTo>
                  <a:pt x="226749" y="97572"/>
                  <a:pt x="309034" y="189118"/>
                  <a:pt x="295276" y="187266"/>
                </a:cubicBezTo>
                <a:cubicBezTo>
                  <a:pt x="281518" y="185414"/>
                  <a:pt x="206376" y="101277"/>
                  <a:pt x="157164" y="90429"/>
                </a:cubicBezTo>
                <a:cubicBezTo>
                  <a:pt x="107952" y="79581"/>
                  <a:pt x="530" y="130646"/>
                  <a:pt x="1" y="122179"/>
                </a:cubicBezTo>
                <a:cubicBezTo>
                  <a:pt x="-528" y="113712"/>
                  <a:pt x="134145" y="56562"/>
                  <a:pt x="153989" y="39629"/>
                </a:cubicBezTo>
                <a:cubicBezTo>
                  <a:pt x="173833" y="22696"/>
                  <a:pt x="112714" y="26929"/>
                  <a:pt x="119064" y="20579"/>
                </a:cubicBezTo>
                <a:cubicBezTo>
                  <a:pt x="125414" y="14229"/>
                  <a:pt x="168541" y="-5615"/>
                  <a:pt x="200026" y="1529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17BA1357-8D64-44F7-8560-7CF087F4916A}"/>
              </a:ext>
            </a:extLst>
          </p:cNvPr>
          <p:cNvSpPr/>
          <p:nvPr/>
        </p:nvSpPr>
        <p:spPr>
          <a:xfrm>
            <a:off x="4552402" y="2432964"/>
            <a:ext cx="383429" cy="290460"/>
          </a:xfrm>
          <a:custGeom>
            <a:avLst/>
            <a:gdLst>
              <a:gd name="connsiteX0" fmla="*/ 2136 w 383429"/>
              <a:gd name="connsiteY0" fmla="*/ 284836 h 290460"/>
              <a:gd name="connsiteX1" fmla="*/ 83098 w 383429"/>
              <a:gd name="connsiteY1" fmla="*/ 230861 h 290460"/>
              <a:gd name="connsiteX2" fmla="*/ 222798 w 383429"/>
              <a:gd name="connsiteY2" fmla="*/ 72111 h 290460"/>
              <a:gd name="connsiteX3" fmla="*/ 130723 w 383429"/>
              <a:gd name="connsiteY3" fmla="*/ 202286 h 290460"/>
              <a:gd name="connsiteX4" fmla="*/ 219623 w 383429"/>
              <a:gd name="connsiteY4" fmla="*/ 54649 h 290460"/>
              <a:gd name="connsiteX5" fmla="*/ 327573 w 383429"/>
              <a:gd name="connsiteY5" fmla="*/ 43536 h 290460"/>
              <a:gd name="connsiteX6" fmla="*/ 225973 w 383429"/>
              <a:gd name="connsiteY6" fmla="*/ 16549 h 290460"/>
              <a:gd name="connsiteX7" fmla="*/ 383136 w 383429"/>
              <a:gd name="connsiteY7" fmla="*/ 674 h 290460"/>
              <a:gd name="connsiteX8" fmla="*/ 178348 w 383429"/>
              <a:gd name="connsiteY8" fmla="*/ 38774 h 290460"/>
              <a:gd name="connsiteX9" fmla="*/ 167236 w 383429"/>
              <a:gd name="connsiteY9" fmla="*/ 108624 h 290460"/>
              <a:gd name="connsiteX10" fmla="*/ 2136 w 383429"/>
              <a:gd name="connsiteY10" fmla="*/ 284836 h 290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3429" h="290460">
                <a:moveTo>
                  <a:pt x="2136" y="284836"/>
                </a:moveTo>
                <a:cubicBezTo>
                  <a:pt x="-11887" y="305209"/>
                  <a:pt x="46321" y="266315"/>
                  <a:pt x="83098" y="230861"/>
                </a:cubicBezTo>
                <a:cubicBezTo>
                  <a:pt x="119875" y="195407"/>
                  <a:pt x="214861" y="76873"/>
                  <a:pt x="222798" y="72111"/>
                </a:cubicBezTo>
                <a:cubicBezTo>
                  <a:pt x="230736" y="67348"/>
                  <a:pt x="131252" y="205196"/>
                  <a:pt x="130723" y="202286"/>
                </a:cubicBezTo>
                <a:cubicBezTo>
                  <a:pt x="130194" y="199376"/>
                  <a:pt x="186815" y="81107"/>
                  <a:pt x="219623" y="54649"/>
                </a:cubicBezTo>
                <a:cubicBezTo>
                  <a:pt x="252431" y="28191"/>
                  <a:pt x="326515" y="49886"/>
                  <a:pt x="327573" y="43536"/>
                </a:cubicBezTo>
                <a:cubicBezTo>
                  <a:pt x="328631" y="37186"/>
                  <a:pt x="216713" y="23693"/>
                  <a:pt x="225973" y="16549"/>
                </a:cubicBezTo>
                <a:cubicBezTo>
                  <a:pt x="235233" y="9405"/>
                  <a:pt x="391073" y="-3030"/>
                  <a:pt x="383136" y="674"/>
                </a:cubicBezTo>
                <a:cubicBezTo>
                  <a:pt x="375199" y="4378"/>
                  <a:pt x="214331" y="20782"/>
                  <a:pt x="178348" y="38774"/>
                </a:cubicBezTo>
                <a:cubicBezTo>
                  <a:pt x="142365" y="56766"/>
                  <a:pt x="195811" y="64703"/>
                  <a:pt x="167236" y="108624"/>
                </a:cubicBezTo>
                <a:cubicBezTo>
                  <a:pt x="138661" y="152545"/>
                  <a:pt x="16159" y="264463"/>
                  <a:pt x="2136" y="284836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A9BED53B-EF4C-4E87-A159-ED47D096F012}"/>
              </a:ext>
            </a:extLst>
          </p:cNvPr>
          <p:cNvSpPr/>
          <p:nvPr/>
        </p:nvSpPr>
        <p:spPr>
          <a:xfrm>
            <a:off x="4947216" y="2475419"/>
            <a:ext cx="340898" cy="348103"/>
          </a:xfrm>
          <a:custGeom>
            <a:avLst/>
            <a:gdLst>
              <a:gd name="connsiteX0" fmla="*/ 24834 w 340898"/>
              <a:gd name="connsiteY0" fmla="*/ 1081 h 348103"/>
              <a:gd name="connsiteX1" fmla="*/ 120084 w 340898"/>
              <a:gd name="connsiteY1" fmla="*/ 139194 h 348103"/>
              <a:gd name="connsiteX2" fmla="*/ 99447 w 340898"/>
              <a:gd name="connsiteY2" fmla="*/ 116969 h 348103"/>
              <a:gd name="connsiteX3" fmla="*/ 339159 w 340898"/>
              <a:gd name="connsiteY3" fmla="*/ 343981 h 348103"/>
              <a:gd name="connsiteX4" fmla="*/ 212159 w 340898"/>
              <a:gd name="connsiteY4" fmla="*/ 269369 h 348103"/>
              <a:gd name="connsiteX5" fmla="*/ 301059 w 340898"/>
              <a:gd name="connsiteY5" fmla="*/ 345569 h 348103"/>
              <a:gd name="connsiteX6" fmla="*/ 64522 w 340898"/>
              <a:gd name="connsiteY6" fmla="*/ 188406 h 348103"/>
              <a:gd name="connsiteX7" fmla="*/ 140722 w 340898"/>
              <a:gd name="connsiteY7" fmla="*/ 253494 h 348103"/>
              <a:gd name="connsiteX8" fmla="*/ 8959 w 340898"/>
              <a:gd name="connsiteY8" fmla="*/ 83631 h 348103"/>
              <a:gd name="connsiteX9" fmla="*/ 24834 w 340898"/>
              <a:gd name="connsiteY9" fmla="*/ 1081 h 348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0898" h="348103">
                <a:moveTo>
                  <a:pt x="24834" y="1081"/>
                </a:moveTo>
                <a:cubicBezTo>
                  <a:pt x="43355" y="10341"/>
                  <a:pt x="107649" y="119879"/>
                  <a:pt x="120084" y="139194"/>
                </a:cubicBezTo>
                <a:cubicBezTo>
                  <a:pt x="132519" y="158509"/>
                  <a:pt x="62935" y="82838"/>
                  <a:pt x="99447" y="116969"/>
                </a:cubicBezTo>
                <a:cubicBezTo>
                  <a:pt x="135959" y="151100"/>
                  <a:pt x="320374" y="318581"/>
                  <a:pt x="339159" y="343981"/>
                </a:cubicBezTo>
                <a:cubicBezTo>
                  <a:pt x="357944" y="369381"/>
                  <a:pt x="218509" y="269104"/>
                  <a:pt x="212159" y="269369"/>
                </a:cubicBezTo>
                <a:cubicBezTo>
                  <a:pt x="205809" y="269634"/>
                  <a:pt x="325665" y="359063"/>
                  <a:pt x="301059" y="345569"/>
                </a:cubicBezTo>
                <a:cubicBezTo>
                  <a:pt x="276453" y="332075"/>
                  <a:pt x="91245" y="203752"/>
                  <a:pt x="64522" y="188406"/>
                </a:cubicBezTo>
                <a:cubicBezTo>
                  <a:pt x="37799" y="173060"/>
                  <a:pt x="149983" y="270957"/>
                  <a:pt x="140722" y="253494"/>
                </a:cubicBezTo>
                <a:cubicBezTo>
                  <a:pt x="131462" y="236032"/>
                  <a:pt x="29067" y="123319"/>
                  <a:pt x="8959" y="83631"/>
                </a:cubicBezTo>
                <a:cubicBezTo>
                  <a:pt x="-11149" y="43943"/>
                  <a:pt x="6313" y="-8179"/>
                  <a:pt x="24834" y="1081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8EBF232E-8827-4412-A6F9-968C654C7328}"/>
              </a:ext>
            </a:extLst>
          </p:cNvPr>
          <p:cNvSpPr/>
          <p:nvPr/>
        </p:nvSpPr>
        <p:spPr>
          <a:xfrm>
            <a:off x="5198458" y="2609485"/>
            <a:ext cx="530846" cy="235346"/>
          </a:xfrm>
          <a:custGeom>
            <a:avLst/>
            <a:gdLst>
              <a:gd name="connsiteX0" fmla="*/ 530830 w 530846"/>
              <a:gd name="connsiteY0" fmla="*/ 365 h 235346"/>
              <a:gd name="connsiteX1" fmla="*/ 372080 w 530846"/>
              <a:gd name="connsiteY1" fmla="*/ 111490 h 235346"/>
              <a:gd name="connsiteX2" fmla="*/ 480030 w 530846"/>
              <a:gd name="connsiteY2" fmla="*/ 27353 h 235346"/>
              <a:gd name="connsiteX3" fmla="*/ 251430 w 530846"/>
              <a:gd name="connsiteY3" fmla="*/ 192453 h 235346"/>
              <a:gd name="connsiteX4" fmla="*/ 305405 w 530846"/>
              <a:gd name="connsiteY4" fmla="*/ 189278 h 235346"/>
              <a:gd name="connsiteX5" fmla="*/ 605 w 530846"/>
              <a:gd name="connsiteY5" fmla="*/ 235315 h 235346"/>
              <a:gd name="connsiteX6" fmla="*/ 227617 w 530846"/>
              <a:gd name="connsiteY6" fmla="*/ 181340 h 235346"/>
              <a:gd name="connsiteX7" fmla="*/ 245080 w 530846"/>
              <a:gd name="connsiteY7" fmla="*/ 151178 h 235346"/>
              <a:gd name="connsiteX8" fmla="*/ 360967 w 530846"/>
              <a:gd name="connsiteY8" fmla="*/ 78153 h 235346"/>
              <a:gd name="connsiteX9" fmla="*/ 530830 w 530846"/>
              <a:gd name="connsiteY9" fmla="*/ 365 h 235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0846" h="235346">
                <a:moveTo>
                  <a:pt x="530830" y="365"/>
                </a:moveTo>
                <a:cubicBezTo>
                  <a:pt x="532682" y="5921"/>
                  <a:pt x="380547" y="106992"/>
                  <a:pt x="372080" y="111490"/>
                </a:cubicBezTo>
                <a:cubicBezTo>
                  <a:pt x="363613" y="115988"/>
                  <a:pt x="500138" y="13859"/>
                  <a:pt x="480030" y="27353"/>
                </a:cubicBezTo>
                <a:cubicBezTo>
                  <a:pt x="459922" y="40847"/>
                  <a:pt x="280534" y="165466"/>
                  <a:pt x="251430" y="192453"/>
                </a:cubicBezTo>
                <a:cubicBezTo>
                  <a:pt x="222326" y="219441"/>
                  <a:pt x="347209" y="182134"/>
                  <a:pt x="305405" y="189278"/>
                </a:cubicBezTo>
                <a:cubicBezTo>
                  <a:pt x="263601" y="196422"/>
                  <a:pt x="13570" y="236638"/>
                  <a:pt x="605" y="235315"/>
                </a:cubicBezTo>
                <a:cubicBezTo>
                  <a:pt x="-12360" y="233992"/>
                  <a:pt x="186871" y="195363"/>
                  <a:pt x="227617" y="181340"/>
                </a:cubicBezTo>
                <a:cubicBezTo>
                  <a:pt x="268363" y="167317"/>
                  <a:pt x="222855" y="168376"/>
                  <a:pt x="245080" y="151178"/>
                </a:cubicBezTo>
                <a:cubicBezTo>
                  <a:pt x="267305" y="133980"/>
                  <a:pt x="314929" y="102230"/>
                  <a:pt x="360967" y="78153"/>
                </a:cubicBezTo>
                <a:cubicBezTo>
                  <a:pt x="407005" y="54076"/>
                  <a:pt x="528978" y="-5191"/>
                  <a:pt x="530830" y="365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06F6F342-B24C-4A82-B19F-A9F3EF58028A}"/>
              </a:ext>
            </a:extLst>
          </p:cNvPr>
          <p:cNvSpPr/>
          <p:nvPr/>
        </p:nvSpPr>
        <p:spPr>
          <a:xfrm>
            <a:off x="4402138" y="3073400"/>
            <a:ext cx="206403" cy="120667"/>
          </a:xfrm>
          <a:custGeom>
            <a:avLst/>
            <a:gdLst>
              <a:gd name="connsiteX0" fmla="*/ 0 w 206403"/>
              <a:gd name="connsiteY0" fmla="*/ 0 h 120667"/>
              <a:gd name="connsiteX1" fmla="*/ 128587 w 206403"/>
              <a:gd name="connsiteY1" fmla="*/ 25400 h 120667"/>
              <a:gd name="connsiteX2" fmla="*/ 206375 w 206403"/>
              <a:gd name="connsiteY2" fmla="*/ 120650 h 120667"/>
              <a:gd name="connsiteX3" fmla="*/ 120650 w 206403"/>
              <a:gd name="connsiteY3" fmla="*/ 33338 h 120667"/>
              <a:gd name="connsiteX4" fmla="*/ 138112 w 206403"/>
              <a:gd name="connsiteY4" fmla="*/ 39688 h 120667"/>
              <a:gd name="connsiteX5" fmla="*/ 0 w 206403"/>
              <a:gd name="connsiteY5" fmla="*/ 0 h 120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6403" h="120667">
                <a:moveTo>
                  <a:pt x="0" y="0"/>
                </a:moveTo>
                <a:cubicBezTo>
                  <a:pt x="47095" y="2646"/>
                  <a:pt x="94191" y="5292"/>
                  <a:pt x="128587" y="25400"/>
                </a:cubicBezTo>
                <a:cubicBezTo>
                  <a:pt x="162983" y="45508"/>
                  <a:pt x="207698" y="119327"/>
                  <a:pt x="206375" y="120650"/>
                </a:cubicBezTo>
                <a:cubicBezTo>
                  <a:pt x="205052" y="121973"/>
                  <a:pt x="132027" y="46832"/>
                  <a:pt x="120650" y="33338"/>
                </a:cubicBezTo>
                <a:cubicBezTo>
                  <a:pt x="109273" y="19844"/>
                  <a:pt x="138112" y="39688"/>
                  <a:pt x="138112" y="39688"/>
                </a:cubicBez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5E59CAE4-88A6-4CB7-B1F1-0FC78B27C8B2}"/>
              </a:ext>
            </a:extLst>
          </p:cNvPr>
          <p:cNvSpPr/>
          <p:nvPr/>
        </p:nvSpPr>
        <p:spPr>
          <a:xfrm>
            <a:off x="5229090" y="3048605"/>
            <a:ext cx="219454" cy="50302"/>
          </a:xfrm>
          <a:custGeom>
            <a:avLst/>
            <a:gdLst>
              <a:gd name="connsiteX0" fmla="*/ 135 w 219454"/>
              <a:gd name="connsiteY0" fmla="*/ 50195 h 50302"/>
              <a:gd name="connsiteX1" fmla="*/ 141423 w 219454"/>
              <a:gd name="connsiteY1" fmla="*/ 2570 h 50302"/>
              <a:gd name="connsiteX2" fmla="*/ 219210 w 219454"/>
              <a:gd name="connsiteY2" fmla="*/ 7333 h 50302"/>
              <a:gd name="connsiteX3" fmla="*/ 117610 w 219454"/>
              <a:gd name="connsiteY3" fmla="*/ 15270 h 50302"/>
              <a:gd name="connsiteX4" fmla="*/ 135 w 219454"/>
              <a:gd name="connsiteY4" fmla="*/ 50195 h 50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454" h="50302">
                <a:moveTo>
                  <a:pt x="135" y="50195"/>
                </a:moveTo>
                <a:cubicBezTo>
                  <a:pt x="4104" y="48078"/>
                  <a:pt x="104911" y="9714"/>
                  <a:pt x="141423" y="2570"/>
                </a:cubicBezTo>
                <a:cubicBezTo>
                  <a:pt x="177936" y="-4574"/>
                  <a:pt x="223179" y="5216"/>
                  <a:pt x="219210" y="7333"/>
                </a:cubicBezTo>
                <a:cubicBezTo>
                  <a:pt x="215241" y="9450"/>
                  <a:pt x="154652" y="8126"/>
                  <a:pt x="117610" y="15270"/>
                </a:cubicBezTo>
                <a:cubicBezTo>
                  <a:pt x="80568" y="22414"/>
                  <a:pt x="-3834" y="52312"/>
                  <a:pt x="135" y="5019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FF32A196-E0E2-4D9C-A947-B869B20BEEC9}"/>
              </a:ext>
            </a:extLst>
          </p:cNvPr>
          <p:cNvSpPr/>
          <p:nvPr/>
        </p:nvSpPr>
        <p:spPr>
          <a:xfrm>
            <a:off x="4267200" y="3061339"/>
            <a:ext cx="197159" cy="58099"/>
          </a:xfrm>
          <a:custGeom>
            <a:avLst/>
            <a:gdLst>
              <a:gd name="connsiteX0" fmla="*/ 0 w 197159"/>
              <a:gd name="connsiteY0" fmla="*/ 58099 h 58099"/>
              <a:gd name="connsiteX1" fmla="*/ 149225 w 197159"/>
              <a:gd name="connsiteY1" fmla="*/ 2536 h 58099"/>
              <a:gd name="connsiteX2" fmla="*/ 196850 w 197159"/>
              <a:gd name="connsiteY2" fmla="*/ 10474 h 58099"/>
              <a:gd name="connsiteX3" fmla="*/ 131763 w 197159"/>
              <a:gd name="connsiteY3" fmla="*/ 19999 h 58099"/>
              <a:gd name="connsiteX4" fmla="*/ 0 w 197159"/>
              <a:gd name="connsiteY4" fmla="*/ 58099 h 58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159" h="58099">
                <a:moveTo>
                  <a:pt x="0" y="58099"/>
                </a:moveTo>
                <a:cubicBezTo>
                  <a:pt x="58208" y="34286"/>
                  <a:pt x="116417" y="10473"/>
                  <a:pt x="149225" y="2536"/>
                </a:cubicBezTo>
                <a:cubicBezTo>
                  <a:pt x="182033" y="-5401"/>
                  <a:pt x="199760" y="7563"/>
                  <a:pt x="196850" y="10474"/>
                </a:cubicBezTo>
                <a:cubicBezTo>
                  <a:pt x="193940" y="13384"/>
                  <a:pt x="159544" y="15766"/>
                  <a:pt x="131763" y="19999"/>
                </a:cubicBezTo>
                <a:lnTo>
                  <a:pt x="0" y="58099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098BA5A5-1410-4871-BA56-772709AA4239}"/>
              </a:ext>
            </a:extLst>
          </p:cNvPr>
          <p:cNvSpPr/>
          <p:nvPr/>
        </p:nvSpPr>
        <p:spPr>
          <a:xfrm>
            <a:off x="4217950" y="3087688"/>
            <a:ext cx="209628" cy="95250"/>
          </a:xfrm>
          <a:custGeom>
            <a:avLst/>
            <a:gdLst>
              <a:gd name="connsiteX0" fmla="*/ 38 w 209628"/>
              <a:gd name="connsiteY0" fmla="*/ 95250 h 95250"/>
              <a:gd name="connsiteX1" fmla="*/ 114338 w 209628"/>
              <a:gd name="connsiteY1" fmla="*/ 33337 h 95250"/>
              <a:gd name="connsiteX2" fmla="*/ 209588 w 209628"/>
              <a:gd name="connsiteY2" fmla="*/ 0 h 95250"/>
              <a:gd name="connsiteX3" fmla="*/ 103225 w 209628"/>
              <a:gd name="connsiteY3" fmla="*/ 33337 h 95250"/>
              <a:gd name="connsiteX4" fmla="*/ 38 w 209628"/>
              <a:gd name="connsiteY4" fmla="*/ 95250 h 95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628" h="95250">
                <a:moveTo>
                  <a:pt x="38" y="95250"/>
                </a:moveTo>
                <a:cubicBezTo>
                  <a:pt x="1890" y="95250"/>
                  <a:pt x="79413" y="49212"/>
                  <a:pt x="114338" y="33337"/>
                </a:cubicBezTo>
                <a:cubicBezTo>
                  <a:pt x="149263" y="17462"/>
                  <a:pt x="211440" y="0"/>
                  <a:pt x="209588" y="0"/>
                </a:cubicBezTo>
                <a:cubicBezTo>
                  <a:pt x="207736" y="0"/>
                  <a:pt x="142648" y="17462"/>
                  <a:pt x="103225" y="33337"/>
                </a:cubicBezTo>
                <a:cubicBezTo>
                  <a:pt x="63802" y="49212"/>
                  <a:pt x="-1814" y="95250"/>
                  <a:pt x="38" y="9525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96FA6954-995E-4B5C-A139-DFA27C351229}"/>
              </a:ext>
            </a:extLst>
          </p:cNvPr>
          <p:cNvSpPr/>
          <p:nvPr/>
        </p:nvSpPr>
        <p:spPr>
          <a:xfrm>
            <a:off x="4500791" y="4102097"/>
            <a:ext cx="758606" cy="120818"/>
          </a:xfrm>
          <a:custGeom>
            <a:avLst/>
            <a:gdLst>
              <a:gd name="connsiteX0" fmla="*/ 75972 w 758606"/>
              <a:gd name="connsiteY0" fmla="*/ 20641 h 120818"/>
              <a:gd name="connsiteX1" fmla="*/ 285522 w 758606"/>
              <a:gd name="connsiteY1" fmla="*/ 28578 h 120818"/>
              <a:gd name="connsiteX2" fmla="*/ 495072 w 758606"/>
              <a:gd name="connsiteY2" fmla="*/ 19053 h 120818"/>
              <a:gd name="connsiteX3" fmla="*/ 753834 w 758606"/>
              <a:gd name="connsiteY3" fmla="*/ 3 h 120818"/>
              <a:gd name="connsiteX4" fmla="*/ 656997 w 758606"/>
              <a:gd name="connsiteY4" fmla="*/ 20641 h 120818"/>
              <a:gd name="connsiteX5" fmla="*/ 580797 w 758606"/>
              <a:gd name="connsiteY5" fmla="*/ 69853 h 120818"/>
              <a:gd name="connsiteX6" fmla="*/ 455384 w 758606"/>
              <a:gd name="connsiteY6" fmla="*/ 119066 h 120818"/>
              <a:gd name="connsiteX7" fmla="*/ 383947 w 758606"/>
              <a:gd name="connsiteY7" fmla="*/ 106366 h 120818"/>
              <a:gd name="connsiteX8" fmla="*/ 250597 w 758606"/>
              <a:gd name="connsiteY8" fmla="*/ 73028 h 120818"/>
              <a:gd name="connsiteX9" fmla="*/ 7709 w 758606"/>
              <a:gd name="connsiteY9" fmla="*/ 22228 h 120818"/>
              <a:gd name="connsiteX10" fmla="*/ 75972 w 758606"/>
              <a:gd name="connsiteY10" fmla="*/ 20641 h 120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58606" h="120818">
                <a:moveTo>
                  <a:pt x="75972" y="20641"/>
                </a:moveTo>
                <a:cubicBezTo>
                  <a:pt x="122274" y="21699"/>
                  <a:pt x="215672" y="28843"/>
                  <a:pt x="285522" y="28578"/>
                </a:cubicBezTo>
                <a:cubicBezTo>
                  <a:pt x="355372" y="28313"/>
                  <a:pt x="417020" y="23816"/>
                  <a:pt x="495072" y="19053"/>
                </a:cubicBezTo>
                <a:cubicBezTo>
                  <a:pt x="573124" y="14290"/>
                  <a:pt x="726847" y="-262"/>
                  <a:pt x="753834" y="3"/>
                </a:cubicBezTo>
                <a:cubicBezTo>
                  <a:pt x="780822" y="268"/>
                  <a:pt x="685837" y="8999"/>
                  <a:pt x="656997" y="20641"/>
                </a:cubicBezTo>
                <a:cubicBezTo>
                  <a:pt x="628158" y="32283"/>
                  <a:pt x="614399" y="53449"/>
                  <a:pt x="580797" y="69853"/>
                </a:cubicBezTo>
                <a:cubicBezTo>
                  <a:pt x="547195" y="86257"/>
                  <a:pt x="488192" y="112981"/>
                  <a:pt x="455384" y="119066"/>
                </a:cubicBezTo>
                <a:cubicBezTo>
                  <a:pt x="422576" y="125151"/>
                  <a:pt x="418078" y="114039"/>
                  <a:pt x="383947" y="106366"/>
                </a:cubicBezTo>
                <a:cubicBezTo>
                  <a:pt x="349816" y="98693"/>
                  <a:pt x="313303" y="87051"/>
                  <a:pt x="250597" y="73028"/>
                </a:cubicBezTo>
                <a:cubicBezTo>
                  <a:pt x="187891" y="59005"/>
                  <a:pt x="34696" y="30165"/>
                  <a:pt x="7709" y="22228"/>
                </a:cubicBezTo>
                <a:cubicBezTo>
                  <a:pt x="-19278" y="14291"/>
                  <a:pt x="29670" y="19583"/>
                  <a:pt x="75972" y="20641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816647D6-10CF-4A89-9E86-E7A7881E0A77}"/>
              </a:ext>
            </a:extLst>
          </p:cNvPr>
          <p:cNvSpPr/>
          <p:nvPr/>
        </p:nvSpPr>
        <p:spPr>
          <a:xfrm>
            <a:off x="4534656" y="4095724"/>
            <a:ext cx="742083" cy="236564"/>
          </a:xfrm>
          <a:custGeom>
            <a:avLst/>
            <a:gdLst>
              <a:gd name="connsiteX0" fmla="*/ 4007 w 742083"/>
              <a:gd name="connsiteY0" fmla="*/ 50826 h 236564"/>
              <a:gd name="connsiteX1" fmla="*/ 256419 w 742083"/>
              <a:gd name="connsiteY1" fmla="*/ 82576 h 236564"/>
              <a:gd name="connsiteX2" fmla="*/ 419932 w 742083"/>
              <a:gd name="connsiteY2" fmla="*/ 96864 h 236564"/>
              <a:gd name="connsiteX3" fmla="*/ 523119 w 742083"/>
              <a:gd name="connsiteY3" fmla="*/ 73051 h 236564"/>
              <a:gd name="connsiteX4" fmla="*/ 740607 w 742083"/>
              <a:gd name="connsiteY4" fmla="*/ 26 h 236564"/>
              <a:gd name="connsiteX5" fmla="*/ 618369 w 742083"/>
              <a:gd name="connsiteY5" fmla="*/ 65114 h 236564"/>
              <a:gd name="connsiteX6" fmla="*/ 613607 w 742083"/>
              <a:gd name="connsiteY6" fmla="*/ 101626 h 236564"/>
              <a:gd name="connsiteX7" fmla="*/ 667582 w 742083"/>
              <a:gd name="connsiteY7" fmla="*/ 55589 h 236564"/>
              <a:gd name="connsiteX8" fmla="*/ 578682 w 742083"/>
              <a:gd name="connsiteY8" fmla="*/ 147664 h 236564"/>
              <a:gd name="connsiteX9" fmla="*/ 481844 w 742083"/>
              <a:gd name="connsiteY9" fmla="*/ 204814 h 236564"/>
              <a:gd name="connsiteX10" fmla="*/ 372307 w 742083"/>
              <a:gd name="connsiteY10" fmla="*/ 236564 h 236564"/>
              <a:gd name="connsiteX11" fmla="*/ 292932 w 742083"/>
              <a:gd name="connsiteY11" fmla="*/ 204814 h 236564"/>
              <a:gd name="connsiteX12" fmla="*/ 157994 w 742083"/>
              <a:gd name="connsiteY12" fmla="*/ 154014 h 236564"/>
              <a:gd name="connsiteX13" fmla="*/ 262769 w 742083"/>
              <a:gd name="connsiteY13" fmla="*/ 185764 h 236564"/>
              <a:gd name="connsiteX14" fmla="*/ 188157 w 742083"/>
              <a:gd name="connsiteY14" fmla="*/ 141314 h 236564"/>
              <a:gd name="connsiteX15" fmla="*/ 105607 w 742083"/>
              <a:gd name="connsiteY15" fmla="*/ 88926 h 236564"/>
              <a:gd name="connsiteX16" fmla="*/ 4007 w 742083"/>
              <a:gd name="connsiteY16" fmla="*/ 50826 h 236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42083" h="236564">
                <a:moveTo>
                  <a:pt x="4007" y="50826"/>
                </a:moveTo>
                <a:cubicBezTo>
                  <a:pt x="29142" y="49768"/>
                  <a:pt x="187098" y="74903"/>
                  <a:pt x="256419" y="82576"/>
                </a:cubicBezTo>
                <a:cubicBezTo>
                  <a:pt x="325740" y="90249"/>
                  <a:pt x="375482" y="98452"/>
                  <a:pt x="419932" y="96864"/>
                </a:cubicBezTo>
                <a:cubicBezTo>
                  <a:pt x="464382" y="95277"/>
                  <a:pt x="469673" y="89191"/>
                  <a:pt x="523119" y="73051"/>
                </a:cubicBezTo>
                <a:cubicBezTo>
                  <a:pt x="576565" y="56911"/>
                  <a:pt x="724732" y="1349"/>
                  <a:pt x="740607" y="26"/>
                </a:cubicBezTo>
                <a:cubicBezTo>
                  <a:pt x="756482" y="-1297"/>
                  <a:pt x="639536" y="48181"/>
                  <a:pt x="618369" y="65114"/>
                </a:cubicBezTo>
                <a:cubicBezTo>
                  <a:pt x="597202" y="82047"/>
                  <a:pt x="605405" y="103214"/>
                  <a:pt x="613607" y="101626"/>
                </a:cubicBezTo>
                <a:cubicBezTo>
                  <a:pt x="621809" y="100038"/>
                  <a:pt x="673403" y="47916"/>
                  <a:pt x="667582" y="55589"/>
                </a:cubicBezTo>
                <a:cubicBezTo>
                  <a:pt x="661761" y="63262"/>
                  <a:pt x="609638" y="122793"/>
                  <a:pt x="578682" y="147664"/>
                </a:cubicBezTo>
                <a:cubicBezTo>
                  <a:pt x="547726" y="172535"/>
                  <a:pt x="516240" y="189997"/>
                  <a:pt x="481844" y="204814"/>
                </a:cubicBezTo>
                <a:cubicBezTo>
                  <a:pt x="447448" y="219631"/>
                  <a:pt x="403792" y="236564"/>
                  <a:pt x="372307" y="236564"/>
                </a:cubicBezTo>
                <a:cubicBezTo>
                  <a:pt x="340822" y="236564"/>
                  <a:pt x="292932" y="204814"/>
                  <a:pt x="292932" y="204814"/>
                </a:cubicBezTo>
                <a:lnTo>
                  <a:pt x="157994" y="154014"/>
                </a:lnTo>
                <a:cubicBezTo>
                  <a:pt x="152967" y="150839"/>
                  <a:pt x="257742" y="187881"/>
                  <a:pt x="262769" y="185764"/>
                </a:cubicBezTo>
                <a:cubicBezTo>
                  <a:pt x="267796" y="183647"/>
                  <a:pt x="214351" y="157454"/>
                  <a:pt x="188157" y="141314"/>
                </a:cubicBezTo>
                <a:cubicBezTo>
                  <a:pt x="161963" y="125174"/>
                  <a:pt x="132065" y="104007"/>
                  <a:pt x="105607" y="88926"/>
                </a:cubicBezTo>
                <a:cubicBezTo>
                  <a:pt x="79149" y="73845"/>
                  <a:pt x="-21128" y="51884"/>
                  <a:pt x="4007" y="50826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5B7673A2-A505-4884-9DE9-E5F3A2AC8E0B}"/>
              </a:ext>
            </a:extLst>
          </p:cNvPr>
          <p:cNvSpPr/>
          <p:nvPr/>
        </p:nvSpPr>
        <p:spPr>
          <a:xfrm>
            <a:off x="4157412" y="3012331"/>
            <a:ext cx="250011" cy="45530"/>
          </a:xfrm>
          <a:custGeom>
            <a:avLst/>
            <a:gdLst>
              <a:gd name="connsiteX0" fmla="*/ 8188 w 250011"/>
              <a:gd name="connsiteY0" fmla="*/ 45194 h 45530"/>
              <a:gd name="connsiteX1" fmla="*/ 249488 w 250011"/>
              <a:gd name="connsiteY1" fmla="*/ 744 h 45530"/>
              <a:gd name="connsiteX2" fmla="*/ 71688 w 250011"/>
              <a:gd name="connsiteY2" fmla="*/ 19794 h 45530"/>
              <a:gd name="connsiteX3" fmla="*/ 8188 w 250011"/>
              <a:gd name="connsiteY3" fmla="*/ 45194 h 45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011" h="45530">
                <a:moveTo>
                  <a:pt x="8188" y="45194"/>
                </a:moveTo>
                <a:cubicBezTo>
                  <a:pt x="37821" y="42019"/>
                  <a:pt x="238905" y="4977"/>
                  <a:pt x="249488" y="744"/>
                </a:cubicBezTo>
                <a:cubicBezTo>
                  <a:pt x="260071" y="-3489"/>
                  <a:pt x="107142" y="11327"/>
                  <a:pt x="71688" y="19794"/>
                </a:cubicBezTo>
                <a:cubicBezTo>
                  <a:pt x="36234" y="28261"/>
                  <a:pt x="-21445" y="48369"/>
                  <a:pt x="8188" y="4519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2ACFFAF7-CA77-484D-BA87-BB1F8D222768}"/>
              </a:ext>
            </a:extLst>
          </p:cNvPr>
          <p:cNvSpPr/>
          <p:nvPr/>
        </p:nvSpPr>
        <p:spPr>
          <a:xfrm>
            <a:off x="5381297" y="3469990"/>
            <a:ext cx="119682" cy="262539"/>
          </a:xfrm>
          <a:custGeom>
            <a:avLst/>
            <a:gdLst>
              <a:gd name="connsiteX0" fmla="*/ 119391 w 119682"/>
              <a:gd name="connsiteY0" fmla="*/ 285 h 262539"/>
              <a:gd name="connsiteX1" fmla="*/ 35253 w 119682"/>
              <a:gd name="connsiteY1" fmla="*/ 103473 h 262539"/>
              <a:gd name="connsiteX2" fmla="*/ 33666 w 119682"/>
              <a:gd name="connsiteY2" fmla="*/ 144748 h 262539"/>
              <a:gd name="connsiteX3" fmla="*/ 97166 w 119682"/>
              <a:gd name="connsiteY3" fmla="*/ 262223 h 262539"/>
              <a:gd name="connsiteX4" fmla="*/ 52716 w 119682"/>
              <a:gd name="connsiteY4" fmla="*/ 178085 h 262539"/>
              <a:gd name="connsiteX5" fmla="*/ 1916 w 119682"/>
              <a:gd name="connsiteY5" fmla="*/ 138398 h 262539"/>
              <a:gd name="connsiteX6" fmla="*/ 119391 w 119682"/>
              <a:gd name="connsiteY6" fmla="*/ 285 h 262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682" h="262539">
                <a:moveTo>
                  <a:pt x="119391" y="285"/>
                </a:moveTo>
                <a:cubicBezTo>
                  <a:pt x="124947" y="-5536"/>
                  <a:pt x="49540" y="79396"/>
                  <a:pt x="35253" y="103473"/>
                </a:cubicBezTo>
                <a:cubicBezTo>
                  <a:pt x="20966" y="127550"/>
                  <a:pt x="23347" y="118290"/>
                  <a:pt x="33666" y="144748"/>
                </a:cubicBezTo>
                <a:cubicBezTo>
                  <a:pt x="43985" y="171206"/>
                  <a:pt x="93991" y="256667"/>
                  <a:pt x="97166" y="262223"/>
                </a:cubicBezTo>
                <a:cubicBezTo>
                  <a:pt x="100341" y="267779"/>
                  <a:pt x="68591" y="198723"/>
                  <a:pt x="52716" y="178085"/>
                </a:cubicBezTo>
                <a:cubicBezTo>
                  <a:pt x="36841" y="157448"/>
                  <a:pt x="-9990" y="165650"/>
                  <a:pt x="1916" y="138398"/>
                </a:cubicBezTo>
                <a:cubicBezTo>
                  <a:pt x="13822" y="111146"/>
                  <a:pt x="113835" y="6106"/>
                  <a:pt x="119391" y="285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8E9A08FD-E579-45BE-A00A-8A4C2EBB508A}"/>
              </a:ext>
            </a:extLst>
          </p:cNvPr>
          <p:cNvSpPr/>
          <p:nvPr/>
        </p:nvSpPr>
        <p:spPr>
          <a:xfrm>
            <a:off x="4263012" y="3486784"/>
            <a:ext cx="135386" cy="323320"/>
          </a:xfrm>
          <a:custGeom>
            <a:avLst/>
            <a:gdLst>
              <a:gd name="connsiteX0" fmla="*/ 1013 w 135386"/>
              <a:gd name="connsiteY0" fmla="*/ 954 h 323320"/>
              <a:gd name="connsiteX1" fmla="*/ 128013 w 135386"/>
              <a:gd name="connsiteY1" fmla="*/ 167641 h 323320"/>
              <a:gd name="connsiteX2" fmla="*/ 113726 w 135386"/>
              <a:gd name="connsiteY2" fmla="*/ 175579 h 323320"/>
              <a:gd name="connsiteX3" fmla="*/ 59751 w 135386"/>
              <a:gd name="connsiteY3" fmla="*/ 323216 h 323320"/>
              <a:gd name="connsiteX4" fmla="*/ 97851 w 135386"/>
              <a:gd name="connsiteY4" fmla="*/ 150179 h 323320"/>
              <a:gd name="connsiteX5" fmla="*/ 69276 w 135386"/>
              <a:gd name="connsiteY5" fmla="*/ 100966 h 323320"/>
              <a:gd name="connsiteX6" fmla="*/ 1013 w 135386"/>
              <a:gd name="connsiteY6" fmla="*/ 954 h 323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386" h="323320">
                <a:moveTo>
                  <a:pt x="1013" y="954"/>
                </a:moveTo>
                <a:cubicBezTo>
                  <a:pt x="10803" y="12067"/>
                  <a:pt x="109228" y="138537"/>
                  <a:pt x="128013" y="167641"/>
                </a:cubicBezTo>
                <a:cubicBezTo>
                  <a:pt x="146798" y="196745"/>
                  <a:pt x="125103" y="149650"/>
                  <a:pt x="113726" y="175579"/>
                </a:cubicBezTo>
                <a:cubicBezTo>
                  <a:pt x="102349" y="201508"/>
                  <a:pt x="62397" y="327449"/>
                  <a:pt x="59751" y="323216"/>
                </a:cubicBezTo>
                <a:cubicBezTo>
                  <a:pt x="57105" y="318983"/>
                  <a:pt x="96264" y="187221"/>
                  <a:pt x="97851" y="150179"/>
                </a:cubicBezTo>
                <a:cubicBezTo>
                  <a:pt x="99439" y="113137"/>
                  <a:pt x="83299" y="122926"/>
                  <a:pt x="69276" y="100966"/>
                </a:cubicBezTo>
                <a:cubicBezTo>
                  <a:pt x="55253" y="79006"/>
                  <a:pt x="-8777" y="-10159"/>
                  <a:pt x="1013" y="954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楕円 1188">
            <a:extLst>
              <a:ext uri="{FF2B5EF4-FFF2-40B4-BE49-F238E27FC236}">
                <a16:creationId xmlns:a16="http://schemas.microsoft.com/office/drawing/2014/main" id="{9A041126-35FA-411F-A60E-90676C3C7F79}"/>
              </a:ext>
            </a:extLst>
          </p:cNvPr>
          <p:cNvSpPr/>
          <p:nvPr/>
        </p:nvSpPr>
        <p:spPr>
          <a:xfrm>
            <a:off x="4155440" y="3408680"/>
            <a:ext cx="462280" cy="462280"/>
          </a:xfrm>
          <a:prstGeom prst="ellipse">
            <a:avLst/>
          </a:pr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" name="楕円 229">
            <a:extLst>
              <a:ext uri="{FF2B5EF4-FFF2-40B4-BE49-F238E27FC236}">
                <a16:creationId xmlns:a16="http://schemas.microsoft.com/office/drawing/2014/main" id="{07204C4C-BB76-43A2-93B3-96C00AFB4028}"/>
              </a:ext>
            </a:extLst>
          </p:cNvPr>
          <p:cNvSpPr/>
          <p:nvPr/>
        </p:nvSpPr>
        <p:spPr>
          <a:xfrm>
            <a:off x="5191760" y="3408680"/>
            <a:ext cx="462280" cy="462280"/>
          </a:xfrm>
          <a:prstGeom prst="ellipse">
            <a:avLst/>
          </a:pr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5A5A39E3-0420-4894-962A-99CAEF234AFB}"/>
              </a:ext>
            </a:extLst>
          </p:cNvPr>
          <p:cNvSpPr/>
          <p:nvPr/>
        </p:nvSpPr>
        <p:spPr>
          <a:xfrm>
            <a:off x="3956824" y="4217761"/>
            <a:ext cx="248502" cy="560398"/>
          </a:xfrm>
          <a:custGeom>
            <a:avLst/>
            <a:gdLst>
              <a:gd name="connsiteX0" fmla="*/ 248464 w 248502"/>
              <a:gd name="connsiteY0" fmla="*/ 227 h 560398"/>
              <a:gd name="connsiteX1" fmla="*/ 204014 w 248502"/>
              <a:gd name="connsiteY1" fmla="*/ 308202 h 560398"/>
              <a:gd name="connsiteX2" fmla="*/ 5576 w 248502"/>
              <a:gd name="connsiteY2" fmla="*/ 547914 h 560398"/>
              <a:gd name="connsiteX3" fmla="*/ 67489 w 248502"/>
              <a:gd name="connsiteY3" fmla="*/ 498702 h 560398"/>
              <a:gd name="connsiteX4" fmla="*/ 200839 w 248502"/>
              <a:gd name="connsiteY4" fmla="*/ 262164 h 560398"/>
              <a:gd name="connsiteX5" fmla="*/ 248464 w 248502"/>
              <a:gd name="connsiteY5" fmla="*/ 227 h 560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8502" h="560398">
                <a:moveTo>
                  <a:pt x="248464" y="227"/>
                </a:moveTo>
                <a:cubicBezTo>
                  <a:pt x="248993" y="7900"/>
                  <a:pt x="244495" y="216921"/>
                  <a:pt x="204014" y="308202"/>
                </a:cubicBezTo>
                <a:cubicBezTo>
                  <a:pt x="163533" y="399483"/>
                  <a:pt x="28330" y="516164"/>
                  <a:pt x="5576" y="547914"/>
                </a:cubicBezTo>
                <a:cubicBezTo>
                  <a:pt x="-17178" y="579664"/>
                  <a:pt x="34945" y="546327"/>
                  <a:pt x="67489" y="498702"/>
                </a:cubicBezTo>
                <a:cubicBezTo>
                  <a:pt x="100033" y="451077"/>
                  <a:pt x="169354" y="343391"/>
                  <a:pt x="200839" y="262164"/>
                </a:cubicBezTo>
                <a:cubicBezTo>
                  <a:pt x="232324" y="180937"/>
                  <a:pt x="247935" y="-7446"/>
                  <a:pt x="248464" y="22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92CEC507-DB10-4C5E-B46E-984D0931C042}"/>
              </a:ext>
            </a:extLst>
          </p:cNvPr>
          <p:cNvSpPr/>
          <p:nvPr/>
        </p:nvSpPr>
        <p:spPr>
          <a:xfrm>
            <a:off x="5568123" y="4152895"/>
            <a:ext cx="364942" cy="384043"/>
          </a:xfrm>
          <a:custGeom>
            <a:avLst/>
            <a:gdLst>
              <a:gd name="connsiteX0" fmla="*/ 18290 w 364942"/>
              <a:gd name="connsiteY0" fmla="*/ 5 h 384043"/>
              <a:gd name="connsiteX1" fmla="*/ 30990 w 364942"/>
              <a:gd name="connsiteY1" fmla="*/ 200030 h 384043"/>
              <a:gd name="connsiteX2" fmla="*/ 70677 w 364942"/>
              <a:gd name="connsiteY2" fmla="*/ 239718 h 384043"/>
              <a:gd name="connsiteX3" fmla="*/ 353252 w 364942"/>
              <a:gd name="connsiteY3" fmla="*/ 377830 h 384043"/>
              <a:gd name="connsiteX4" fmla="*/ 315152 w 364942"/>
              <a:gd name="connsiteY4" fmla="*/ 361955 h 384043"/>
              <a:gd name="connsiteX5" fmla="*/ 24640 w 364942"/>
              <a:gd name="connsiteY5" fmla="*/ 242893 h 384043"/>
              <a:gd name="connsiteX6" fmla="*/ 15115 w 364942"/>
              <a:gd name="connsiteY6" fmla="*/ 193680 h 384043"/>
              <a:gd name="connsiteX7" fmla="*/ 18290 w 364942"/>
              <a:gd name="connsiteY7" fmla="*/ 5 h 384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4942" h="384043">
                <a:moveTo>
                  <a:pt x="18290" y="5"/>
                </a:moveTo>
                <a:cubicBezTo>
                  <a:pt x="20936" y="1063"/>
                  <a:pt x="22259" y="160078"/>
                  <a:pt x="30990" y="200030"/>
                </a:cubicBezTo>
                <a:cubicBezTo>
                  <a:pt x="39721" y="239982"/>
                  <a:pt x="16967" y="210085"/>
                  <a:pt x="70677" y="239718"/>
                </a:cubicBezTo>
                <a:cubicBezTo>
                  <a:pt x="124387" y="269351"/>
                  <a:pt x="312506" y="357457"/>
                  <a:pt x="353252" y="377830"/>
                </a:cubicBezTo>
                <a:cubicBezTo>
                  <a:pt x="393998" y="398203"/>
                  <a:pt x="315152" y="361955"/>
                  <a:pt x="315152" y="361955"/>
                </a:cubicBezTo>
                <a:cubicBezTo>
                  <a:pt x="260383" y="339465"/>
                  <a:pt x="74646" y="270939"/>
                  <a:pt x="24640" y="242893"/>
                </a:cubicBezTo>
                <a:cubicBezTo>
                  <a:pt x="-25366" y="214847"/>
                  <a:pt x="16438" y="234690"/>
                  <a:pt x="15115" y="193680"/>
                </a:cubicBezTo>
                <a:cubicBezTo>
                  <a:pt x="13792" y="152670"/>
                  <a:pt x="15644" y="-1053"/>
                  <a:pt x="18290" y="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D7AFD01F-0C60-43FE-9AD6-CFA8C45B845A}"/>
              </a:ext>
            </a:extLst>
          </p:cNvPr>
          <p:cNvSpPr/>
          <p:nvPr/>
        </p:nvSpPr>
        <p:spPr>
          <a:xfrm>
            <a:off x="5922956" y="4541274"/>
            <a:ext cx="17504" cy="631634"/>
          </a:xfrm>
          <a:custGeom>
            <a:avLst/>
            <a:gdLst>
              <a:gd name="connsiteX0" fmla="*/ 9532 w 17504"/>
              <a:gd name="connsiteY0" fmla="*/ 564 h 631634"/>
              <a:gd name="connsiteX1" fmla="*/ 17469 w 17504"/>
              <a:gd name="connsiteY1" fmla="*/ 314889 h 631634"/>
              <a:gd name="connsiteX2" fmla="*/ 6357 w 17504"/>
              <a:gd name="connsiteY2" fmla="*/ 630801 h 631634"/>
              <a:gd name="connsiteX3" fmla="*/ 7 w 17504"/>
              <a:gd name="connsiteY3" fmla="*/ 394264 h 631634"/>
              <a:gd name="connsiteX4" fmla="*/ 9532 w 17504"/>
              <a:gd name="connsiteY4" fmla="*/ 564 h 631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04" h="631634">
                <a:moveTo>
                  <a:pt x="9532" y="564"/>
                </a:moveTo>
                <a:cubicBezTo>
                  <a:pt x="12442" y="-12665"/>
                  <a:pt x="17998" y="209850"/>
                  <a:pt x="17469" y="314889"/>
                </a:cubicBezTo>
                <a:cubicBezTo>
                  <a:pt x="16940" y="419928"/>
                  <a:pt x="9267" y="617572"/>
                  <a:pt x="6357" y="630801"/>
                </a:cubicBezTo>
                <a:cubicBezTo>
                  <a:pt x="3447" y="644030"/>
                  <a:pt x="272" y="496922"/>
                  <a:pt x="7" y="394264"/>
                </a:cubicBezTo>
                <a:cubicBezTo>
                  <a:pt x="-258" y="291606"/>
                  <a:pt x="6622" y="13793"/>
                  <a:pt x="9532" y="56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D6D2B5A5-E822-4F96-8F5C-09E45A1BCA92}"/>
              </a:ext>
            </a:extLst>
          </p:cNvPr>
          <p:cNvSpPr/>
          <p:nvPr/>
        </p:nvSpPr>
        <p:spPr>
          <a:xfrm>
            <a:off x="5945005" y="4530725"/>
            <a:ext cx="51662" cy="732270"/>
          </a:xfrm>
          <a:custGeom>
            <a:avLst/>
            <a:gdLst>
              <a:gd name="connsiteX0" fmla="*/ 183 w 51662"/>
              <a:gd name="connsiteY0" fmla="*/ 0 h 732270"/>
              <a:gd name="connsiteX1" fmla="*/ 33520 w 51662"/>
              <a:gd name="connsiteY1" fmla="*/ 128588 h 732270"/>
              <a:gd name="connsiteX2" fmla="*/ 22408 w 51662"/>
              <a:gd name="connsiteY2" fmla="*/ 454025 h 732270"/>
              <a:gd name="connsiteX3" fmla="*/ 14470 w 51662"/>
              <a:gd name="connsiteY3" fmla="*/ 730250 h 732270"/>
              <a:gd name="connsiteX4" fmla="*/ 28758 w 51662"/>
              <a:gd name="connsiteY4" fmla="*/ 566738 h 732270"/>
              <a:gd name="connsiteX5" fmla="*/ 36695 w 51662"/>
              <a:gd name="connsiteY5" fmla="*/ 336550 h 732270"/>
              <a:gd name="connsiteX6" fmla="*/ 50983 w 51662"/>
              <a:gd name="connsiteY6" fmla="*/ 127000 h 732270"/>
              <a:gd name="connsiteX7" fmla="*/ 183 w 51662"/>
              <a:gd name="connsiteY7" fmla="*/ 0 h 732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662" h="732270">
                <a:moveTo>
                  <a:pt x="183" y="0"/>
                </a:moveTo>
                <a:cubicBezTo>
                  <a:pt x="-2727" y="265"/>
                  <a:pt x="29816" y="52917"/>
                  <a:pt x="33520" y="128588"/>
                </a:cubicBezTo>
                <a:cubicBezTo>
                  <a:pt x="37224" y="204259"/>
                  <a:pt x="25583" y="353748"/>
                  <a:pt x="22408" y="454025"/>
                </a:cubicBezTo>
                <a:cubicBezTo>
                  <a:pt x="19233" y="554302"/>
                  <a:pt x="13412" y="711465"/>
                  <a:pt x="14470" y="730250"/>
                </a:cubicBezTo>
                <a:cubicBezTo>
                  <a:pt x="15528" y="749035"/>
                  <a:pt x="25054" y="632355"/>
                  <a:pt x="28758" y="566738"/>
                </a:cubicBezTo>
                <a:cubicBezTo>
                  <a:pt x="32462" y="501121"/>
                  <a:pt x="32991" y="409840"/>
                  <a:pt x="36695" y="336550"/>
                </a:cubicBezTo>
                <a:cubicBezTo>
                  <a:pt x="40399" y="263260"/>
                  <a:pt x="54952" y="183621"/>
                  <a:pt x="50983" y="127000"/>
                </a:cubicBezTo>
                <a:cubicBezTo>
                  <a:pt x="47014" y="70379"/>
                  <a:pt x="3093" y="-265"/>
                  <a:pt x="183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FB0A4C1D-E041-4575-A254-475C123B2C08}"/>
              </a:ext>
            </a:extLst>
          </p:cNvPr>
          <p:cNvSpPr/>
          <p:nvPr/>
        </p:nvSpPr>
        <p:spPr>
          <a:xfrm>
            <a:off x="5955696" y="5252965"/>
            <a:ext cx="11797" cy="298802"/>
          </a:xfrm>
          <a:custGeom>
            <a:avLst/>
            <a:gdLst>
              <a:gd name="connsiteX0" fmla="*/ 5367 w 11797"/>
              <a:gd name="connsiteY0" fmla="*/ 4835 h 298802"/>
              <a:gd name="connsiteX1" fmla="*/ 11717 w 11797"/>
              <a:gd name="connsiteY1" fmla="*/ 296935 h 298802"/>
              <a:gd name="connsiteX2" fmla="*/ 604 w 11797"/>
              <a:gd name="connsiteY2" fmla="*/ 125485 h 298802"/>
              <a:gd name="connsiteX3" fmla="*/ 5367 w 11797"/>
              <a:gd name="connsiteY3" fmla="*/ 4835 h 298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97" h="298802">
                <a:moveTo>
                  <a:pt x="5367" y="4835"/>
                </a:moveTo>
                <a:cubicBezTo>
                  <a:pt x="7219" y="33410"/>
                  <a:pt x="12511" y="276827"/>
                  <a:pt x="11717" y="296935"/>
                </a:cubicBezTo>
                <a:cubicBezTo>
                  <a:pt x="10923" y="317043"/>
                  <a:pt x="2985" y="169141"/>
                  <a:pt x="604" y="125485"/>
                </a:cubicBezTo>
                <a:cubicBezTo>
                  <a:pt x="-1777" y="81829"/>
                  <a:pt x="3515" y="-23740"/>
                  <a:pt x="5367" y="483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DB191F9F-053F-4E80-B927-139FC3B67AF7}"/>
              </a:ext>
            </a:extLst>
          </p:cNvPr>
          <p:cNvSpPr/>
          <p:nvPr/>
        </p:nvSpPr>
        <p:spPr>
          <a:xfrm>
            <a:off x="5920974" y="5115006"/>
            <a:ext cx="18944" cy="447794"/>
          </a:xfrm>
          <a:custGeom>
            <a:avLst/>
            <a:gdLst>
              <a:gd name="connsiteX0" fmla="*/ 5164 w 18944"/>
              <a:gd name="connsiteY0" fmla="*/ 1507 h 447794"/>
              <a:gd name="connsiteX1" fmla="*/ 17864 w 18944"/>
              <a:gd name="connsiteY1" fmla="*/ 326944 h 447794"/>
              <a:gd name="connsiteX2" fmla="*/ 16276 w 18944"/>
              <a:gd name="connsiteY2" fmla="*/ 444419 h 447794"/>
              <a:gd name="connsiteX3" fmla="*/ 401 w 18944"/>
              <a:gd name="connsiteY3" fmla="*/ 214232 h 447794"/>
              <a:gd name="connsiteX4" fmla="*/ 5164 w 18944"/>
              <a:gd name="connsiteY4" fmla="*/ 1507 h 447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44" h="447794">
                <a:moveTo>
                  <a:pt x="5164" y="1507"/>
                </a:moveTo>
                <a:cubicBezTo>
                  <a:pt x="8075" y="20292"/>
                  <a:pt x="16012" y="253125"/>
                  <a:pt x="17864" y="326944"/>
                </a:cubicBezTo>
                <a:cubicBezTo>
                  <a:pt x="19716" y="400763"/>
                  <a:pt x="19187" y="463204"/>
                  <a:pt x="16276" y="444419"/>
                </a:cubicBezTo>
                <a:cubicBezTo>
                  <a:pt x="13366" y="425634"/>
                  <a:pt x="1988" y="284082"/>
                  <a:pt x="401" y="214232"/>
                </a:cubicBezTo>
                <a:cubicBezTo>
                  <a:pt x="-1187" y="144382"/>
                  <a:pt x="2253" y="-17278"/>
                  <a:pt x="5164" y="150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フリーフォーム: 図形 191">
            <a:extLst>
              <a:ext uri="{FF2B5EF4-FFF2-40B4-BE49-F238E27FC236}">
                <a16:creationId xmlns:a16="http://schemas.microsoft.com/office/drawing/2014/main" id="{43EFEE69-D663-44CF-B42A-D74273F8B3D6}"/>
              </a:ext>
            </a:extLst>
          </p:cNvPr>
          <p:cNvSpPr/>
          <p:nvPr/>
        </p:nvSpPr>
        <p:spPr>
          <a:xfrm>
            <a:off x="5916606" y="4511442"/>
            <a:ext cx="160245" cy="632987"/>
          </a:xfrm>
          <a:custGeom>
            <a:avLst/>
            <a:gdLst>
              <a:gd name="connsiteX0" fmla="*/ 7 w 160245"/>
              <a:gd name="connsiteY0" fmla="*/ 233 h 632987"/>
              <a:gd name="connsiteX1" fmla="*/ 127007 w 160245"/>
              <a:gd name="connsiteY1" fmla="*/ 58971 h 632987"/>
              <a:gd name="connsiteX2" fmla="*/ 131769 w 160245"/>
              <a:gd name="connsiteY2" fmla="*/ 127233 h 632987"/>
              <a:gd name="connsiteX3" fmla="*/ 157169 w 160245"/>
              <a:gd name="connsiteY3" fmla="*/ 620946 h 632987"/>
              <a:gd name="connsiteX4" fmla="*/ 157169 w 160245"/>
              <a:gd name="connsiteY4" fmla="*/ 447908 h 632987"/>
              <a:gd name="connsiteX5" fmla="*/ 133357 w 160245"/>
              <a:gd name="connsiteY5" fmla="*/ 81196 h 632987"/>
              <a:gd name="connsiteX6" fmla="*/ 7 w 160245"/>
              <a:gd name="connsiteY6" fmla="*/ 233 h 632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245" h="632987">
                <a:moveTo>
                  <a:pt x="7" y="233"/>
                </a:moveTo>
                <a:cubicBezTo>
                  <a:pt x="-1051" y="-3471"/>
                  <a:pt x="105047" y="37804"/>
                  <a:pt x="127007" y="58971"/>
                </a:cubicBezTo>
                <a:cubicBezTo>
                  <a:pt x="148967" y="80138"/>
                  <a:pt x="126742" y="33571"/>
                  <a:pt x="131769" y="127233"/>
                </a:cubicBezTo>
                <a:cubicBezTo>
                  <a:pt x="136796" y="220896"/>
                  <a:pt x="152936" y="567500"/>
                  <a:pt x="157169" y="620946"/>
                </a:cubicBezTo>
                <a:cubicBezTo>
                  <a:pt x="161402" y="674392"/>
                  <a:pt x="161138" y="537866"/>
                  <a:pt x="157169" y="447908"/>
                </a:cubicBezTo>
                <a:cubicBezTo>
                  <a:pt x="153200" y="357950"/>
                  <a:pt x="155053" y="152633"/>
                  <a:pt x="133357" y="81196"/>
                </a:cubicBezTo>
                <a:cubicBezTo>
                  <a:pt x="111661" y="9759"/>
                  <a:pt x="1065" y="3937"/>
                  <a:pt x="7" y="23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フリーフォーム: 図形 192">
            <a:extLst>
              <a:ext uri="{FF2B5EF4-FFF2-40B4-BE49-F238E27FC236}">
                <a16:creationId xmlns:a16="http://schemas.microsoft.com/office/drawing/2014/main" id="{2DCE29AC-16D1-4E85-9F1C-E13F60FEC8F2}"/>
              </a:ext>
            </a:extLst>
          </p:cNvPr>
          <p:cNvSpPr/>
          <p:nvPr/>
        </p:nvSpPr>
        <p:spPr>
          <a:xfrm>
            <a:off x="6038841" y="4832666"/>
            <a:ext cx="12827" cy="696125"/>
          </a:xfrm>
          <a:custGeom>
            <a:avLst/>
            <a:gdLst>
              <a:gd name="connsiteX0" fmla="*/ 12709 w 12827"/>
              <a:gd name="connsiteY0" fmla="*/ 33022 h 696125"/>
              <a:gd name="connsiteX1" fmla="*/ 6359 w 12827"/>
              <a:gd name="connsiteY1" fmla="*/ 663259 h 696125"/>
              <a:gd name="connsiteX2" fmla="*/ 6359 w 12827"/>
              <a:gd name="connsiteY2" fmla="*/ 575947 h 696125"/>
              <a:gd name="connsiteX3" fmla="*/ 6359 w 12827"/>
              <a:gd name="connsiteY3" fmla="*/ 309247 h 696125"/>
              <a:gd name="connsiteX4" fmla="*/ 9 w 12827"/>
              <a:gd name="connsiteY4" fmla="*/ 109222 h 696125"/>
              <a:gd name="connsiteX5" fmla="*/ 12709 w 12827"/>
              <a:gd name="connsiteY5" fmla="*/ 33022 h 696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27" h="696125">
                <a:moveTo>
                  <a:pt x="12709" y="33022"/>
                </a:moveTo>
                <a:cubicBezTo>
                  <a:pt x="13767" y="125361"/>
                  <a:pt x="7417" y="572772"/>
                  <a:pt x="6359" y="663259"/>
                </a:cubicBezTo>
                <a:cubicBezTo>
                  <a:pt x="5301" y="753746"/>
                  <a:pt x="6359" y="634949"/>
                  <a:pt x="6359" y="575947"/>
                </a:cubicBezTo>
                <a:cubicBezTo>
                  <a:pt x="6359" y="516945"/>
                  <a:pt x="7417" y="387034"/>
                  <a:pt x="6359" y="309247"/>
                </a:cubicBezTo>
                <a:cubicBezTo>
                  <a:pt x="5301" y="231460"/>
                  <a:pt x="-256" y="151555"/>
                  <a:pt x="9" y="109222"/>
                </a:cubicBezTo>
                <a:cubicBezTo>
                  <a:pt x="274" y="66889"/>
                  <a:pt x="11651" y="-59317"/>
                  <a:pt x="12709" y="3302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フリーフォーム: 図形 193">
            <a:extLst>
              <a:ext uri="{FF2B5EF4-FFF2-40B4-BE49-F238E27FC236}">
                <a16:creationId xmlns:a16="http://schemas.microsoft.com/office/drawing/2014/main" id="{49DC7071-7CC3-4470-93C0-7993E8FDE4AA}"/>
              </a:ext>
            </a:extLst>
          </p:cNvPr>
          <p:cNvSpPr/>
          <p:nvPr/>
        </p:nvSpPr>
        <p:spPr>
          <a:xfrm>
            <a:off x="6065794" y="5159878"/>
            <a:ext cx="9576" cy="395009"/>
          </a:xfrm>
          <a:custGeom>
            <a:avLst/>
            <a:gdLst>
              <a:gd name="connsiteX0" fmla="*/ 9569 w 9576"/>
              <a:gd name="connsiteY0" fmla="*/ 1085 h 395009"/>
              <a:gd name="connsiteX1" fmla="*/ 1631 w 9576"/>
              <a:gd name="connsiteY1" fmla="*/ 383672 h 395009"/>
              <a:gd name="connsiteX2" fmla="*/ 44 w 9576"/>
              <a:gd name="connsiteY2" fmla="*/ 270960 h 395009"/>
              <a:gd name="connsiteX3" fmla="*/ 9569 w 9576"/>
              <a:gd name="connsiteY3" fmla="*/ 1085 h 395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76" h="395009">
                <a:moveTo>
                  <a:pt x="9569" y="1085"/>
                </a:moveTo>
                <a:cubicBezTo>
                  <a:pt x="9833" y="19870"/>
                  <a:pt x="3218" y="338693"/>
                  <a:pt x="1631" y="383672"/>
                </a:cubicBezTo>
                <a:cubicBezTo>
                  <a:pt x="44" y="428651"/>
                  <a:pt x="838" y="329168"/>
                  <a:pt x="44" y="270960"/>
                </a:cubicBezTo>
                <a:cubicBezTo>
                  <a:pt x="-750" y="212752"/>
                  <a:pt x="9305" y="-17700"/>
                  <a:pt x="9569" y="108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フリーフォーム: 図形 194">
            <a:extLst>
              <a:ext uri="{FF2B5EF4-FFF2-40B4-BE49-F238E27FC236}">
                <a16:creationId xmlns:a16="http://schemas.microsoft.com/office/drawing/2014/main" id="{ACA371EB-4F01-4F24-9625-53C18085614E}"/>
              </a:ext>
            </a:extLst>
          </p:cNvPr>
          <p:cNvSpPr/>
          <p:nvPr/>
        </p:nvSpPr>
        <p:spPr>
          <a:xfrm>
            <a:off x="3921116" y="4448136"/>
            <a:ext cx="192547" cy="413070"/>
          </a:xfrm>
          <a:custGeom>
            <a:avLst/>
            <a:gdLst>
              <a:gd name="connsiteX0" fmla="*/ 192097 w 192547"/>
              <a:gd name="connsiteY0" fmla="*/ 39 h 413070"/>
              <a:gd name="connsiteX1" fmla="*/ 96847 w 192547"/>
              <a:gd name="connsiteY1" fmla="*/ 138152 h 413070"/>
              <a:gd name="connsiteX2" fmla="*/ 57159 w 192547"/>
              <a:gd name="connsiteY2" fmla="*/ 201652 h 413070"/>
              <a:gd name="connsiteX3" fmla="*/ 9 w 192547"/>
              <a:gd name="connsiteY3" fmla="*/ 412789 h 413070"/>
              <a:gd name="connsiteX4" fmla="*/ 53984 w 192547"/>
              <a:gd name="connsiteY4" fmla="*/ 152439 h 413070"/>
              <a:gd name="connsiteX5" fmla="*/ 192097 w 192547"/>
              <a:gd name="connsiteY5" fmla="*/ 39 h 413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547" h="413070">
                <a:moveTo>
                  <a:pt x="192097" y="39"/>
                </a:moveTo>
                <a:cubicBezTo>
                  <a:pt x="199241" y="-2342"/>
                  <a:pt x="119337" y="104550"/>
                  <a:pt x="96847" y="138152"/>
                </a:cubicBezTo>
                <a:cubicBezTo>
                  <a:pt x="74357" y="171754"/>
                  <a:pt x="73299" y="155879"/>
                  <a:pt x="57159" y="201652"/>
                </a:cubicBezTo>
                <a:cubicBezTo>
                  <a:pt x="41019" y="247425"/>
                  <a:pt x="538" y="420991"/>
                  <a:pt x="9" y="412789"/>
                </a:cubicBezTo>
                <a:cubicBezTo>
                  <a:pt x="-520" y="404587"/>
                  <a:pt x="20911" y="219378"/>
                  <a:pt x="53984" y="152439"/>
                </a:cubicBezTo>
                <a:cubicBezTo>
                  <a:pt x="87057" y="85500"/>
                  <a:pt x="184953" y="2420"/>
                  <a:pt x="192097" y="3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フリーフォーム: 図形 195">
            <a:extLst>
              <a:ext uri="{FF2B5EF4-FFF2-40B4-BE49-F238E27FC236}">
                <a16:creationId xmlns:a16="http://schemas.microsoft.com/office/drawing/2014/main" id="{F6E03B8D-27BF-4128-98A7-96BA9F00907B}"/>
              </a:ext>
            </a:extLst>
          </p:cNvPr>
          <p:cNvSpPr/>
          <p:nvPr/>
        </p:nvSpPr>
        <p:spPr>
          <a:xfrm>
            <a:off x="3816134" y="4574981"/>
            <a:ext cx="184449" cy="501557"/>
          </a:xfrm>
          <a:custGeom>
            <a:avLst/>
            <a:gdLst>
              <a:gd name="connsiteX0" fmla="*/ 184366 w 184449"/>
              <a:gd name="connsiteY0" fmla="*/ 1782 h 501557"/>
              <a:gd name="connsiteX1" fmla="*/ 65304 w 184449"/>
              <a:gd name="connsiteY1" fmla="*/ 163707 h 501557"/>
              <a:gd name="connsiteX2" fmla="*/ 58954 w 184449"/>
              <a:gd name="connsiteY2" fmla="*/ 276419 h 501557"/>
              <a:gd name="connsiteX3" fmla="*/ 216 w 184449"/>
              <a:gd name="connsiteY3" fmla="*/ 498669 h 501557"/>
              <a:gd name="connsiteX4" fmla="*/ 82766 w 184449"/>
              <a:gd name="connsiteY4" fmla="*/ 103382 h 501557"/>
              <a:gd name="connsiteX5" fmla="*/ 184366 w 184449"/>
              <a:gd name="connsiteY5" fmla="*/ 1782 h 501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4449" h="501557">
                <a:moveTo>
                  <a:pt x="184366" y="1782"/>
                </a:moveTo>
                <a:cubicBezTo>
                  <a:pt x="181456" y="11836"/>
                  <a:pt x="86206" y="117934"/>
                  <a:pt x="65304" y="163707"/>
                </a:cubicBezTo>
                <a:cubicBezTo>
                  <a:pt x="44402" y="209480"/>
                  <a:pt x="69802" y="220592"/>
                  <a:pt x="58954" y="276419"/>
                </a:cubicBezTo>
                <a:cubicBezTo>
                  <a:pt x="48106" y="332246"/>
                  <a:pt x="-3753" y="527508"/>
                  <a:pt x="216" y="498669"/>
                </a:cubicBezTo>
                <a:cubicBezTo>
                  <a:pt x="4185" y="469830"/>
                  <a:pt x="52603" y="182757"/>
                  <a:pt x="82766" y="103382"/>
                </a:cubicBezTo>
                <a:cubicBezTo>
                  <a:pt x="112928" y="24007"/>
                  <a:pt x="187276" y="-8272"/>
                  <a:pt x="184366" y="178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フリーフォーム: 図形 196">
            <a:extLst>
              <a:ext uri="{FF2B5EF4-FFF2-40B4-BE49-F238E27FC236}">
                <a16:creationId xmlns:a16="http://schemas.microsoft.com/office/drawing/2014/main" id="{8E2A3050-C746-4F3B-9F48-8C52F26F49DB}"/>
              </a:ext>
            </a:extLst>
          </p:cNvPr>
          <p:cNvSpPr/>
          <p:nvPr/>
        </p:nvSpPr>
        <p:spPr>
          <a:xfrm>
            <a:off x="3869144" y="4730390"/>
            <a:ext cx="71177" cy="503756"/>
          </a:xfrm>
          <a:custGeom>
            <a:avLst/>
            <a:gdLst>
              <a:gd name="connsiteX0" fmla="*/ 71031 w 71177"/>
              <a:gd name="connsiteY0" fmla="*/ 360 h 503756"/>
              <a:gd name="connsiteX1" fmla="*/ 21819 w 71177"/>
              <a:gd name="connsiteY1" fmla="*/ 170223 h 503756"/>
              <a:gd name="connsiteX2" fmla="*/ 5944 w 71177"/>
              <a:gd name="connsiteY2" fmla="*/ 503598 h 503756"/>
              <a:gd name="connsiteX3" fmla="*/ 4356 w 71177"/>
              <a:gd name="connsiteY3" fmla="*/ 211498 h 503756"/>
              <a:gd name="connsiteX4" fmla="*/ 71031 w 71177"/>
              <a:gd name="connsiteY4" fmla="*/ 360 h 503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77" h="503756">
                <a:moveTo>
                  <a:pt x="71031" y="360"/>
                </a:moveTo>
                <a:cubicBezTo>
                  <a:pt x="73942" y="-6519"/>
                  <a:pt x="32667" y="86350"/>
                  <a:pt x="21819" y="170223"/>
                </a:cubicBezTo>
                <a:cubicBezTo>
                  <a:pt x="10971" y="254096"/>
                  <a:pt x="8854" y="496719"/>
                  <a:pt x="5944" y="503598"/>
                </a:cubicBezTo>
                <a:cubicBezTo>
                  <a:pt x="3033" y="510477"/>
                  <a:pt x="-4904" y="291138"/>
                  <a:pt x="4356" y="211498"/>
                </a:cubicBezTo>
                <a:cubicBezTo>
                  <a:pt x="13616" y="131858"/>
                  <a:pt x="68120" y="7239"/>
                  <a:pt x="71031" y="36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フリーフォーム: 図形 197">
            <a:extLst>
              <a:ext uri="{FF2B5EF4-FFF2-40B4-BE49-F238E27FC236}">
                <a16:creationId xmlns:a16="http://schemas.microsoft.com/office/drawing/2014/main" id="{1F0ABAFA-4871-4E43-A5C7-29C461958B65}"/>
              </a:ext>
            </a:extLst>
          </p:cNvPr>
          <p:cNvSpPr/>
          <p:nvPr/>
        </p:nvSpPr>
        <p:spPr>
          <a:xfrm>
            <a:off x="3840756" y="4881457"/>
            <a:ext cx="88467" cy="686092"/>
          </a:xfrm>
          <a:custGeom>
            <a:avLst/>
            <a:gdLst>
              <a:gd name="connsiteX0" fmla="*/ 88307 w 88467"/>
              <a:gd name="connsiteY0" fmla="*/ 106 h 686092"/>
              <a:gd name="connsiteX1" fmla="*/ 64494 w 88467"/>
              <a:gd name="connsiteY1" fmla="*/ 260456 h 686092"/>
              <a:gd name="connsiteX2" fmla="*/ 21632 w 88467"/>
              <a:gd name="connsiteY2" fmla="*/ 449368 h 686092"/>
              <a:gd name="connsiteX3" fmla="*/ 2582 w 88467"/>
              <a:gd name="connsiteY3" fmla="*/ 685906 h 686092"/>
              <a:gd name="connsiteX4" fmla="*/ 5757 w 88467"/>
              <a:gd name="connsiteY4" fmla="*/ 484293 h 686092"/>
              <a:gd name="connsiteX5" fmla="*/ 53382 w 88467"/>
              <a:gd name="connsiteY5" fmla="*/ 231881 h 686092"/>
              <a:gd name="connsiteX6" fmla="*/ 88307 w 88467"/>
              <a:gd name="connsiteY6" fmla="*/ 106 h 686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467" h="686092">
                <a:moveTo>
                  <a:pt x="88307" y="106"/>
                </a:moveTo>
                <a:cubicBezTo>
                  <a:pt x="90159" y="4869"/>
                  <a:pt x="75606" y="185579"/>
                  <a:pt x="64494" y="260456"/>
                </a:cubicBezTo>
                <a:cubicBezTo>
                  <a:pt x="53382" y="335333"/>
                  <a:pt x="31951" y="378460"/>
                  <a:pt x="21632" y="449368"/>
                </a:cubicBezTo>
                <a:cubicBezTo>
                  <a:pt x="11313" y="520276"/>
                  <a:pt x="5228" y="680085"/>
                  <a:pt x="2582" y="685906"/>
                </a:cubicBezTo>
                <a:cubicBezTo>
                  <a:pt x="-64" y="691727"/>
                  <a:pt x="-2710" y="559964"/>
                  <a:pt x="5757" y="484293"/>
                </a:cubicBezTo>
                <a:cubicBezTo>
                  <a:pt x="14224" y="408622"/>
                  <a:pt x="40153" y="312314"/>
                  <a:pt x="53382" y="231881"/>
                </a:cubicBezTo>
                <a:cubicBezTo>
                  <a:pt x="66611" y="151448"/>
                  <a:pt x="86455" y="-4657"/>
                  <a:pt x="88307" y="10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フリーフォーム: 図形 198">
            <a:extLst>
              <a:ext uri="{FF2B5EF4-FFF2-40B4-BE49-F238E27FC236}">
                <a16:creationId xmlns:a16="http://schemas.microsoft.com/office/drawing/2014/main" id="{A61FAF41-3EAC-4D3E-BA12-00D1BF149E16}"/>
              </a:ext>
            </a:extLst>
          </p:cNvPr>
          <p:cNvSpPr/>
          <p:nvPr/>
        </p:nvSpPr>
        <p:spPr>
          <a:xfrm>
            <a:off x="3739243" y="4887038"/>
            <a:ext cx="96023" cy="702714"/>
          </a:xfrm>
          <a:custGeom>
            <a:avLst/>
            <a:gdLst>
              <a:gd name="connsiteX0" fmla="*/ 94570 w 96023"/>
              <a:gd name="connsiteY0" fmla="*/ 2462 h 702714"/>
              <a:gd name="connsiteX1" fmla="*/ 32657 w 96023"/>
              <a:gd name="connsiteY1" fmla="*/ 251700 h 702714"/>
              <a:gd name="connsiteX2" fmla="*/ 5670 w 96023"/>
              <a:gd name="connsiteY2" fmla="*/ 600950 h 702714"/>
              <a:gd name="connsiteX3" fmla="*/ 907 w 96023"/>
              <a:gd name="connsiteY3" fmla="*/ 702550 h 702714"/>
              <a:gd name="connsiteX4" fmla="*/ 18370 w 96023"/>
              <a:gd name="connsiteY4" fmla="*/ 585075 h 702714"/>
              <a:gd name="connsiteX5" fmla="*/ 34245 w 96023"/>
              <a:gd name="connsiteY5" fmla="*/ 300912 h 702714"/>
              <a:gd name="connsiteX6" fmla="*/ 72345 w 96023"/>
              <a:gd name="connsiteY6" fmla="*/ 134225 h 702714"/>
              <a:gd name="connsiteX7" fmla="*/ 94570 w 96023"/>
              <a:gd name="connsiteY7" fmla="*/ 2462 h 702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023" h="702714">
                <a:moveTo>
                  <a:pt x="94570" y="2462"/>
                </a:moveTo>
                <a:cubicBezTo>
                  <a:pt x="87955" y="22041"/>
                  <a:pt x="47474" y="151952"/>
                  <a:pt x="32657" y="251700"/>
                </a:cubicBezTo>
                <a:cubicBezTo>
                  <a:pt x="17840" y="351448"/>
                  <a:pt x="10962" y="525808"/>
                  <a:pt x="5670" y="600950"/>
                </a:cubicBezTo>
                <a:cubicBezTo>
                  <a:pt x="378" y="676092"/>
                  <a:pt x="-1210" y="705196"/>
                  <a:pt x="907" y="702550"/>
                </a:cubicBezTo>
                <a:cubicBezTo>
                  <a:pt x="3024" y="699904"/>
                  <a:pt x="12814" y="652015"/>
                  <a:pt x="18370" y="585075"/>
                </a:cubicBezTo>
                <a:cubicBezTo>
                  <a:pt x="23926" y="518135"/>
                  <a:pt x="25249" y="376054"/>
                  <a:pt x="34245" y="300912"/>
                </a:cubicBezTo>
                <a:cubicBezTo>
                  <a:pt x="43241" y="225770"/>
                  <a:pt x="72345" y="134225"/>
                  <a:pt x="72345" y="134225"/>
                </a:cubicBezTo>
                <a:cubicBezTo>
                  <a:pt x="83722" y="85013"/>
                  <a:pt x="101185" y="-17117"/>
                  <a:pt x="94570" y="246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フリーフォーム: 図形 199">
            <a:extLst>
              <a:ext uri="{FF2B5EF4-FFF2-40B4-BE49-F238E27FC236}">
                <a16:creationId xmlns:a16="http://schemas.microsoft.com/office/drawing/2014/main" id="{423416EF-3B4A-4D38-8856-5A1F07F7B8EE}"/>
              </a:ext>
            </a:extLst>
          </p:cNvPr>
          <p:cNvSpPr/>
          <p:nvPr/>
        </p:nvSpPr>
        <p:spPr>
          <a:xfrm>
            <a:off x="3773488" y="5095003"/>
            <a:ext cx="46057" cy="499381"/>
          </a:xfrm>
          <a:custGeom>
            <a:avLst/>
            <a:gdLst>
              <a:gd name="connsiteX0" fmla="*/ 46037 w 46057"/>
              <a:gd name="connsiteY0" fmla="*/ 872 h 499381"/>
              <a:gd name="connsiteX1" fmla="*/ 19050 w 46057"/>
              <a:gd name="connsiteY1" fmla="*/ 199310 h 499381"/>
              <a:gd name="connsiteX2" fmla="*/ 14287 w 46057"/>
              <a:gd name="connsiteY2" fmla="*/ 305672 h 499381"/>
              <a:gd name="connsiteX3" fmla="*/ 0 w 46057"/>
              <a:gd name="connsiteY3" fmla="*/ 499347 h 499381"/>
              <a:gd name="connsiteX4" fmla="*/ 14287 w 46057"/>
              <a:gd name="connsiteY4" fmla="*/ 319960 h 499381"/>
              <a:gd name="connsiteX5" fmla="*/ 14287 w 46057"/>
              <a:gd name="connsiteY5" fmla="*/ 134222 h 499381"/>
              <a:gd name="connsiteX6" fmla="*/ 46037 w 46057"/>
              <a:gd name="connsiteY6" fmla="*/ 872 h 49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057" h="499381">
                <a:moveTo>
                  <a:pt x="46037" y="872"/>
                </a:moveTo>
                <a:cubicBezTo>
                  <a:pt x="46831" y="11720"/>
                  <a:pt x="24342" y="148510"/>
                  <a:pt x="19050" y="199310"/>
                </a:cubicBezTo>
                <a:cubicBezTo>
                  <a:pt x="13758" y="250110"/>
                  <a:pt x="17462" y="255666"/>
                  <a:pt x="14287" y="305672"/>
                </a:cubicBezTo>
                <a:cubicBezTo>
                  <a:pt x="11112" y="355678"/>
                  <a:pt x="0" y="496966"/>
                  <a:pt x="0" y="499347"/>
                </a:cubicBezTo>
                <a:cubicBezTo>
                  <a:pt x="0" y="501728"/>
                  <a:pt x="11906" y="380814"/>
                  <a:pt x="14287" y="319960"/>
                </a:cubicBezTo>
                <a:cubicBezTo>
                  <a:pt x="16668" y="259106"/>
                  <a:pt x="8995" y="185551"/>
                  <a:pt x="14287" y="134222"/>
                </a:cubicBezTo>
                <a:cubicBezTo>
                  <a:pt x="19579" y="82893"/>
                  <a:pt x="45243" y="-9976"/>
                  <a:pt x="46037" y="87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フリーフォーム: 図形 200">
            <a:extLst>
              <a:ext uri="{FF2B5EF4-FFF2-40B4-BE49-F238E27FC236}">
                <a16:creationId xmlns:a16="http://schemas.microsoft.com/office/drawing/2014/main" id="{A972B446-E36A-4E56-8815-47891CA89A0F}"/>
              </a:ext>
            </a:extLst>
          </p:cNvPr>
          <p:cNvSpPr/>
          <p:nvPr/>
        </p:nvSpPr>
        <p:spPr>
          <a:xfrm>
            <a:off x="3839838" y="5253037"/>
            <a:ext cx="45167" cy="402055"/>
          </a:xfrm>
          <a:custGeom>
            <a:avLst/>
            <a:gdLst>
              <a:gd name="connsiteX0" fmla="*/ 44775 w 45167"/>
              <a:gd name="connsiteY0" fmla="*/ 1 h 402055"/>
              <a:gd name="connsiteX1" fmla="*/ 24137 w 45167"/>
              <a:gd name="connsiteY1" fmla="*/ 349251 h 402055"/>
              <a:gd name="connsiteX2" fmla="*/ 3500 w 45167"/>
              <a:gd name="connsiteY2" fmla="*/ 400051 h 402055"/>
              <a:gd name="connsiteX3" fmla="*/ 5087 w 45167"/>
              <a:gd name="connsiteY3" fmla="*/ 344488 h 402055"/>
              <a:gd name="connsiteX4" fmla="*/ 44775 w 45167"/>
              <a:gd name="connsiteY4" fmla="*/ 1 h 402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167" h="402055">
                <a:moveTo>
                  <a:pt x="44775" y="1"/>
                </a:moveTo>
                <a:cubicBezTo>
                  <a:pt x="47950" y="795"/>
                  <a:pt x="31016" y="282576"/>
                  <a:pt x="24137" y="349251"/>
                </a:cubicBezTo>
                <a:cubicBezTo>
                  <a:pt x="17258" y="415926"/>
                  <a:pt x="6675" y="400845"/>
                  <a:pt x="3500" y="400051"/>
                </a:cubicBezTo>
                <a:cubicBezTo>
                  <a:pt x="325" y="399257"/>
                  <a:pt x="-3115" y="409840"/>
                  <a:pt x="5087" y="344488"/>
                </a:cubicBezTo>
                <a:cubicBezTo>
                  <a:pt x="13289" y="279136"/>
                  <a:pt x="41600" y="-793"/>
                  <a:pt x="44775" y="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" name="フリーフォーム: 図形 201">
            <a:extLst>
              <a:ext uri="{FF2B5EF4-FFF2-40B4-BE49-F238E27FC236}">
                <a16:creationId xmlns:a16="http://schemas.microsoft.com/office/drawing/2014/main" id="{B40C0E7A-484B-4757-A108-4DAAFB50C571}"/>
              </a:ext>
            </a:extLst>
          </p:cNvPr>
          <p:cNvSpPr/>
          <p:nvPr/>
        </p:nvSpPr>
        <p:spPr>
          <a:xfrm>
            <a:off x="3930626" y="4800348"/>
            <a:ext cx="154124" cy="357473"/>
          </a:xfrm>
          <a:custGeom>
            <a:avLst/>
            <a:gdLst>
              <a:gd name="connsiteX0" fmla="*/ 34949 w 154124"/>
              <a:gd name="connsiteY0" fmla="*/ 252 h 357473"/>
              <a:gd name="connsiteX1" fmla="*/ 14312 w 154124"/>
              <a:gd name="connsiteY1" fmla="*/ 90740 h 357473"/>
              <a:gd name="connsiteX2" fmla="*/ 154012 w 154124"/>
              <a:gd name="connsiteY2" fmla="*/ 341565 h 357473"/>
              <a:gd name="connsiteX3" fmla="*/ 39712 w 154124"/>
              <a:gd name="connsiteY3" fmla="*/ 147890 h 357473"/>
              <a:gd name="connsiteX4" fmla="*/ 141312 w 154124"/>
              <a:gd name="connsiteY4" fmla="*/ 357440 h 357473"/>
              <a:gd name="connsiteX5" fmla="*/ 33362 w 154124"/>
              <a:gd name="connsiteY5" fmla="*/ 163765 h 357473"/>
              <a:gd name="connsiteX6" fmla="*/ 24 w 154124"/>
              <a:gd name="connsiteY6" fmla="*/ 112965 h 357473"/>
              <a:gd name="connsiteX7" fmla="*/ 34949 w 154124"/>
              <a:gd name="connsiteY7" fmla="*/ 252 h 357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124" h="357473">
                <a:moveTo>
                  <a:pt x="34949" y="252"/>
                </a:moveTo>
                <a:cubicBezTo>
                  <a:pt x="37330" y="-3452"/>
                  <a:pt x="-5532" y="33854"/>
                  <a:pt x="14312" y="90740"/>
                </a:cubicBezTo>
                <a:cubicBezTo>
                  <a:pt x="34156" y="147626"/>
                  <a:pt x="149779" y="332040"/>
                  <a:pt x="154012" y="341565"/>
                </a:cubicBezTo>
                <a:cubicBezTo>
                  <a:pt x="158245" y="351090"/>
                  <a:pt x="41829" y="145244"/>
                  <a:pt x="39712" y="147890"/>
                </a:cubicBezTo>
                <a:cubicBezTo>
                  <a:pt x="37595" y="150536"/>
                  <a:pt x="142370" y="354794"/>
                  <a:pt x="141312" y="357440"/>
                </a:cubicBezTo>
                <a:cubicBezTo>
                  <a:pt x="140254" y="360086"/>
                  <a:pt x="56910" y="204511"/>
                  <a:pt x="33362" y="163765"/>
                </a:cubicBezTo>
                <a:cubicBezTo>
                  <a:pt x="9814" y="123019"/>
                  <a:pt x="1082" y="135984"/>
                  <a:pt x="24" y="112965"/>
                </a:cubicBezTo>
                <a:cubicBezTo>
                  <a:pt x="-1034" y="89946"/>
                  <a:pt x="32568" y="3956"/>
                  <a:pt x="34949" y="25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フリーフォーム: 図形 202">
            <a:extLst>
              <a:ext uri="{FF2B5EF4-FFF2-40B4-BE49-F238E27FC236}">
                <a16:creationId xmlns:a16="http://schemas.microsoft.com/office/drawing/2014/main" id="{FF788A68-A303-42F7-98C9-4AA8FB1B08D7}"/>
              </a:ext>
            </a:extLst>
          </p:cNvPr>
          <p:cNvSpPr/>
          <p:nvPr/>
        </p:nvSpPr>
        <p:spPr>
          <a:xfrm>
            <a:off x="3217294" y="4602578"/>
            <a:ext cx="755368" cy="215738"/>
          </a:xfrm>
          <a:custGeom>
            <a:avLst/>
            <a:gdLst>
              <a:gd name="connsiteX0" fmla="*/ 2156 w 755368"/>
              <a:gd name="connsiteY0" fmla="*/ 200139 h 215738"/>
              <a:gd name="connsiteX1" fmla="*/ 251923 w 755368"/>
              <a:gd name="connsiteY1" fmla="*/ 198022 h 215738"/>
              <a:gd name="connsiteX2" fmla="*/ 738756 w 755368"/>
              <a:gd name="connsiteY2" fmla="*/ 5405 h 215738"/>
              <a:gd name="connsiteX3" fmla="*/ 618106 w 755368"/>
              <a:gd name="connsiteY3" fmla="*/ 60439 h 215738"/>
              <a:gd name="connsiteX4" fmla="*/ 383156 w 755368"/>
              <a:gd name="connsiteY4" fmla="*/ 136639 h 215738"/>
              <a:gd name="connsiteX5" fmla="*/ 2156 w 755368"/>
              <a:gd name="connsiteY5" fmla="*/ 200139 h 215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5368" h="215738">
                <a:moveTo>
                  <a:pt x="2156" y="200139"/>
                </a:moveTo>
                <a:cubicBezTo>
                  <a:pt x="-19716" y="210369"/>
                  <a:pt x="129156" y="230478"/>
                  <a:pt x="251923" y="198022"/>
                </a:cubicBezTo>
                <a:cubicBezTo>
                  <a:pt x="374690" y="165566"/>
                  <a:pt x="677726" y="28335"/>
                  <a:pt x="738756" y="5405"/>
                </a:cubicBezTo>
                <a:cubicBezTo>
                  <a:pt x="799787" y="-17526"/>
                  <a:pt x="677373" y="38567"/>
                  <a:pt x="618106" y="60439"/>
                </a:cubicBezTo>
                <a:cubicBezTo>
                  <a:pt x="558839" y="82311"/>
                  <a:pt x="488284" y="113708"/>
                  <a:pt x="383156" y="136639"/>
                </a:cubicBezTo>
                <a:cubicBezTo>
                  <a:pt x="278028" y="159569"/>
                  <a:pt x="24028" y="189909"/>
                  <a:pt x="2156" y="20013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フリーフォーム: 図形 203">
            <a:extLst>
              <a:ext uri="{FF2B5EF4-FFF2-40B4-BE49-F238E27FC236}">
                <a16:creationId xmlns:a16="http://schemas.microsoft.com/office/drawing/2014/main" id="{0B7D3E72-F76B-4087-9081-FD700F58F6BF}"/>
              </a:ext>
            </a:extLst>
          </p:cNvPr>
          <p:cNvSpPr/>
          <p:nvPr/>
        </p:nvSpPr>
        <p:spPr>
          <a:xfrm>
            <a:off x="2252803" y="4647993"/>
            <a:ext cx="1060417" cy="177029"/>
          </a:xfrm>
          <a:custGeom>
            <a:avLst/>
            <a:gdLst>
              <a:gd name="connsiteX0" fmla="*/ 3564 w 1060417"/>
              <a:gd name="connsiteY0" fmla="*/ 44657 h 177029"/>
              <a:gd name="connsiteX1" fmla="*/ 369747 w 1060417"/>
              <a:gd name="connsiteY1" fmla="*/ 4440 h 177029"/>
              <a:gd name="connsiteX2" fmla="*/ 1025914 w 1060417"/>
              <a:gd name="connsiteY2" fmla="*/ 171657 h 177029"/>
              <a:gd name="connsiteX3" fmla="*/ 934897 w 1060417"/>
              <a:gd name="connsiteY3" fmla="*/ 127207 h 177029"/>
              <a:gd name="connsiteX4" fmla="*/ 644914 w 1060417"/>
              <a:gd name="connsiteY4" fmla="*/ 40424 h 177029"/>
              <a:gd name="connsiteX5" fmla="*/ 213114 w 1060417"/>
              <a:gd name="connsiteY5" fmla="*/ 4440 h 177029"/>
              <a:gd name="connsiteX6" fmla="*/ 3564 w 1060417"/>
              <a:gd name="connsiteY6" fmla="*/ 44657 h 177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0417" h="177029">
                <a:moveTo>
                  <a:pt x="3564" y="44657"/>
                </a:moveTo>
                <a:cubicBezTo>
                  <a:pt x="29669" y="44657"/>
                  <a:pt x="199355" y="-16727"/>
                  <a:pt x="369747" y="4440"/>
                </a:cubicBezTo>
                <a:cubicBezTo>
                  <a:pt x="540139" y="25607"/>
                  <a:pt x="931722" y="151196"/>
                  <a:pt x="1025914" y="171657"/>
                </a:cubicBezTo>
                <a:cubicBezTo>
                  <a:pt x="1120106" y="192118"/>
                  <a:pt x="998397" y="149079"/>
                  <a:pt x="934897" y="127207"/>
                </a:cubicBezTo>
                <a:cubicBezTo>
                  <a:pt x="871397" y="105335"/>
                  <a:pt x="765211" y="60885"/>
                  <a:pt x="644914" y="40424"/>
                </a:cubicBezTo>
                <a:cubicBezTo>
                  <a:pt x="524617" y="19963"/>
                  <a:pt x="326708" y="3029"/>
                  <a:pt x="213114" y="4440"/>
                </a:cubicBezTo>
                <a:cubicBezTo>
                  <a:pt x="99520" y="5851"/>
                  <a:pt x="-22541" y="44657"/>
                  <a:pt x="3564" y="4465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" name="フリーフォーム: 図形 205">
            <a:extLst>
              <a:ext uri="{FF2B5EF4-FFF2-40B4-BE49-F238E27FC236}">
                <a16:creationId xmlns:a16="http://schemas.microsoft.com/office/drawing/2014/main" id="{E9C21FDE-CCBC-480E-8AB2-1340204AA7F2}"/>
              </a:ext>
            </a:extLst>
          </p:cNvPr>
          <p:cNvSpPr/>
          <p:nvPr/>
        </p:nvSpPr>
        <p:spPr>
          <a:xfrm>
            <a:off x="3322103" y="4804803"/>
            <a:ext cx="421930" cy="224734"/>
          </a:xfrm>
          <a:custGeom>
            <a:avLst/>
            <a:gdLst>
              <a:gd name="connsiteX0" fmla="*/ 5297 w 421930"/>
              <a:gd name="connsiteY0" fmla="*/ 31780 h 224734"/>
              <a:gd name="connsiteX1" fmla="*/ 259297 w 421930"/>
              <a:gd name="connsiteY1" fmla="*/ 122797 h 224734"/>
              <a:gd name="connsiteX2" fmla="*/ 420164 w 421930"/>
              <a:gd name="connsiteY2" fmla="*/ 224397 h 224734"/>
              <a:gd name="connsiteX3" fmla="*/ 157697 w 421930"/>
              <a:gd name="connsiteY3" fmla="*/ 86814 h 224734"/>
              <a:gd name="connsiteX4" fmla="*/ 401114 w 421930"/>
              <a:gd name="connsiteY4" fmla="*/ 167247 h 224734"/>
              <a:gd name="connsiteX5" fmla="*/ 166164 w 421930"/>
              <a:gd name="connsiteY5" fmla="*/ 59297 h 224734"/>
              <a:gd name="connsiteX6" fmla="*/ 392647 w 421930"/>
              <a:gd name="connsiteY6" fmla="*/ 143964 h 224734"/>
              <a:gd name="connsiteX7" fmla="*/ 111130 w 421930"/>
              <a:gd name="connsiteY7" fmla="*/ 10614 h 224734"/>
              <a:gd name="connsiteX8" fmla="*/ 89964 w 421930"/>
              <a:gd name="connsiteY8" fmla="*/ 8497 h 224734"/>
              <a:gd name="connsiteX9" fmla="*/ 5297 w 421930"/>
              <a:gd name="connsiteY9" fmla="*/ 31780 h 224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1930" h="224734">
                <a:moveTo>
                  <a:pt x="5297" y="31780"/>
                </a:moveTo>
                <a:cubicBezTo>
                  <a:pt x="33519" y="50830"/>
                  <a:pt x="190153" y="90694"/>
                  <a:pt x="259297" y="122797"/>
                </a:cubicBezTo>
                <a:cubicBezTo>
                  <a:pt x="328442" y="154900"/>
                  <a:pt x="437097" y="230394"/>
                  <a:pt x="420164" y="224397"/>
                </a:cubicBezTo>
                <a:cubicBezTo>
                  <a:pt x="403231" y="218400"/>
                  <a:pt x="160872" y="96339"/>
                  <a:pt x="157697" y="86814"/>
                </a:cubicBezTo>
                <a:cubicBezTo>
                  <a:pt x="154522" y="77289"/>
                  <a:pt x="399703" y="171833"/>
                  <a:pt x="401114" y="167247"/>
                </a:cubicBezTo>
                <a:cubicBezTo>
                  <a:pt x="402525" y="162661"/>
                  <a:pt x="167575" y="63177"/>
                  <a:pt x="166164" y="59297"/>
                </a:cubicBezTo>
                <a:cubicBezTo>
                  <a:pt x="164753" y="55417"/>
                  <a:pt x="401819" y="152078"/>
                  <a:pt x="392647" y="143964"/>
                </a:cubicBezTo>
                <a:cubicBezTo>
                  <a:pt x="383475" y="135850"/>
                  <a:pt x="161577" y="33192"/>
                  <a:pt x="111130" y="10614"/>
                </a:cubicBezTo>
                <a:cubicBezTo>
                  <a:pt x="60683" y="-11964"/>
                  <a:pt x="110072" y="8497"/>
                  <a:pt x="89964" y="8497"/>
                </a:cubicBezTo>
                <a:cubicBezTo>
                  <a:pt x="69856" y="8497"/>
                  <a:pt x="-22925" y="12730"/>
                  <a:pt x="5297" y="3178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" name="フリーフォーム: 図形 206">
            <a:extLst>
              <a:ext uri="{FF2B5EF4-FFF2-40B4-BE49-F238E27FC236}">
                <a16:creationId xmlns:a16="http://schemas.microsoft.com/office/drawing/2014/main" id="{52E4B43E-E70F-4446-A605-33FFD12A88D4}"/>
              </a:ext>
            </a:extLst>
          </p:cNvPr>
          <p:cNvSpPr/>
          <p:nvPr/>
        </p:nvSpPr>
        <p:spPr>
          <a:xfrm>
            <a:off x="2203298" y="5918078"/>
            <a:ext cx="737080" cy="285892"/>
          </a:xfrm>
          <a:custGeom>
            <a:avLst/>
            <a:gdLst>
              <a:gd name="connsiteX0" fmla="*/ 152 w 737080"/>
              <a:gd name="connsiteY0" fmla="*/ 122 h 285892"/>
              <a:gd name="connsiteX1" fmla="*/ 406552 w 737080"/>
              <a:gd name="connsiteY1" fmla="*/ 122889 h 285892"/>
              <a:gd name="connsiteX2" fmla="*/ 582235 w 737080"/>
              <a:gd name="connsiteY2" fmla="*/ 188505 h 285892"/>
              <a:gd name="connsiteX3" fmla="*/ 736752 w 737080"/>
              <a:gd name="connsiteY3" fmla="*/ 285872 h 285892"/>
              <a:gd name="connsiteX4" fmla="*/ 618219 w 737080"/>
              <a:gd name="connsiteY4" fmla="*/ 180039 h 285892"/>
              <a:gd name="connsiteX5" fmla="*/ 455235 w 737080"/>
              <a:gd name="connsiteY5" fmla="*/ 101722 h 285892"/>
              <a:gd name="connsiteX6" fmla="*/ 152 w 737080"/>
              <a:gd name="connsiteY6" fmla="*/ 122 h 285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7080" h="285892">
                <a:moveTo>
                  <a:pt x="152" y="122"/>
                </a:moveTo>
                <a:cubicBezTo>
                  <a:pt x="-7962" y="3650"/>
                  <a:pt x="309538" y="91492"/>
                  <a:pt x="406552" y="122889"/>
                </a:cubicBezTo>
                <a:cubicBezTo>
                  <a:pt x="503566" y="154286"/>
                  <a:pt x="527202" y="161341"/>
                  <a:pt x="582235" y="188505"/>
                </a:cubicBezTo>
                <a:cubicBezTo>
                  <a:pt x="637268" y="215669"/>
                  <a:pt x="730755" y="287283"/>
                  <a:pt x="736752" y="285872"/>
                </a:cubicBezTo>
                <a:cubicBezTo>
                  <a:pt x="742749" y="284461"/>
                  <a:pt x="665138" y="210731"/>
                  <a:pt x="618219" y="180039"/>
                </a:cubicBezTo>
                <a:cubicBezTo>
                  <a:pt x="571300" y="149347"/>
                  <a:pt x="556482" y="133119"/>
                  <a:pt x="455235" y="101722"/>
                </a:cubicBezTo>
                <a:cubicBezTo>
                  <a:pt x="353988" y="70325"/>
                  <a:pt x="8266" y="-3406"/>
                  <a:pt x="152" y="12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" name="フリーフォーム: 図形 208">
            <a:extLst>
              <a:ext uri="{FF2B5EF4-FFF2-40B4-BE49-F238E27FC236}">
                <a16:creationId xmlns:a16="http://schemas.microsoft.com/office/drawing/2014/main" id="{7EED0F50-75CE-485D-AF12-AB361374CF61}"/>
              </a:ext>
            </a:extLst>
          </p:cNvPr>
          <p:cNvSpPr/>
          <p:nvPr/>
        </p:nvSpPr>
        <p:spPr>
          <a:xfrm>
            <a:off x="2233018" y="4811133"/>
            <a:ext cx="173845" cy="451682"/>
          </a:xfrm>
          <a:custGeom>
            <a:avLst/>
            <a:gdLst>
              <a:gd name="connsiteX0" fmla="*/ 21232 w 173845"/>
              <a:gd name="connsiteY0" fmla="*/ 50 h 451682"/>
              <a:gd name="connsiteX1" fmla="*/ 65 w 173845"/>
              <a:gd name="connsiteY1" fmla="*/ 120700 h 451682"/>
              <a:gd name="connsiteX2" fmla="*/ 29699 w 173845"/>
              <a:gd name="connsiteY2" fmla="*/ 182084 h 451682"/>
              <a:gd name="connsiteX3" fmla="*/ 169399 w 173845"/>
              <a:gd name="connsiteY3" fmla="*/ 448784 h 451682"/>
              <a:gd name="connsiteX4" fmla="*/ 139765 w 173845"/>
              <a:gd name="connsiteY4" fmla="*/ 323900 h 451682"/>
              <a:gd name="connsiteX5" fmla="*/ 146115 w 173845"/>
              <a:gd name="connsiteY5" fmla="*/ 326017 h 451682"/>
              <a:gd name="connsiteX6" fmla="*/ 114365 w 173845"/>
              <a:gd name="connsiteY6" fmla="*/ 285800 h 451682"/>
              <a:gd name="connsiteX7" fmla="*/ 14882 w 173845"/>
              <a:gd name="connsiteY7" fmla="*/ 133400 h 451682"/>
              <a:gd name="connsiteX8" fmla="*/ 4299 w 173845"/>
              <a:gd name="connsiteY8" fmla="*/ 105884 h 451682"/>
              <a:gd name="connsiteX9" fmla="*/ 21232 w 173845"/>
              <a:gd name="connsiteY9" fmla="*/ 50 h 451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3845" h="451682">
                <a:moveTo>
                  <a:pt x="21232" y="50"/>
                </a:moveTo>
                <a:cubicBezTo>
                  <a:pt x="20526" y="2519"/>
                  <a:pt x="-1346" y="90361"/>
                  <a:pt x="65" y="120700"/>
                </a:cubicBezTo>
                <a:cubicBezTo>
                  <a:pt x="1476" y="151039"/>
                  <a:pt x="1477" y="127403"/>
                  <a:pt x="29699" y="182084"/>
                </a:cubicBezTo>
                <a:cubicBezTo>
                  <a:pt x="57921" y="236765"/>
                  <a:pt x="151055" y="425148"/>
                  <a:pt x="169399" y="448784"/>
                </a:cubicBezTo>
                <a:cubicBezTo>
                  <a:pt x="187743" y="472420"/>
                  <a:pt x="143646" y="344361"/>
                  <a:pt x="139765" y="323900"/>
                </a:cubicBezTo>
                <a:cubicBezTo>
                  <a:pt x="135884" y="303439"/>
                  <a:pt x="150348" y="332367"/>
                  <a:pt x="146115" y="326017"/>
                </a:cubicBezTo>
                <a:cubicBezTo>
                  <a:pt x="141882" y="319667"/>
                  <a:pt x="136237" y="317903"/>
                  <a:pt x="114365" y="285800"/>
                </a:cubicBezTo>
                <a:cubicBezTo>
                  <a:pt x="92493" y="253697"/>
                  <a:pt x="33226" y="163386"/>
                  <a:pt x="14882" y="133400"/>
                </a:cubicBezTo>
                <a:cubicBezTo>
                  <a:pt x="-3462" y="103414"/>
                  <a:pt x="3594" y="125639"/>
                  <a:pt x="4299" y="105884"/>
                </a:cubicBezTo>
                <a:cubicBezTo>
                  <a:pt x="5004" y="86129"/>
                  <a:pt x="21938" y="-2419"/>
                  <a:pt x="21232" y="5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フリーフォーム: 図形 209">
            <a:extLst>
              <a:ext uri="{FF2B5EF4-FFF2-40B4-BE49-F238E27FC236}">
                <a16:creationId xmlns:a16="http://schemas.microsoft.com/office/drawing/2014/main" id="{C1CAC054-134C-45AD-95AA-CA74C590C6C7}"/>
              </a:ext>
            </a:extLst>
          </p:cNvPr>
          <p:cNvSpPr/>
          <p:nvPr/>
        </p:nvSpPr>
        <p:spPr>
          <a:xfrm>
            <a:off x="2425696" y="5236363"/>
            <a:ext cx="239930" cy="510623"/>
          </a:xfrm>
          <a:custGeom>
            <a:avLst/>
            <a:gdLst>
              <a:gd name="connsiteX0" fmla="*/ 209554 w 239930"/>
              <a:gd name="connsiteY0" fmla="*/ 270 h 510623"/>
              <a:gd name="connsiteX1" fmla="*/ 234954 w 239930"/>
              <a:gd name="connsiteY1" fmla="*/ 264854 h 510623"/>
              <a:gd name="connsiteX2" fmla="*/ 169337 w 239930"/>
              <a:gd name="connsiteY2" fmla="*/ 328354 h 510623"/>
              <a:gd name="connsiteX3" fmla="*/ 40221 w 239930"/>
              <a:gd name="connsiteY3" fmla="*/ 478637 h 510623"/>
              <a:gd name="connsiteX4" fmla="*/ 234954 w 239930"/>
              <a:gd name="connsiteY4" fmla="*/ 273320 h 510623"/>
              <a:gd name="connsiteX5" fmla="*/ 4 w 239930"/>
              <a:gd name="connsiteY5" fmla="*/ 510387 h 510623"/>
              <a:gd name="connsiteX6" fmla="*/ 228604 w 239930"/>
              <a:gd name="connsiteY6" fmla="*/ 220404 h 510623"/>
              <a:gd name="connsiteX7" fmla="*/ 209554 w 239930"/>
              <a:gd name="connsiteY7" fmla="*/ 270 h 51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930" h="510623">
                <a:moveTo>
                  <a:pt x="209554" y="270"/>
                </a:moveTo>
                <a:cubicBezTo>
                  <a:pt x="210612" y="7678"/>
                  <a:pt x="241657" y="210174"/>
                  <a:pt x="234954" y="264854"/>
                </a:cubicBezTo>
                <a:cubicBezTo>
                  <a:pt x="228251" y="319534"/>
                  <a:pt x="201792" y="292724"/>
                  <a:pt x="169337" y="328354"/>
                </a:cubicBezTo>
                <a:cubicBezTo>
                  <a:pt x="136881" y="363985"/>
                  <a:pt x="29285" y="487809"/>
                  <a:pt x="40221" y="478637"/>
                </a:cubicBezTo>
                <a:cubicBezTo>
                  <a:pt x="51157" y="469465"/>
                  <a:pt x="241657" y="268028"/>
                  <a:pt x="234954" y="273320"/>
                </a:cubicBezTo>
                <a:cubicBezTo>
                  <a:pt x="228251" y="278612"/>
                  <a:pt x="1062" y="519206"/>
                  <a:pt x="4" y="510387"/>
                </a:cubicBezTo>
                <a:cubicBezTo>
                  <a:pt x="-1054" y="501568"/>
                  <a:pt x="194385" y="301543"/>
                  <a:pt x="228604" y="220404"/>
                </a:cubicBezTo>
                <a:cubicBezTo>
                  <a:pt x="262823" y="139265"/>
                  <a:pt x="208496" y="-7138"/>
                  <a:pt x="209554" y="27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" name="フリーフォーム: 図形 210">
            <a:extLst>
              <a:ext uri="{FF2B5EF4-FFF2-40B4-BE49-F238E27FC236}">
                <a16:creationId xmlns:a16="http://schemas.microsoft.com/office/drawing/2014/main" id="{02A722FE-873A-4C3D-88EC-F095515E1268}"/>
              </a:ext>
            </a:extLst>
          </p:cNvPr>
          <p:cNvSpPr/>
          <p:nvPr/>
        </p:nvSpPr>
        <p:spPr>
          <a:xfrm>
            <a:off x="2493641" y="4982422"/>
            <a:ext cx="306992" cy="745476"/>
          </a:xfrm>
          <a:custGeom>
            <a:avLst/>
            <a:gdLst>
              <a:gd name="connsiteX0" fmla="*/ 249559 w 306992"/>
              <a:gd name="connsiteY0" fmla="*/ 211 h 745476"/>
              <a:gd name="connsiteX1" fmla="*/ 224159 w 306992"/>
              <a:gd name="connsiteY1" fmla="*/ 103928 h 745476"/>
              <a:gd name="connsiteX2" fmla="*/ 247442 w 306992"/>
              <a:gd name="connsiteY2" fmla="*/ 222461 h 745476"/>
              <a:gd name="connsiteX3" fmla="*/ 289776 w 306992"/>
              <a:gd name="connsiteY3" fmla="*/ 482811 h 745476"/>
              <a:gd name="connsiteX4" fmla="*/ 285542 w 306992"/>
              <a:gd name="connsiteY4" fmla="*/ 324061 h 745476"/>
              <a:gd name="connsiteX5" fmla="*/ 272842 w 306992"/>
              <a:gd name="connsiteY5" fmla="*/ 508211 h 745476"/>
              <a:gd name="connsiteX6" fmla="*/ 109859 w 306992"/>
              <a:gd name="connsiteY6" fmla="*/ 660611 h 745476"/>
              <a:gd name="connsiteX7" fmla="*/ 6142 w 306992"/>
              <a:gd name="connsiteY7" fmla="*/ 738928 h 745476"/>
              <a:gd name="connsiteX8" fmla="*/ 291892 w 306992"/>
              <a:gd name="connsiteY8" fmla="*/ 493395 h 745476"/>
              <a:gd name="connsiteX9" fmla="*/ 264376 w 306992"/>
              <a:gd name="connsiteY9" fmla="*/ 448945 h 745476"/>
              <a:gd name="connsiteX10" fmla="*/ 238976 w 306992"/>
              <a:gd name="connsiteY10" fmla="*/ 254211 h 745476"/>
              <a:gd name="connsiteX11" fmla="*/ 213576 w 306992"/>
              <a:gd name="connsiteY11" fmla="*/ 131445 h 745476"/>
              <a:gd name="connsiteX12" fmla="*/ 249559 w 306992"/>
              <a:gd name="connsiteY12" fmla="*/ 211 h 745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6992" h="745476">
                <a:moveTo>
                  <a:pt x="249559" y="211"/>
                </a:moveTo>
                <a:cubicBezTo>
                  <a:pt x="251323" y="-4375"/>
                  <a:pt x="224512" y="66886"/>
                  <a:pt x="224159" y="103928"/>
                </a:cubicBezTo>
                <a:cubicBezTo>
                  <a:pt x="223806" y="140970"/>
                  <a:pt x="236506" y="159314"/>
                  <a:pt x="247442" y="222461"/>
                </a:cubicBezTo>
                <a:cubicBezTo>
                  <a:pt x="258378" y="285608"/>
                  <a:pt x="283426" y="465878"/>
                  <a:pt x="289776" y="482811"/>
                </a:cubicBezTo>
                <a:cubicBezTo>
                  <a:pt x="296126" y="499744"/>
                  <a:pt x="288364" y="319828"/>
                  <a:pt x="285542" y="324061"/>
                </a:cubicBezTo>
                <a:cubicBezTo>
                  <a:pt x="282720" y="328294"/>
                  <a:pt x="302123" y="452119"/>
                  <a:pt x="272842" y="508211"/>
                </a:cubicBezTo>
                <a:cubicBezTo>
                  <a:pt x="243561" y="564303"/>
                  <a:pt x="154309" y="622158"/>
                  <a:pt x="109859" y="660611"/>
                </a:cubicBezTo>
                <a:cubicBezTo>
                  <a:pt x="65409" y="699064"/>
                  <a:pt x="-24197" y="766797"/>
                  <a:pt x="6142" y="738928"/>
                </a:cubicBezTo>
                <a:cubicBezTo>
                  <a:pt x="36481" y="711059"/>
                  <a:pt x="248853" y="541725"/>
                  <a:pt x="291892" y="493395"/>
                </a:cubicBezTo>
                <a:cubicBezTo>
                  <a:pt x="334931" y="445065"/>
                  <a:pt x="273195" y="488809"/>
                  <a:pt x="264376" y="448945"/>
                </a:cubicBezTo>
                <a:cubicBezTo>
                  <a:pt x="255557" y="409081"/>
                  <a:pt x="247443" y="307128"/>
                  <a:pt x="238976" y="254211"/>
                </a:cubicBezTo>
                <a:cubicBezTo>
                  <a:pt x="230509" y="201294"/>
                  <a:pt x="212870" y="169898"/>
                  <a:pt x="213576" y="131445"/>
                </a:cubicBezTo>
                <a:cubicBezTo>
                  <a:pt x="214281" y="92992"/>
                  <a:pt x="247795" y="4797"/>
                  <a:pt x="249559" y="21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" name="フリーフォーム: 図形 211">
            <a:extLst>
              <a:ext uri="{FF2B5EF4-FFF2-40B4-BE49-F238E27FC236}">
                <a16:creationId xmlns:a16="http://schemas.microsoft.com/office/drawing/2014/main" id="{DC210167-CF02-4B14-B5D7-E6B0143FF316}"/>
              </a:ext>
            </a:extLst>
          </p:cNvPr>
          <p:cNvSpPr/>
          <p:nvPr/>
        </p:nvSpPr>
        <p:spPr>
          <a:xfrm>
            <a:off x="2791589" y="5217543"/>
            <a:ext cx="131848" cy="364971"/>
          </a:xfrm>
          <a:custGeom>
            <a:avLst/>
            <a:gdLst>
              <a:gd name="connsiteX0" fmla="*/ 10878 w 131848"/>
              <a:gd name="connsiteY0" fmla="*/ 40 h 364971"/>
              <a:gd name="connsiteX1" fmla="*/ 17228 w 131848"/>
              <a:gd name="connsiteY1" fmla="*/ 91057 h 364971"/>
              <a:gd name="connsiteX2" fmla="*/ 131528 w 131848"/>
              <a:gd name="connsiteY2" fmla="*/ 340824 h 364971"/>
              <a:gd name="connsiteX3" fmla="*/ 53211 w 131848"/>
              <a:gd name="connsiteY3" fmla="*/ 190540 h 364971"/>
              <a:gd name="connsiteX4" fmla="*/ 106128 w 131848"/>
              <a:gd name="connsiteY4" fmla="*/ 364107 h 364971"/>
              <a:gd name="connsiteX5" fmla="*/ 34161 w 131848"/>
              <a:gd name="connsiteY5" fmla="*/ 260390 h 364971"/>
              <a:gd name="connsiteX6" fmla="*/ 8761 w 131848"/>
              <a:gd name="connsiteY6" fmla="*/ 330240 h 364971"/>
              <a:gd name="connsiteX7" fmla="*/ 12994 w 131848"/>
              <a:gd name="connsiteY7" fmla="*/ 186307 h 364971"/>
              <a:gd name="connsiteX8" fmla="*/ 294 w 131848"/>
              <a:gd name="connsiteY8" fmla="*/ 80474 h 364971"/>
              <a:gd name="connsiteX9" fmla="*/ 10878 w 131848"/>
              <a:gd name="connsiteY9" fmla="*/ 40 h 364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1848" h="364971">
                <a:moveTo>
                  <a:pt x="10878" y="40"/>
                </a:moveTo>
                <a:cubicBezTo>
                  <a:pt x="13700" y="1804"/>
                  <a:pt x="-2880" y="34260"/>
                  <a:pt x="17228" y="91057"/>
                </a:cubicBezTo>
                <a:cubicBezTo>
                  <a:pt x="37336" y="147854"/>
                  <a:pt x="125531" y="324244"/>
                  <a:pt x="131528" y="340824"/>
                </a:cubicBezTo>
                <a:cubicBezTo>
                  <a:pt x="137525" y="357404"/>
                  <a:pt x="57444" y="186660"/>
                  <a:pt x="53211" y="190540"/>
                </a:cubicBezTo>
                <a:cubicBezTo>
                  <a:pt x="48978" y="194420"/>
                  <a:pt x="109303" y="352465"/>
                  <a:pt x="106128" y="364107"/>
                </a:cubicBezTo>
                <a:cubicBezTo>
                  <a:pt x="102953" y="375749"/>
                  <a:pt x="50389" y="266035"/>
                  <a:pt x="34161" y="260390"/>
                </a:cubicBezTo>
                <a:cubicBezTo>
                  <a:pt x="17933" y="254746"/>
                  <a:pt x="12289" y="342587"/>
                  <a:pt x="8761" y="330240"/>
                </a:cubicBezTo>
                <a:cubicBezTo>
                  <a:pt x="5233" y="317893"/>
                  <a:pt x="14405" y="227935"/>
                  <a:pt x="12994" y="186307"/>
                </a:cubicBezTo>
                <a:cubicBezTo>
                  <a:pt x="11583" y="144679"/>
                  <a:pt x="2411" y="106579"/>
                  <a:pt x="294" y="80474"/>
                </a:cubicBezTo>
                <a:cubicBezTo>
                  <a:pt x="-1823" y="54369"/>
                  <a:pt x="8056" y="-1724"/>
                  <a:pt x="10878" y="4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" name="フリーフォーム: 図形 212">
            <a:extLst>
              <a:ext uri="{FF2B5EF4-FFF2-40B4-BE49-F238E27FC236}">
                <a16:creationId xmlns:a16="http://schemas.microsoft.com/office/drawing/2014/main" id="{F689E7D1-A8E0-4199-B4B9-4FB7B668E5F9}"/>
              </a:ext>
            </a:extLst>
          </p:cNvPr>
          <p:cNvSpPr/>
          <p:nvPr/>
        </p:nvSpPr>
        <p:spPr>
          <a:xfrm>
            <a:off x="1960033" y="5733234"/>
            <a:ext cx="538926" cy="125699"/>
          </a:xfrm>
          <a:custGeom>
            <a:avLst/>
            <a:gdLst>
              <a:gd name="connsiteX0" fmla="*/ 0 w 538926"/>
              <a:gd name="connsiteY0" fmla="*/ 125699 h 125699"/>
              <a:gd name="connsiteX1" fmla="*/ 215900 w 538926"/>
              <a:gd name="connsiteY1" fmla="*/ 89716 h 125699"/>
              <a:gd name="connsiteX2" fmla="*/ 537634 w 538926"/>
              <a:gd name="connsiteY2" fmla="*/ 816 h 125699"/>
              <a:gd name="connsiteX3" fmla="*/ 336550 w 538926"/>
              <a:gd name="connsiteY3" fmla="*/ 43149 h 125699"/>
              <a:gd name="connsiteX4" fmla="*/ 0 w 538926"/>
              <a:gd name="connsiteY4" fmla="*/ 125699 h 125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926" h="125699">
                <a:moveTo>
                  <a:pt x="0" y="125699"/>
                </a:moveTo>
                <a:cubicBezTo>
                  <a:pt x="63147" y="118114"/>
                  <a:pt x="126294" y="110530"/>
                  <a:pt x="215900" y="89716"/>
                </a:cubicBezTo>
                <a:cubicBezTo>
                  <a:pt x="305506" y="68902"/>
                  <a:pt x="517526" y="8577"/>
                  <a:pt x="537634" y="816"/>
                </a:cubicBezTo>
                <a:cubicBezTo>
                  <a:pt x="557742" y="-6945"/>
                  <a:pt x="336550" y="43149"/>
                  <a:pt x="336550" y="43149"/>
                </a:cubicBezTo>
                <a:lnTo>
                  <a:pt x="0" y="125699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" name="フリーフォーム: 図形 213">
            <a:extLst>
              <a:ext uri="{FF2B5EF4-FFF2-40B4-BE49-F238E27FC236}">
                <a16:creationId xmlns:a16="http://schemas.microsoft.com/office/drawing/2014/main" id="{851F3B6E-66F8-495D-8F47-9FA6AE7CCD83}"/>
              </a:ext>
            </a:extLst>
          </p:cNvPr>
          <p:cNvSpPr/>
          <p:nvPr/>
        </p:nvSpPr>
        <p:spPr>
          <a:xfrm>
            <a:off x="1043492" y="5348811"/>
            <a:ext cx="969475" cy="522959"/>
          </a:xfrm>
          <a:custGeom>
            <a:avLst/>
            <a:gdLst>
              <a:gd name="connsiteX0" fmla="*/ 25 w 969475"/>
              <a:gd name="connsiteY0" fmla="*/ 6 h 522959"/>
              <a:gd name="connsiteX1" fmla="*/ 296358 w 969475"/>
              <a:gd name="connsiteY1" fmla="*/ 294222 h 522959"/>
              <a:gd name="connsiteX2" fmla="*/ 412775 w 969475"/>
              <a:gd name="connsiteY2" fmla="*/ 349256 h 522959"/>
              <a:gd name="connsiteX3" fmla="*/ 969458 w 969475"/>
              <a:gd name="connsiteY3" fmla="*/ 522822 h 522959"/>
              <a:gd name="connsiteX4" fmla="*/ 431825 w 969475"/>
              <a:gd name="connsiteY4" fmla="*/ 376772 h 522959"/>
              <a:gd name="connsiteX5" fmla="*/ 313291 w 969475"/>
              <a:gd name="connsiteY5" fmla="*/ 285756 h 522959"/>
              <a:gd name="connsiteX6" fmla="*/ 25 w 969475"/>
              <a:gd name="connsiteY6" fmla="*/ 6 h 522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475" h="522959">
                <a:moveTo>
                  <a:pt x="25" y="6"/>
                </a:moveTo>
                <a:cubicBezTo>
                  <a:pt x="-2797" y="1417"/>
                  <a:pt x="227566" y="236014"/>
                  <a:pt x="296358" y="294222"/>
                </a:cubicBezTo>
                <a:cubicBezTo>
                  <a:pt x="365150" y="352430"/>
                  <a:pt x="300592" y="311156"/>
                  <a:pt x="412775" y="349256"/>
                </a:cubicBezTo>
                <a:cubicBezTo>
                  <a:pt x="524958" y="387356"/>
                  <a:pt x="966283" y="518236"/>
                  <a:pt x="969458" y="522822"/>
                </a:cubicBezTo>
                <a:cubicBezTo>
                  <a:pt x="972633" y="527408"/>
                  <a:pt x="541186" y="416283"/>
                  <a:pt x="431825" y="376772"/>
                </a:cubicBezTo>
                <a:cubicBezTo>
                  <a:pt x="322464" y="337261"/>
                  <a:pt x="382435" y="348550"/>
                  <a:pt x="313291" y="285756"/>
                </a:cubicBezTo>
                <a:cubicBezTo>
                  <a:pt x="244147" y="222962"/>
                  <a:pt x="2847" y="-1405"/>
                  <a:pt x="25" y="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" name="フリーフォーム: 図形 214">
            <a:extLst>
              <a:ext uri="{FF2B5EF4-FFF2-40B4-BE49-F238E27FC236}">
                <a16:creationId xmlns:a16="http://schemas.microsoft.com/office/drawing/2014/main" id="{363BEF2D-D8EF-45B6-88C8-4BA9B13EE1F5}"/>
              </a:ext>
            </a:extLst>
          </p:cNvPr>
          <p:cNvSpPr/>
          <p:nvPr/>
        </p:nvSpPr>
        <p:spPr>
          <a:xfrm>
            <a:off x="571412" y="4739752"/>
            <a:ext cx="492595" cy="622545"/>
          </a:xfrm>
          <a:custGeom>
            <a:avLst/>
            <a:gdLst>
              <a:gd name="connsiteX0" fmla="*/ 6438 w 492595"/>
              <a:gd name="connsiteY0" fmla="*/ 523 h 622545"/>
              <a:gd name="connsiteX1" fmla="*/ 95338 w 492595"/>
              <a:gd name="connsiteY1" fmla="*/ 232298 h 622545"/>
              <a:gd name="connsiteX2" fmla="*/ 485863 w 492595"/>
              <a:gd name="connsiteY2" fmla="*/ 619648 h 622545"/>
              <a:gd name="connsiteX3" fmla="*/ 320763 w 492595"/>
              <a:gd name="connsiteY3" fmla="*/ 397398 h 622545"/>
              <a:gd name="connsiteX4" fmla="*/ 41363 w 492595"/>
              <a:gd name="connsiteY4" fmla="*/ 175148 h 622545"/>
              <a:gd name="connsiteX5" fmla="*/ 6438 w 492595"/>
              <a:gd name="connsiteY5" fmla="*/ 523 h 622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595" h="622545">
                <a:moveTo>
                  <a:pt x="6438" y="523"/>
                </a:moveTo>
                <a:cubicBezTo>
                  <a:pt x="15434" y="10048"/>
                  <a:pt x="15434" y="129111"/>
                  <a:pt x="95338" y="232298"/>
                </a:cubicBezTo>
                <a:cubicBezTo>
                  <a:pt x="175242" y="335486"/>
                  <a:pt x="448292" y="592131"/>
                  <a:pt x="485863" y="619648"/>
                </a:cubicBezTo>
                <a:cubicBezTo>
                  <a:pt x="523434" y="647165"/>
                  <a:pt x="394846" y="471481"/>
                  <a:pt x="320763" y="397398"/>
                </a:cubicBezTo>
                <a:cubicBezTo>
                  <a:pt x="246680" y="323315"/>
                  <a:pt x="92692" y="236531"/>
                  <a:pt x="41363" y="175148"/>
                </a:cubicBezTo>
                <a:cubicBezTo>
                  <a:pt x="-9966" y="113765"/>
                  <a:pt x="-2558" y="-9002"/>
                  <a:pt x="6438" y="52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" name="フリーフォーム: 図形 215">
            <a:extLst>
              <a:ext uri="{FF2B5EF4-FFF2-40B4-BE49-F238E27FC236}">
                <a16:creationId xmlns:a16="http://schemas.microsoft.com/office/drawing/2014/main" id="{4069488A-FD0F-47A5-9316-E6D5FC67E327}"/>
              </a:ext>
            </a:extLst>
          </p:cNvPr>
          <p:cNvSpPr/>
          <p:nvPr/>
        </p:nvSpPr>
        <p:spPr>
          <a:xfrm>
            <a:off x="912938" y="4429097"/>
            <a:ext cx="236535" cy="493162"/>
          </a:xfrm>
          <a:custGeom>
            <a:avLst/>
            <a:gdLst>
              <a:gd name="connsiteX0" fmla="*/ 236412 w 236535"/>
              <a:gd name="connsiteY0" fmla="*/ 28 h 493162"/>
              <a:gd name="connsiteX1" fmla="*/ 45912 w 236535"/>
              <a:gd name="connsiteY1" fmla="*/ 196878 h 493162"/>
              <a:gd name="connsiteX2" fmla="*/ 61787 w 236535"/>
              <a:gd name="connsiteY2" fmla="*/ 488978 h 493162"/>
              <a:gd name="connsiteX3" fmla="*/ 23687 w 236535"/>
              <a:gd name="connsiteY3" fmla="*/ 358803 h 493162"/>
              <a:gd name="connsiteX4" fmla="*/ 14162 w 236535"/>
              <a:gd name="connsiteY4" fmla="*/ 209578 h 493162"/>
              <a:gd name="connsiteX5" fmla="*/ 236412 w 236535"/>
              <a:gd name="connsiteY5" fmla="*/ 28 h 493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6535" h="493162">
                <a:moveTo>
                  <a:pt x="236412" y="28"/>
                </a:moveTo>
                <a:cubicBezTo>
                  <a:pt x="241704" y="-2089"/>
                  <a:pt x="75016" y="115386"/>
                  <a:pt x="45912" y="196878"/>
                </a:cubicBezTo>
                <a:cubicBezTo>
                  <a:pt x="16808" y="278370"/>
                  <a:pt x="65491" y="461991"/>
                  <a:pt x="61787" y="488978"/>
                </a:cubicBezTo>
                <a:cubicBezTo>
                  <a:pt x="58083" y="515965"/>
                  <a:pt x="31624" y="405370"/>
                  <a:pt x="23687" y="358803"/>
                </a:cubicBezTo>
                <a:cubicBezTo>
                  <a:pt x="15750" y="312236"/>
                  <a:pt x="-19176" y="266728"/>
                  <a:pt x="14162" y="209578"/>
                </a:cubicBezTo>
                <a:cubicBezTo>
                  <a:pt x="47499" y="152428"/>
                  <a:pt x="231120" y="2145"/>
                  <a:pt x="236412" y="2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フリーフォーム: 図形 216">
            <a:extLst>
              <a:ext uri="{FF2B5EF4-FFF2-40B4-BE49-F238E27FC236}">
                <a16:creationId xmlns:a16="http://schemas.microsoft.com/office/drawing/2014/main" id="{2FD4FDD3-5993-4336-8069-4185E4AD6276}"/>
              </a:ext>
            </a:extLst>
          </p:cNvPr>
          <p:cNvSpPr/>
          <p:nvPr/>
        </p:nvSpPr>
        <p:spPr>
          <a:xfrm>
            <a:off x="809122" y="4460559"/>
            <a:ext cx="137195" cy="570451"/>
          </a:xfrm>
          <a:custGeom>
            <a:avLst/>
            <a:gdLst>
              <a:gd name="connsiteX0" fmla="*/ 137028 w 137195"/>
              <a:gd name="connsiteY0" fmla="*/ 316 h 570451"/>
              <a:gd name="connsiteX1" fmla="*/ 503 w 137195"/>
              <a:gd name="connsiteY1" fmla="*/ 235266 h 570451"/>
              <a:gd name="connsiteX2" fmla="*/ 89403 w 137195"/>
              <a:gd name="connsiteY2" fmla="*/ 562291 h 570451"/>
              <a:gd name="connsiteX3" fmla="*/ 51303 w 137195"/>
              <a:gd name="connsiteY3" fmla="*/ 447991 h 570451"/>
              <a:gd name="connsiteX4" fmla="*/ 29078 w 137195"/>
              <a:gd name="connsiteY4" fmla="*/ 190816 h 570451"/>
              <a:gd name="connsiteX5" fmla="*/ 137028 w 137195"/>
              <a:gd name="connsiteY5" fmla="*/ 316 h 570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195" h="570451">
                <a:moveTo>
                  <a:pt x="137028" y="316"/>
                </a:moveTo>
                <a:cubicBezTo>
                  <a:pt x="132265" y="7724"/>
                  <a:pt x="8440" y="141604"/>
                  <a:pt x="503" y="235266"/>
                </a:cubicBezTo>
                <a:cubicBezTo>
                  <a:pt x="-7435" y="328929"/>
                  <a:pt x="80936" y="526837"/>
                  <a:pt x="89403" y="562291"/>
                </a:cubicBezTo>
                <a:cubicBezTo>
                  <a:pt x="97870" y="597745"/>
                  <a:pt x="61357" y="509904"/>
                  <a:pt x="51303" y="447991"/>
                </a:cubicBezTo>
                <a:cubicBezTo>
                  <a:pt x="41249" y="386079"/>
                  <a:pt x="14790" y="264370"/>
                  <a:pt x="29078" y="190816"/>
                </a:cubicBezTo>
                <a:cubicBezTo>
                  <a:pt x="43365" y="117262"/>
                  <a:pt x="141791" y="-7092"/>
                  <a:pt x="137028" y="31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" name="フリーフォーム: 図形 217">
            <a:extLst>
              <a:ext uri="{FF2B5EF4-FFF2-40B4-BE49-F238E27FC236}">
                <a16:creationId xmlns:a16="http://schemas.microsoft.com/office/drawing/2014/main" id="{05537DAF-9A20-4E15-9F30-6FAB26BE4343}"/>
              </a:ext>
            </a:extLst>
          </p:cNvPr>
          <p:cNvSpPr/>
          <p:nvPr/>
        </p:nvSpPr>
        <p:spPr>
          <a:xfrm>
            <a:off x="621095" y="4415622"/>
            <a:ext cx="159970" cy="223791"/>
          </a:xfrm>
          <a:custGeom>
            <a:avLst/>
            <a:gdLst>
              <a:gd name="connsiteX0" fmla="*/ 159955 w 159970"/>
              <a:gd name="connsiteY0" fmla="*/ 803 h 223791"/>
              <a:gd name="connsiteX1" fmla="*/ 20255 w 159970"/>
              <a:gd name="connsiteY1" fmla="*/ 188128 h 223791"/>
              <a:gd name="connsiteX2" fmla="*/ 20255 w 159970"/>
              <a:gd name="connsiteY2" fmla="*/ 223053 h 223791"/>
              <a:gd name="connsiteX3" fmla="*/ 7555 w 159970"/>
              <a:gd name="connsiteY3" fmla="*/ 175428 h 223791"/>
              <a:gd name="connsiteX4" fmla="*/ 10730 w 159970"/>
              <a:gd name="connsiteY4" fmla="*/ 121453 h 223791"/>
              <a:gd name="connsiteX5" fmla="*/ 159955 w 159970"/>
              <a:gd name="connsiteY5" fmla="*/ 803 h 223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9970" h="223791">
                <a:moveTo>
                  <a:pt x="159955" y="803"/>
                </a:moveTo>
                <a:cubicBezTo>
                  <a:pt x="161542" y="11915"/>
                  <a:pt x="43538" y="151086"/>
                  <a:pt x="20255" y="188128"/>
                </a:cubicBezTo>
                <a:cubicBezTo>
                  <a:pt x="-3028" y="225170"/>
                  <a:pt x="22372" y="225170"/>
                  <a:pt x="20255" y="223053"/>
                </a:cubicBezTo>
                <a:cubicBezTo>
                  <a:pt x="18138" y="220936"/>
                  <a:pt x="9142" y="192361"/>
                  <a:pt x="7555" y="175428"/>
                </a:cubicBezTo>
                <a:cubicBezTo>
                  <a:pt x="5967" y="158495"/>
                  <a:pt x="-10437" y="145795"/>
                  <a:pt x="10730" y="121453"/>
                </a:cubicBezTo>
                <a:cubicBezTo>
                  <a:pt x="31897" y="97111"/>
                  <a:pt x="158368" y="-10309"/>
                  <a:pt x="159955" y="80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" name="フリーフォーム: 図形 218">
            <a:extLst>
              <a:ext uri="{FF2B5EF4-FFF2-40B4-BE49-F238E27FC236}">
                <a16:creationId xmlns:a16="http://schemas.microsoft.com/office/drawing/2014/main" id="{209AA0B8-8A4B-4B97-93DA-1C03B50CEBB4}"/>
              </a:ext>
            </a:extLst>
          </p:cNvPr>
          <p:cNvSpPr/>
          <p:nvPr/>
        </p:nvSpPr>
        <p:spPr>
          <a:xfrm>
            <a:off x="685798" y="4661396"/>
            <a:ext cx="102003" cy="255746"/>
          </a:xfrm>
          <a:custGeom>
            <a:avLst/>
            <a:gdLst>
              <a:gd name="connsiteX0" fmla="*/ 2 w 102003"/>
              <a:gd name="connsiteY0" fmla="*/ 2679 h 255746"/>
              <a:gd name="connsiteX1" fmla="*/ 98427 w 102003"/>
              <a:gd name="connsiteY1" fmla="*/ 164604 h 255746"/>
              <a:gd name="connsiteX2" fmla="*/ 66677 w 102003"/>
              <a:gd name="connsiteY2" fmla="*/ 253504 h 255746"/>
              <a:gd name="connsiteX3" fmla="*/ 101602 w 102003"/>
              <a:gd name="connsiteY3" fmla="*/ 75704 h 255746"/>
              <a:gd name="connsiteX4" fmla="*/ 2 w 102003"/>
              <a:gd name="connsiteY4" fmla="*/ 2679 h 255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003" h="255746">
                <a:moveTo>
                  <a:pt x="2" y="2679"/>
                </a:moveTo>
                <a:cubicBezTo>
                  <a:pt x="-527" y="17496"/>
                  <a:pt x="87315" y="122800"/>
                  <a:pt x="98427" y="164604"/>
                </a:cubicBezTo>
                <a:cubicBezTo>
                  <a:pt x="109539" y="206408"/>
                  <a:pt x="66148" y="268321"/>
                  <a:pt x="66677" y="253504"/>
                </a:cubicBezTo>
                <a:cubicBezTo>
                  <a:pt x="67206" y="238687"/>
                  <a:pt x="106365" y="113804"/>
                  <a:pt x="101602" y="75704"/>
                </a:cubicBezTo>
                <a:cubicBezTo>
                  <a:pt x="96840" y="37604"/>
                  <a:pt x="531" y="-12138"/>
                  <a:pt x="2" y="267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" name="フリーフォーム: 図形 219">
            <a:extLst>
              <a:ext uri="{FF2B5EF4-FFF2-40B4-BE49-F238E27FC236}">
                <a16:creationId xmlns:a16="http://schemas.microsoft.com/office/drawing/2014/main" id="{C2D63A4F-BE15-4189-9FAF-19C229167017}"/>
              </a:ext>
            </a:extLst>
          </p:cNvPr>
          <p:cNvSpPr/>
          <p:nvPr/>
        </p:nvSpPr>
        <p:spPr>
          <a:xfrm>
            <a:off x="462883" y="4414931"/>
            <a:ext cx="181647" cy="505961"/>
          </a:xfrm>
          <a:custGeom>
            <a:avLst/>
            <a:gdLst>
              <a:gd name="connsiteX0" fmla="*/ 181642 w 181647"/>
              <a:gd name="connsiteY0" fmla="*/ 1494 h 505961"/>
              <a:gd name="connsiteX1" fmla="*/ 13367 w 181647"/>
              <a:gd name="connsiteY1" fmla="*/ 226919 h 505961"/>
              <a:gd name="connsiteX2" fmla="*/ 22892 w 181647"/>
              <a:gd name="connsiteY2" fmla="*/ 309469 h 505961"/>
              <a:gd name="connsiteX3" fmla="*/ 121317 w 181647"/>
              <a:gd name="connsiteY3" fmla="*/ 503144 h 505961"/>
              <a:gd name="connsiteX4" fmla="*/ 7017 w 181647"/>
              <a:gd name="connsiteY4" fmla="*/ 147544 h 505961"/>
              <a:gd name="connsiteX5" fmla="*/ 181642 w 181647"/>
              <a:gd name="connsiteY5" fmla="*/ 1494 h 505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647" h="505961">
                <a:moveTo>
                  <a:pt x="181642" y="1494"/>
                </a:moveTo>
                <a:cubicBezTo>
                  <a:pt x="182700" y="14723"/>
                  <a:pt x="39825" y="175590"/>
                  <a:pt x="13367" y="226919"/>
                </a:cubicBezTo>
                <a:cubicBezTo>
                  <a:pt x="-13091" y="278248"/>
                  <a:pt x="4900" y="263432"/>
                  <a:pt x="22892" y="309469"/>
                </a:cubicBezTo>
                <a:cubicBezTo>
                  <a:pt x="40884" y="355506"/>
                  <a:pt x="123963" y="530132"/>
                  <a:pt x="121317" y="503144"/>
                </a:cubicBezTo>
                <a:cubicBezTo>
                  <a:pt x="118671" y="476157"/>
                  <a:pt x="-5154" y="230094"/>
                  <a:pt x="7017" y="147544"/>
                </a:cubicBezTo>
                <a:cubicBezTo>
                  <a:pt x="19188" y="64994"/>
                  <a:pt x="180584" y="-11735"/>
                  <a:pt x="181642" y="149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" name="フリーフォーム: 図形 220">
            <a:extLst>
              <a:ext uri="{FF2B5EF4-FFF2-40B4-BE49-F238E27FC236}">
                <a16:creationId xmlns:a16="http://schemas.microsoft.com/office/drawing/2014/main" id="{FC7503D7-97B4-4CAA-9069-328A92A5EFC8}"/>
              </a:ext>
            </a:extLst>
          </p:cNvPr>
          <p:cNvSpPr/>
          <p:nvPr/>
        </p:nvSpPr>
        <p:spPr>
          <a:xfrm>
            <a:off x="656179" y="3058482"/>
            <a:ext cx="2093347" cy="1359268"/>
          </a:xfrm>
          <a:custGeom>
            <a:avLst/>
            <a:gdLst>
              <a:gd name="connsiteX0" fmla="*/ 2036221 w 2093347"/>
              <a:gd name="connsiteY0" fmla="*/ 49843 h 1359268"/>
              <a:gd name="connsiteX1" fmla="*/ 1966371 w 2093347"/>
              <a:gd name="connsiteY1" fmla="*/ 59368 h 1359268"/>
              <a:gd name="connsiteX2" fmla="*/ 1318671 w 2093347"/>
              <a:gd name="connsiteY2" fmla="*/ 462593 h 1359268"/>
              <a:gd name="connsiteX3" fmla="*/ 594771 w 2093347"/>
              <a:gd name="connsiteY3" fmla="*/ 837243 h 1359268"/>
              <a:gd name="connsiteX4" fmla="*/ 13746 w 2093347"/>
              <a:gd name="connsiteY4" fmla="*/ 1345243 h 1359268"/>
              <a:gd name="connsiteX5" fmla="*/ 169321 w 2093347"/>
              <a:gd name="connsiteY5" fmla="*/ 1227768 h 1359268"/>
              <a:gd name="connsiteX6" fmla="*/ 734471 w 2093347"/>
              <a:gd name="connsiteY6" fmla="*/ 789618 h 1359268"/>
              <a:gd name="connsiteX7" fmla="*/ 1315496 w 2093347"/>
              <a:gd name="connsiteY7" fmla="*/ 513393 h 1359268"/>
              <a:gd name="connsiteX8" fmla="*/ 2036221 w 2093347"/>
              <a:gd name="connsiteY8" fmla="*/ 49843 h 1359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93347" h="1359268">
                <a:moveTo>
                  <a:pt x="2036221" y="49843"/>
                </a:moveTo>
                <a:cubicBezTo>
                  <a:pt x="2144700" y="-25828"/>
                  <a:pt x="2085963" y="-9424"/>
                  <a:pt x="1966371" y="59368"/>
                </a:cubicBezTo>
                <a:cubicBezTo>
                  <a:pt x="1846779" y="128160"/>
                  <a:pt x="1547271" y="332947"/>
                  <a:pt x="1318671" y="462593"/>
                </a:cubicBezTo>
                <a:cubicBezTo>
                  <a:pt x="1090071" y="592239"/>
                  <a:pt x="812259" y="690135"/>
                  <a:pt x="594771" y="837243"/>
                </a:cubicBezTo>
                <a:cubicBezTo>
                  <a:pt x="377283" y="984351"/>
                  <a:pt x="84654" y="1280156"/>
                  <a:pt x="13746" y="1345243"/>
                </a:cubicBezTo>
                <a:cubicBezTo>
                  <a:pt x="-57162" y="1410330"/>
                  <a:pt x="169321" y="1227768"/>
                  <a:pt x="169321" y="1227768"/>
                </a:cubicBezTo>
                <a:cubicBezTo>
                  <a:pt x="289442" y="1135164"/>
                  <a:pt x="543442" y="908681"/>
                  <a:pt x="734471" y="789618"/>
                </a:cubicBezTo>
                <a:cubicBezTo>
                  <a:pt x="925500" y="670555"/>
                  <a:pt x="1106475" y="637218"/>
                  <a:pt x="1315496" y="513393"/>
                </a:cubicBezTo>
                <a:cubicBezTo>
                  <a:pt x="1524517" y="389568"/>
                  <a:pt x="1927742" y="125514"/>
                  <a:pt x="2036221" y="4984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" name="フリーフォーム: 図形 221">
            <a:extLst>
              <a:ext uri="{FF2B5EF4-FFF2-40B4-BE49-F238E27FC236}">
                <a16:creationId xmlns:a16="http://schemas.microsoft.com/office/drawing/2014/main" id="{DB995147-9654-45DD-9006-4743C1DFB8B4}"/>
              </a:ext>
            </a:extLst>
          </p:cNvPr>
          <p:cNvSpPr/>
          <p:nvPr/>
        </p:nvSpPr>
        <p:spPr>
          <a:xfrm>
            <a:off x="1705291" y="4421102"/>
            <a:ext cx="439511" cy="520805"/>
          </a:xfrm>
          <a:custGeom>
            <a:avLst/>
            <a:gdLst>
              <a:gd name="connsiteX0" fmla="*/ 439422 w 439511"/>
              <a:gd name="connsiteY0" fmla="*/ 86 h 520805"/>
              <a:gd name="connsiteX1" fmla="*/ 140972 w 439511"/>
              <a:gd name="connsiteY1" fmla="*/ 423948 h 520805"/>
              <a:gd name="connsiteX2" fmla="*/ 1272 w 439511"/>
              <a:gd name="connsiteY2" fmla="*/ 469986 h 520805"/>
              <a:gd name="connsiteX3" fmla="*/ 75884 w 439511"/>
              <a:gd name="connsiteY3" fmla="*/ 496973 h 520805"/>
              <a:gd name="connsiteX4" fmla="*/ 145734 w 439511"/>
              <a:gd name="connsiteY4" fmla="*/ 519198 h 520805"/>
              <a:gd name="connsiteX5" fmla="*/ 318772 w 439511"/>
              <a:gd name="connsiteY5" fmla="*/ 479511 h 520805"/>
              <a:gd name="connsiteX6" fmla="*/ 137797 w 439511"/>
              <a:gd name="connsiteY6" fmla="*/ 520786 h 520805"/>
              <a:gd name="connsiteX7" fmla="*/ 307659 w 439511"/>
              <a:gd name="connsiteY7" fmla="*/ 473161 h 520805"/>
              <a:gd name="connsiteX8" fmla="*/ 182247 w 439511"/>
              <a:gd name="connsiteY8" fmla="*/ 487448 h 520805"/>
              <a:gd name="connsiteX9" fmla="*/ 71122 w 439511"/>
              <a:gd name="connsiteY9" fmla="*/ 495386 h 520805"/>
              <a:gd name="connsiteX10" fmla="*/ 34609 w 439511"/>
              <a:gd name="connsiteY10" fmla="*/ 465223 h 520805"/>
              <a:gd name="connsiteX11" fmla="*/ 171134 w 439511"/>
              <a:gd name="connsiteY11" fmla="*/ 387436 h 520805"/>
              <a:gd name="connsiteX12" fmla="*/ 439422 w 439511"/>
              <a:gd name="connsiteY12" fmla="*/ 86 h 520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9511" h="520805">
                <a:moveTo>
                  <a:pt x="439422" y="86"/>
                </a:moveTo>
                <a:cubicBezTo>
                  <a:pt x="434395" y="6171"/>
                  <a:pt x="213997" y="345631"/>
                  <a:pt x="140972" y="423948"/>
                </a:cubicBezTo>
                <a:cubicBezTo>
                  <a:pt x="67947" y="502265"/>
                  <a:pt x="12120" y="457815"/>
                  <a:pt x="1272" y="469986"/>
                </a:cubicBezTo>
                <a:cubicBezTo>
                  <a:pt x="-9576" y="482157"/>
                  <a:pt x="51807" y="488771"/>
                  <a:pt x="75884" y="496973"/>
                </a:cubicBezTo>
                <a:cubicBezTo>
                  <a:pt x="99961" y="505175"/>
                  <a:pt x="105253" y="522108"/>
                  <a:pt x="145734" y="519198"/>
                </a:cubicBezTo>
                <a:cubicBezTo>
                  <a:pt x="186215" y="516288"/>
                  <a:pt x="320095" y="479246"/>
                  <a:pt x="318772" y="479511"/>
                </a:cubicBezTo>
                <a:cubicBezTo>
                  <a:pt x="317449" y="479776"/>
                  <a:pt x="139649" y="521844"/>
                  <a:pt x="137797" y="520786"/>
                </a:cubicBezTo>
                <a:cubicBezTo>
                  <a:pt x="135945" y="519728"/>
                  <a:pt x="300251" y="478717"/>
                  <a:pt x="307659" y="473161"/>
                </a:cubicBezTo>
                <a:cubicBezTo>
                  <a:pt x="315067" y="467605"/>
                  <a:pt x="221670" y="483744"/>
                  <a:pt x="182247" y="487448"/>
                </a:cubicBezTo>
                <a:cubicBezTo>
                  <a:pt x="142824" y="491152"/>
                  <a:pt x="95728" y="499090"/>
                  <a:pt x="71122" y="495386"/>
                </a:cubicBezTo>
                <a:cubicBezTo>
                  <a:pt x="46516" y="491682"/>
                  <a:pt x="17940" y="483215"/>
                  <a:pt x="34609" y="465223"/>
                </a:cubicBezTo>
                <a:cubicBezTo>
                  <a:pt x="51278" y="447231"/>
                  <a:pt x="106840" y="463107"/>
                  <a:pt x="171134" y="387436"/>
                </a:cubicBezTo>
                <a:cubicBezTo>
                  <a:pt x="235428" y="311765"/>
                  <a:pt x="444449" y="-5999"/>
                  <a:pt x="439422" y="8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フリーフォーム: 図形 222">
            <a:extLst>
              <a:ext uri="{FF2B5EF4-FFF2-40B4-BE49-F238E27FC236}">
                <a16:creationId xmlns:a16="http://schemas.microsoft.com/office/drawing/2014/main" id="{25246F8A-E6DF-4E83-9B05-899F9BACAAC5}"/>
              </a:ext>
            </a:extLst>
          </p:cNvPr>
          <p:cNvSpPr/>
          <p:nvPr/>
        </p:nvSpPr>
        <p:spPr>
          <a:xfrm>
            <a:off x="1874513" y="4373532"/>
            <a:ext cx="311487" cy="420064"/>
          </a:xfrm>
          <a:custGeom>
            <a:avLst/>
            <a:gdLst>
              <a:gd name="connsiteX0" fmla="*/ 311475 w 311487"/>
              <a:gd name="connsiteY0" fmla="*/ 31 h 420064"/>
              <a:gd name="connsiteX1" fmla="*/ 114625 w 311487"/>
              <a:gd name="connsiteY1" fmla="*/ 266731 h 420064"/>
              <a:gd name="connsiteX2" fmla="*/ 1912 w 311487"/>
              <a:gd name="connsiteY2" fmla="*/ 419131 h 420064"/>
              <a:gd name="connsiteX3" fmla="*/ 47950 w 311487"/>
              <a:gd name="connsiteY3" fmla="*/ 327056 h 420064"/>
              <a:gd name="connsiteX4" fmla="*/ 103512 w 311487"/>
              <a:gd name="connsiteY4" fmla="*/ 249268 h 420064"/>
              <a:gd name="connsiteX5" fmla="*/ 311475 w 311487"/>
              <a:gd name="connsiteY5" fmla="*/ 31 h 420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1487" h="420064">
                <a:moveTo>
                  <a:pt x="311475" y="31"/>
                </a:moveTo>
                <a:cubicBezTo>
                  <a:pt x="313327" y="2941"/>
                  <a:pt x="114625" y="266731"/>
                  <a:pt x="114625" y="266731"/>
                </a:cubicBezTo>
                <a:cubicBezTo>
                  <a:pt x="63031" y="336581"/>
                  <a:pt x="13024" y="409077"/>
                  <a:pt x="1912" y="419131"/>
                </a:cubicBezTo>
                <a:cubicBezTo>
                  <a:pt x="-9200" y="429185"/>
                  <a:pt x="31017" y="355366"/>
                  <a:pt x="47950" y="327056"/>
                </a:cubicBezTo>
                <a:cubicBezTo>
                  <a:pt x="64883" y="298746"/>
                  <a:pt x="60120" y="303243"/>
                  <a:pt x="103512" y="249268"/>
                </a:cubicBezTo>
                <a:cubicBezTo>
                  <a:pt x="146904" y="195293"/>
                  <a:pt x="309623" y="-2879"/>
                  <a:pt x="311475" y="3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" name="フリーフォーム: 図形 223">
            <a:extLst>
              <a:ext uri="{FF2B5EF4-FFF2-40B4-BE49-F238E27FC236}">
                <a16:creationId xmlns:a16="http://schemas.microsoft.com/office/drawing/2014/main" id="{70A41414-7273-4943-A164-969A1F84B904}"/>
              </a:ext>
            </a:extLst>
          </p:cNvPr>
          <p:cNvSpPr/>
          <p:nvPr/>
        </p:nvSpPr>
        <p:spPr>
          <a:xfrm>
            <a:off x="2695570" y="3350518"/>
            <a:ext cx="640108" cy="529968"/>
          </a:xfrm>
          <a:custGeom>
            <a:avLst/>
            <a:gdLst>
              <a:gd name="connsiteX0" fmla="*/ 631830 w 640108"/>
              <a:gd name="connsiteY0" fmla="*/ 30857 h 529968"/>
              <a:gd name="connsiteX1" fmla="*/ 574680 w 640108"/>
              <a:gd name="connsiteY1" fmla="*/ 30857 h 529968"/>
              <a:gd name="connsiteX2" fmla="*/ 149230 w 640108"/>
              <a:gd name="connsiteY2" fmla="*/ 351532 h 529968"/>
              <a:gd name="connsiteX3" fmla="*/ 5 w 640108"/>
              <a:gd name="connsiteY3" fmla="*/ 529332 h 529968"/>
              <a:gd name="connsiteX4" fmla="*/ 142880 w 640108"/>
              <a:gd name="connsiteY4" fmla="*/ 415032 h 529968"/>
              <a:gd name="connsiteX5" fmla="*/ 425455 w 640108"/>
              <a:gd name="connsiteY5" fmla="*/ 176907 h 529968"/>
              <a:gd name="connsiteX6" fmla="*/ 631830 w 640108"/>
              <a:gd name="connsiteY6" fmla="*/ 30857 h 5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0108" h="529968">
                <a:moveTo>
                  <a:pt x="631830" y="30857"/>
                </a:moveTo>
                <a:cubicBezTo>
                  <a:pt x="643471" y="4134"/>
                  <a:pt x="655113" y="-22589"/>
                  <a:pt x="574680" y="30857"/>
                </a:cubicBezTo>
                <a:cubicBezTo>
                  <a:pt x="494247" y="84303"/>
                  <a:pt x="245009" y="268453"/>
                  <a:pt x="149230" y="351532"/>
                </a:cubicBezTo>
                <a:cubicBezTo>
                  <a:pt x="53451" y="434611"/>
                  <a:pt x="1063" y="518749"/>
                  <a:pt x="5" y="529332"/>
                </a:cubicBezTo>
                <a:cubicBezTo>
                  <a:pt x="-1053" y="539915"/>
                  <a:pt x="142880" y="415032"/>
                  <a:pt x="142880" y="415032"/>
                </a:cubicBezTo>
                <a:cubicBezTo>
                  <a:pt x="213788" y="356295"/>
                  <a:pt x="425455" y="176907"/>
                  <a:pt x="425455" y="176907"/>
                </a:cubicBezTo>
                <a:lnTo>
                  <a:pt x="631830" y="30857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" name="フリーフォーム: 図形 224">
            <a:extLst>
              <a:ext uri="{FF2B5EF4-FFF2-40B4-BE49-F238E27FC236}">
                <a16:creationId xmlns:a16="http://schemas.microsoft.com/office/drawing/2014/main" id="{B9F81AD2-9394-4B4C-8F57-8EB603CC9278}"/>
              </a:ext>
            </a:extLst>
          </p:cNvPr>
          <p:cNvSpPr/>
          <p:nvPr/>
        </p:nvSpPr>
        <p:spPr>
          <a:xfrm>
            <a:off x="2152650" y="3866720"/>
            <a:ext cx="523875" cy="534949"/>
          </a:xfrm>
          <a:custGeom>
            <a:avLst/>
            <a:gdLst>
              <a:gd name="connsiteX0" fmla="*/ 523875 w 523875"/>
              <a:gd name="connsiteY0" fmla="*/ 430 h 534949"/>
              <a:gd name="connsiteX1" fmla="*/ 161925 w 523875"/>
              <a:gd name="connsiteY1" fmla="*/ 305230 h 534949"/>
              <a:gd name="connsiteX2" fmla="*/ 0 w 523875"/>
              <a:gd name="connsiteY2" fmla="*/ 533830 h 534949"/>
              <a:gd name="connsiteX3" fmla="*/ 161925 w 523875"/>
              <a:gd name="connsiteY3" fmla="*/ 375080 h 534949"/>
              <a:gd name="connsiteX4" fmla="*/ 523875 w 523875"/>
              <a:gd name="connsiteY4" fmla="*/ 430 h 534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3875" h="534949">
                <a:moveTo>
                  <a:pt x="523875" y="430"/>
                </a:moveTo>
                <a:cubicBezTo>
                  <a:pt x="523875" y="-11212"/>
                  <a:pt x="249237" y="216330"/>
                  <a:pt x="161925" y="305230"/>
                </a:cubicBezTo>
                <a:cubicBezTo>
                  <a:pt x="74612" y="394130"/>
                  <a:pt x="0" y="522188"/>
                  <a:pt x="0" y="533830"/>
                </a:cubicBezTo>
                <a:cubicBezTo>
                  <a:pt x="0" y="545472"/>
                  <a:pt x="74613" y="464509"/>
                  <a:pt x="161925" y="375080"/>
                </a:cubicBezTo>
                <a:cubicBezTo>
                  <a:pt x="249237" y="285651"/>
                  <a:pt x="523875" y="12072"/>
                  <a:pt x="523875" y="43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" name="フリーフォーム: 図形 225">
            <a:extLst>
              <a:ext uri="{FF2B5EF4-FFF2-40B4-BE49-F238E27FC236}">
                <a16:creationId xmlns:a16="http://schemas.microsoft.com/office/drawing/2014/main" id="{C3BCA010-ADBB-4DF1-BCD0-643948EB1E0B}"/>
              </a:ext>
            </a:extLst>
          </p:cNvPr>
          <p:cNvSpPr/>
          <p:nvPr/>
        </p:nvSpPr>
        <p:spPr>
          <a:xfrm>
            <a:off x="3320005" y="3302152"/>
            <a:ext cx="482250" cy="61963"/>
          </a:xfrm>
          <a:custGeom>
            <a:avLst/>
            <a:gdLst>
              <a:gd name="connsiteX0" fmla="*/ 1045 w 482250"/>
              <a:gd name="connsiteY0" fmla="*/ 61761 h 61963"/>
              <a:gd name="connsiteX1" fmla="*/ 248695 w 482250"/>
              <a:gd name="connsiteY1" fmla="*/ 28423 h 61963"/>
              <a:gd name="connsiteX2" fmla="*/ 472533 w 482250"/>
              <a:gd name="connsiteY2" fmla="*/ 53823 h 61963"/>
              <a:gd name="connsiteX3" fmla="*/ 432845 w 482250"/>
              <a:gd name="connsiteY3" fmla="*/ 28423 h 61963"/>
              <a:gd name="connsiteX4" fmla="*/ 350295 w 482250"/>
              <a:gd name="connsiteY4" fmla="*/ 1436 h 61963"/>
              <a:gd name="connsiteX5" fmla="*/ 166145 w 482250"/>
              <a:gd name="connsiteY5" fmla="*/ 9373 h 61963"/>
              <a:gd name="connsiteX6" fmla="*/ 1045 w 482250"/>
              <a:gd name="connsiteY6" fmla="*/ 61761 h 61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2250" h="61963">
                <a:moveTo>
                  <a:pt x="1045" y="61761"/>
                </a:moveTo>
                <a:cubicBezTo>
                  <a:pt x="14803" y="64936"/>
                  <a:pt x="170114" y="29746"/>
                  <a:pt x="248695" y="28423"/>
                </a:cubicBezTo>
                <a:cubicBezTo>
                  <a:pt x="327276" y="27100"/>
                  <a:pt x="441841" y="53823"/>
                  <a:pt x="472533" y="53823"/>
                </a:cubicBezTo>
                <a:cubicBezTo>
                  <a:pt x="503225" y="53823"/>
                  <a:pt x="453218" y="37154"/>
                  <a:pt x="432845" y="28423"/>
                </a:cubicBezTo>
                <a:cubicBezTo>
                  <a:pt x="412472" y="19692"/>
                  <a:pt x="394745" y="4611"/>
                  <a:pt x="350295" y="1436"/>
                </a:cubicBezTo>
                <a:cubicBezTo>
                  <a:pt x="305845" y="-1739"/>
                  <a:pt x="219326" y="113"/>
                  <a:pt x="166145" y="9373"/>
                </a:cubicBezTo>
                <a:cubicBezTo>
                  <a:pt x="112964" y="18633"/>
                  <a:pt x="-12713" y="58586"/>
                  <a:pt x="1045" y="6176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" name="フリーフォーム: 図形 226">
            <a:extLst>
              <a:ext uri="{FF2B5EF4-FFF2-40B4-BE49-F238E27FC236}">
                <a16:creationId xmlns:a16="http://schemas.microsoft.com/office/drawing/2014/main" id="{DA143223-2134-4770-B4C9-7942ADB9189F}"/>
              </a:ext>
            </a:extLst>
          </p:cNvPr>
          <p:cNvSpPr/>
          <p:nvPr/>
        </p:nvSpPr>
        <p:spPr>
          <a:xfrm>
            <a:off x="2681220" y="2689384"/>
            <a:ext cx="614616" cy="415358"/>
          </a:xfrm>
          <a:custGeom>
            <a:avLst/>
            <a:gdLst>
              <a:gd name="connsiteX0" fmla="*/ 612843 w 614616"/>
              <a:gd name="connsiteY0" fmla="*/ 3016 h 415358"/>
              <a:gd name="connsiteX1" fmla="*/ 319155 w 614616"/>
              <a:gd name="connsiteY1" fmla="*/ 155416 h 415358"/>
              <a:gd name="connsiteX2" fmla="*/ 11180 w 614616"/>
              <a:gd name="connsiteY2" fmla="*/ 401479 h 415358"/>
              <a:gd name="connsiteX3" fmla="*/ 77855 w 614616"/>
              <a:gd name="connsiteY3" fmla="*/ 374491 h 415358"/>
              <a:gd name="connsiteX4" fmla="*/ 177868 w 614616"/>
              <a:gd name="connsiteY4" fmla="*/ 290354 h 415358"/>
              <a:gd name="connsiteX5" fmla="*/ 612843 w 614616"/>
              <a:gd name="connsiteY5" fmla="*/ 3016 h 415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4616" h="415358">
                <a:moveTo>
                  <a:pt x="612843" y="3016"/>
                </a:moveTo>
                <a:cubicBezTo>
                  <a:pt x="636391" y="-19473"/>
                  <a:pt x="419432" y="89006"/>
                  <a:pt x="319155" y="155416"/>
                </a:cubicBezTo>
                <a:cubicBezTo>
                  <a:pt x="218878" y="221827"/>
                  <a:pt x="51397" y="364967"/>
                  <a:pt x="11180" y="401479"/>
                </a:cubicBezTo>
                <a:cubicBezTo>
                  <a:pt x="-29037" y="437992"/>
                  <a:pt x="50074" y="393012"/>
                  <a:pt x="77855" y="374491"/>
                </a:cubicBezTo>
                <a:cubicBezTo>
                  <a:pt x="105636" y="355970"/>
                  <a:pt x="92408" y="349091"/>
                  <a:pt x="177868" y="290354"/>
                </a:cubicBezTo>
                <a:cubicBezTo>
                  <a:pt x="263328" y="231617"/>
                  <a:pt x="589295" y="25505"/>
                  <a:pt x="612843" y="301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" name="フリーフォーム: 図形 228">
            <a:extLst>
              <a:ext uri="{FF2B5EF4-FFF2-40B4-BE49-F238E27FC236}">
                <a16:creationId xmlns:a16="http://schemas.microsoft.com/office/drawing/2014/main" id="{8C7FC38A-1A2F-44F1-816C-24756DE87FCD}"/>
              </a:ext>
            </a:extLst>
          </p:cNvPr>
          <p:cNvSpPr/>
          <p:nvPr/>
        </p:nvSpPr>
        <p:spPr>
          <a:xfrm>
            <a:off x="3316019" y="2067954"/>
            <a:ext cx="275720" cy="612272"/>
          </a:xfrm>
          <a:custGeom>
            <a:avLst/>
            <a:gdLst>
              <a:gd name="connsiteX0" fmla="*/ 274906 w 275720"/>
              <a:gd name="connsiteY0" fmla="*/ 3734 h 612272"/>
              <a:gd name="connsiteX1" fmla="*/ 165369 w 275720"/>
              <a:gd name="connsiteY1" fmla="*/ 187884 h 612272"/>
              <a:gd name="connsiteX2" fmla="*/ 71706 w 275720"/>
              <a:gd name="connsiteY2" fmla="*/ 503796 h 612272"/>
              <a:gd name="connsiteX3" fmla="*/ 269 w 275720"/>
              <a:gd name="connsiteY3" fmla="*/ 608571 h 612272"/>
              <a:gd name="connsiteX4" fmla="*/ 49481 w 275720"/>
              <a:gd name="connsiteY4" fmla="*/ 565709 h 612272"/>
              <a:gd name="connsiteX5" fmla="*/ 105044 w 275720"/>
              <a:gd name="connsiteY5" fmla="*/ 351396 h 612272"/>
              <a:gd name="connsiteX6" fmla="*/ 274906 w 275720"/>
              <a:gd name="connsiteY6" fmla="*/ 3734 h 612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5720" h="612272">
                <a:moveTo>
                  <a:pt x="274906" y="3734"/>
                </a:moveTo>
                <a:cubicBezTo>
                  <a:pt x="284960" y="-23518"/>
                  <a:pt x="199236" y="104540"/>
                  <a:pt x="165369" y="187884"/>
                </a:cubicBezTo>
                <a:cubicBezTo>
                  <a:pt x="131502" y="271228"/>
                  <a:pt x="99223" y="433682"/>
                  <a:pt x="71706" y="503796"/>
                </a:cubicBezTo>
                <a:cubicBezTo>
                  <a:pt x="44189" y="573910"/>
                  <a:pt x="3973" y="598252"/>
                  <a:pt x="269" y="608571"/>
                </a:cubicBezTo>
                <a:cubicBezTo>
                  <a:pt x="-3435" y="618890"/>
                  <a:pt x="32019" y="608571"/>
                  <a:pt x="49481" y="565709"/>
                </a:cubicBezTo>
                <a:cubicBezTo>
                  <a:pt x="66943" y="522847"/>
                  <a:pt x="67208" y="444265"/>
                  <a:pt x="105044" y="351396"/>
                </a:cubicBezTo>
                <a:cubicBezTo>
                  <a:pt x="142879" y="258527"/>
                  <a:pt x="264852" y="30986"/>
                  <a:pt x="274906" y="373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" name="フリーフォーム: 図形 230">
            <a:extLst>
              <a:ext uri="{FF2B5EF4-FFF2-40B4-BE49-F238E27FC236}">
                <a16:creationId xmlns:a16="http://schemas.microsoft.com/office/drawing/2014/main" id="{C3A29E77-F3E4-4150-934F-0747969D837F}"/>
              </a:ext>
            </a:extLst>
          </p:cNvPr>
          <p:cNvSpPr/>
          <p:nvPr/>
        </p:nvSpPr>
        <p:spPr>
          <a:xfrm>
            <a:off x="3408845" y="1766534"/>
            <a:ext cx="329066" cy="707670"/>
          </a:xfrm>
          <a:custGeom>
            <a:avLst/>
            <a:gdLst>
              <a:gd name="connsiteX0" fmla="*/ 5868 w 329066"/>
              <a:gd name="connsiteY0" fmla="*/ 689329 h 707670"/>
              <a:gd name="connsiteX1" fmla="*/ 31268 w 329066"/>
              <a:gd name="connsiteY1" fmla="*/ 613129 h 707670"/>
              <a:gd name="connsiteX2" fmla="*/ 72543 w 329066"/>
              <a:gd name="connsiteY2" fmla="*/ 376591 h 707670"/>
              <a:gd name="connsiteX3" fmla="*/ 324955 w 329066"/>
              <a:gd name="connsiteY3" fmla="*/ 5116 h 707670"/>
              <a:gd name="connsiteX4" fmla="*/ 223355 w 329066"/>
              <a:gd name="connsiteY4" fmla="*/ 168629 h 707670"/>
              <a:gd name="connsiteX5" fmla="*/ 147155 w 329066"/>
              <a:gd name="connsiteY5" fmla="*/ 287691 h 707670"/>
              <a:gd name="connsiteX6" fmla="*/ 5868 w 329066"/>
              <a:gd name="connsiteY6" fmla="*/ 689329 h 707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9066" h="707670">
                <a:moveTo>
                  <a:pt x="5868" y="689329"/>
                </a:moveTo>
                <a:cubicBezTo>
                  <a:pt x="-13446" y="743569"/>
                  <a:pt x="20156" y="665252"/>
                  <a:pt x="31268" y="613129"/>
                </a:cubicBezTo>
                <a:cubicBezTo>
                  <a:pt x="42380" y="561006"/>
                  <a:pt x="23595" y="477926"/>
                  <a:pt x="72543" y="376591"/>
                </a:cubicBezTo>
                <a:cubicBezTo>
                  <a:pt x="121491" y="275256"/>
                  <a:pt x="299820" y="39776"/>
                  <a:pt x="324955" y="5116"/>
                </a:cubicBezTo>
                <a:cubicBezTo>
                  <a:pt x="350090" y="-29544"/>
                  <a:pt x="252988" y="121533"/>
                  <a:pt x="223355" y="168629"/>
                </a:cubicBezTo>
                <a:cubicBezTo>
                  <a:pt x="193722" y="215725"/>
                  <a:pt x="180228" y="204083"/>
                  <a:pt x="147155" y="287691"/>
                </a:cubicBezTo>
                <a:cubicBezTo>
                  <a:pt x="114082" y="371299"/>
                  <a:pt x="25182" y="635089"/>
                  <a:pt x="5868" y="68932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" name="フリーフォーム: 図形 231">
            <a:extLst>
              <a:ext uri="{FF2B5EF4-FFF2-40B4-BE49-F238E27FC236}">
                <a16:creationId xmlns:a16="http://schemas.microsoft.com/office/drawing/2014/main" id="{65AAEC69-470A-407C-9228-DFCDE4994863}"/>
              </a:ext>
            </a:extLst>
          </p:cNvPr>
          <p:cNvSpPr/>
          <p:nvPr/>
        </p:nvSpPr>
        <p:spPr>
          <a:xfrm>
            <a:off x="3718489" y="1492573"/>
            <a:ext cx="232798" cy="305196"/>
          </a:xfrm>
          <a:custGeom>
            <a:avLst/>
            <a:gdLst>
              <a:gd name="connsiteX0" fmla="*/ 229624 w 232798"/>
              <a:gd name="connsiteY0" fmla="*/ 6027 h 305196"/>
              <a:gd name="connsiteX1" fmla="*/ 8961 w 232798"/>
              <a:gd name="connsiteY1" fmla="*/ 293365 h 305196"/>
              <a:gd name="connsiteX2" fmla="*/ 51824 w 232798"/>
              <a:gd name="connsiteY2" fmla="*/ 236215 h 305196"/>
              <a:gd name="connsiteX3" fmla="*/ 134374 w 232798"/>
              <a:gd name="connsiteY3" fmla="*/ 107627 h 305196"/>
              <a:gd name="connsiteX4" fmla="*/ 229624 w 232798"/>
              <a:gd name="connsiteY4" fmla="*/ 6027 h 305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2798" h="305196">
                <a:moveTo>
                  <a:pt x="229624" y="6027"/>
                </a:moveTo>
                <a:cubicBezTo>
                  <a:pt x="208722" y="36983"/>
                  <a:pt x="38594" y="255000"/>
                  <a:pt x="8961" y="293365"/>
                </a:cubicBezTo>
                <a:cubicBezTo>
                  <a:pt x="-20672" y="331730"/>
                  <a:pt x="30922" y="267171"/>
                  <a:pt x="51824" y="236215"/>
                </a:cubicBezTo>
                <a:cubicBezTo>
                  <a:pt x="72726" y="205259"/>
                  <a:pt x="106328" y="143610"/>
                  <a:pt x="134374" y="107627"/>
                </a:cubicBezTo>
                <a:cubicBezTo>
                  <a:pt x="162420" y="71644"/>
                  <a:pt x="250526" y="-24929"/>
                  <a:pt x="229624" y="602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" name="フリーフォーム: 図形 232">
            <a:extLst>
              <a:ext uri="{FF2B5EF4-FFF2-40B4-BE49-F238E27FC236}">
                <a16:creationId xmlns:a16="http://schemas.microsoft.com/office/drawing/2014/main" id="{BEB7A756-F2F9-473B-AB88-A01FF9600B32}"/>
              </a:ext>
            </a:extLst>
          </p:cNvPr>
          <p:cNvSpPr/>
          <p:nvPr/>
        </p:nvSpPr>
        <p:spPr>
          <a:xfrm>
            <a:off x="3579837" y="2305998"/>
            <a:ext cx="130855" cy="670507"/>
          </a:xfrm>
          <a:custGeom>
            <a:avLst/>
            <a:gdLst>
              <a:gd name="connsiteX0" fmla="*/ 125388 w 130855"/>
              <a:gd name="connsiteY0" fmla="*/ 640 h 670507"/>
              <a:gd name="connsiteX1" fmla="*/ 130151 w 130855"/>
              <a:gd name="connsiteY1" fmla="*/ 284802 h 670507"/>
              <a:gd name="connsiteX2" fmla="*/ 126976 w 130855"/>
              <a:gd name="connsiteY2" fmla="*/ 364177 h 670507"/>
              <a:gd name="connsiteX3" fmla="*/ 95226 w 130855"/>
              <a:gd name="connsiteY3" fmla="*/ 424502 h 670507"/>
              <a:gd name="connsiteX4" fmla="*/ 9501 w 130855"/>
              <a:gd name="connsiteY4" fmla="*/ 656277 h 670507"/>
              <a:gd name="connsiteX5" fmla="*/ 14263 w 130855"/>
              <a:gd name="connsiteY5" fmla="*/ 610240 h 670507"/>
              <a:gd name="connsiteX6" fmla="*/ 117451 w 130855"/>
              <a:gd name="connsiteY6" fmla="*/ 322902 h 670507"/>
              <a:gd name="connsiteX7" fmla="*/ 115863 w 130855"/>
              <a:gd name="connsiteY7" fmla="*/ 210190 h 670507"/>
              <a:gd name="connsiteX8" fmla="*/ 125388 w 130855"/>
              <a:gd name="connsiteY8" fmla="*/ 640 h 670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0855" h="670507">
                <a:moveTo>
                  <a:pt x="125388" y="640"/>
                </a:moveTo>
                <a:cubicBezTo>
                  <a:pt x="127769" y="13075"/>
                  <a:pt x="129886" y="224213"/>
                  <a:pt x="130151" y="284802"/>
                </a:cubicBezTo>
                <a:cubicBezTo>
                  <a:pt x="130416" y="345391"/>
                  <a:pt x="132797" y="340894"/>
                  <a:pt x="126976" y="364177"/>
                </a:cubicBezTo>
                <a:cubicBezTo>
                  <a:pt x="121155" y="387460"/>
                  <a:pt x="114805" y="375819"/>
                  <a:pt x="95226" y="424502"/>
                </a:cubicBezTo>
                <a:cubicBezTo>
                  <a:pt x="75647" y="473185"/>
                  <a:pt x="22995" y="625321"/>
                  <a:pt x="9501" y="656277"/>
                </a:cubicBezTo>
                <a:cubicBezTo>
                  <a:pt x="-3993" y="687233"/>
                  <a:pt x="-3729" y="665802"/>
                  <a:pt x="14263" y="610240"/>
                </a:cubicBezTo>
                <a:cubicBezTo>
                  <a:pt x="32255" y="554678"/>
                  <a:pt x="100518" y="389577"/>
                  <a:pt x="117451" y="322902"/>
                </a:cubicBezTo>
                <a:cubicBezTo>
                  <a:pt x="134384" y="256227"/>
                  <a:pt x="115069" y="259932"/>
                  <a:pt x="115863" y="210190"/>
                </a:cubicBezTo>
                <a:cubicBezTo>
                  <a:pt x="116657" y="160448"/>
                  <a:pt x="123007" y="-11795"/>
                  <a:pt x="125388" y="64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" name="フリーフォーム: 図形 233">
            <a:extLst>
              <a:ext uri="{FF2B5EF4-FFF2-40B4-BE49-F238E27FC236}">
                <a16:creationId xmlns:a16="http://schemas.microsoft.com/office/drawing/2014/main" id="{1DEC4200-E84E-431F-B6CE-E7584476DFB7}"/>
              </a:ext>
            </a:extLst>
          </p:cNvPr>
          <p:cNvSpPr/>
          <p:nvPr/>
        </p:nvSpPr>
        <p:spPr>
          <a:xfrm>
            <a:off x="3646078" y="2077855"/>
            <a:ext cx="59350" cy="351891"/>
          </a:xfrm>
          <a:custGeom>
            <a:avLst/>
            <a:gdLst>
              <a:gd name="connsiteX0" fmla="*/ 59147 w 59350"/>
              <a:gd name="connsiteY0" fmla="*/ 183 h 351891"/>
              <a:gd name="connsiteX1" fmla="*/ 21047 w 59350"/>
              <a:gd name="connsiteY1" fmla="*/ 211320 h 351891"/>
              <a:gd name="connsiteX2" fmla="*/ 21047 w 59350"/>
              <a:gd name="connsiteY2" fmla="*/ 349433 h 351891"/>
              <a:gd name="connsiteX3" fmla="*/ 13110 w 59350"/>
              <a:gd name="connsiteY3" fmla="*/ 290695 h 351891"/>
              <a:gd name="connsiteX4" fmla="*/ 1997 w 59350"/>
              <a:gd name="connsiteY4" fmla="*/ 176395 h 351891"/>
              <a:gd name="connsiteX5" fmla="*/ 59147 w 59350"/>
              <a:gd name="connsiteY5" fmla="*/ 183 h 351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350" h="351891">
                <a:moveTo>
                  <a:pt x="59147" y="183"/>
                </a:moveTo>
                <a:cubicBezTo>
                  <a:pt x="62322" y="6004"/>
                  <a:pt x="27397" y="153112"/>
                  <a:pt x="21047" y="211320"/>
                </a:cubicBezTo>
                <a:cubicBezTo>
                  <a:pt x="14697" y="269528"/>
                  <a:pt x="22370" y="336204"/>
                  <a:pt x="21047" y="349433"/>
                </a:cubicBezTo>
                <a:cubicBezTo>
                  <a:pt x="19724" y="362662"/>
                  <a:pt x="16285" y="319535"/>
                  <a:pt x="13110" y="290695"/>
                </a:cubicBezTo>
                <a:cubicBezTo>
                  <a:pt x="9935" y="261855"/>
                  <a:pt x="-5411" y="224284"/>
                  <a:pt x="1997" y="176395"/>
                </a:cubicBezTo>
                <a:cubicBezTo>
                  <a:pt x="9405" y="128506"/>
                  <a:pt x="55972" y="-5638"/>
                  <a:pt x="59147" y="18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" name="フリーフォーム: 図形 234">
            <a:extLst>
              <a:ext uri="{FF2B5EF4-FFF2-40B4-BE49-F238E27FC236}">
                <a16:creationId xmlns:a16="http://schemas.microsoft.com/office/drawing/2014/main" id="{D9D9C3A0-5F08-4D64-87F8-B4E1535BACB4}"/>
              </a:ext>
            </a:extLst>
          </p:cNvPr>
          <p:cNvSpPr/>
          <p:nvPr/>
        </p:nvSpPr>
        <p:spPr>
          <a:xfrm>
            <a:off x="3590843" y="2352658"/>
            <a:ext cx="51119" cy="311785"/>
          </a:xfrm>
          <a:custGeom>
            <a:avLst/>
            <a:gdLst>
              <a:gd name="connsiteX0" fmla="*/ 38182 w 51119"/>
              <a:gd name="connsiteY0" fmla="*/ 17 h 311785"/>
              <a:gd name="connsiteX1" fmla="*/ 14370 w 51119"/>
              <a:gd name="connsiteY1" fmla="*/ 155592 h 311785"/>
              <a:gd name="connsiteX2" fmla="*/ 50882 w 51119"/>
              <a:gd name="connsiteY2" fmla="*/ 307992 h 311785"/>
              <a:gd name="connsiteX3" fmla="*/ 28657 w 51119"/>
              <a:gd name="connsiteY3" fmla="*/ 255605 h 311785"/>
              <a:gd name="connsiteX4" fmla="*/ 82 w 51119"/>
              <a:gd name="connsiteY4" fmla="*/ 146067 h 311785"/>
              <a:gd name="connsiteX5" fmla="*/ 38182 w 51119"/>
              <a:gd name="connsiteY5" fmla="*/ 17 h 311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119" h="311785">
                <a:moveTo>
                  <a:pt x="38182" y="17"/>
                </a:moveTo>
                <a:cubicBezTo>
                  <a:pt x="40563" y="1604"/>
                  <a:pt x="12253" y="104263"/>
                  <a:pt x="14370" y="155592"/>
                </a:cubicBezTo>
                <a:cubicBezTo>
                  <a:pt x="16487" y="206921"/>
                  <a:pt x="48501" y="291323"/>
                  <a:pt x="50882" y="307992"/>
                </a:cubicBezTo>
                <a:cubicBezTo>
                  <a:pt x="53263" y="324661"/>
                  <a:pt x="37124" y="282593"/>
                  <a:pt x="28657" y="255605"/>
                </a:cubicBezTo>
                <a:cubicBezTo>
                  <a:pt x="20190" y="228617"/>
                  <a:pt x="-1505" y="185754"/>
                  <a:pt x="82" y="146067"/>
                </a:cubicBezTo>
                <a:cubicBezTo>
                  <a:pt x="1669" y="106380"/>
                  <a:pt x="35801" y="-1570"/>
                  <a:pt x="38182" y="1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" name="フリーフォーム: 図形 235">
            <a:extLst>
              <a:ext uri="{FF2B5EF4-FFF2-40B4-BE49-F238E27FC236}">
                <a16:creationId xmlns:a16="http://schemas.microsoft.com/office/drawing/2014/main" id="{821AAEF5-D3DD-4113-A5A9-5B7E389D72AC}"/>
              </a:ext>
            </a:extLst>
          </p:cNvPr>
          <p:cNvSpPr/>
          <p:nvPr/>
        </p:nvSpPr>
        <p:spPr>
          <a:xfrm>
            <a:off x="3428225" y="2564676"/>
            <a:ext cx="210537" cy="303421"/>
          </a:xfrm>
          <a:custGeom>
            <a:avLst/>
            <a:gdLst>
              <a:gd name="connsiteX0" fmla="*/ 108725 w 210537"/>
              <a:gd name="connsiteY0" fmla="*/ 724 h 303421"/>
              <a:gd name="connsiteX1" fmla="*/ 94438 w 210537"/>
              <a:gd name="connsiteY1" fmla="*/ 115024 h 303421"/>
              <a:gd name="connsiteX2" fmla="*/ 5538 w 210537"/>
              <a:gd name="connsiteY2" fmla="*/ 251549 h 303421"/>
              <a:gd name="connsiteX3" fmla="*/ 24588 w 210537"/>
              <a:gd name="connsiteY3" fmla="*/ 232499 h 303421"/>
              <a:gd name="connsiteX4" fmla="*/ 148413 w 210537"/>
              <a:gd name="connsiteY4" fmla="*/ 286474 h 303421"/>
              <a:gd name="connsiteX5" fmla="*/ 156350 w 210537"/>
              <a:gd name="connsiteY5" fmla="*/ 297587 h 303421"/>
              <a:gd name="connsiteX6" fmla="*/ 203975 w 210537"/>
              <a:gd name="connsiteY6" fmla="*/ 202337 h 303421"/>
              <a:gd name="connsiteX7" fmla="*/ 203975 w 210537"/>
              <a:gd name="connsiteY7" fmla="*/ 191224 h 303421"/>
              <a:gd name="connsiteX8" fmla="*/ 146825 w 210537"/>
              <a:gd name="connsiteY8" fmla="*/ 259487 h 303421"/>
              <a:gd name="connsiteX9" fmla="*/ 111900 w 210537"/>
              <a:gd name="connsiteY9" fmla="*/ 256312 h 303421"/>
              <a:gd name="connsiteX10" fmla="*/ 48400 w 210537"/>
              <a:gd name="connsiteY10" fmla="*/ 227737 h 303421"/>
              <a:gd name="connsiteX11" fmla="*/ 96025 w 210537"/>
              <a:gd name="connsiteY11" fmla="*/ 170587 h 303421"/>
              <a:gd name="connsiteX12" fmla="*/ 108725 w 210537"/>
              <a:gd name="connsiteY12" fmla="*/ 724 h 30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0537" h="303421">
                <a:moveTo>
                  <a:pt x="108725" y="724"/>
                </a:moveTo>
                <a:cubicBezTo>
                  <a:pt x="108461" y="-8536"/>
                  <a:pt x="111636" y="73220"/>
                  <a:pt x="94438" y="115024"/>
                </a:cubicBezTo>
                <a:cubicBezTo>
                  <a:pt x="77240" y="156828"/>
                  <a:pt x="17180" y="231970"/>
                  <a:pt x="5538" y="251549"/>
                </a:cubicBezTo>
                <a:cubicBezTo>
                  <a:pt x="-6104" y="271128"/>
                  <a:pt x="775" y="226678"/>
                  <a:pt x="24588" y="232499"/>
                </a:cubicBezTo>
                <a:cubicBezTo>
                  <a:pt x="48401" y="238320"/>
                  <a:pt x="126453" y="275626"/>
                  <a:pt x="148413" y="286474"/>
                </a:cubicBezTo>
                <a:cubicBezTo>
                  <a:pt x="170373" y="297322"/>
                  <a:pt x="147090" y="311610"/>
                  <a:pt x="156350" y="297587"/>
                </a:cubicBezTo>
                <a:cubicBezTo>
                  <a:pt x="165610" y="283564"/>
                  <a:pt x="196038" y="220064"/>
                  <a:pt x="203975" y="202337"/>
                </a:cubicBezTo>
                <a:cubicBezTo>
                  <a:pt x="211913" y="184610"/>
                  <a:pt x="213500" y="181699"/>
                  <a:pt x="203975" y="191224"/>
                </a:cubicBezTo>
                <a:cubicBezTo>
                  <a:pt x="194450" y="200749"/>
                  <a:pt x="162171" y="248639"/>
                  <a:pt x="146825" y="259487"/>
                </a:cubicBezTo>
                <a:cubicBezTo>
                  <a:pt x="131479" y="270335"/>
                  <a:pt x="128304" y="261604"/>
                  <a:pt x="111900" y="256312"/>
                </a:cubicBezTo>
                <a:cubicBezTo>
                  <a:pt x="95496" y="251020"/>
                  <a:pt x="51046" y="242024"/>
                  <a:pt x="48400" y="227737"/>
                </a:cubicBezTo>
                <a:cubicBezTo>
                  <a:pt x="45754" y="213450"/>
                  <a:pt x="82796" y="210274"/>
                  <a:pt x="96025" y="170587"/>
                </a:cubicBezTo>
                <a:cubicBezTo>
                  <a:pt x="109254" y="130900"/>
                  <a:pt x="108989" y="9984"/>
                  <a:pt x="108725" y="72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" name="フリーフォーム: 図形 236">
            <a:extLst>
              <a:ext uri="{FF2B5EF4-FFF2-40B4-BE49-F238E27FC236}">
                <a16:creationId xmlns:a16="http://schemas.microsoft.com/office/drawing/2014/main" id="{9341C4F7-F6D5-47A9-9352-24BFDD067B56}"/>
              </a:ext>
            </a:extLst>
          </p:cNvPr>
          <p:cNvSpPr/>
          <p:nvPr/>
        </p:nvSpPr>
        <p:spPr>
          <a:xfrm>
            <a:off x="3267069" y="2733623"/>
            <a:ext cx="223237" cy="298435"/>
          </a:xfrm>
          <a:custGeom>
            <a:avLst/>
            <a:gdLst>
              <a:gd name="connsiteX0" fmla="*/ 6 w 223237"/>
              <a:gd name="connsiteY0" fmla="*/ 52 h 298435"/>
              <a:gd name="connsiteX1" fmla="*/ 109544 w 223237"/>
              <a:gd name="connsiteY1" fmla="*/ 109590 h 298435"/>
              <a:gd name="connsiteX2" fmla="*/ 220669 w 223237"/>
              <a:gd name="connsiteY2" fmla="*/ 293740 h 298435"/>
              <a:gd name="connsiteX3" fmla="*/ 180981 w 223237"/>
              <a:gd name="connsiteY3" fmla="*/ 233415 h 298435"/>
              <a:gd name="connsiteX4" fmla="*/ 104781 w 223237"/>
              <a:gd name="connsiteY4" fmla="*/ 122290 h 298435"/>
              <a:gd name="connsiteX5" fmla="*/ 6 w 223237"/>
              <a:gd name="connsiteY5" fmla="*/ 52 h 298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3237" h="298435">
                <a:moveTo>
                  <a:pt x="6" y="52"/>
                </a:moveTo>
                <a:cubicBezTo>
                  <a:pt x="800" y="-2065"/>
                  <a:pt x="72767" y="60642"/>
                  <a:pt x="109544" y="109590"/>
                </a:cubicBezTo>
                <a:cubicBezTo>
                  <a:pt x="146321" y="158538"/>
                  <a:pt x="208763" y="273102"/>
                  <a:pt x="220669" y="293740"/>
                </a:cubicBezTo>
                <a:cubicBezTo>
                  <a:pt x="232575" y="314378"/>
                  <a:pt x="200296" y="261990"/>
                  <a:pt x="180981" y="233415"/>
                </a:cubicBezTo>
                <a:cubicBezTo>
                  <a:pt x="161666" y="204840"/>
                  <a:pt x="132827" y="160125"/>
                  <a:pt x="104781" y="122290"/>
                </a:cubicBezTo>
                <a:cubicBezTo>
                  <a:pt x="76735" y="84455"/>
                  <a:pt x="-788" y="2169"/>
                  <a:pt x="6" y="5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" name="フリーフォーム: 図形 237">
            <a:extLst>
              <a:ext uri="{FF2B5EF4-FFF2-40B4-BE49-F238E27FC236}">
                <a16:creationId xmlns:a16="http://schemas.microsoft.com/office/drawing/2014/main" id="{EEA9C56F-92FD-4370-A5A3-476F3C55A8EA}"/>
              </a:ext>
            </a:extLst>
          </p:cNvPr>
          <p:cNvSpPr/>
          <p:nvPr/>
        </p:nvSpPr>
        <p:spPr>
          <a:xfrm>
            <a:off x="3332562" y="2904688"/>
            <a:ext cx="143369" cy="190882"/>
          </a:xfrm>
          <a:custGeom>
            <a:avLst/>
            <a:gdLst>
              <a:gd name="connsiteX0" fmla="*/ 4363 w 143369"/>
              <a:gd name="connsiteY0" fmla="*/ 2025 h 190882"/>
              <a:gd name="connsiteX1" fmla="*/ 140888 w 143369"/>
              <a:gd name="connsiteY1" fmla="*/ 184587 h 190882"/>
              <a:gd name="connsiteX2" fmla="*/ 88501 w 143369"/>
              <a:gd name="connsiteY2" fmla="*/ 143312 h 190882"/>
              <a:gd name="connsiteX3" fmla="*/ 37701 w 143369"/>
              <a:gd name="connsiteY3" fmla="*/ 89337 h 190882"/>
              <a:gd name="connsiteX4" fmla="*/ 4363 w 143369"/>
              <a:gd name="connsiteY4" fmla="*/ 2025 h 190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369" h="190882">
                <a:moveTo>
                  <a:pt x="4363" y="2025"/>
                </a:moveTo>
                <a:cubicBezTo>
                  <a:pt x="21561" y="17900"/>
                  <a:pt x="126865" y="161039"/>
                  <a:pt x="140888" y="184587"/>
                </a:cubicBezTo>
                <a:cubicBezTo>
                  <a:pt x="154911" y="208135"/>
                  <a:pt x="105699" y="159187"/>
                  <a:pt x="88501" y="143312"/>
                </a:cubicBezTo>
                <a:cubicBezTo>
                  <a:pt x="71303" y="127437"/>
                  <a:pt x="49872" y="110504"/>
                  <a:pt x="37701" y="89337"/>
                </a:cubicBezTo>
                <a:cubicBezTo>
                  <a:pt x="25530" y="68170"/>
                  <a:pt x="-12835" y="-13850"/>
                  <a:pt x="4363" y="202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" name="フリーフォーム: 図形 238">
            <a:extLst>
              <a:ext uri="{FF2B5EF4-FFF2-40B4-BE49-F238E27FC236}">
                <a16:creationId xmlns:a16="http://schemas.microsoft.com/office/drawing/2014/main" id="{12138046-C444-412E-9E06-357E91E92935}"/>
              </a:ext>
            </a:extLst>
          </p:cNvPr>
          <p:cNvSpPr/>
          <p:nvPr/>
        </p:nvSpPr>
        <p:spPr>
          <a:xfrm>
            <a:off x="3311910" y="3014538"/>
            <a:ext cx="236606" cy="243604"/>
          </a:xfrm>
          <a:custGeom>
            <a:avLst/>
            <a:gdLst>
              <a:gd name="connsiteX0" fmla="*/ 4378 w 236606"/>
              <a:gd name="connsiteY0" fmla="*/ 125 h 243604"/>
              <a:gd name="connsiteX1" fmla="*/ 36128 w 236606"/>
              <a:gd name="connsiteY1" fmla="*/ 104900 h 243604"/>
              <a:gd name="connsiteX2" fmla="*/ 231390 w 236606"/>
              <a:gd name="connsiteY2" fmla="*/ 239837 h 243604"/>
              <a:gd name="connsiteX3" fmla="*/ 177415 w 236606"/>
              <a:gd name="connsiteY3" fmla="*/ 203325 h 243604"/>
              <a:gd name="connsiteX4" fmla="*/ 144078 w 236606"/>
              <a:gd name="connsiteY4" fmla="*/ 173162 h 243604"/>
              <a:gd name="connsiteX5" fmla="*/ 91690 w 236606"/>
              <a:gd name="connsiteY5" fmla="*/ 125537 h 243604"/>
              <a:gd name="connsiteX6" fmla="*/ 4378 w 236606"/>
              <a:gd name="connsiteY6" fmla="*/ 125 h 243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6606" h="243604">
                <a:moveTo>
                  <a:pt x="4378" y="125"/>
                </a:moveTo>
                <a:cubicBezTo>
                  <a:pt x="-4882" y="-3314"/>
                  <a:pt x="-1707" y="64948"/>
                  <a:pt x="36128" y="104900"/>
                </a:cubicBezTo>
                <a:cubicBezTo>
                  <a:pt x="73963" y="144852"/>
                  <a:pt x="207842" y="223433"/>
                  <a:pt x="231390" y="239837"/>
                </a:cubicBezTo>
                <a:cubicBezTo>
                  <a:pt x="254938" y="256241"/>
                  <a:pt x="191967" y="214437"/>
                  <a:pt x="177415" y="203325"/>
                </a:cubicBezTo>
                <a:cubicBezTo>
                  <a:pt x="162863" y="192213"/>
                  <a:pt x="144078" y="173162"/>
                  <a:pt x="144078" y="173162"/>
                </a:cubicBezTo>
                <a:cubicBezTo>
                  <a:pt x="129791" y="160197"/>
                  <a:pt x="114973" y="151466"/>
                  <a:pt x="91690" y="125537"/>
                </a:cubicBezTo>
                <a:cubicBezTo>
                  <a:pt x="68407" y="99608"/>
                  <a:pt x="13638" y="3564"/>
                  <a:pt x="4378" y="12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0" name="フリーフォーム: 図形 239">
            <a:extLst>
              <a:ext uri="{FF2B5EF4-FFF2-40B4-BE49-F238E27FC236}">
                <a16:creationId xmlns:a16="http://schemas.microsoft.com/office/drawing/2014/main" id="{336D21B6-368E-467C-B5C4-59948AAA5CB9}"/>
              </a:ext>
            </a:extLst>
          </p:cNvPr>
          <p:cNvSpPr/>
          <p:nvPr/>
        </p:nvSpPr>
        <p:spPr>
          <a:xfrm>
            <a:off x="6072484" y="4573976"/>
            <a:ext cx="646043" cy="264734"/>
          </a:xfrm>
          <a:custGeom>
            <a:avLst/>
            <a:gdLst>
              <a:gd name="connsiteX0" fmla="*/ 233 w 646043"/>
              <a:gd name="connsiteY0" fmla="*/ 141 h 264734"/>
              <a:gd name="connsiteX1" fmla="*/ 341016 w 646043"/>
              <a:gd name="connsiteY1" fmla="*/ 129257 h 264734"/>
              <a:gd name="connsiteX2" fmla="*/ 639466 w 646043"/>
              <a:gd name="connsiteY2" fmla="*/ 152541 h 264734"/>
              <a:gd name="connsiteX3" fmla="*/ 518816 w 646043"/>
              <a:gd name="connsiteY3" fmla="*/ 161007 h 264734"/>
              <a:gd name="connsiteX4" fmla="*/ 192849 w 646043"/>
              <a:gd name="connsiteY4" fmla="*/ 264724 h 264734"/>
              <a:gd name="connsiteX5" fmla="*/ 461666 w 646043"/>
              <a:gd name="connsiteY5" fmla="*/ 167357 h 264734"/>
              <a:gd name="connsiteX6" fmla="*/ 393933 w 646043"/>
              <a:gd name="connsiteY6" fmla="*/ 156774 h 264734"/>
              <a:gd name="connsiteX7" fmla="*/ 233 w 646043"/>
              <a:gd name="connsiteY7" fmla="*/ 141 h 264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6043" h="264734">
                <a:moveTo>
                  <a:pt x="233" y="141"/>
                </a:moveTo>
                <a:cubicBezTo>
                  <a:pt x="-8587" y="-4445"/>
                  <a:pt x="234477" y="103857"/>
                  <a:pt x="341016" y="129257"/>
                </a:cubicBezTo>
                <a:cubicBezTo>
                  <a:pt x="447555" y="154657"/>
                  <a:pt x="609833" y="147249"/>
                  <a:pt x="639466" y="152541"/>
                </a:cubicBezTo>
                <a:cubicBezTo>
                  <a:pt x="669099" y="157833"/>
                  <a:pt x="593252" y="142310"/>
                  <a:pt x="518816" y="161007"/>
                </a:cubicBezTo>
                <a:cubicBezTo>
                  <a:pt x="444380" y="179704"/>
                  <a:pt x="202374" y="263666"/>
                  <a:pt x="192849" y="264724"/>
                </a:cubicBezTo>
                <a:cubicBezTo>
                  <a:pt x="183324" y="265782"/>
                  <a:pt x="428152" y="185349"/>
                  <a:pt x="461666" y="167357"/>
                </a:cubicBezTo>
                <a:cubicBezTo>
                  <a:pt x="495180" y="149365"/>
                  <a:pt x="471544" y="182527"/>
                  <a:pt x="393933" y="156774"/>
                </a:cubicBezTo>
                <a:cubicBezTo>
                  <a:pt x="316322" y="131021"/>
                  <a:pt x="9053" y="4727"/>
                  <a:pt x="233" y="14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" name="フリーフォーム: 図形 240">
            <a:extLst>
              <a:ext uri="{FF2B5EF4-FFF2-40B4-BE49-F238E27FC236}">
                <a16:creationId xmlns:a16="http://schemas.microsoft.com/office/drawing/2014/main" id="{4E8CB6A6-286E-4768-9799-9F85E4C6BDA5}"/>
              </a:ext>
            </a:extLst>
          </p:cNvPr>
          <p:cNvSpPr/>
          <p:nvPr/>
        </p:nvSpPr>
        <p:spPr>
          <a:xfrm>
            <a:off x="6642352" y="4379532"/>
            <a:ext cx="1008346" cy="330893"/>
          </a:xfrm>
          <a:custGeom>
            <a:avLst/>
            <a:gdLst>
              <a:gd name="connsiteX0" fmla="*/ 1007281 w 1008346"/>
              <a:gd name="connsiteY0" fmla="*/ 6201 h 330893"/>
              <a:gd name="connsiteX1" fmla="*/ 778681 w 1008346"/>
              <a:gd name="connsiteY1" fmla="*/ 16785 h 330893"/>
              <a:gd name="connsiteX2" fmla="*/ 533148 w 1008346"/>
              <a:gd name="connsiteY2" fmla="*/ 114151 h 330893"/>
              <a:gd name="connsiteX3" fmla="*/ 3981 w 1008346"/>
              <a:gd name="connsiteY3" fmla="*/ 327935 h 330893"/>
              <a:gd name="connsiteX4" fmla="*/ 310898 w 1008346"/>
              <a:gd name="connsiteY4" fmla="*/ 228451 h 330893"/>
              <a:gd name="connsiteX5" fmla="*/ 683431 w 1008346"/>
              <a:gd name="connsiteY5" fmla="*/ 82401 h 330893"/>
              <a:gd name="connsiteX6" fmla="*/ 1007281 w 1008346"/>
              <a:gd name="connsiteY6" fmla="*/ 6201 h 330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8346" h="330893">
                <a:moveTo>
                  <a:pt x="1007281" y="6201"/>
                </a:moveTo>
                <a:cubicBezTo>
                  <a:pt x="1023156" y="-4735"/>
                  <a:pt x="857703" y="-1207"/>
                  <a:pt x="778681" y="16785"/>
                </a:cubicBezTo>
                <a:cubicBezTo>
                  <a:pt x="699659" y="34777"/>
                  <a:pt x="533148" y="114151"/>
                  <a:pt x="533148" y="114151"/>
                </a:cubicBezTo>
                <a:lnTo>
                  <a:pt x="3981" y="327935"/>
                </a:lnTo>
                <a:cubicBezTo>
                  <a:pt x="-33061" y="346985"/>
                  <a:pt x="197656" y="269373"/>
                  <a:pt x="310898" y="228451"/>
                </a:cubicBezTo>
                <a:cubicBezTo>
                  <a:pt x="424140" y="187529"/>
                  <a:pt x="561017" y="117326"/>
                  <a:pt x="683431" y="82401"/>
                </a:cubicBezTo>
                <a:cubicBezTo>
                  <a:pt x="805845" y="47476"/>
                  <a:pt x="991406" y="17137"/>
                  <a:pt x="1007281" y="620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2" name="フリーフォーム: 図形 241">
            <a:extLst>
              <a:ext uri="{FF2B5EF4-FFF2-40B4-BE49-F238E27FC236}">
                <a16:creationId xmlns:a16="http://schemas.microsoft.com/office/drawing/2014/main" id="{572F9D31-AE9E-4E4E-8121-A7FA200408F7}"/>
              </a:ext>
            </a:extLst>
          </p:cNvPr>
          <p:cNvSpPr/>
          <p:nvPr/>
        </p:nvSpPr>
        <p:spPr>
          <a:xfrm>
            <a:off x="7606475" y="4766726"/>
            <a:ext cx="1374581" cy="1061490"/>
          </a:xfrm>
          <a:custGeom>
            <a:avLst/>
            <a:gdLst>
              <a:gd name="connsiteX0" fmla="*/ 4000 w 1374581"/>
              <a:gd name="connsiteY0" fmla="*/ 1059399 h 1061490"/>
              <a:gd name="connsiteX1" fmla="*/ 302450 w 1374581"/>
              <a:gd name="connsiteY1" fmla="*/ 868899 h 1061490"/>
              <a:gd name="connsiteX2" fmla="*/ 756475 w 1374581"/>
              <a:gd name="connsiteY2" fmla="*/ 703799 h 1061490"/>
              <a:gd name="connsiteX3" fmla="*/ 985075 w 1374581"/>
              <a:gd name="connsiteY3" fmla="*/ 497424 h 1061490"/>
              <a:gd name="connsiteX4" fmla="*/ 1369250 w 1374581"/>
              <a:gd name="connsiteY4" fmla="*/ 8474 h 1061490"/>
              <a:gd name="connsiteX5" fmla="*/ 1188275 w 1374581"/>
              <a:gd name="connsiteY5" fmla="*/ 214849 h 1061490"/>
              <a:gd name="connsiteX6" fmla="*/ 893000 w 1374581"/>
              <a:gd name="connsiteY6" fmla="*/ 567274 h 1061490"/>
              <a:gd name="connsiteX7" fmla="*/ 769175 w 1374581"/>
              <a:gd name="connsiteY7" fmla="*/ 633949 h 1061490"/>
              <a:gd name="connsiteX8" fmla="*/ 515175 w 1374581"/>
              <a:gd name="connsiteY8" fmla="*/ 738724 h 1061490"/>
              <a:gd name="connsiteX9" fmla="*/ 4000 w 1374581"/>
              <a:gd name="connsiteY9" fmla="*/ 1059399 h 1061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74581" h="1061490">
                <a:moveTo>
                  <a:pt x="4000" y="1059399"/>
                </a:moveTo>
                <a:cubicBezTo>
                  <a:pt x="-31454" y="1081095"/>
                  <a:pt x="177038" y="928166"/>
                  <a:pt x="302450" y="868899"/>
                </a:cubicBezTo>
                <a:cubicBezTo>
                  <a:pt x="427863" y="809632"/>
                  <a:pt x="642704" y="765712"/>
                  <a:pt x="756475" y="703799"/>
                </a:cubicBezTo>
                <a:cubicBezTo>
                  <a:pt x="870246" y="641886"/>
                  <a:pt x="882946" y="613311"/>
                  <a:pt x="985075" y="497424"/>
                </a:cubicBezTo>
                <a:cubicBezTo>
                  <a:pt x="1087204" y="381536"/>
                  <a:pt x="1335383" y="55570"/>
                  <a:pt x="1369250" y="8474"/>
                </a:cubicBezTo>
                <a:cubicBezTo>
                  <a:pt x="1403117" y="-38622"/>
                  <a:pt x="1267650" y="121716"/>
                  <a:pt x="1188275" y="214849"/>
                </a:cubicBezTo>
                <a:cubicBezTo>
                  <a:pt x="1108900" y="307982"/>
                  <a:pt x="962850" y="497424"/>
                  <a:pt x="893000" y="567274"/>
                </a:cubicBezTo>
                <a:cubicBezTo>
                  <a:pt x="823150" y="637124"/>
                  <a:pt x="832146" y="605374"/>
                  <a:pt x="769175" y="633949"/>
                </a:cubicBezTo>
                <a:cubicBezTo>
                  <a:pt x="706204" y="662524"/>
                  <a:pt x="641117" y="671520"/>
                  <a:pt x="515175" y="738724"/>
                </a:cubicBezTo>
                <a:cubicBezTo>
                  <a:pt x="389233" y="805928"/>
                  <a:pt x="39454" y="1037703"/>
                  <a:pt x="4000" y="105939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" name="フリーフォーム: 図形 242">
            <a:extLst>
              <a:ext uri="{FF2B5EF4-FFF2-40B4-BE49-F238E27FC236}">
                <a16:creationId xmlns:a16="http://schemas.microsoft.com/office/drawing/2014/main" id="{E7BC8E4B-5E0E-40E1-BE44-742B82F55C57}"/>
              </a:ext>
            </a:extLst>
          </p:cNvPr>
          <p:cNvSpPr/>
          <p:nvPr/>
        </p:nvSpPr>
        <p:spPr>
          <a:xfrm>
            <a:off x="8392864" y="4552943"/>
            <a:ext cx="287691" cy="330021"/>
          </a:xfrm>
          <a:custGeom>
            <a:avLst/>
            <a:gdLst>
              <a:gd name="connsiteX0" fmla="*/ 287586 w 287691"/>
              <a:gd name="connsiteY0" fmla="*/ 7 h 330021"/>
              <a:gd name="connsiteX1" fmla="*/ 87561 w 287691"/>
              <a:gd name="connsiteY1" fmla="*/ 171457 h 330021"/>
              <a:gd name="connsiteX2" fmla="*/ 5011 w 287691"/>
              <a:gd name="connsiteY2" fmla="*/ 327032 h 330021"/>
              <a:gd name="connsiteX3" fmla="*/ 14536 w 287691"/>
              <a:gd name="connsiteY3" fmla="*/ 266707 h 330021"/>
              <a:gd name="connsiteX4" fmla="*/ 58986 w 287691"/>
              <a:gd name="connsiteY4" fmla="*/ 177807 h 330021"/>
              <a:gd name="connsiteX5" fmla="*/ 287586 w 287691"/>
              <a:gd name="connsiteY5" fmla="*/ 7 h 330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7691" h="330021">
                <a:moveTo>
                  <a:pt x="287586" y="7"/>
                </a:moveTo>
                <a:cubicBezTo>
                  <a:pt x="292348" y="-1051"/>
                  <a:pt x="134657" y="116953"/>
                  <a:pt x="87561" y="171457"/>
                </a:cubicBezTo>
                <a:cubicBezTo>
                  <a:pt x="40465" y="225961"/>
                  <a:pt x="17182" y="311157"/>
                  <a:pt x="5011" y="327032"/>
                </a:cubicBezTo>
                <a:cubicBezTo>
                  <a:pt x="-7160" y="342907"/>
                  <a:pt x="5540" y="291578"/>
                  <a:pt x="14536" y="266707"/>
                </a:cubicBezTo>
                <a:cubicBezTo>
                  <a:pt x="23532" y="241836"/>
                  <a:pt x="19828" y="224374"/>
                  <a:pt x="58986" y="177807"/>
                </a:cubicBezTo>
                <a:cubicBezTo>
                  <a:pt x="98144" y="131240"/>
                  <a:pt x="282824" y="1065"/>
                  <a:pt x="287586" y="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4" name="フリーフォーム: 図形 243">
            <a:extLst>
              <a:ext uri="{FF2B5EF4-FFF2-40B4-BE49-F238E27FC236}">
                <a16:creationId xmlns:a16="http://schemas.microsoft.com/office/drawing/2014/main" id="{8D5EBAA5-3D3D-4EB0-93BB-0A73C3F4801B}"/>
              </a:ext>
            </a:extLst>
          </p:cNvPr>
          <p:cNvSpPr/>
          <p:nvPr/>
        </p:nvSpPr>
        <p:spPr>
          <a:xfrm>
            <a:off x="8994518" y="4079708"/>
            <a:ext cx="295879" cy="667031"/>
          </a:xfrm>
          <a:custGeom>
            <a:avLst/>
            <a:gdLst>
              <a:gd name="connsiteX0" fmla="*/ 295532 w 295879"/>
              <a:gd name="connsiteY0" fmla="*/ 167 h 667031"/>
              <a:gd name="connsiteX1" fmla="*/ 206632 w 295879"/>
              <a:gd name="connsiteY1" fmla="*/ 279567 h 667031"/>
              <a:gd name="connsiteX2" fmla="*/ 3432 w 295879"/>
              <a:gd name="connsiteY2" fmla="*/ 660567 h 667031"/>
              <a:gd name="connsiteX3" fmla="*/ 85982 w 295879"/>
              <a:gd name="connsiteY3" fmla="*/ 504992 h 667031"/>
              <a:gd name="connsiteX4" fmla="*/ 178057 w 295879"/>
              <a:gd name="connsiteY4" fmla="*/ 317667 h 667031"/>
              <a:gd name="connsiteX5" fmla="*/ 295532 w 295879"/>
              <a:gd name="connsiteY5" fmla="*/ 167 h 667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5879" h="667031">
                <a:moveTo>
                  <a:pt x="295532" y="167"/>
                </a:moveTo>
                <a:cubicBezTo>
                  <a:pt x="300294" y="-6183"/>
                  <a:pt x="255315" y="169500"/>
                  <a:pt x="206632" y="279567"/>
                </a:cubicBezTo>
                <a:cubicBezTo>
                  <a:pt x="157949" y="389634"/>
                  <a:pt x="23540" y="622996"/>
                  <a:pt x="3432" y="660567"/>
                </a:cubicBezTo>
                <a:cubicBezTo>
                  <a:pt x="-16676" y="698138"/>
                  <a:pt x="56878" y="562142"/>
                  <a:pt x="85982" y="504992"/>
                </a:cubicBezTo>
                <a:cubicBezTo>
                  <a:pt x="115086" y="447842"/>
                  <a:pt x="144190" y="398629"/>
                  <a:pt x="178057" y="317667"/>
                </a:cubicBezTo>
                <a:cubicBezTo>
                  <a:pt x="211924" y="236705"/>
                  <a:pt x="290770" y="6517"/>
                  <a:pt x="295532" y="16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フリーフォーム: 図形 244">
            <a:extLst>
              <a:ext uri="{FF2B5EF4-FFF2-40B4-BE49-F238E27FC236}">
                <a16:creationId xmlns:a16="http://schemas.microsoft.com/office/drawing/2014/main" id="{06F2DD6E-143B-4043-9847-3DEF05295650}"/>
              </a:ext>
            </a:extLst>
          </p:cNvPr>
          <p:cNvSpPr/>
          <p:nvPr/>
        </p:nvSpPr>
        <p:spPr>
          <a:xfrm>
            <a:off x="8858157" y="3955992"/>
            <a:ext cx="130980" cy="401093"/>
          </a:xfrm>
          <a:custGeom>
            <a:avLst/>
            <a:gdLst>
              <a:gd name="connsiteX0" fmla="*/ 93 w 130980"/>
              <a:gd name="connsiteY0" fmla="*/ 58 h 401093"/>
              <a:gd name="connsiteX1" fmla="*/ 103810 w 130980"/>
              <a:gd name="connsiteY1" fmla="*/ 163041 h 401093"/>
              <a:gd name="connsiteX2" fmla="*/ 59360 w 130980"/>
              <a:gd name="connsiteY2" fmla="*/ 397991 h 401093"/>
              <a:gd name="connsiteX3" fmla="*/ 114393 w 130980"/>
              <a:gd name="connsiteY3" fmla="*/ 290041 h 401093"/>
              <a:gd name="connsiteX4" fmla="*/ 124976 w 130980"/>
              <a:gd name="connsiteY4" fmla="*/ 179975 h 401093"/>
              <a:gd name="connsiteX5" fmla="*/ 93 w 130980"/>
              <a:gd name="connsiteY5" fmla="*/ 58 h 401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980" h="401093">
                <a:moveTo>
                  <a:pt x="93" y="58"/>
                </a:moveTo>
                <a:cubicBezTo>
                  <a:pt x="-3435" y="-2764"/>
                  <a:pt x="93932" y="96719"/>
                  <a:pt x="103810" y="163041"/>
                </a:cubicBezTo>
                <a:cubicBezTo>
                  <a:pt x="113688" y="229363"/>
                  <a:pt x="57596" y="376824"/>
                  <a:pt x="59360" y="397991"/>
                </a:cubicBezTo>
                <a:cubicBezTo>
                  <a:pt x="61124" y="419158"/>
                  <a:pt x="103457" y="326377"/>
                  <a:pt x="114393" y="290041"/>
                </a:cubicBezTo>
                <a:cubicBezTo>
                  <a:pt x="125329" y="253705"/>
                  <a:pt x="139087" y="225483"/>
                  <a:pt x="124976" y="179975"/>
                </a:cubicBezTo>
                <a:cubicBezTo>
                  <a:pt x="110865" y="134467"/>
                  <a:pt x="3621" y="2880"/>
                  <a:pt x="93" y="5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6" name="フリーフォーム: 図形 245">
            <a:extLst>
              <a:ext uri="{FF2B5EF4-FFF2-40B4-BE49-F238E27FC236}">
                <a16:creationId xmlns:a16="http://schemas.microsoft.com/office/drawing/2014/main" id="{BA84EB84-3513-4B4A-B364-975E0D80EF43}"/>
              </a:ext>
            </a:extLst>
          </p:cNvPr>
          <p:cNvSpPr/>
          <p:nvPr/>
        </p:nvSpPr>
        <p:spPr>
          <a:xfrm>
            <a:off x="8732302" y="3525760"/>
            <a:ext cx="559070" cy="600428"/>
          </a:xfrm>
          <a:custGeom>
            <a:avLst/>
            <a:gdLst>
              <a:gd name="connsiteX0" fmla="*/ 1065 w 559070"/>
              <a:gd name="connsiteY0" fmla="*/ 607 h 600428"/>
              <a:gd name="connsiteX1" fmla="*/ 293165 w 559070"/>
              <a:gd name="connsiteY1" fmla="*/ 184757 h 600428"/>
              <a:gd name="connsiteX2" fmla="*/ 530231 w 559070"/>
              <a:gd name="connsiteY2" fmla="*/ 394307 h 600428"/>
              <a:gd name="connsiteX3" fmla="*/ 542931 w 559070"/>
              <a:gd name="connsiteY3" fmla="*/ 597507 h 600428"/>
              <a:gd name="connsiteX4" fmla="*/ 555631 w 559070"/>
              <a:gd name="connsiteY4" fmla="*/ 500140 h 600428"/>
              <a:gd name="connsiteX5" fmla="*/ 475198 w 559070"/>
              <a:gd name="connsiteY5" fmla="*/ 303290 h 600428"/>
              <a:gd name="connsiteX6" fmla="*/ 206381 w 559070"/>
              <a:gd name="connsiteY6" fmla="*/ 131840 h 600428"/>
              <a:gd name="connsiteX7" fmla="*/ 1065 w 559070"/>
              <a:gd name="connsiteY7" fmla="*/ 607 h 600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9070" h="600428">
                <a:moveTo>
                  <a:pt x="1065" y="607"/>
                </a:moveTo>
                <a:cubicBezTo>
                  <a:pt x="15529" y="9426"/>
                  <a:pt x="204971" y="119140"/>
                  <a:pt x="293165" y="184757"/>
                </a:cubicBezTo>
                <a:cubicBezTo>
                  <a:pt x="381359" y="250374"/>
                  <a:pt x="488603" y="325515"/>
                  <a:pt x="530231" y="394307"/>
                </a:cubicBezTo>
                <a:cubicBezTo>
                  <a:pt x="571859" y="463099"/>
                  <a:pt x="538698" y="579868"/>
                  <a:pt x="542931" y="597507"/>
                </a:cubicBezTo>
                <a:cubicBezTo>
                  <a:pt x="547164" y="615146"/>
                  <a:pt x="566920" y="549176"/>
                  <a:pt x="555631" y="500140"/>
                </a:cubicBezTo>
                <a:cubicBezTo>
                  <a:pt x="544342" y="451104"/>
                  <a:pt x="533406" y="364673"/>
                  <a:pt x="475198" y="303290"/>
                </a:cubicBezTo>
                <a:cubicBezTo>
                  <a:pt x="416990" y="241907"/>
                  <a:pt x="289989" y="182640"/>
                  <a:pt x="206381" y="131840"/>
                </a:cubicBezTo>
                <a:cubicBezTo>
                  <a:pt x="122773" y="81040"/>
                  <a:pt x="-13399" y="-8212"/>
                  <a:pt x="1065" y="60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7" name="フリーフォーム: 図形 246">
            <a:extLst>
              <a:ext uri="{FF2B5EF4-FFF2-40B4-BE49-F238E27FC236}">
                <a16:creationId xmlns:a16="http://schemas.microsoft.com/office/drawing/2014/main" id="{9CC21C79-55EF-4D16-A723-DE6C77B2057B}"/>
              </a:ext>
            </a:extLst>
          </p:cNvPr>
          <p:cNvSpPr/>
          <p:nvPr/>
        </p:nvSpPr>
        <p:spPr>
          <a:xfrm>
            <a:off x="7626340" y="4327494"/>
            <a:ext cx="425479" cy="35435"/>
          </a:xfrm>
          <a:custGeom>
            <a:avLst/>
            <a:gdLst>
              <a:gd name="connsiteX0" fmla="*/ 10 w 425479"/>
              <a:gd name="connsiteY0" fmla="*/ 28606 h 35435"/>
              <a:gd name="connsiteX1" fmla="*/ 260360 w 425479"/>
              <a:gd name="connsiteY1" fmla="*/ 31 h 35435"/>
              <a:gd name="connsiteX2" fmla="*/ 425460 w 425479"/>
              <a:gd name="connsiteY2" fmla="*/ 34956 h 35435"/>
              <a:gd name="connsiteX3" fmla="*/ 250835 w 425479"/>
              <a:gd name="connsiteY3" fmla="*/ 22256 h 35435"/>
              <a:gd name="connsiteX4" fmla="*/ 10 w 425479"/>
              <a:gd name="connsiteY4" fmla="*/ 28606 h 35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5479" h="35435">
                <a:moveTo>
                  <a:pt x="10" y="28606"/>
                </a:moveTo>
                <a:cubicBezTo>
                  <a:pt x="1597" y="24902"/>
                  <a:pt x="189452" y="-1027"/>
                  <a:pt x="260360" y="31"/>
                </a:cubicBezTo>
                <a:cubicBezTo>
                  <a:pt x="331268" y="1089"/>
                  <a:pt x="427047" y="31252"/>
                  <a:pt x="425460" y="34956"/>
                </a:cubicBezTo>
                <a:cubicBezTo>
                  <a:pt x="423873" y="38660"/>
                  <a:pt x="319097" y="19610"/>
                  <a:pt x="250835" y="22256"/>
                </a:cubicBezTo>
                <a:cubicBezTo>
                  <a:pt x="182573" y="24902"/>
                  <a:pt x="-1577" y="32310"/>
                  <a:pt x="10" y="2860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8" name="フリーフォーム: 図形 247">
            <a:extLst>
              <a:ext uri="{FF2B5EF4-FFF2-40B4-BE49-F238E27FC236}">
                <a16:creationId xmlns:a16="http://schemas.microsoft.com/office/drawing/2014/main" id="{3774DE65-0337-479E-9F36-711B873BA0B0}"/>
              </a:ext>
            </a:extLst>
          </p:cNvPr>
          <p:cNvSpPr/>
          <p:nvPr/>
        </p:nvSpPr>
        <p:spPr>
          <a:xfrm>
            <a:off x="7044208" y="3502783"/>
            <a:ext cx="915938" cy="864155"/>
          </a:xfrm>
          <a:custGeom>
            <a:avLst/>
            <a:gdLst>
              <a:gd name="connsiteX0" fmla="*/ 59 w 915938"/>
              <a:gd name="connsiteY0" fmla="*/ 300 h 864155"/>
              <a:gd name="connsiteX1" fmla="*/ 531342 w 915938"/>
              <a:gd name="connsiteY1" fmla="*/ 421517 h 864155"/>
              <a:gd name="connsiteX2" fmla="*/ 895409 w 915938"/>
              <a:gd name="connsiteY2" fmla="*/ 842734 h 864155"/>
              <a:gd name="connsiteX3" fmla="*/ 859425 w 915938"/>
              <a:gd name="connsiteY3" fmla="*/ 781350 h 864155"/>
              <a:gd name="connsiteX4" fmla="*/ 768409 w 915938"/>
              <a:gd name="connsiteY4" fmla="*/ 599317 h 864155"/>
              <a:gd name="connsiteX5" fmla="*/ 630825 w 915938"/>
              <a:gd name="connsiteY5" fmla="*/ 457500 h 864155"/>
              <a:gd name="connsiteX6" fmla="*/ 497475 w 915938"/>
              <a:gd name="connsiteY6" fmla="*/ 355900 h 864155"/>
              <a:gd name="connsiteX7" fmla="*/ 59 w 915938"/>
              <a:gd name="connsiteY7" fmla="*/ 300 h 864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5938" h="864155">
                <a:moveTo>
                  <a:pt x="59" y="300"/>
                </a:moveTo>
                <a:cubicBezTo>
                  <a:pt x="5703" y="11236"/>
                  <a:pt x="382117" y="281111"/>
                  <a:pt x="531342" y="421517"/>
                </a:cubicBezTo>
                <a:cubicBezTo>
                  <a:pt x="680567" y="561923"/>
                  <a:pt x="840729" y="782762"/>
                  <a:pt x="895409" y="842734"/>
                </a:cubicBezTo>
                <a:cubicBezTo>
                  <a:pt x="950089" y="902706"/>
                  <a:pt x="880592" y="821920"/>
                  <a:pt x="859425" y="781350"/>
                </a:cubicBezTo>
                <a:cubicBezTo>
                  <a:pt x="838258" y="740781"/>
                  <a:pt x="806509" y="653292"/>
                  <a:pt x="768409" y="599317"/>
                </a:cubicBezTo>
                <a:cubicBezTo>
                  <a:pt x="730309" y="545342"/>
                  <a:pt x="675981" y="498069"/>
                  <a:pt x="630825" y="457500"/>
                </a:cubicBezTo>
                <a:cubicBezTo>
                  <a:pt x="585669" y="416931"/>
                  <a:pt x="604367" y="432100"/>
                  <a:pt x="497475" y="355900"/>
                </a:cubicBezTo>
                <a:cubicBezTo>
                  <a:pt x="390583" y="279700"/>
                  <a:pt x="-5585" y="-10636"/>
                  <a:pt x="59" y="30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9" name="フリーフォーム: 図形 248">
            <a:extLst>
              <a:ext uri="{FF2B5EF4-FFF2-40B4-BE49-F238E27FC236}">
                <a16:creationId xmlns:a16="http://schemas.microsoft.com/office/drawing/2014/main" id="{8177E525-5CF8-4499-91CA-DE803A1639BC}"/>
              </a:ext>
            </a:extLst>
          </p:cNvPr>
          <p:cNvSpPr/>
          <p:nvPr/>
        </p:nvSpPr>
        <p:spPr>
          <a:xfrm>
            <a:off x="7647350" y="3090298"/>
            <a:ext cx="1105427" cy="437968"/>
          </a:xfrm>
          <a:custGeom>
            <a:avLst/>
            <a:gdLst>
              <a:gd name="connsiteX0" fmla="*/ 167 w 1105427"/>
              <a:gd name="connsiteY0" fmla="*/ 35 h 437968"/>
              <a:gd name="connsiteX1" fmla="*/ 645750 w 1105427"/>
              <a:gd name="connsiteY1" fmla="*/ 228635 h 437968"/>
              <a:gd name="connsiteX2" fmla="*/ 1088133 w 1105427"/>
              <a:gd name="connsiteY2" fmla="*/ 429719 h 437968"/>
              <a:gd name="connsiteX3" fmla="*/ 1022517 w 1105427"/>
              <a:gd name="connsiteY3" fmla="*/ 402202 h 437968"/>
              <a:gd name="connsiteX4" fmla="*/ 812967 w 1105427"/>
              <a:gd name="connsiteY4" fmla="*/ 313302 h 437968"/>
              <a:gd name="connsiteX5" fmla="*/ 584367 w 1105427"/>
              <a:gd name="connsiteY5" fmla="*/ 211702 h 437968"/>
              <a:gd name="connsiteX6" fmla="*/ 167 w 1105427"/>
              <a:gd name="connsiteY6" fmla="*/ 35 h 437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5427" h="437968">
                <a:moveTo>
                  <a:pt x="167" y="35"/>
                </a:moveTo>
                <a:cubicBezTo>
                  <a:pt x="10397" y="2857"/>
                  <a:pt x="464422" y="157021"/>
                  <a:pt x="645750" y="228635"/>
                </a:cubicBezTo>
                <a:cubicBezTo>
                  <a:pt x="827078" y="300249"/>
                  <a:pt x="1025339" y="400791"/>
                  <a:pt x="1088133" y="429719"/>
                </a:cubicBezTo>
                <a:cubicBezTo>
                  <a:pt x="1150928" y="458647"/>
                  <a:pt x="1022517" y="402202"/>
                  <a:pt x="1022517" y="402202"/>
                </a:cubicBezTo>
                <a:lnTo>
                  <a:pt x="812967" y="313302"/>
                </a:lnTo>
                <a:cubicBezTo>
                  <a:pt x="739942" y="281552"/>
                  <a:pt x="716306" y="261796"/>
                  <a:pt x="584367" y="211702"/>
                </a:cubicBezTo>
                <a:cubicBezTo>
                  <a:pt x="452428" y="161608"/>
                  <a:pt x="-10063" y="-2787"/>
                  <a:pt x="167" y="3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0" name="フリーフォーム: 図形 249">
            <a:extLst>
              <a:ext uri="{FF2B5EF4-FFF2-40B4-BE49-F238E27FC236}">
                <a16:creationId xmlns:a16="http://schemas.microsoft.com/office/drawing/2014/main" id="{9A4346F4-BE4D-4733-86C8-4F58E9525C8A}"/>
              </a:ext>
            </a:extLst>
          </p:cNvPr>
          <p:cNvSpPr/>
          <p:nvPr/>
        </p:nvSpPr>
        <p:spPr>
          <a:xfrm>
            <a:off x="6916653" y="2787825"/>
            <a:ext cx="663433" cy="269405"/>
          </a:xfrm>
          <a:custGeom>
            <a:avLst/>
            <a:gdLst>
              <a:gd name="connsiteX0" fmla="*/ 6964 w 663433"/>
              <a:gd name="connsiteY0" fmla="*/ 1942 h 269405"/>
              <a:gd name="connsiteX1" fmla="*/ 53530 w 663433"/>
              <a:gd name="connsiteY1" fmla="*/ 25225 h 269405"/>
              <a:gd name="connsiteX2" fmla="*/ 646197 w 663433"/>
              <a:gd name="connsiteY2" fmla="*/ 264408 h 269405"/>
              <a:gd name="connsiteX3" fmla="*/ 478980 w 663433"/>
              <a:gd name="connsiteY3" fmla="*/ 177625 h 269405"/>
              <a:gd name="connsiteX4" fmla="*/ 214397 w 663433"/>
              <a:gd name="connsiteY4" fmla="*/ 59092 h 269405"/>
              <a:gd name="connsiteX5" fmla="*/ 6964 w 663433"/>
              <a:gd name="connsiteY5" fmla="*/ 1942 h 26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3433" h="269405">
                <a:moveTo>
                  <a:pt x="6964" y="1942"/>
                </a:moveTo>
                <a:cubicBezTo>
                  <a:pt x="-23023" y="-8289"/>
                  <a:pt x="53530" y="25225"/>
                  <a:pt x="53530" y="25225"/>
                </a:cubicBezTo>
                <a:lnTo>
                  <a:pt x="646197" y="264408"/>
                </a:lnTo>
                <a:cubicBezTo>
                  <a:pt x="717105" y="289808"/>
                  <a:pt x="550947" y="211844"/>
                  <a:pt x="478980" y="177625"/>
                </a:cubicBezTo>
                <a:cubicBezTo>
                  <a:pt x="407013" y="143406"/>
                  <a:pt x="291655" y="89431"/>
                  <a:pt x="214397" y="59092"/>
                </a:cubicBezTo>
                <a:cubicBezTo>
                  <a:pt x="137139" y="28753"/>
                  <a:pt x="76284" y="12172"/>
                  <a:pt x="6964" y="194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1" name="フリーフォーム: 図形 250">
            <a:extLst>
              <a:ext uri="{FF2B5EF4-FFF2-40B4-BE49-F238E27FC236}">
                <a16:creationId xmlns:a16="http://schemas.microsoft.com/office/drawing/2014/main" id="{47603D17-FE06-4794-BC98-0787CE5CF168}"/>
              </a:ext>
            </a:extLst>
          </p:cNvPr>
          <p:cNvSpPr/>
          <p:nvPr/>
        </p:nvSpPr>
        <p:spPr>
          <a:xfrm>
            <a:off x="6599876" y="3214354"/>
            <a:ext cx="439266" cy="272953"/>
          </a:xfrm>
          <a:custGeom>
            <a:avLst/>
            <a:gdLst>
              <a:gd name="connsiteX0" fmla="*/ 23174 w 439266"/>
              <a:gd name="connsiteY0" fmla="*/ 17796 h 272953"/>
              <a:gd name="connsiteX1" fmla="*/ 431691 w 439266"/>
              <a:gd name="connsiteY1" fmla="*/ 269679 h 272953"/>
              <a:gd name="connsiteX2" fmla="*/ 272941 w 439266"/>
              <a:gd name="connsiteY2" fmla="*/ 153263 h 272953"/>
              <a:gd name="connsiteX3" fmla="*/ 73974 w 439266"/>
              <a:gd name="connsiteY3" fmla="*/ 36846 h 272953"/>
              <a:gd name="connsiteX4" fmla="*/ 23174 w 439266"/>
              <a:gd name="connsiteY4" fmla="*/ 17796 h 272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9266" h="272953">
                <a:moveTo>
                  <a:pt x="23174" y="17796"/>
                </a:moveTo>
                <a:cubicBezTo>
                  <a:pt x="82794" y="56602"/>
                  <a:pt x="390063" y="247101"/>
                  <a:pt x="431691" y="269679"/>
                </a:cubicBezTo>
                <a:cubicBezTo>
                  <a:pt x="473319" y="292257"/>
                  <a:pt x="332561" y="192069"/>
                  <a:pt x="272941" y="153263"/>
                </a:cubicBezTo>
                <a:cubicBezTo>
                  <a:pt x="213321" y="114457"/>
                  <a:pt x="114896" y="61540"/>
                  <a:pt x="73974" y="36846"/>
                </a:cubicBezTo>
                <a:cubicBezTo>
                  <a:pt x="33052" y="12152"/>
                  <a:pt x="-36446" y="-21010"/>
                  <a:pt x="23174" y="1779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フリーフォーム: 図形 251">
            <a:extLst>
              <a:ext uri="{FF2B5EF4-FFF2-40B4-BE49-F238E27FC236}">
                <a16:creationId xmlns:a16="http://schemas.microsoft.com/office/drawing/2014/main" id="{AB0F1874-B0B6-4580-851E-C41B360F49CA}"/>
              </a:ext>
            </a:extLst>
          </p:cNvPr>
          <p:cNvSpPr/>
          <p:nvPr/>
        </p:nvSpPr>
        <p:spPr>
          <a:xfrm>
            <a:off x="6125608" y="3147294"/>
            <a:ext cx="559541" cy="186477"/>
          </a:xfrm>
          <a:custGeom>
            <a:avLst/>
            <a:gdLst>
              <a:gd name="connsiteX0" fmla="*/ 25 w 559541"/>
              <a:gd name="connsiteY0" fmla="*/ 189 h 186477"/>
              <a:gd name="connsiteX1" fmla="*/ 319642 w 559541"/>
              <a:gd name="connsiteY1" fmla="*/ 46756 h 186477"/>
              <a:gd name="connsiteX2" fmla="*/ 558825 w 559541"/>
              <a:gd name="connsiteY2" fmla="*/ 186456 h 186477"/>
              <a:gd name="connsiteX3" fmla="*/ 391609 w 559541"/>
              <a:gd name="connsiteY3" fmla="*/ 57339 h 186477"/>
              <a:gd name="connsiteX4" fmla="*/ 336575 w 559541"/>
              <a:gd name="connsiteY4" fmla="*/ 31939 h 186477"/>
              <a:gd name="connsiteX5" fmla="*/ 25 w 559541"/>
              <a:gd name="connsiteY5" fmla="*/ 189 h 186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9541" h="186477">
                <a:moveTo>
                  <a:pt x="25" y="189"/>
                </a:moveTo>
                <a:cubicBezTo>
                  <a:pt x="-2797" y="2659"/>
                  <a:pt x="226509" y="15712"/>
                  <a:pt x="319642" y="46756"/>
                </a:cubicBezTo>
                <a:cubicBezTo>
                  <a:pt x="412775" y="77801"/>
                  <a:pt x="546830" y="184692"/>
                  <a:pt x="558825" y="186456"/>
                </a:cubicBezTo>
                <a:cubicBezTo>
                  <a:pt x="570820" y="188220"/>
                  <a:pt x="428651" y="83092"/>
                  <a:pt x="391609" y="57339"/>
                </a:cubicBezTo>
                <a:cubicBezTo>
                  <a:pt x="354567" y="31586"/>
                  <a:pt x="406778" y="43933"/>
                  <a:pt x="336575" y="31939"/>
                </a:cubicBezTo>
                <a:cubicBezTo>
                  <a:pt x="266372" y="19945"/>
                  <a:pt x="2847" y="-2281"/>
                  <a:pt x="25" y="18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3" name="フリーフォーム: 図形 252">
            <a:extLst>
              <a:ext uri="{FF2B5EF4-FFF2-40B4-BE49-F238E27FC236}">
                <a16:creationId xmlns:a16="http://schemas.microsoft.com/office/drawing/2014/main" id="{15B013EB-658D-423D-AF84-F7854E74444E}"/>
              </a:ext>
            </a:extLst>
          </p:cNvPr>
          <p:cNvSpPr/>
          <p:nvPr/>
        </p:nvSpPr>
        <p:spPr>
          <a:xfrm>
            <a:off x="6606860" y="2656160"/>
            <a:ext cx="339225" cy="156009"/>
          </a:xfrm>
          <a:custGeom>
            <a:avLst/>
            <a:gdLst>
              <a:gd name="connsiteX0" fmla="*/ 1373 w 339225"/>
              <a:gd name="connsiteY0" fmla="*/ 257 h 156009"/>
              <a:gd name="connsiteX1" fmla="*/ 331573 w 339225"/>
              <a:gd name="connsiteY1" fmla="*/ 150540 h 156009"/>
              <a:gd name="connsiteX2" fmla="*/ 217273 w 339225"/>
              <a:gd name="connsiteY2" fmla="*/ 114557 h 156009"/>
              <a:gd name="connsiteX3" fmla="*/ 1373 w 339225"/>
              <a:gd name="connsiteY3" fmla="*/ 257 h 156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9225" h="156009">
                <a:moveTo>
                  <a:pt x="1373" y="257"/>
                </a:moveTo>
                <a:cubicBezTo>
                  <a:pt x="20423" y="6254"/>
                  <a:pt x="295590" y="131490"/>
                  <a:pt x="331573" y="150540"/>
                </a:cubicBezTo>
                <a:cubicBezTo>
                  <a:pt x="367556" y="169590"/>
                  <a:pt x="267720" y="134312"/>
                  <a:pt x="217273" y="114557"/>
                </a:cubicBezTo>
                <a:cubicBezTo>
                  <a:pt x="166826" y="94802"/>
                  <a:pt x="-17677" y="-5740"/>
                  <a:pt x="1373" y="25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4" name="フリーフォーム: 図形 253">
            <a:extLst>
              <a:ext uri="{FF2B5EF4-FFF2-40B4-BE49-F238E27FC236}">
                <a16:creationId xmlns:a16="http://schemas.microsoft.com/office/drawing/2014/main" id="{F6CFC6BA-7984-4F30-926A-62F5454FB3A8}"/>
              </a:ext>
            </a:extLst>
          </p:cNvPr>
          <p:cNvSpPr/>
          <p:nvPr/>
        </p:nvSpPr>
        <p:spPr>
          <a:xfrm>
            <a:off x="6501551" y="2530052"/>
            <a:ext cx="470723" cy="264646"/>
          </a:xfrm>
          <a:custGeom>
            <a:avLst/>
            <a:gdLst>
              <a:gd name="connsiteX0" fmla="*/ 9316 w 470723"/>
              <a:gd name="connsiteY0" fmla="*/ 1481 h 264646"/>
              <a:gd name="connsiteX1" fmla="*/ 227332 w 470723"/>
              <a:gd name="connsiteY1" fmla="*/ 132715 h 264646"/>
              <a:gd name="connsiteX2" fmla="*/ 468632 w 470723"/>
              <a:gd name="connsiteY2" fmla="*/ 263948 h 264646"/>
              <a:gd name="connsiteX3" fmla="*/ 83399 w 470723"/>
              <a:gd name="connsiteY3" fmla="*/ 73448 h 264646"/>
              <a:gd name="connsiteX4" fmla="*/ 9316 w 470723"/>
              <a:gd name="connsiteY4" fmla="*/ 1481 h 264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723" h="264646">
                <a:moveTo>
                  <a:pt x="9316" y="1481"/>
                </a:moveTo>
                <a:cubicBezTo>
                  <a:pt x="33305" y="11359"/>
                  <a:pt x="150779" y="88971"/>
                  <a:pt x="227332" y="132715"/>
                </a:cubicBezTo>
                <a:cubicBezTo>
                  <a:pt x="303885" y="176459"/>
                  <a:pt x="492621" y="273826"/>
                  <a:pt x="468632" y="263948"/>
                </a:cubicBezTo>
                <a:cubicBezTo>
                  <a:pt x="444643" y="254070"/>
                  <a:pt x="159952" y="114018"/>
                  <a:pt x="83399" y="73448"/>
                </a:cubicBezTo>
                <a:cubicBezTo>
                  <a:pt x="6846" y="32878"/>
                  <a:pt x="-14673" y="-8397"/>
                  <a:pt x="9316" y="148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5" name="フリーフォーム: 図形 254">
            <a:extLst>
              <a:ext uri="{FF2B5EF4-FFF2-40B4-BE49-F238E27FC236}">
                <a16:creationId xmlns:a16="http://schemas.microsoft.com/office/drawing/2014/main" id="{FDBD71B6-B762-442E-BCEC-06D6A210E379}"/>
              </a:ext>
            </a:extLst>
          </p:cNvPr>
          <p:cNvSpPr/>
          <p:nvPr/>
        </p:nvSpPr>
        <p:spPr>
          <a:xfrm>
            <a:off x="5975222" y="2107237"/>
            <a:ext cx="96944" cy="721084"/>
          </a:xfrm>
          <a:custGeom>
            <a:avLst/>
            <a:gdLst>
              <a:gd name="connsiteX0" fmla="*/ 36111 w 96944"/>
              <a:gd name="connsiteY0" fmla="*/ 963 h 721084"/>
              <a:gd name="connsiteX1" fmla="*/ 128 w 96944"/>
              <a:gd name="connsiteY1" fmla="*/ 166063 h 721084"/>
              <a:gd name="connsiteX2" fmla="*/ 50928 w 96944"/>
              <a:gd name="connsiteY2" fmla="*/ 619030 h 721084"/>
              <a:gd name="connsiteX3" fmla="*/ 95378 w 96944"/>
              <a:gd name="connsiteY3" fmla="*/ 720630 h 721084"/>
              <a:gd name="connsiteX4" fmla="*/ 86911 w 96944"/>
              <a:gd name="connsiteY4" fmla="*/ 650780 h 721084"/>
              <a:gd name="connsiteX5" fmla="*/ 86911 w 96944"/>
              <a:gd name="connsiteY5" fmla="*/ 521663 h 721084"/>
              <a:gd name="connsiteX6" fmla="*/ 27645 w 96944"/>
              <a:gd name="connsiteY6" fmla="*/ 227446 h 721084"/>
              <a:gd name="connsiteX7" fmla="*/ 36111 w 96944"/>
              <a:gd name="connsiteY7" fmla="*/ 963 h 721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944" h="721084">
                <a:moveTo>
                  <a:pt x="36111" y="963"/>
                </a:moveTo>
                <a:cubicBezTo>
                  <a:pt x="31525" y="-9267"/>
                  <a:pt x="-2341" y="63052"/>
                  <a:pt x="128" y="166063"/>
                </a:cubicBezTo>
                <a:cubicBezTo>
                  <a:pt x="2597" y="269074"/>
                  <a:pt x="35053" y="526602"/>
                  <a:pt x="50928" y="619030"/>
                </a:cubicBezTo>
                <a:cubicBezTo>
                  <a:pt x="66803" y="711458"/>
                  <a:pt x="89381" y="715338"/>
                  <a:pt x="95378" y="720630"/>
                </a:cubicBezTo>
                <a:cubicBezTo>
                  <a:pt x="101375" y="725922"/>
                  <a:pt x="88322" y="683941"/>
                  <a:pt x="86911" y="650780"/>
                </a:cubicBezTo>
                <a:cubicBezTo>
                  <a:pt x="85500" y="617619"/>
                  <a:pt x="96789" y="592219"/>
                  <a:pt x="86911" y="521663"/>
                </a:cubicBezTo>
                <a:cubicBezTo>
                  <a:pt x="77033" y="451107"/>
                  <a:pt x="36817" y="313877"/>
                  <a:pt x="27645" y="227446"/>
                </a:cubicBezTo>
                <a:cubicBezTo>
                  <a:pt x="18473" y="141015"/>
                  <a:pt x="40697" y="11193"/>
                  <a:pt x="36111" y="96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6498E45F-C2A6-44BE-941B-556491209EDD}"/>
              </a:ext>
            </a:extLst>
          </p:cNvPr>
          <p:cNvSpPr/>
          <p:nvPr/>
        </p:nvSpPr>
        <p:spPr>
          <a:xfrm>
            <a:off x="6107172" y="2205174"/>
            <a:ext cx="90503" cy="509157"/>
          </a:xfrm>
          <a:custGeom>
            <a:avLst/>
            <a:gdLst>
              <a:gd name="connsiteX0" fmla="*/ 1528 w 90503"/>
              <a:gd name="connsiteY0" fmla="*/ 393 h 509157"/>
              <a:gd name="connsiteX1" fmla="*/ 52328 w 90503"/>
              <a:gd name="connsiteY1" fmla="*/ 315776 h 509157"/>
              <a:gd name="connsiteX2" fmla="*/ 52328 w 90503"/>
              <a:gd name="connsiteY2" fmla="*/ 381393 h 509157"/>
              <a:gd name="connsiteX3" fmla="*/ 90428 w 90503"/>
              <a:gd name="connsiteY3" fmla="*/ 506276 h 509157"/>
              <a:gd name="connsiteX4" fmla="*/ 60795 w 90503"/>
              <a:gd name="connsiteY4" fmla="*/ 451243 h 509157"/>
              <a:gd name="connsiteX5" fmla="*/ 16345 w 90503"/>
              <a:gd name="connsiteY5" fmla="*/ 254393 h 509157"/>
              <a:gd name="connsiteX6" fmla="*/ 1528 w 90503"/>
              <a:gd name="connsiteY6" fmla="*/ 393 h 509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503" h="509157">
                <a:moveTo>
                  <a:pt x="1528" y="393"/>
                </a:moveTo>
                <a:cubicBezTo>
                  <a:pt x="7525" y="10624"/>
                  <a:pt x="43861" y="252276"/>
                  <a:pt x="52328" y="315776"/>
                </a:cubicBezTo>
                <a:cubicBezTo>
                  <a:pt x="60795" y="379276"/>
                  <a:pt x="45978" y="349643"/>
                  <a:pt x="52328" y="381393"/>
                </a:cubicBezTo>
                <a:cubicBezTo>
                  <a:pt x="58678" y="413143"/>
                  <a:pt x="89017" y="494634"/>
                  <a:pt x="90428" y="506276"/>
                </a:cubicBezTo>
                <a:cubicBezTo>
                  <a:pt x="91839" y="517918"/>
                  <a:pt x="73142" y="493224"/>
                  <a:pt x="60795" y="451243"/>
                </a:cubicBezTo>
                <a:cubicBezTo>
                  <a:pt x="48448" y="409262"/>
                  <a:pt x="24106" y="326360"/>
                  <a:pt x="16345" y="254393"/>
                </a:cubicBezTo>
                <a:cubicBezTo>
                  <a:pt x="8584" y="182426"/>
                  <a:pt x="-4469" y="-9838"/>
                  <a:pt x="1528" y="39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1589110B-A28C-4FE3-A69E-DD8BF7A42BD2}"/>
              </a:ext>
            </a:extLst>
          </p:cNvPr>
          <p:cNvSpPr/>
          <p:nvPr/>
        </p:nvSpPr>
        <p:spPr>
          <a:xfrm>
            <a:off x="6123517" y="2616137"/>
            <a:ext cx="226489" cy="322219"/>
          </a:xfrm>
          <a:custGeom>
            <a:avLst/>
            <a:gdLst>
              <a:gd name="connsiteX0" fmla="*/ 226483 w 226489"/>
              <a:gd name="connsiteY0" fmla="*/ 63 h 322219"/>
              <a:gd name="connsiteX1" fmla="*/ 59266 w 226489"/>
              <a:gd name="connsiteY1" fmla="*/ 160930 h 322219"/>
              <a:gd name="connsiteX2" fmla="*/ 42333 w 226489"/>
              <a:gd name="connsiteY2" fmla="*/ 215963 h 322219"/>
              <a:gd name="connsiteX3" fmla="*/ 10583 w 226489"/>
              <a:gd name="connsiteY3" fmla="*/ 321796 h 322219"/>
              <a:gd name="connsiteX4" fmla="*/ 0 w 226489"/>
              <a:gd name="connsiteY4" fmla="*/ 254063 h 322219"/>
              <a:gd name="connsiteX5" fmla="*/ 10583 w 226489"/>
              <a:gd name="connsiteY5" fmla="*/ 279463 h 322219"/>
              <a:gd name="connsiteX6" fmla="*/ 23283 w 226489"/>
              <a:gd name="connsiteY6" fmla="*/ 194796 h 322219"/>
              <a:gd name="connsiteX7" fmla="*/ 52916 w 226489"/>
              <a:gd name="connsiteY7" fmla="*/ 141880 h 322219"/>
              <a:gd name="connsiteX8" fmla="*/ 226483 w 226489"/>
              <a:gd name="connsiteY8" fmla="*/ 63 h 322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6489" h="322219">
                <a:moveTo>
                  <a:pt x="226483" y="63"/>
                </a:moveTo>
                <a:cubicBezTo>
                  <a:pt x="227541" y="3238"/>
                  <a:pt x="89958" y="124947"/>
                  <a:pt x="59266" y="160930"/>
                </a:cubicBezTo>
                <a:cubicBezTo>
                  <a:pt x="28574" y="196913"/>
                  <a:pt x="50447" y="189152"/>
                  <a:pt x="42333" y="215963"/>
                </a:cubicBezTo>
                <a:cubicBezTo>
                  <a:pt x="34219" y="242774"/>
                  <a:pt x="17638" y="315446"/>
                  <a:pt x="10583" y="321796"/>
                </a:cubicBezTo>
                <a:cubicBezTo>
                  <a:pt x="3528" y="328146"/>
                  <a:pt x="0" y="261118"/>
                  <a:pt x="0" y="254063"/>
                </a:cubicBezTo>
                <a:cubicBezTo>
                  <a:pt x="0" y="247008"/>
                  <a:pt x="6702" y="289341"/>
                  <a:pt x="10583" y="279463"/>
                </a:cubicBezTo>
                <a:cubicBezTo>
                  <a:pt x="14463" y="269585"/>
                  <a:pt x="16228" y="217726"/>
                  <a:pt x="23283" y="194796"/>
                </a:cubicBezTo>
                <a:cubicBezTo>
                  <a:pt x="30338" y="171866"/>
                  <a:pt x="21872" y="170808"/>
                  <a:pt x="52916" y="141880"/>
                </a:cubicBezTo>
                <a:cubicBezTo>
                  <a:pt x="83960" y="112952"/>
                  <a:pt x="225425" y="-3112"/>
                  <a:pt x="226483" y="6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A440C810-120E-4BE8-83D9-EC61388DB6FD}"/>
              </a:ext>
            </a:extLst>
          </p:cNvPr>
          <p:cNvSpPr/>
          <p:nvPr/>
        </p:nvSpPr>
        <p:spPr>
          <a:xfrm>
            <a:off x="6141793" y="2716075"/>
            <a:ext cx="155841" cy="232436"/>
          </a:xfrm>
          <a:custGeom>
            <a:avLst/>
            <a:gdLst>
              <a:gd name="connsiteX0" fmla="*/ 155820 w 155841"/>
              <a:gd name="connsiteY0" fmla="*/ 138 h 232436"/>
              <a:gd name="connsiteX1" fmla="*/ 105020 w 155841"/>
              <a:gd name="connsiteY1" fmla="*/ 177938 h 232436"/>
              <a:gd name="connsiteX2" fmla="*/ 71682 w 155841"/>
              <a:gd name="connsiteY2" fmla="*/ 184288 h 232436"/>
              <a:gd name="connsiteX3" fmla="*/ 245 w 155841"/>
              <a:gd name="connsiteY3" fmla="*/ 231913 h 232436"/>
              <a:gd name="connsiteX4" fmla="*/ 98670 w 155841"/>
              <a:gd name="connsiteY4" fmla="*/ 149363 h 232436"/>
              <a:gd name="connsiteX5" fmla="*/ 155820 w 155841"/>
              <a:gd name="connsiteY5" fmla="*/ 138 h 232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5841" h="232436">
                <a:moveTo>
                  <a:pt x="155820" y="138"/>
                </a:moveTo>
                <a:cubicBezTo>
                  <a:pt x="156878" y="4900"/>
                  <a:pt x="119043" y="147246"/>
                  <a:pt x="105020" y="177938"/>
                </a:cubicBezTo>
                <a:cubicBezTo>
                  <a:pt x="90997" y="208630"/>
                  <a:pt x="89144" y="175292"/>
                  <a:pt x="71682" y="184288"/>
                </a:cubicBezTo>
                <a:cubicBezTo>
                  <a:pt x="54219" y="193284"/>
                  <a:pt x="-4253" y="237734"/>
                  <a:pt x="245" y="231913"/>
                </a:cubicBezTo>
                <a:cubicBezTo>
                  <a:pt x="4743" y="226092"/>
                  <a:pt x="74593" y="183759"/>
                  <a:pt x="98670" y="149363"/>
                </a:cubicBezTo>
                <a:cubicBezTo>
                  <a:pt x="122747" y="114967"/>
                  <a:pt x="154762" y="-4624"/>
                  <a:pt x="155820" y="13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B90C984C-15FE-4CDF-95F3-AE324191B342}"/>
              </a:ext>
            </a:extLst>
          </p:cNvPr>
          <p:cNvSpPr/>
          <p:nvPr/>
        </p:nvSpPr>
        <p:spPr>
          <a:xfrm>
            <a:off x="6192838" y="2778049"/>
            <a:ext cx="168325" cy="231851"/>
          </a:xfrm>
          <a:custGeom>
            <a:avLst/>
            <a:gdLst>
              <a:gd name="connsiteX0" fmla="*/ 168275 w 168325"/>
              <a:gd name="connsiteY0" fmla="*/ 76 h 231851"/>
              <a:gd name="connsiteX1" fmla="*/ 104775 w 168325"/>
              <a:gd name="connsiteY1" fmla="*/ 115964 h 231851"/>
              <a:gd name="connsiteX2" fmla="*/ 103187 w 168325"/>
              <a:gd name="connsiteY2" fmla="*/ 196926 h 231851"/>
              <a:gd name="connsiteX3" fmla="*/ 0 w 168325"/>
              <a:gd name="connsiteY3" fmla="*/ 231851 h 231851"/>
              <a:gd name="connsiteX4" fmla="*/ 153987 w 168325"/>
              <a:gd name="connsiteY4" fmla="*/ 179464 h 231851"/>
              <a:gd name="connsiteX5" fmla="*/ 127000 w 168325"/>
              <a:gd name="connsiteY5" fmla="*/ 142951 h 231851"/>
              <a:gd name="connsiteX6" fmla="*/ 115887 w 168325"/>
              <a:gd name="connsiteY6" fmla="*/ 98501 h 231851"/>
              <a:gd name="connsiteX7" fmla="*/ 168275 w 168325"/>
              <a:gd name="connsiteY7" fmla="*/ 76 h 231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8325" h="231851">
                <a:moveTo>
                  <a:pt x="168275" y="76"/>
                </a:moveTo>
                <a:cubicBezTo>
                  <a:pt x="166423" y="2986"/>
                  <a:pt x="115623" y="83156"/>
                  <a:pt x="104775" y="115964"/>
                </a:cubicBezTo>
                <a:cubicBezTo>
                  <a:pt x="93927" y="148772"/>
                  <a:pt x="120649" y="177612"/>
                  <a:pt x="103187" y="196926"/>
                </a:cubicBezTo>
                <a:cubicBezTo>
                  <a:pt x="85725" y="216240"/>
                  <a:pt x="0" y="231851"/>
                  <a:pt x="0" y="231851"/>
                </a:cubicBezTo>
                <a:cubicBezTo>
                  <a:pt x="8467" y="228941"/>
                  <a:pt x="132820" y="194281"/>
                  <a:pt x="153987" y="179464"/>
                </a:cubicBezTo>
                <a:cubicBezTo>
                  <a:pt x="175154" y="164647"/>
                  <a:pt x="133350" y="156445"/>
                  <a:pt x="127000" y="142951"/>
                </a:cubicBezTo>
                <a:cubicBezTo>
                  <a:pt x="120650" y="129457"/>
                  <a:pt x="111389" y="119403"/>
                  <a:pt x="115887" y="98501"/>
                </a:cubicBezTo>
                <a:cubicBezTo>
                  <a:pt x="120385" y="77599"/>
                  <a:pt x="170127" y="-2834"/>
                  <a:pt x="168275" y="7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2028CD08-3AB7-49ED-9F84-DDCEBF9A0560}"/>
              </a:ext>
            </a:extLst>
          </p:cNvPr>
          <p:cNvSpPr/>
          <p:nvPr/>
        </p:nvSpPr>
        <p:spPr>
          <a:xfrm>
            <a:off x="6213387" y="3065424"/>
            <a:ext cx="237840" cy="61975"/>
          </a:xfrm>
          <a:custGeom>
            <a:avLst/>
            <a:gdLst>
              <a:gd name="connsiteX0" fmla="*/ 88 w 237840"/>
              <a:gd name="connsiteY0" fmla="*/ 12739 h 61975"/>
              <a:gd name="connsiteX1" fmla="*/ 119151 w 237840"/>
              <a:gd name="connsiteY1" fmla="*/ 12739 h 61975"/>
              <a:gd name="connsiteX2" fmla="*/ 236626 w 237840"/>
              <a:gd name="connsiteY2" fmla="*/ 61951 h 61975"/>
              <a:gd name="connsiteX3" fmla="*/ 177888 w 237840"/>
              <a:gd name="connsiteY3" fmla="*/ 19089 h 61975"/>
              <a:gd name="connsiteX4" fmla="*/ 138201 w 237840"/>
              <a:gd name="connsiteY4" fmla="*/ 39 h 61975"/>
              <a:gd name="connsiteX5" fmla="*/ 88 w 237840"/>
              <a:gd name="connsiteY5" fmla="*/ 12739 h 61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840" h="61975">
                <a:moveTo>
                  <a:pt x="88" y="12739"/>
                </a:moveTo>
                <a:cubicBezTo>
                  <a:pt x="-3087" y="14856"/>
                  <a:pt x="79728" y="4537"/>
                  <a:pt x="119151" y="12739"/>
                </a:cubicBezTo>
                <a:cubicBezTo>
                  <a:pt x="158574" y="20941"/>
                  <a:pt x="226837" y="60893"/>
                  <a:pt x="236626" y="61951"/>
                </a:cubicBezTo>
                <a:cubicBezTo>
                  <a:pt x="246415" y="63009"/>
                  <a:pt x="194292" y="29408"/>
                  <a:pt x="177888" y="19089"/>
                </a:cubicBezTo>
                <a:cubicBezTo>
                  <a:pt x="161484" y="8770"/>
                  <a:pt x="167305" y="833"/>
                  <a:pt x="138201" y="39"/>
                </a:cubicBezTo>
                <a:cubicBezTo>
                  <a:pt x="109097" y="-755"/>
                  <a:pt x="3263" y="10622"/>
                  <a:pt x="88" y="1273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066996F5-011B-499F-9F3B-36CE7AA47B69}"/>
              </a:ext>
            </a:extLst>
          </p:cNvPr>
          <p:cNvSpPr/>
          <p:nvPr/>
        </p:nvSpPr>
        <p:spPr>
          <a:xfrm>
            <a:off x="6344269" y="2495449"/>
            <a:ext cx="216763" cy="79898"/>
          </a:xfrm>
          <a:custGeom>
            <a:avLst/>
            <a:gdLst>
              <a:gd name="connsiteX0" fmla="*/ 213694 w 216763"/>
              <a:gd name="connsiteY0" fmla="*/ 62014 h 79898"/>
              <a:gd name="connsiteX1" fmla="*/ 99394 w 216763"/>
              <a:gd name="connsiteY1" fmla="*/ 101 h 79898"/>
              <a:gd name="connsiteX2" fmla="*/ 2556 w 216763"/>
              <a:gd name="connsiteY2" fmla="*/ 79476 h 79898"/>
              <a:gd name="connsiteX3" fmla="*/ 29544 w 216763"/>
              <a:gd name="connsiteY3" fmla="*/ 30264 h 79898"/>
              <a:gd name="connsiteX4" fmla="*/ 45419 w 216763"/>
              <a:gd name="connsiteY4" fmla="*/ 1689 h 79898"/>
              <a:gd name="connsiteX5" fmla="*/ 174006 w 216763"/>
              <a:gd name="connsiteY5" fmla="*/ 23914 h 79898"/>
              <a:gd name="connsiteX6" fmla="*/ 213694 w 216763"/>
              <a:gd name="connsiteY6" fmla="*/ 62014 h 79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763" h="79898">
                <a:moveTo>
                  <a:pt x="213694" y="62014"/>
                </a:moveTo>
                <a:cubicBezTo>
                  <a:pt x="201259" y="58045"/>
                  <a:pt x="134584" y="-2809"/>
                  <a:pt x="99394" y="101"/>
                </a:cubicBezTo>
                <a:cubicBezTo>
                  <a:pt x="64204" y="3011"/>
                  <a:pt x="14198" y="74449"/>
                  <a:pt x="2556" y="79476"/>
                </a:cubicBezTo>
                <a:cubicBezTo>
                  <a:pt x="-9086" y="84503"/>
                  <a:pt x="22400" y="43228"/>
                  <a:pt x="29544" y="30264"/>
                </a:cubicBezTo>
                <a:cubicBezTo>
                  <a:pt x="36688" y="17300"/>
                  <a:pt x="21342" y="2747"/>
                  <a:pt x="45419" y="1689"/>
                </a:cubicBezTo>
                <a:cubicBezTo>
                  <a:pt x="69496" y="631"/>
                  <a:pt x="149664" y="16770"/>
                  <a:pt x="174006" y="23914"/>
                </a:cubicBezTo>
                <a:cubicBezTo>
                  <a:pt x="198348" y="31058"/>
                  <a:pt x="226129" y="65983"/>
                  <a:pt x="213694" y="6201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046A7725-2B30-4FCF-BD9D-A8086D26E52D}"/>
              </a:ext>
            </a:extLst>
          </p:cNvPr>
          <p:cNvSpPr/>
          <p:nvPr/>
        </p:nvSpPr>
        <p:spPr>
          <a:xfrm>
            <a:off x="6200763" y="2018896"/>
            <a:ext cx="191809" cy="465264"/>
          </a:xfrm>
          <a:custGeom>
            <a:avLst/>
            <a:gdLst>
              <a:gd name="connsiteX0" fmla="*/ 12 w 191809"/>
              <a:gd name="connsiteY0" fmla="*/ 404 h 465264"/>
              <a:gd name="connsiteX1" fmla="*/ 46050 w 191809"/>
              <a:gd name="connsiteY1" fmla="*/ 209954 h 465264"/>
              <a:gd name="connsiteX2" fmla="*/ 182575 w 191809"/>
              <a:gd name="connsiteY2" fmla="*/ 451254 h 465264"/>
              <a:gd name="connsiteX3" fmla="*/ 165112 w 191809"/>
              <a:gd name="connsiteY3" fmla="*/ 417917 h 465264"/>
              <a:gd name="connsiteX4" fmla="*/ 49225 w 191809"/>
              <a:gd name="connsiteY4" fmla="*/ 263929 h 465264"/>
              <a:gd name="connsiteX5" fmla="*/ 12 w 191809"/>
              <a:gd name="connsiteY5" fmla="*/ 404 h 465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809" h="465264">
                <a:moveTo>
                  <a:pt x="12" y="404"/>
                </a:moveTo>
                <a:cubicBezTo>
                  <a:pt x="-517" y="-8592"/>
                  <a:pt x="15623" y="134812"/>
                  <a:pt x="46050" y="209954"/>
                </a:cubicBezTo>
                <a:cubicBezTo>
                  <a:pt x="76477" y="285096"/>
                  <a:pt x="162731" y="416594"/>
                  <a:pt x="182575" y="451254"/>
                </a:cubicBezTo>
                <a:cubicBezTo>
                  <a:pt x="202419" y="485915"/>
                  <a:pt x="187337" y="449138"/>
                  <a:pt x="165112" y="417917"/>
                </a:cubicBezTo>
                <a:cubicBezTo>
                  <a:pt x="142887" y="386696"/>
                  <a:pt x="80181" y="331662"/>
                  <a:pt x="49225" y="263929"/>
                </a:cubicBezTo>
                <a:cubicBezTo>
                  <a:pt x="18269" y="196196"/>
                  <a:pt x="541" y="9400"/>
                  <a:pt x="12" y="40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65DB7096-3D60-444E-8580-6F9845702B89}"/>
              </a:ext>
            </a:extLst>
          </p:cNvPr>
          <p:cNvSpPr/>
          <p:nvPr/>
        </p:nvSpPr>
        <p:spPr>
          <a:xfrm>
            <a:off x="5757693" y="1581101"/>
            <a:ext cx="241183" cy="574284"/>
          </a:xfrm>
          <a:custGeom>
            <a:avLst/>
            <a:gdLst>
              <a:gd name="connsiteX0" fmla="*/ 170 w 241183"/>
              <a:gd name="connsiteY0" fmla="*/ 1637 h 574284"/>
              <a:gd name="connsiteX1" fmla="*/ 193845 w 241183"/>
              <a:gd name="connsiteY1" fmla="*/ 369937 h 574284"/>
              <a:gd name="connsiteX2" fmla="*/ 239882 w 241183"/>
              <a:gd name="connsiteY2" fmla="*/ 569962 h 574284"/>
              <a:gd name="connsiteX3" fmla="*/ 227182 w 241183"/>
              <a:gd name="connsiteY3" fmla="*/ 495349 h 574284"/>
              <a:gd name="connsiteX4" fmla="*/ 212895 w 241183"/>
              <a:gd name="connsiteY4" fmla="*/ 355649 h 574284"/>
              <a:gd name="connsiteX5" fmla="*/ 160507 w 241183"/>
              <a:gd name="connsiteY5" fmla="*/ 239762 h 574284"/>
              <a:gd name="connsiteX6" fmla="*/ 170 w 241183"/>
              <a:gd name="connsiteY6" fmla="*/ 1637 h 574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183" h="574284">
                <a:moveTo>
                  <a:pt x="170" y="1637"/>
                </a:moveTo>
                <a:cubicBezTo>
                  <a:pt x="5726" y="23333"/>
                  <a:pt x="153893" y="275216"/>
                  <a:pt x="193845" y="369937"/>
                </a:cubicBezTo>
                <a:cubicBezTo>
                  <a:pt x="233797" y="464658"/>
                  <a:pt x="234326" y="549060"/>
                  <a:pt x="239882" y="569962"/>
                </a:cubicBezTo>
                <a:cubicBezTo>
                  <a:pt x="245438" y="590864"/>
                  <a:pt x="231680" y="531068"/>
                  <a:pt x="227182" y="495349"/>
                </a:cubicBezTo>
                <a:cubicBezTo>
                  <a:pt x="222684" y="459630"/>
                  <a:pt x="224007" y="398247"/>
                  <a:pt x="212895" y="355649"/>
                </a:cubicBezTo>
                <a:cubicBezTo>
                  <a:pt x="201783" y="313051"/>
                  <a:pt x="194638" y="299558"/>
                  <a:pt x="160507" y="239762"/>
                </a:cubicBezTo>
                <a:cubicBezTo>
                  <a:pt x="126376" y="179966"/>
                  <a:pt x="-5386" y="-20059"/>
                  <a:pt x="170" y="163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: 図形 1195">
            <a:extLst>
              <a:ext uri="{FF2B5EF4-FFF2-40B4-BE49-F238E27FC236}">
                <a16:creationId xmlns:a16="http://schemas.microsoft.com/office/drawing/2014/main" id="{AD3B4C05-2A57-486B-8A06-B43FDF346889}"/>
              </a:ext>
            </a:extLst>
          </p:cNvPr>
          <p:cNvSpPr/>
          <p:nvPr/>
        </p:nvSpPr>
        <p:spPr>
          <a:xfrm>
            <a:off x="5684712" y="1399817"/>
            <a:ext cx="511645" cy="649904"/>
          </a:xfrm>
          <a:custGeom>
            <a:avLst/>
            <a:gdLst>
              <a:gd name="connsiteX0" fmla="*/ 3301 w 511645"/>
              <a:gd name="connsiteY0" fmla="*/ 5121 h 649904"/>
              <a:gd name="connsiteX1" fmla="*/ 330326 w 511645"/>
              <a:gd name="connsiteY1" fmla="*/ 381358 h 649904"/>
              <a:gd name="connsiteX2" fmla="*/ 460501 w 511645"/>
              <a:gd name="connsiteY2" fmla="*/ 528996 h 649904"/>
              <a:gd name="connsiteX3" fmla="*/ 509713 w 511645"/>
              <a:gd name="connsiteY3" fmla="*/ 648058 h 649904"/>
              <a:gd name="connsiteX4" fmla="*/ 401763 w 511645"/>
              <a:gd name="connsiteY4" fmla="*/ 433746 h 649904"/>
              <a:gd name="connsiteX5" fmla="*/ 174751 w 511645"/>
              <a:gd name="connsiteY5" fmla="*/ 181333 h 649904"/>
              <a:gd name="connsiteX6" fmla="*/ 3301 w 511645"/>
              <a:gd name="connsiteY6" fmla="*/ 5121 h 649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1645" h="649904">
                <a:moveTo>
                  <a:pt x="3301" y="5121"/>
                </a:moveTo>
                <a:cubicBezTo>
                  <a:pt x="29230" y="38458"/>
                  <a:pt x="254126" y="294046"/>
                  <a:pt x="330326" y="381358"/>
                </a:cubicBezTo>
                <a:cubicBezTo>
                  <a:pt x="406526" y="468670"/>
                  <a:pt x="430603" y="484546"/>
                  <a:pt x="460501" y="528996"/>
                </a:cubicBezTo>
                <a:cubicBezTo>
                  <a:pt x="490399" y="573446"/>
                  <a:pt x="519503" y="663933"/>
                  <a:pt x="509713" y="648058"/>
                </a:cubicBezTo>
                <a:cubicBezTo>
                  <a:pt x="499923" y="632183"/>
                  <a:pt x="457590" y="511534"/>
                  <a:pt x="401763" y="433746"/>
                </a:cubicBezTo>
                <a:cubicBezTo>
                  <a:pt x="345936" y="355959"/>
                  <a:pt x="238780" y="253300"/>
                  <a:pt x="174751" y="181333"/>
                </a:cubicBezTo>
                <a:cubicBezTo>
                  <a:pt x="110722" y="109366"/>
                  <a:pt x="-22628" y="-28216"/>
                  <a:pt x="3301" y="512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: 図形 1196">
            <a:extLst>
              <a:ext uri="{FF2B5EF4-FFF2-40B4-BE49-F238E27FC236}">
                <a16:creationId xmlns:a16="http://schemas.microsoft.com/office/drawing/2014/main" id="{793C07D3-8978-44E5-8057-5ECCC28EDE3E}"/>
              </a:ext>
            </a:extLst>
          </p:cNvPr>
          <p:cNvSpPr/>
          <p:nvPr/>
        </p:nvSpPr>
        <p:spPr>
          <a:xfrm>
            <a:off x="7969242" y="4395689"/>
            <a:ext cx="177868" cy="208353"/>
          </a:xfrm>
          <a:custGeom>
            <a:avLst/>
            <a:gdLst>
              <a:gd name="connsiteX0" fmla="*/ 8 w 177868"/>
              <a:gd name="connsiteY0" fmla="*/ 1686 h 208353"/>
              <a:gd name="connsiteX1" fmla="*/ 136533 w 177868"/>
              <a:gd name="connsiteY1" fmla="*/ 81061 h 208353"/>
              <a:gd name="connsiteX2" fmla="*/ 177808 w 177868"/>
              <a:gd name="connsiteY2" fmla="*/ 208061 h 208353"/>
              <a:gd name="connsiteX3" fmla="*/ 130183 w 177868"/>
              <a:gd name="connsiteY3" fmla="*/ 42961 h 208353"/>
              <a:gd name="connsiteX4" fmla="*/ 8 w 177868"/>
              <a:gd name="connsiteY4" fmla="*/ 1686 h 208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868" h="208353">
                <a:moveTo>
                  <a:pt x="8" y="1686"/>
                </a:moveTo>
                <a:cubicBezTo>
                  <a:pt x="1066" y="8036"/>
                  <a:pt x="106900" y="46665"/>
                  <a:pt x="136533" y="81061"/>
                </a:cubicBezTo>
                <a:cubicBezTo>
                  <a:pt x="166166" y="115457"/>
                  <a:pt x="178866" y="214411"/>
                  <a:pt x="177808" y="208061"/>
                </a:cubicBezTo>
                <a:cubicBezTo>
                  <a:pt x="176750" y="201711"/>
                  <a:pt x="162462" y="79473"/>
                  <a:pt x="130183" y="42961"/>
                </a:cubicBezTo>
                <a:cubicBezTo>
                  <a:pt x="97904" y="6449"/>
                  <a:pt x="-1050" y="-4664"/>
                  <a:pt x="8" y="168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: 図形 1197">
            <a:extLst>
              <a:ext uri="{FF2B5EF4-FFF2-40B4-BE49-F238E27FC236}">
                <a16:creationId xmlns:a16="http://schemas.microsoft.com/office/drawing/2014/main" id="{2BFF8983-CC76-4D4B-9A03-0BE47FB9436F}"/>
              </a:ext>
            </a:extLst>
          </p:cNvPr>
          <p:cNvSpPr/>
          <p:nvPr/>
        </p:nvSpPr>
        <p:spPr>
          <a:xfrm>
            <a:off x="7178519" y="4558842"/>
            <a:ext cx="339881" cy="533974"/>
          </a:xfrm>
          <a:custGeom>
            <a:avLst/>
            <a:gdLst>
              <a:gd name="connsiteX0" fmla="*/ 339881 w 339881"/>
              <a:gd name="connsiteY0" fmla="*/ 458 h 533974"/>
              <a:gd name="connsiteX1" fmla="*/ 108106 w 339881"/>
              <a:gd name="connsiteY1" fmla="*/ 244933 h 533974"/>
              <a:gd name="connsiteX2" fmla="*/ 22381 w 339881"/>
              <a:gd name="connsiteY2" fmla="*/ 479883 h 533974"/>
              <a:gd name="connsiteX3" fmla="*/ 104931 w 339881"/>
              <a:gd name="connsiteY3" fmla="*/ 232233 h 533974"/>
              <a:gd name="connsiteX4" fmla="*/ 22381 w 339881"/>
              <a:gd name="connsiteY4" fmla="*/ 533858 h 533974"/>
              <a:gd name="connsiteX5" fmla="*/ 82706 w 339881"/>
              <a:gd name="connsiteY5" fmla="*/ 190958 h 533974"/>
              <a:gd name="connsiteX6" fmla="*/ 156 w 339881"/>
              <a:gd name="connsiteY6" fmla="*/ 435433 h 533974"/>
              <a:gd name="connsiteX7" fmla="*/ 108106 w 339881"/>
              <a:gd name="connsiteY7" fmla="*/ 190958 h 533974"/>
              <a:gd name="connsiteX8" fmla="*/ 339881 w 339881"/>
              <a:gd name="connsiteY8" fmla="*/ 458 h 533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9881" h="533974">
                <a:moveTo>
                  <a:pt x="339881" y="458"/>
                </a:moveTo>
                <a:cubicBezTo>
                  <a:pt x="339881" y="9454"/>
                  <a:pt x="161023" y="165029"/>
                  <a:pt x="108106" y="244933"/>
                </a:cubicBezTo>
                <a:cubicBezTo>
                  <a:pt x="55189" y="324837"/>
                  <a:pt x="22910" y="482000"/>
                  <a:pt x="22381" y="479883"/>
                </a:cubicBezTo>
                <a:cubicBezTo>
                  <a:pt x="21852" y="477766"/>
                  <a:pt x="104931" y="223237"/>
                  <a:pt x="104931" y="232233"/>
                </a:cubicBezTo>
                <a:cubicBezTo>
                  <a:pt x="104931" y="241229"/>
                  <a:pt x="26085" y="540737"/>
                  <a:pt x="22381" y="533858"/>
                </a:cubicBezTo>
                <a:cubicBezTo>
                  <a:pt x="18677" y="526979"/>
                  <a:pt x="86410" y="207362"/>
                  <a:pt x="82706" y="190958"/>
                </a:cubicBezTo>
                <a:cubicBezTo>
                  <a:pt x="79002" y="174554"/>
                  <a:pt x="-4077" y="435433"/>
                  <a:pt x="156" y="435433"/>
                </a:cubicBezTo>
                <a:cubicBezTo>
                  <a:pt x="4389" y="435433"/>
                  <a:pt x="46723" y="265041"/>
                  <a:pt x="108106" y="190958"/>
                </a:cubicBezTo>
                <a:cubicBezTo>
                  <a:pt x="169489" y="116875"/>
                  <a:pt x="339881" y="-8538"/>
                  <a:pt x="339881" y="45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: 図形 1198">
            <a:extLst>
              <a:ext uri="{FF2B5EF4-FFF2-40B4-BE49-F238E27FC236}">
                <a16:creationId xmlns:a16="http://schemas.microsoft.com/office/drawing/2014/main" id="{109D6986-16BB-452C-BE90-594BA30C9901}"/>
              </a:ext>
            </a:extLst>
          </p:cNvPr>
          <p:cNvSpPr/>
          <p:nvPr/>
        </p:nvSpPr>
        <p:spPr>
          <a:xfrm>
            <a:off x="6324600" y="4621512"/>
            <a:ext cx="943645" cy="694225"/>
          </a:xfrm>
          <a:custGeom>
            <a:avLst/>
            <a:gdLst>
              <a:gd name="connsiteX0" fmla="*/ 0 w 943645"/>
              <a:gd name="connsiteY0" fmla="*/ 426738 h 694225"/>
              <a:gd name="connsiteX1" fmla="*/ 504825 w 943645"/>
              <a:gd name="connsiteY1" fmla="*/ 391813 h 694225"/>
              <a:gd name="connsiteX2" fmla="*/ 438150 w 943645"/>
              <a:gd name="connsiteY2" fmla="*/ 398163 h 694225"/>
              <a:gd name="connsiteX3" fmla="*/ 755650 w 943645"/>
              <a:gd name="connsiteY3" fmla="*/ 144163 h 694225"/>
              <a:gd name="connsiteX4" fmla="*/ 815975 w 943645"/>
              <a:gd name="connsiteY4" fmla="*/ 693438 h 694225"/>
              <a:gd name="connsiteX5" fmla="*/ 942975 w 943645"/>
              <a:gd name="connsiteY5" fmla="*/ 1288 h 694225"/>
              <a:gd name="connsiteX6" fmla="*/ 755650 w 943645"/>
              <a:gd name="connsiteY6" fmla="*/ 512463 h 694225"/>
              <a:gd name="connsiteX7" fmla="*/ 739775 w 943645"/>
              <a:gd name="connsiteY7" fmla="*/ 194963 h 694225"/>
              <a:gd name="connsiteX8" fmla="*/ 504825 w 943645"/>
              <a:gd name="connsiteY8" fmla="*/ 350538 h 694225"/>
              <a:gd name="connsiteX9" fmla="*/ 0 w 943645"/>
              <a:gd name="connsiteY9" fmla="*/ 426738 h 694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43645" h="694225">
                <a:moveTo>
                  <a:pt x="0" y="426738"/>
                </a:moveTo>
                <a:cubicBezTo>
                  <a:pt x="0" y="433617"/>
                  <a:pt x="431800" y="396576"/>
                  <a:pt x="504825" y="391813"/>
                </a:cubicBezTo>
                <a:cubicBezTo>
                  <a:pt x="577850" y="387050"/>
                  <a:pt x="396346" y="439438"/>
                  <a:pt x="438150" y="398163"/>
                </a:cubicBezTo>
                <a:cubicBezTo>
                  <a:pt x="479954" y="356888"/>
                  <a:pt x="692679" y="94951"/>
                  <a:pt x="755650" y="144163"/>
                </a:cubicBezTo>
                <a:cubicBezTo>
                  <a:pt x="818621" y="193375"/>
                  <a:pt x="784754" y="717250"/>
                  <a:pt x="815975" y="693438"/>
                </a:cubicBezTo>
                <a:cubicBezTo>
                  <a:pt x="847196" y="669626"/>
                  <a:pt x="953029" y="31450"/>
                  <a:pt x="942975" y="1288"/>
                </a:cubicBezTo>
                <a:cubicBezTo>
                  <a:pt x="932921" y="-28874"/>
                  <a:pt x="789517" y="480184"/>
                  <a:pt x="755650" y="512463"/>
                </a:cubicBezTo>
                <a:cubicBezTo>
                  <a:pt x="721783" y="544742"/>
                  <a:pt x="781579" y="221950"/>
                  <a:pt x="739775" y="194963"/>
                </a:cubicBezTo>
                <a:cubicBezTo>
                  <a:pt x="697971" y="167975"/>
                  <a:pt x="632354" y="314026"/>
                  <a:pt x="504825" y="350538"/>
                </a:cubicBezTo>
                <a:cubicBezTo>
                  <a:pt x="377296" y="387050"/>
                  <a:pt x="0" y="419859"/>
                  <a:pt x="0" y="42673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: 図形 1199">
            <a:extLst>
              <a:ext uri="{FF2B5EF4-FFF2-40B4-BE49-F238E27FC236}">
                <a16:creationId xmlns:a16="http://schemas.microsoft.com/office/drawing/2014/main" id="{8A34F0B6-2131-4DA3-8863-6BAF16523EF3}"/>
              </a:ext>
            </a:extLst>
          </p:cNvPr>
          <p:cNvSpPr/>
          <p:nvPr/>
        </p:nvSpPr>
        <p:spPr>
          <a:xfrm>
            <a:off x="7223111" y="5330275"/>
            <a:ext cx="361102" cy="451602"/>
          </a:xfrm>
          <a:custGeom>
            <a:avLst/>
            <a:gdLst>
              <a:gd name="connsiteX0" fmla="*/ 14 w 361102"/>
              <a:gd name="connsiteY0" fmla="*/ 550 h 451602"/>
              <a:gd name="connsiteX1" fmla="*/ 184164 w 361102"/>
              <a:gd name="connsiteY1" fmla="*/ 222800 h 451602"/>
              <a:gd name="connsiteX2" fmla="*/ 358789 w 361102"/>
              <a:gd name="connsiteY2" fmla="*/ 346625 h 451602"/>
              <a:gd name="connsiteX3" fmla="*/ 53989 w 361102"/>
              <a:gd name="connsiteY3" fmla="*/ 118025 h 451602"/>
              <a:gd name="connsiteX4" fmla="*/ 349264 w 361102"/>
              <a:gd name="connsiteY4" fmla="*/ 448225 h 451602"/>
              <a:gd name="connsiteX5" fmla="*/ 92089 w 361102"/>
              <a:gd name="connsiteY5" fmla="*/ 289475 h 451602"/>
              <a:gd name="connsiteX6" fmla="*/ 193689 w 361102"/>
              <a:gd name="connsiteY6" fmla="*/ 292650 h 451602"/>
              <a:gd name="connsiteX7" fmla="*/ 14 w 361102"/>
              <a:gd name="connsiteY7" fmla="*/ 550 h 451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1102" h="451602">
                <a:moveTo>
                  <a:pt x="14" y="550"/>
                </a:moveTo>
                <a:cubicBezTo>
                  <a:pt x="-1573" y="-11092"/>
                  <a:pt x="124368" y="165121"/>
                  <a:pt x="184164" y="222800"/>
                </a:cubicBezTo>
                <a:cubicBezTo>
                  <a:pt x="243960" y="280479"/>
                  <a:pt x="380485" y="364087"/>
                  <a:pt x="358789" y="346625"/>
                </a:cubicBezTo>
                <a:cubicBezTo>
                  <a:pt x="337093" y="329163"/>
                  <a:pt x="55577" y="101092"/>
                  <a:pt x="53989" y="118025"/>
                </a:cubicBezTo>
                <a:cubicBezTo>
                  <a:pt x="52402" y="134958"/>
                  <a:pt x="342914" y="419650"/>
                  <a:pt x="349264" y="448225"/>
                </a:cubicBezTo>
                <a:cubicBezTo>
                  <a:pt x="355614" y="476800"/>
                  <a:pt x="118018" y="315404"/>
                  <a:pt x="92089" y="289475"/>
                </a:cubicBezTo>
                <a:cubicBezTo>
                  <a:pt x="66160" y="263546"/>
                  <a:pt x="203743" y="335513"/>
                  <a:pt x="193689" y="292650"/>
                </a:cubicBezTo>
                <a:cubicBezTo>
                  <a:pt x="183635" y="249788"/>
                  <a:pt x="1601" y="12192"/>
                  <a:pt x="14" y="55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: 図形 1200">
            <a:extLst>
              <a:ext uri="{FF2B5EF4-FFF2-40B4-BE49-F238E27FC236}">
                <a16:creationId xmlns:a16="http://schemas.microsoft.com/office/drawing/2014/main" id="{D9D42099-5144-4FE0-A09E-3C3CA27602E8}"/>
              </a:ext>
            </a:extLst>
          </p:cNvPr>
          <p:cNvSpPr/>
          <p:nvPr/>
        </p:nvSpPr>
        <p:spPr>
          <a:xfrm>
            <a:off x="6591504" y="5739613"/>
            <a:ext cx="853916" cy="98508"/>
          </a:xfrm>
          <a:custGeom>
            <a:avLst/>
            <a:gdLst>
              <a:gd name="connsiteX0" fmla="*/ 37896 w 853916"/>
              <a:gd name="connsiteY0" fmla="*/ 13487 h 98508"/>
              <a:gd name="connsiteX1" fmla="*/ 669721 w 853916"/>
              <a:gd name="connsiteY1" fmla="*/ 92862 h 98508"/>
              <a:gd name="connsiteX2" fmla="*/ 269671 w 853916"/>
              <a:gd name="connsiteY2" fmla="*/ 89687 h 98508"/>
              <a:gd name="connsiteX3" fmla="*/ 853871 w 853916"/>
              <a:gd name="connsiteY3" fmla="*/ 70637 h 98508"/>
              <a:gd name="connsiteX4" fmla="*/ 234746 w 853916"/>
              <a:gd name="connsiteY4" fmla="*/ 64287 h 98508"/>
              <a:gd name="connsiteX5" fmla="*/ 91871 w 853916"/>
              <a:gd name="connsiteY5" fmla="*/ 7137 h 98508"/>
              <a:gd name="connsiteX6" fmla="*/ 37896 w 853916"/>
              <a:gd name="connsiteY6" fmla="*/ 13487 h 98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3916" h="98508">
                <a:moveTo>
                  <a:pt x="37896" y="13487"/>
                </a:moveTo>
                <a:cubicBezTo>
                  <a:pt x="134204" y="27774"/>
                  <a:pt x="631092" y="80162"/>
                  <a:pt x="669721" y="92862"/>
                </a:cubicBezTo>
                <a:cubicBezTo>
                  <a:pt x="708350" y="105562"/>
                  <a:pt x="238979" y="93391"/>
                  <a:pt x="269671" y="89687"/>
                </a:cubicBezTo>
                <a:cubicBezTo>
                  <a:pt x="300363" y="85983"/>
                  <a:pt x="859692" y="74870"/>
                  <a:pt x="853871" y="70637"/>
                </a:cubicBezTo>
                <a:cubicBezTo>
                  <a:pt x="848050" y="66404"/>
                  <a:pt x="361746" y="74870"/>
                  <a:pt x="234746" y="64287"/>
                </a:cubicBezTo>
                <a:cubicBezTo>
                  <a:pt x="107746" y="53704"/>
                  <a:pt x="128912" y="19308"/>
                  <a:pt x="91871" y="7137"/>
                </a:cubicBezTo>
                <a:cubicBezTo>
                  <a:pt x="54830" y="-5034"/>
                  <a:pt x="-58412" y="-800"/>
                  <a:pt x="37896" y="1348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: 図形 1201">
            <a:extLst>
              <a:ext uri="{FF2B5EF4-FFF2-40B4-BE49-F238E27FC236}">
                <a16:creationId xmlns:a16="http://schemas.microsoft.com/office/drawing/2014/main" id="{D00A5070-485A-426E-811C-60691884ED9F}"/>
              </a:ext>
            </a:extLst>
          </p:cNvPr>
          <p:cNvSpPr/>
          <p:nvPr/>
        </p:nvSpPr>
        <p:spPr>
          <a:xfrm>
            <a:off x="6200563" y="4692591"/>
            <a:ext cx="811659" cy="241369"/>
          </a:xfrm>
          <a:custGeom>
            <a:avLst/>
            <a:gdLst>
              <a:gd name="connsiteX0" fmla="*/ 212 w 811659"/>
              <a:gd name="connsiteY0" fmla="*/ 241359 h 241369"/>
              <a:gd name="connsiteX1" fmla="*/ 511387 w 811659"/>
              <a:gd name="connsiteY1" fmla="*/ 123884 h 241369"/>
              <a:gd name="connsiteX2" fmla="*/ 809837 w 811659"/>
              <a:gd name="connsiteY2" fmla="*/ 59 h 241369"/>
              <a:gd name="connsiteX3" fmla="*/ 378037 w 811659"/>
              <a:gd name="connsiteY3" fmla="*/ 139759 h 241369"/>
              <a:gd name="connsiteX4" fmla="*/ 409787 w 811659"/>
              <a:gd name="connsiteY4" fmla="*/ 177859 h 241369"/>
              <a:gd name="connsiteX5" fmla="*/ 574887 w 811659"/>
              <a:gd name="connsiteY5" fmla="*/ 117534 h 241369"/>
              <a:gd name="connsiteX6" fmla="*/ 212 w 811659"/>
              <a:gd name="connsiteY6" fmla="*/ 241359 h 241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1659" h="241369">
                <a:moveTo>
                  <a:pt x="212" y="241359"/>
                </a:moveTo>
                <a:cubicBezTo>
                  <a:pt x="-10371" y="242417"/>
                  <a:pt x="376450" y="164101"/>
                  <a:pt x="511387" y="123884"/>
                </a:cubicBezTo>
                <a:cubicBezTo>
                  <a:pt x="646325" y="83667"/>
                  <a:pt x="832062" y="-2587"/>
                  <a:pt x="809837" y="59"/>
                </a:cubicBezTo>
                <a:cubicBezTo>
                  <a:pt x="787612" y="2705"/>
                  <a:pt x="444712" y="110126"/>
                  <a:pt x="378037" y="139759"/>
                </a:cubicBezTo>
                <a:cubicBezTo>
                  <a:pt x="311362" y="169392"/>
                  <a:pt x="376979" y="181563"/>
                  <a:pt x="409787" y="177859"/>
                </a:cubicBezTo>
                <a:cubicBezTo>
                  <a:pt x="442595" y="174155"/>
                  <a:pt x="645266" y="110655"/>
                  <a:pt x="574887" y="117534"/>
                </a:cubicBezTo>
                <a:cubicBezTo>
                  <a:pt x="504508" y="124413"/>
                  <a:pt x="10795" y="240301"/>
                  <a:pt x="212" y="24135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: 図形 1202">
            <a:extLst>
              <a:ext uri="{FF2B5EF4-FFF2-40B4-BE49-F238E27FC236}">
                <a16:creationId xmlns:a16="http://schemas.microsoft.com/office/drawing/2014/main" id="{1AF1AF67-C347-46B6-BD49-A8084E855D48}"/>
              </a:ext>
            </a:extLst>
          </p:cNvPr>
          <p:cNvSpPr/>
          <p:nvPr/>
        </p:nvSpPr>
        <p:spPr>
          <a:xfrm>
            <a:off x="5348518" y="4971232"/>
            <a:ext cx="576836" cy="237547"/>
          </a:xfrm>
          <a:custGeom>
            <a:avLst/>
            <a:gdLst>
              <a:gd name="connsiteX0" fmla="*/ 569682 w 576836"/>
              <a:gd name="connsiteY0" fmla="*/ 818 h 237547"/>
              <a:gd name="connsiteX1" fmla="*/ 417282 w 576836"/>
              <a:gd name="connsiteY1" fmla="*/ 153218 h 237547"/>
              <a:gd name="connsiteX2" fmla="*/ 166457 w 576836"/>
              <a:gd name="connsiteY2" fmla="*/ 226243 h 237547"/>
              <a:gd name="connsiteX3" fmla="*/ 4532 w 576836"/>
              <a:gd name="connsiteY3" fmla="*/ 235768 h 237547"/>
              <a:gd name="connsiteX4" fmla="*/ 344257 w 576836"/>
              <a:gd name="connsiteY4" fmla="*/ 210368 h 237547"/>
              <a:gd name="connsiteX5" fmla="*/ 188682 w 576836"/>
              <a:gd name="connsiteY5" fmla="*/ 226243 h 237547"/>
              <a:gd name="connsiteX6" fmla="*/ 569682 w 576836"/>
              <a:gd name="connsiteY6" fmla="*/ 818 h 237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6836" h="237547">
                <a:moveTo>
                  <a:pt x="569682" y="818"/>
                </a:moveTo>
                <a:cubicBezTo>
                  <a:pt x="607782" y="-11353"/>
                  <a:pt x="484486" y="115647"/>
                  <a:pt x="417282" y="153218"/>
                </a:cubicBezTo>
                <a:cubicBezTo>
                  <a:pt x="350078" y="190789"/>
                  <a:pt x="235249" y="212485"/>
                  <a:pt x="166457" y="226243"/>
                </a:cubicBezTo>
                <a:cubicBezTo>
                  <a:pt x="97665" y="240001"/>
                  <a:pt x="-25101" y="238414"/>
                  <a:pt x="4532" y="235768"/>
                </a:cubicBezTo>
                <a:cubicBezTo>
                  <a:pt x="34165" y="233122"/>
                  <a:pt x="313565" y="211956"/>
                  <a:pt x="344257" y="210368"/>
                </a:cubicBezTo>
                <a:cubicBezTo>
                  <a:pt x="374949" y="208781"/>
                  <a:pt x="152699" y="258522"/>
                  <a:pt x="188682" y="226243"/>
                </a:cubicBezTo>
                <a:cubicBezTo>
                  <a:pt x="224665" y="193964"/>
                  <a:pt x="531582" y="12989"/>
                  <a:pt x="569682" y="81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: 図形 1203">
            <a:extLst>
              <a:ext uri="{FF2B5EF4-FFF2-40B4-BE49-F238E27FC236}">
                <a16:creationId xmlns:a16="http://schemas.microsoft.com/office/drawing/2014/main" id="{A7E5341D-EA05-488F-906F-440176B379A7}"/>
              </a:ext>
            </a:extLst>
          </p:cNvPr>
          <p:cNvSpPr/>
          <p:nvPr/>
        </p:nvSpPr>
        <p:spPr>
          <a:xfrm>
            <a:off x="7068352" y="5895778"/>
            <a:ext cx="476085" cy="1618024"/>
          </a:xfrm>
          <a:custGeom>
            <a:avLst/>
            <a:gdLst>
              <a:gd name="connsiteX0" fmla="*/ 475448 w 476085"/>
              <a:gd name="connsiteY0" fmla="*/ 197 h 1618024"/>
              <a:gd name="connsiteX1" fmla="*/ 297648 w 476085"/>
              <a:gd name="connsiteY1" fmla="*/ 711397 h 1618024"/>
              <a:gd name="connsiteX2" fmla="*/ 15073 w 476085"/>
              <a:gd name="connsiteY2" fmla="*/ 1568647 h 1618024"/>
              <a:gd name="connsiteX3" fmla="*/ 59523 w 476085"/>
              <a:gd name="connsiteY3" fmla="*/ 1435297 h 1618024"/>
              <a:gd name="connsiteX4" fmla="*/ 237323 w 476085"/>
              <a:gd name="connsiteY4" fmla="*/ 778072 h 1618024"/>
              <a:gd name="connsiteX5" fmla="*/ 475448 w 476085"/>
              <a:gd name="connsiteY5" fmla="*/ 197 h 1618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6085" h="1618024">
                <a:moveTo>
                  <a:pt x="475448" y="197"/>
                </a:moveTo>
                <a:cubicBezTo>
                  <a:pt x="485502" y="-10915"/>
                  <a:pt x="374377" y="449989"/>
                  <a:pt x="297648" y="711397"/>
                </a:cubicBezTo>
                <a:cubicBezTo>
                  <a:pt x="220919" y="972805"/>
                  <a:pt x="54760" y="1447997"/>
                  <a:pt x="15073" y="1568647"/>
                </a:cubicBezTo>
                <a:cubicBezTo>
                  <a:pt x="-24614" y="1689297"/>
                  <a:pt x="22481" y="1567059"/>
                  <a:pt x="59523" y="1435297"/>
                </a:cubicBezTo>
                <a:cubicBezTo>
                  <a:pt x="96565" y="1303535"/>
                  <a:pt x="165356" y="1014080"/>
                  <a:pt x="237323" y="778072"/>
                </a:cubicBezTo>
                <a:cubicBezTo>
                  <a:pt x="309290" y="542064"/>
                  <a:pt x="465394" y="11309"/>
                  <a:pt x="475448" y="19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: 図形 1204">
            <a:extLst>
              <a:ext uri="{FF2B5EF4-FFF2-40B4-BE49-F238E27FC236}">
                <a16:creationId xmlns:a16="http://schemas.microsoft.com/office/drawing/2014/main" id="{C3ED6F26-6A9C-46F6-83D6-B533344D6B0B}"/>
              </a:ext>
            </a:extLst>
          </p:cNvPr>
          <p:cNvSpPr/>
          <p:nvPr/>
        </p:nvSpPr>
        <p:spPr>
          <a:xfrm>
            <a:off x="5065486" y="4847114"/>
            <a:ext cx="732010" cy="275342"/>
          </a:xfrm>
          <a:custGeom>
            <a:avLst/>
            <a:gdLst>
              <a:gd name="connsiteX0" fmla="*/ 1814 w 732010"/>
              <a:gd name="connsiteY0" fmla="*/ 275219 h 275342"/>
              <a:gd name="connsiteX1" fmla="*/ 729947 w 732010"/>
              <a:gd name="connsiteY1" fmla="*/ 53 h 275342"/>
              <a:gd name="connsiteX2" fmla="*/ 230414 w 732010"/>
              <a:gd name="connsiteY2" fmla="*/ 249819 h 275342"/>
              <a:gd name="connsiteX3" fmla="*/ 514047 w 732010"/>
              <a:gd name="connsiteY3" fmla="*/ 38153 h 275342"/>
              <a:gd name="connsiteX4" fmla="*/ 1814 w 732010"/>
              <a:gd name="connsiteY4" fmla="*/ 275219 h 27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2010" h="275342">
                <a:moveTo>
                  <a:pt x="1814" y="275219"/>
                </a:moveTo>
                <a:cubicBezTo>
                  <a:pt x="37797" y="268869"/>
                  <a:pt x="691847" y="4286"/>
                  <a:pt x="729947" y="53"/>
                </a:cubicBezTo>
                <a:cubicBezTo>
                  <a:pt x="768047" y="-4180"/>
                  <a:pt x="266397" y="243469"/>
                  <a:pt x="230414" y="249819"/>
                </a:cubicBezTo>
                <a:cubicBezTo>
                  <a:pt x="194431" y="256169"/>
                  <a:pt x="551442" y="34625"/>
                  <a:pt x="514047" y="38153"/>
                </a:cubicBezTo>
                <a:cubicBezTo>
                  <a:pt x="476653" y="41681"/>
                  <a:pt x="-34169" y="281569"/>
                  <a:pt x="1814" y="27521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: 図形 1205">
            <a:extLst>
              <a:ext uri="{FF2B5EF4-FFF2-40B4-BE49-F238E27FC236}">
                <a16:creationId xmlns:a16="http://schemas.microsoft.com/office/drawing/2014/main" id="{27CDE6E2-771C-468E-AD08-10AFB78DC79A}"/>
              </a:ext>
            </a:extLst>
          </p:cNvPr>
          <p:cNvSpPr/>
          <p:nvPr/>
        </p:nvSpPr>
        <p:spPr>
          <a:xfrm>
            <a:off x="4380667" y="4625681"/>
            <a:ext cx="567363" cy="545021"/>
          </a:xfrm>
          <a:custGeom>
            <a:avLst/>
            <a:gdLst>
              <a:gd name="connsiteX0" fmla="*/ 26233 w 567363"/>
              <a:gd name="connsiteY0" fmla="*/ 24636 h 545021"/>
              <a:gd name="connsiteX1" fmla="*/ 77033 w 567363"/>
              <a:gd name="connsiteY1" fmla="*/ 75436 h 545021"/>
              <a:gd name="connsiteX2" fmla="*/ 513066 w 567363"/>
              <a:gd name="connsiteY2" fmla="*/ 505119 h 545021"/>
              <a:gd name="connsiteX3" fmla="*/ 322566 w 567363"/>
              <a:gd name="connsiteY3" fmla="*/ 356952 h 545021"/>
              <a:gd name="connsiteX4" fmla="*/ 561750 w 567363"/>
              <a:gd name="connsiteY4" fmla="*/ 536869 h 545021"/>
              <a:gd name="connsiteX5" fmla="*/ 26233 w 567363"/>
              <a:gd name="connsiteY5" fmla="*/ 24636 h 54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7363" h="545021">
                <a:moveTo>
                  <a:pt x="26233" y="24636"/>
                </a:moveTo>
                <a:cubicBezTo>
                  <a:pt x="-54553" y="-52269"/>
                  <a:pt x="77033" y="75436"/>
                  <a:pt x="77033" y="75436"/>
                </a:cubicBezTo>
                <a:cubicBezTo>
                  <a:pt x="158172" y="155516"/>
                  <a:pt x="472144" y="458200"/>
                  <a:pt x="513066" y="505119"/>
                </a:cubicBezTo>
                <a:cubicBezTo>
                  <a:pt x="553988" y="552038"/>
                  <a:pt x="314452" y="351660"/>
                  <a:pt x="322566" y="356952"/>
                </a:cubicBezTo>
                <a:cubicBezTo>
                  <a:pt x="330680" y="362244"/>
                  <a:pt x="610080" y="590491"/>
                  <a:pt x="561750" y="536869"/>
                </a:cubicBezTo>
                <a:cubicBezTo>
                  <a:pt x="513420" y="483247"/>
                  <a:pt x="107019" y="101541"/>
                  <a:pt x="26233" y="2463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: 図形 1206">
            <a:extLst>
              <a:ext uri="{FF2B5EF4-FFF2-40B4-BE49-F238E27FC236}">
                <a16:creationId xmlns:a16="http://schemas.microsoft.com/office/drawing/2014/main" id="{263B7D34-DFD0-4547-BB7C-4CC4EFA2F870}"/>
              </a:ext>
            </a:extLst>
          </p:cNvPr>
          <p:cNvSpPr/>
          <p:nvPr/>
        </p:nvSpPr>
        <p:spPr>
          <a:xfrm>
            <a:off x="5336521" y="5231485"/>
            <a:ext cx="346841" cy="235909"/>
          </a:xfrm>
          <a:custGeom>
            <a:avLst/>
            <a:gdLst>
              <a:gd name="connsiteX0" fmla="*/ 346729 w 346841"/>
              <a:gd name="connsiteY0" fmla="*/ 915 h 235909"/>
              <a:gd name="connsiteX1" fmla="*/ 101196 w 346841"/>
              <a:gd name="connsiteY1" fmla="*/ 163898 h 235909"/>
              <a:gd name="connsiteX2" fmla="*/ 88496 w 346841"/>
              <a:gd name="connsiteY2" fmla="*/ 235865 h 235909"/>
              <a:gd name="connsiteX3" fmla="*/ 90612 w 346841"/>
              <a:gd name="connsiteY3" fmla="*/ 172365 h 235909"/>
              <a:gd name="connsiteX4" fmla="*/ 3829 w 346841"/>
              <a:gd name="connsiteY4" fmla="*/ 39015 h 235909"/>
              <a:gd name="connsiteX5" fmla="*/ 14412 w 346841"/>
              <a:gd name="connsiteY5" fmla="*/ 3032 h 235909"/>
              <a:gd name="connsiteX6" fmla="*/ 5946 w 346841"/>
              <a:gd name="connsiteY6" fmla="*/ 102515 h 235909"/>
              <a:gd name="connsiteX7" fmla="*/ 67329 w 346841"/>
              <a:gd name="connsiteY7" fmla="*/ 130032 h 235909"/>
              <a:gd name="connsiteX8" fmla="*/ 346729 w 346841"/>
              <a:gd name="connsiteY8" fmla="*/ 915 h 235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6841" h="235909">
                <a:moveTo>
                  <a:pt x="346729" y="915"/>
                </a:moveTo>
                <a:cubicBezTo>
                  <a:pt x="352374" y="6559"/>
                  <a:pt x="144235" y="124740"/>
                  <a:pt x="101196" y="163898"/>
                </a:cubicBezTo>
                <a:cubicBezTo>
                  <a:pt x="58157" y="203056"/>
                  <a:pt x="90260" y="234454"/>
                  <a:pt x="88496" y="235865"/>
                </a:cubicBezTo>
                <a:cubicBezTo>
                  <a:pt x="86732" y="237276"/>
                  <a:pt x="104723" y="205173"/>
                  <a:pt x="90612" y="172365"/>
                </a:cubicBezTo>
                <a:cubicBezTo>
                  <a:pt x="76501" y="139557"/>
                  <a:pt x="16529" y="67237"/>
                  <a:pt x="3829" y="39015"/>
                </a:cubicBezTo>
                <a:cubicBezTo>
                  <a:pt x="-8871" y="10793"/>
                  <a:pt x="14059" y="-7551"/>
                  <a:pt x="14412" y="3032"/>
                </a:cubicBezTo>
                <a:cubicBezTo>
                  <a:pt x="14765" y="13615"/>
                  <a:pt x="-2874" y="81348"/>
                  <a:pt x="5946" y="102515"/>
                </a:cubicBezTo>
                <a:cubicBezTo>
                  <a:pt x="14765" y="123682"/>
                  <a:pt x="11590" y="145201"/>
                  <a:pt x="67329" y="130032"/>
                </a:cubicBezTo>
                <a:cubicBezTo>
                  <a:pt x="123068" y="114863"/>
                  <a:pt x="341084" y="-4729"/>
                  <a:pt x="346729" y="91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: 図形 1207">
            <a:extLst>
              <a:ext uri="{FF2B5EF4-FFF2-40B4-BE49-F238E27FC236}">
                <a16:creationId xmlns:a16="http://schemas.microsoft.com/office/drawing/2014/main" id="{21DD00E1-80C5-4075-AA4B-4F872F4FBAA5}"/>
              </a:ext>
            </a:extLst>
          </p:cNvPr>
          <p:cNvSpPr/>
          <p:nvPr/>
        </p:nvSpPr>
        <p:spPr>
          <a:xfrm>
            <a:off x="3947979" y="5107424"/>
            <a:ext cx="604971" cy="287959"/>
          </a:xfrm>
          <a:custGeom>
            <a:avLst/>
            <a:gdLst>
              <a:gd name="connsiteX0" fmla="*/ 8071 w 604971"/>
              <a:gd name="connsiteY0" fmla="*/ 93 h 287959"/>
              <a:gd name="connsiteX1" fmla="*/ 35588 w 604971"/>
              <a:gd name="connsiteY1" fmla="*/ 163076 h 287959"/>
              <a:gd name="connsiteX2" fmla="*/ 344621 w 604971"/>
              <a:gd name="connsiteY2" fmla="*/ 228693 h 287959"/>
              <a:gd name="connsiteX3" fmla="*/ 604971 w 604971"/>
              <a:gd name="connsiteY3" fmla="*/ 287959 h 287959"/>
              <a:gd name="connsiteX4" fmla="*/ 113904 w 604971"/>
              <a:gd name="connsiteY4" fmla="*/ 184243 h 287959"/>
              <a:gd name="connsiteX5" fmla="*/ 48288 w 604971"/>
              <a:gd name="connsiteY5" fmla="*/ 139793 h 287959"/>
              <a:gd name="connsiteX6" fmla="*/ 8071 w 604971"/>
              <a:gd name="connsiteY6" fmla="*/ 93 h 28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4971" h="287959">
                <a:moveTo>
                  <a:pt x="8071" y="93"/>
                </a:moveTo>
                <a:cubicBezTo>
                  <a:pt x="5954" y="3973"/>
                  <a:pt x="-20504" y="124976"/>
                  <a:pt x="35588" y="163076"/>
                </a:cubicBezTo>
                <a:cubicBezTo>
                  <a:pt x="91680" y="201176"/>
                  <a:pt x="344621" y="228693"/>
                  <a:pt x="344621" y="228693"/>
                </a:cubicBezTo>
                <a:lnTo>
                  <a:pt x="604971" y="287959"/>
                </a:lnTo>
                <a:cubicBezTo>
                  <a:pt x="566518" y="280551"/>
                  <a:pt x="206685" y="208937"/>
                  <a:pt x="113904" y="184243"/>
                </a:cubicBezTo>
                <a:cubicBezTo>
                  <a:pt x="21124" y="159549"/>
                  <a:pt x="65574" y="165193"/>
                  <a:pt x="48288" y="139793"/>
                </a:cubicBezTo>
                <a:cubicBezTo>
                  <a:pt x="31002" y="114393"/>
                  <a:pt x="10188" y="-3787"/>
                  <a:pt x="8071" y="9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: 図形 1208">
            <a:extLst>
              <a:ext uri="{FF2B5EF4-FFF2-40B4-BE49-F238E27FC236}">
                <a16:creationId xmlns:a16="http://schemas.microsoft.com/office/drawing/2014/main" id="{AB93AB70-EDB4-43A4-8E91-54912B2FB9B1}"/>
              </a:ext>
            </a:extLst>
          </p:cNvPr>
          <p:cNvSpPr/>
          <p:nvPr/>
        </p:nvSpPr>
        <p:spPr>
          <a:xfrm>
            <a:off x="4531529" y="5138456"/>
            <a:ext cx="218496" cy="220972"/>
          </a:xfrm>
          <a:custGeom>
            <a:avLst/>
            <a:gdLst>
              <a:gd name="connsiteX0" fmla="*/ 254 w 218496"/>
              <a:gd name="connsiteY0" fmla="*/ 811 h 220972"/>
              <a:gd name="connsiteX1" fmla="*/ 173821 w 218496"/>
              <a:gd name="connsiteY1" fmla="*/ 104527 h 220972"/>
              <a:gd name="connsiteX2" fmla="*/ 218271 w 218496"/>
              <a:gd name="connsiteY2" fmla="*/ 220944 h 220972"/>
              <a:gd name="connsiteX3" fmla="*/ 188638 w 218496"/>
              <a:gd name="connsiteY3" fmla="*/ 93944 h 220972"/>
              <a:gd name="connsiteX4" fmla="*/ 135721 w 218496"/>
              <a:gd name="connsiteY4" fmla="*/ 57961 h 220972"/>
              <a:gd name="connsiteX5" fmla="*/ 254 w 218496"/>
              <a:gd name="connsiteY5" fmla="*/ 811 h 220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8496" h="220972">
                <a:moveTo>
                  <a:pt x="254" y="811"/>
                </a:moveTo>
                <a:cubicBezTo>
                  <a:pt x="6604" y="8572"/>
                  <a:pt x="137485" y="67838"/>
                  <a:pt x="173821" y="104527"/>
                </a:cubicBezTo>
                <a:cubicBezTo>
                  <a:pt x="210157" y="141216"/>
                  <a:pt x="215802" y="222708"/>
                  <a:pt x="218271" y="220944"/>
                </a:cubicBezTo>
                <a:cubicBezTo>
                  <a:pt x="220740" y="219180"/>
                  <a:pt x="202396" y="121108"/>
                  <a:pt x="188638" y="93944"/>
                </a:cubicBezTo>
                <a:cubicBezTo>
                  <a:pt x="174880" y="66780"/>
                  <a:pt x="163238" y="72778"/>
                  <a:pt x="135721" y="57961"/>
                </a:cubicBezTo>
                <a:cubicBezTo>
                  <a:pt x="108204" y="43144"/>
                  <a:pt x="-6096" y="-6950"/>
                  <a:pt x="254" y="81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: 図形 1209">
            <a:extLst>
              <a:ext uri="{FF2B5EF4-FFF2-40B4-BE49-F238E27FC236}">
                <a16:creationId xmlns:a16="http://schemas.microsoft.com/office/drawing/2014/main" id="{99411139-98E1-4D85-8026-A7DAEB1DA39F}"/>
              </a:ext>
            </a:extLst>
          </p:cNvPr>
          <p:cNvSpPr/>
          <p:nvPr/>
        </p:nvSpPr>
        <p:spPr>
          <a:xfrm>
            <a:off x="5100660" y="5568897"/>
            <a:ext cx="864889" cy="650045"/>
          </a:xfrm>
          <a:custGeom>
            <a:avLst/>
            <a:gdLst>
              <a:gd name="connsiteX0" fmla="*/ 864107 w 864889"/>
              <a:gd name="connsiteY0" fmla="*/ 53 h 650045"/>
              <a:gd name="connsiteX1" fmla="*/ 552957 w 864889"/>
              <a:gd name="connsiteY1" fmla="*/ 364120 h 650045"/>
              <a:gd name="connsiteX2" fmla="*/ 15323 w 864889"/>
              <a:gd name="connsiteY2" fmla="*/ 639286 h 650045"/>
              <a:gd name="connsiteX3" fmla="*/ 188890 w 864889"/>
              <a:gd name="connsiteY3" fmla="*/ 569436 h 650045"/>
              <a:gd name="connsiteX4" fmla="*/ 627040 w 864889"/>
              <a:gd name="connsiteY4" fmla="*/ 338720 h 650045"/>
              <a:gd name="connsiteX5" fmla="*/ 864107 w 864889"/>
              <a:gd name="connsiteY5" fmla="*/ 53 h 650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889" h="650045">
                <a:moveTo>
                  <a:pt x="864107" y="53"/>
                </a:moveTo>
                <a:cubicBezTo>
                  <a:pt x="851760" y="4286"/>
                  <a:pt x="694421" y="257581"/>
                  <a:pt x="552957" y="364120"/>
                </a:cubicBezTo>
                <a:cubicBezTo>
                  <a:pt x="411493" y="470659"/>
                  <a:pt x="76001" y="605067"/>
                  <a:pt x="15323" y="639286"/>
                </a:cubicBezTo>
                <a:cubicBezTo>
                  <a:pt x="-45355" y="673505"/>
                  <a:pt x="86937" y="619530"/>
                  <a:pt x="188890" y="569436"/>
                </a:cubicBezTo>
                <a:cubicBezTo>
                  <a:pt x="290843" y="519342"/>
                  <a:pt x="513798" y="431853"/>
                  <a:pt x="627040" y="338720"/>
                </a:cubicBezTo>
                <a:cubicBezTo>
                  <a:pt x="740282" y="245587"/>
                  <a:pt x="876454" y="-4180"/>
                  <a:pt x="864107" y="5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: 図形 1210">
            <a:extLst>
              <a:ext uri="{FF2B5EF4-FFF2-40B4-BE49-F238E27FC236}">
                <a16:creationId xmlns:a16="http://schemas.microsoft.com/office/drawing/2014/main" id="{B50311AC-2725-4B41-B94A-D4671727BB5B}"/>
              </a:ext>
            </a:extLst>
          </p:cNvPr>
          <p:cNvSpPr/>
          <p:nvPr/>
        </p:nvSpPr>
        <p:spPr>
          <a:xfrm>
            <a:off x="4919120" y="5554456"/>
            <a:ext cx="1034035" cy="643431"/>
          </a:xfrm>
          <a:custGeom>
            <a:avLst/>
            <a:gdLst>
              <a:gd name="connsiteX0" fmla="*/ 13 w 1034035"/>
              <a:gd name="connsiteY0" fmla="*/ 643144 h 643431"/>
              <a:gd name="connsiteX1" fmla="*/ 359847 w 1034035"/>
              <a:gd name="connsiteY1" fmla="*/ 552127 h 643431"/>
              <a:gd name="connsiteX2" fmla="*/ 702747 w 1034035"/>
              <a:gd name="connsiteY2" fmla="*/ 376444 h 643431"/>
              <a:gd name="connsiteX3" fmla="*/ 1024480 w 1034035"/>
              <a:gd name="connsiteY3" fmla="*/ 10261 h 643431"/>
              <a:gd name="connsiteX4" fmla="*/ 929230 w 1034035"/>
              <a:gd name="connsiteY4" fmla="*/ 122444 h 643431"/>
              <a:gd name="connsiteX5" fmla="*/ 723913 w 1034035"/>
              <a:gd name="connsiteY5" fmla="*/ 344694 h 643431"/>
              <a:gd name="connsiteX6" fmla="*/ 372547 w 1034035"/>
              <a:gd name="connsiteY6" fmla="*/ 524611 h 643431"/>
              <a:gd name="connsiteX7" fmla="*/ 13 w 1034035"/>
              <a:gd name="connsiteY7" fmla="*/ 643144 h 643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34035" h="643431">
                <a:moveTo>
                  <a:pt x="13" y="643144"/>
                </a:moveTo>
                <a:cubicBezTo>
                  <a:pt x="-2104" y="647730"/>
                  <a:pt x="242725" y="596577"/>
                  <a:pt x="359847" y="552127"/>
                </a:cubicBezTo>
                <a:cubicBezTo>
                  <a:pt x="476969" y="507677"/>
                  <a:pt x="591975" y="466755"/>
                  <a:pt x="702747" y="376444"/>
                </a:cubicBezTo>
                <a:cubicBezTo>
                  <a:pt x="813519" y="286133"/>
                  <a:pt x="986733" y="52594"/>
                  <a:pt x="1024480" y="10261"/>
                </a:cubicBezTo>
                <a:cubicBezTo>
                  <a:pt x="1062227" y="-32072"/>
                  <a:pt x="979325" y="66705"/>
                  <a:pt x="929230" y="122444"/>
                </a:cubicBezTo>
                <a:cubicBezTo>
                  <a:pt x="879136" y="178183"/>
                  <a:pt x="816693" y="277666"/>
                  <a:pt x="723913" y="344694"/>
                </a:cubicBezTo>
                <a:cubicBezTo>
                  <a:pt x="631133" y="411722"/>
                  <a:pt x="493903" y="478044"/>
                  <a:pt x="372547" y="524611"/>
                </a:cubicBezTo>
                <a:cubicBezTo>
                  <a:pt x="251191" y="571178"/>
                  <a:pt x="2130" y="638558"/>
                  <a:pt x="13" y="64314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: 図形 1211">
            <a:extLst>
              <a:ext uri="{FF2B5EF4-FFF2-40B4-BE49-F238E27FC236}">
                <a16:creationId xmlns:a16="http://schemas.microsoft.com/office/drawing/2014/main" id="{E29A66CB-DA29-435F-9B29-3E67CF3AA333}"/>
              </a:ext>
            </a:extLst>
          </p:cNvPr>
          <p:cNvSpPr/>
          <p:nvPr/>
        </p:nvSpPr>
        <p:spPr>
          <a:xfrm>
            <a:off x="4421110" y="6152915"/>
            <a:ext cx="731491" cy="89989"/>
          </a:xfrm>
          <a:custGeom>
            <a:avLst/>
            <a:gdLst>
              <a:gd name="connsiteX0" fmla="*/ 607 w 731491"/>
              <a:gd name="connsiteY0" fmla="*/ 235 h 89989"/>
              <a:gd name="connsiteX1" fmla="*/ 404890 w 731491"/>
              <a:gd name="connsiteY1" fmla="*/ 89135 h 89989"/>
              <a:gd name="connsiteX2" fmla="*/ 730857 w 731491"/>
              <a:gd name="connsiteY2" fmla="*/ 46802 h 89989"/>
              <a:gd name="connsiteX3" fmla="*/ 483207 w 731491"/>
              <a:gd name="connsiteY3" fmla="*/ 74318 h 89989"/>
              <a:gd name="connsiteX4" fmla="*/ 318107 w 731491"/>
              <a:gd name="connsiteY4" fmla="*/ 63735 h 89989"/>
              <a:gd name="connsiteX5" fmla="*/ 607 w 731491"/>
              <a:gd name="connsiteY5" fmla="*/ 235 h 89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1491" h="89989">
                <a:moveTo>
                  <a:pt x="607" y="235"/>
                </a:moveTo>
                <a:cubicBezTo>
                  <a:pt x="15071" y="4468"/>
                  <a:pt x="283182" y="81374"/>
                  <a:pt x="404890" y="89135"/>
                </a:cubicBezTo>
                <a:cubicBezTo>
                  <a:pt x="526598" y="96896"/>
                  <a:pt x="717804" y="49272"/>
                  <a:pt x="730857" y="46802"/>
                </a:cubicBezTo>
                <a:cubicBezTo>
                  <a:pt x="743910" y="44333"/>
                  <a:pt x="551999" y="71496"/>
                  <a:pt x="483207" y="74318"/>
                </a:cubicBezTo>
                <a:cubicBezTo>
                  <a:pt x="414415" y="77140"/>
                  <a:pt x="402421" y="77493"/>
                  <a:pt x="318107" y="63735"/>
                </a:cubicBezTo>
                <a:cubicBezTo>
                  <a:pt x="233793" y="49977"/>
                  <a:pt x="-13857" y="-3998"/>
                  <a:pt x="607" y="23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: 図形 1212">
            <a:extLst>
              <a:ext uri="{FF2B5EF4-FFF2-40B4-BE49-F238E27FC236}">
                <a16:creationId xmlns:a16="http://schemas.microsoft.com/office/drawing/2014/main" id="{826FDD54-326B-41AD-B59F-17DB05165A16}"/>
              </a:ext>
            </a:extLst>
          </p:cNvPr>
          <p:cNvSpPr/>
          <p:nvPr/>
        </p:nvSpPr>
        <p:spPr>
          <a:xfrm>
            <a:off x="3852574" y="5653421"/>
            <a:ext cx="629109" cy="530011"/>
          </a:xfrm>
          <a:custGeom>
            <a:avLst/>
            <a:gdLst>
              <a:gd name="connsiteX0" fmla="*/ 1876 w 629109"/>
              <a:gd name="connsiteY0" fmla="*/ 196 h 530011"/>
              <a:gd name="connsiteX1" fmla="*/ 215659 w 629109"/>
              <a:gd name="connsiteY1" fmla="*/ 300762 h 530011"/>
              <a:gd name="connsiteX2" fmla="*/ 613593 w 629109"/>
              <a:gd name="connsiteY2" fmla="*/ 520896 h 530011"/>
              <a:gd name="connsiteX3" fmla="*/ 554326 w 629109"/>
              <a:gd name="connsiteY3" fmla="*/ 491262 h 530011"/>
              <a:gd name="connsiteX4" fmla="*/ 137343 w 629109"/>
              <a:gd name="connsiteY4" fmla="*/ 258429 h 530011"/>
              <a:gd name="connsiteX5" fmla="*/ 1876 w 629109"/>
              <a:gd name="connsiteY5" fmla="*/ 196 h 530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9109" h="530011">
                <a:moveTo>
                  <a:pt x="1876" y="196"/>
                </a:moveTo>
                <a:cubicBezTo>
                  <a:pt x="14929" y="7251"/>
                  <a:pt x="113706" y="213979"/>
                  <a:pt x="215659" y="300762"/>
                </a:cubicBezTo>
                <a:cubicBezTo>
                  <a:pt x="317612" y="387545"/>
                  <a:pt x="557148" y="489146"/>
                  <a:pt x="613593" y="520896"/>
                </a:cubicBezTo>
                <a:cubicBezTo>
                  <a:pt x="670038" y="552646"/>
                  <a:pt x="554326" y="491262"/>
                  <a:pt x="554326" y="491262"/>
                </a:cubicBezTo>
                <a:cubicBezTo>
                  <a:pt x="474951" y="447518"/>
                  <a:pt x="229771" y="338862"/>
                  <a:pt x="137343" y="258429"/>
                </a:cubicBezTo>
                <a:cubicBezTo>
                  <a:pt x="44915" y="177996"/>
                  <a:pt x="-11177" y="-6859"/>
                  <a:pt x="1876" y="19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: 図形 1213">
            <a:extLst>
              <a:ext uri="{FF2B5EF4-FFF2-40B4-BE49-F238E27FC236}">
                <a16:creationId xmlns:a16="http://schemas.microsoft.com/office/drawing/2014/main" id="{2A3266C8-DDB8-498A-92C7-D39C8D36C248}"/>
              </a:ext>
            </a:extLst>
          </p:cNvPr>
          <p:cNvSpPr/>
          <p:nvPr/>
        </p:nvSpPr>
        <p:spPr>
          <a:xfrm>
            <a:off x="3881940" y="5695405"/>
            <a:ext cx="988245" cy="514405"/>
          </a:xfrm>
          <a:custGeom>
            <a:avLst/>
            <a:gdLst>
              <a:gd name="connsiteX0" fmla="*/ 12727 w 988245"/>
              <a:gd name="connsiteY0" fmla="*/ 4778 h 514405"/>
              <a:gd name="connsiteX1" fmla="*/ 406427 w 988245"/>
              <a:gd name="connsiteY1" fmla="*/ 373078 h 514405"/>
              <a:gd name="connsiteX2" fmla="*/ 977927 w 988245"/>
              <a:gd name="connsiteY2" fmla="*/ 510662 h 514405"/>
              <a:gd name="connsiteX3" fmla="*/ 728160 w 988245"/>
              <a:gd name="connsiteY3" fmla="*/ 449278 h 514405"/>
              <a:gd name="connsiteX4" fmla="*/ 154543 w 988245"/>
              <a:gd name="connsiteY4" fmla="*/ 182578 h 514405"/>
              <a:gd name="connsiteX5" fmla="*/ 12727 w 988245"/>
              <a:gd name="connsiteY5" fmla="*/ 4778 h 514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8245" h="514405">
                <a:moveTo>
                  <a:pt x="12727" y="4778"/>
                </a:moveTo>
                <a:cubicBezTo>
                  <a:pt x="54708" y="36528"/>
                  <a:pt x="245560" y="288764"/>
                  <a:pt x="406427" y="373078"/>
                </a:cubicBezTo>
                <a:cubicBezTo>
                  <a:pt x="567294" y="457392"/>
                  <a:pt x="977927" y="510662"/>
                  <a:pt x="977927" y="510662"/>
                </a:cubicBezTo>
                <a:cubicBezTo>
                  <a:pt x="1031549" y="523362"/>
                  <a:pt x="865391" y="503959"/>
                  <a:pt x="728160" y="449278"/>
                </a:cubicBezTo>
                <a:cubicBezTo>
                  <a:pt x="590929" y="394597"/>
                  <a:pt x="272724" y="258072"/>
                  <a:pt x="154543" y="182578"/>
                </a:cubicBezTo>
                <a:cubicBezTo>
                  <a:pt x="36363" y="107084"/>
                  <a:pt x="-29254" y="-26972"/>
                  <a:pt x="12727" y="477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: 図形 1214">
            <a:extLst>
              <a:ext uri="{FF2B5EF4-FFF2-40B4-BE49-F238E27FC236}">
                <a16:creationId xmlns:a16="http://schemas.microsoft.com/office/drawing/2014/main" id="{89A90862-53F1-498E-ABB2-6F5B17670BC3}"/>
              </a:ext>
            </a:extLst>
          </p:cNvPr>
          <p:cNvSpPr/>
          <p:nvPr/>
        </p:nvSpPr>
        <p:spPr>
          <a:xfrm>
            <a:off x="3069128" y="5705943"/>
            <a:ext cx="765257" cy="1591993"/>
          </a:xfrm>
          <a:custGeom>
            <a:avLst/>
            <a:gdLst>
              <a:gd name="connsiteX0" fmla="*/ 756112 w 765257"/>
              <a:gd name="connsiteY0" fmla="*/ 29377 h 1591993"/>
              <a:gd name="connsiteX1" fmla="*/ 55072 w 765257"/>
              <a:gd name="connsiteY1" fmla="*/ 1456857 h 1591993"/>
              <a:gd name="connsiteX2" fmla="*/ 55072 w 765257"/>
              <a:gd name="connsiteY2" fmla="*/ 1517817 h 1591993"/>
              <a:gd name="connsiteX3" fmla="*/ 136352 w 765257"/>
              <a:gd name="connsiteY3" fmla="*/ 1324777 h 1591993"/>
              <a:gd name="connsiteX4" fmla="*/ 436072 w 765257"/>
              <a:gd name="connsiteY4" fmla="*/ 557697 h 1591993"/>
              <a:gd name="connsiteX5" fmla="*/ 756112 w 765257"/>
              <a:gd name="connsiteY5" fmla="*/ 29377 h 1591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5257" h="1591993">
                <a:moveTo>
                  <a:pt x="756112" y="29377"/>
                </a:moveTo>
                <a:cubicBezTo>
                  <a:pt x="692612" y="179237"/>
                  <a:pt x="171912" y="1208784"/>
                  <a:pt x="55072" y="1456857"/>
                </a:cubicBezTo>
                <a:cubicBezTo>
                  <a:pt x="-61768" y="1704930"/>
                  <a:pt x="41525" y="1539830"/>
                  <a:pt x="55072" y="1517817"/>
                </a:cubicBezTo>
                <a:cubicBezTo>
                  <a:pt x="68619" y="1495804"/>
                  <a:pt x="72852" y="1484797"/>
                  <a:pt x="136352" y="1324777"/>
                </a:cubicBezTo>
                <a:cubicBezTo>
                  <a:pt x="199852" y="1164757"/>
                  <a:pt x="337012" y="774444"/>
                  <a:pt x="436072" y="557697"/>
                </a:cubicBezTo>
                <a:cubicBezTo>
                  <a:pt x="535132" y="340950"/>
                  <a:pt x="819612" y="-120483"/>
                  <a:pt x="756112" y="2937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: 図形 1215">
            <a:extLst>
              <a:ext uri="{FF2B5EF4-FFF2-40B4-BE49-F238E27FC236}">
                <a16:creationId xmlns:a16="http://schemas.microsoft.com/office/drawing/2014/main" id="{C40966E9-2D55-4E11-9189-DDFF87D39013}"/>
              </a:ext>
            </a:extLst>
          </p:cNvPr>
          <p:cNvSpPr/>
          <p:nvPr/>
        </p:nvSpPr>
        <p:spPr>
          <a:xfrm>
            <a:off x="2937404" y="5616967"/>
            <a:ext cx="761855" cy="2292823"/>
          </a:xfrm>
          <a:custGeom>
            <a:avLst/>
            <a:gdLst>
              <a:gd name="connsiteX0" fmla="*/ 760836 w 761855"/>
              <a:gd name="connsiteY0" fmla="*/ 1513 h 2292823"/>
              <a:gd name="connsiteX1" fmla="*/ 217276 w 761855"/>
              <a:gd name="connsiteY1" fmla="*/ 1022593 h 2292823"/>
              <a:gd name="connsiteX2" fmla="*/ 19156 w 761855"/>
              <a:gd name="connsiteY2" fmla="*/ 2196073 h 2292823"/>
              <a:gd name="connsiteX3" fmla="*/ 44556 w 761855"/>
              <a:gd name="connsiteY3" fmla="*/ 2069073 h 2292823"/>
              <a:gd name="connsiteX4" fmla="*/ 344276 w 761855"/>
              <a:gd name="connsiteY4" fmla="*/ 824473 h 2292823"/>
              <a:gd name="connsiteX5" fmla="*/ 760836 w 761855"/>
              <a:gd name="connsiteY5" fmla="*/ 1513 h 2292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1855" h="2292823">
                <a:moveTo>
                  <a:pt x="760836" y="1513"/>
                </a:moveTo>
                <a:cubicBezTo>
                  <a:pt x="739669" y="34533"/>
                  <a:pt x="340889" y="656833"/>
                  <a:pt x="217276" y="1022593"/>
                </a:cubicBezTo>
                <a:cubicBezTo>
                  <a:pt x="93663" y="1388353"/>
                  <a:pt x="47943" y="2021660"/>
                  <a:pt x="19156" y="2196073"/>
                </a:cubicBezTo>
                <a:cubicBezTo>
                  <a:pt x="-9631" y="2370486"/>
                  <a:pt x="-9631" y="2297673"/>
                  <a:pt x="44556" y="2069073"/>
                </a:cubicBezTo>
                <a:cubicBezTo>
                  <a:pt x="98743" y="1840473"/>
                  <a:pt x="220663" y="1165680"/>
                  <a:pt x="344276" y="824473"/>
                </a:cubicBezTo>
                <a:cubicBezTo>
                  <a:pt x="467889" y="483266"/>
                  <a:pt x="782003" y="-31507"/>
                  <a:pt x="760836" y="15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: 図形 1216">
            <a:extLst>
              <a:ext uri="{FF2B5EF4-FFF2-40B4-BE49-F238E27FC236}">
                <a16:creationId xmlns:a16="http://schemas.microsoft.com/office/drawing/2014/main" id="{335A2FEB-9C33-44E9-8310-4BE1EF205428}"/>
              </a:ext>
            </a:extLst>
          </p:cNvPr>
          <p:cNvSpPr/>
          <p:nvPr/>
        </p:nvSpPr>
        <p:spPr>
          <a:xfrm>
            <a:off x="5943687" y="5579999"/>
            <a:ext cx="1060888" cy="2350823"/>
          </a:xfrm>
          <a:custGeom>
            <a:avLst/>
            <a:gdLst>
              <a:gd name="connsiteX0" fmla="*/ 35473 w 1060888"/>
              <a:gd name="connsiteY0" fmla="*/ 48641 h 2350823"/>
              <a:gd name="connsiteX1" fmla="*/ 65953 w 1060888"/>
              <a:gd name="connsiteY1" fmla="*/ 99441 h 2350823"/>
              <a:gd name="connsiteX2" fmla="*/ 634913 w 1060888"/>
              <a:gd name="connsiteY2" fmla="*/ 1003681 h 2350823"/>
              <a:gd name="connsiteX3" fmla="*/ 1031153 w 1060888"/>
              <a:gd name="connsiteY3" fmla="*/ 2202561 h 2350823"/>
              <a:gd name="connsiteX4" fmla="*/ 1026073 w 1060888"/>
              <a:gd name="connsiteY4" fmla="*/ 2304161 h 2350823"/>
              <a:gd name="connsiteX5" fmla="*/ 975273 w 1060888"/>
              <a:gd name="connsiteY5" fmla="*/ 1948561 h 2350823"/>
              <a:gd name="connsiteX6" fmla="*/ 873673 w 1060888"/>
              <a:gd name="connsiteY6" fmla="*/ 1491361 h 2350823"/>
              <a:gd name="connsiteX7" fmla="*/ 634913 w 1060888"/>
              <a:gd name="connsiteY7" fmla="*/ 902081 h 2350823"/>
              <a:gd name="connsiteX8" fmla="*/ 35473 w 1060888"/>
              <a:gd name="connsiteY8" fmla="*/ 48641 h 2350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60888" h="2350823">
                <a:moveTo>
                  <a:pt x="35473" y="48641"/>
                </a:moveTo>
                <a:cubicBezTo>
                  <a:pt x="-59354" y="-85132"/>
                  <a:pt x="65953" y="99441"/>
                  <a:pt x="65953" y="99441"/>
                </a:cubicBezTo>
                <a:cubicBezTo>
                  <a:pt x="165860" y="258614"/>
                  <a:pt x="474046" y="653161"/>
                  <a:pt x="634913" y="1003681"/>
                </a:cubicBezTo>
                <a:cubicBezTo>
                  <a:pt x="795780" y="1354201"/>
                  <a:pt x="965960" y="1985814"/>
                  <a:pt x="1031153" y="2202561"/>
                </a:cubicBezTo>
                <a:cubicBezTo>
                  <a:pt x="1096346" y="2419308"/>
                  <a:pt x="1035386" y="2346494"/>
                  <a:pt x="1026073" y="2304161"/>
                </a:cubicBezTo>
                <a:cubicBezTo>
                  <a:pt x="1016760" y="2261828"/>
                  <a:pt x="1000673" y="2084028"/>
                  <a:pt x="975273" y="1948561"/>
                </a:cubicBezTo>
                <a:cubicBezTo>
                  <a:pt x="949873" y="1813094"/>
                  <a:pt x="930400" y="1665774"/>
                  <a:pt x="873673" y="1491361"/>
                </a:cubicBezTo>
                <a:cubicBezTo>
                  <a:pt x="816946" y="1316948"/>
                  <a:pt x="777153" y="1150154"/>
                  <a:pt x="634913" y="902081"/>
                </a:cubicBezTo>
                <a:cubicBezTo>
                  <a:pt x="492673" y="654008"/>
                  <a:pt x="130300" y="182414"/>
                  <a:pt x="35473" y="4864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: 図形 1217">
            <a:extLst>
              <a:ext uri="{FF2B5EF4-FFF2-40B4-BE49-F238E27FC236}">
                <a16:creationId xmlns:a16="http://schemas.microsoft.com/office/drawing/2014/main" id="{FDBD0CE7-E131-492C-95B3-07A78DA39DFD}"/>
              </a:ext>
            </a:extLst>
          </p:cNvPr>
          <p:cNvSpPr/>
          <p:nvPr/>
        </p:nvSpPr>
        <p:spPr>
          <a:xfrm>
            <a:off x="6036266" y="5311228"/>
            <a:ext cx="963975" cy="2597518"/>
          </a:xfrm>
          <a:custGeom>
            <a:avLst/>
            <a:gdLst>
              <a:gd name="connsiteX0" fmla="*/ 39414 w 963975"/>
              <a:gd name="connsiteY0" fmla="*/ 7532 h 2597518"/>
              <a:gd name="connsiteX1" fmla="*/ 105454 w 963975"/>
              <a:gd name="connsiteY1" fmla="*/ 383452 h 2597518"/>
              <a:gd name="connsiteX2" fmla="*/ 877614 w 963975"/>
              <a:gd name="connsiteY2" fmla="*/ 1699172 h 2597518"/>
              <a:gd name="connsiteX3" fmla="*/ 953814 w 963975"/>
              <a:gd name="connsiteY3" fmla="*/ 2547532 h 2597518"/>
              <a:gd name="connsiteX4" fmla="*/ 953814 w 963975"/>
              <a:gd name="connsiteY4" fmla="*/ 2405292 h 2597518"/>
              <a:gd name="connsiteX5" fmla="*/ 872534 w 963975"/>
              <a:gd name="connsiteY5" fmla="*/ 1633132 h 2597518"/>
              <a:gd name="connsiteX6" fmla="*/ 628694 w 963975"/>
              <a:gd name="connsiteY6" fmla="*/ 1048932 h 2597518"/>
              <a:gd name="connsiteX7" fmla="*/ 49574 w 963975"/>
              <a:gd name="connsiteY7" fmla="*/ 210732 h 2597518"/>
              <a:gd name="connsiteX8" fmla="*/ 39414 w 963975"/>
              <a:gd name="connsiteY8" fmla="*/ 7532 h 2597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3975" h="2597518">
                <a:moveTo>
                  <a:pt x="39414" y="7532"/>
                </a:moveTo>
                <a:cubicBezTo>
                  <a:pt x="48727" y="36319"/>
                  <a:pt x="-34246" y="101512"/>
                  <a:pt x="105454" y="383452"/>
                </a:cubicBezTo>
                <a:cubicBezTo>
                  <a:pt x="245154" y="665392"/>
                  <a:pt x="736221" y="1338492"/>
                  <a:pt x="877614" y="1699172"/>
                </a:cubicBezTo>
                <a:cubicBezTo>
                  <a:pt x="1019007" y="2059852"/>
                  <a:pt x="941114" y="2429845"/>
                  <a:pt x="953814" y="2547532"/>
                </a:cubicBezTo>
                <a:cubicBezTo>
                  <a:pt x="966514" y="2665219"/>
                  <a:pt x="967361" y="2557692"/>
                  <a:pt x="953814" y="2405292"/>
                </a:cubicBezTo>
                <a:cubicBezTo>
                  <a:pt x="940267" y="2252892"/>
                  <a:pt x="926721" y="1859192"/>
                  <a:pt x="872534" y="1633132"/>
                </a:cubicBezTo>
                <a:cubicBezTo>
                  <a:pt x="818347" y="1407072"/>
                  <a:pt x="765854" y="1285999"/>
                  <a:pt x="628694" y="1048932"/>
                </a:cubicBezTo>
                <a:cubicBezTo>
                  <a:pt x="491534" y="811865"/>
                  <a:pt x="149481" y="391919"/>
                  <a:pt x="49574" y="210732"/>
                </a:cubicBezTo>
                <a:cubicBezTo>
                  <a:pt x="-50333" y="29545"/>
                  <a:pt x="30101" y="-21255"/>
                  <a:pt x="39414" y="753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: 図形 1218">
            <a:extLst>
              <a:ext uri="{FF2B5EF4-FFF2-40B4-BE49-F238E27FC236}">
                <a16:creationId xmlns:a16="http://schemas.microsoft.com/office/drawing/2014/main" id="{E7C55CC4-D51E-4D35-94C8-334FEDF1A564}"/>
              </a:ext>
            </a:extLst>
          </p:cNvPr>
          <p:cNvSpPr/>
          <p:nvPr/>
        </p:nvSpPr>
        <p:spPr>
          <a:xfrm>
            <a:off x="2442998" y="6028120"/>
            <a:ext cx="510443" cy="1746491"/>
          </a:xfrm>
          <a:custGeom>
            <a:avLst/>
            <a:gdLst>
              <a:gd name="connsiteX0" fmla="*/ 482 w 510443"/>
              <a:gd name="connsiteY0" fmla="*/ 6920 h 1746491"/>
              <a:gd name="connsiteX1" fmla="*/ 345922 w 510443"/>
              <a:gd name="connsiteY1" fmla="*/ 1002600 h 1746491"/>
              <a:gd name="connsiteX2" fmla="*/ 503402 w 510443"/>
              <a:gd name="connsiteY2" fmla="*/ 1713800 h 1746491"/>
              <a:gd name="connsiteX3" fmla="*/ 478002 w 510443"/>
              <a:gd name="connsiteY3" fmla="*/ 1571560 h 1746491"/>
              <a:gd name="connsiteX4" fmla="*/ 432282 w 510443"/>
              <a:gd name="connsiteY4" fmla="*/ 1078800 h 1746491"/>
              <a:gd name="connsiteX5" fmla="*/ 274802 w 510443"/>
              <a:gd name="connsiteY5" fmla="*/ 586040 h 1746491"/>
              <a:gd name="connsiteX6" fmla="*/ 482 w 510443"/>
              <a:gd name="connsiteY6" fmla="*/ 6920 h 1746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0443" h="1746491">
                <a:moveTo>
                  <a:pt x="482" y="6920"/>
                </a:moveTo>
                <a:cubicBezTo>
                  <a:pt x="12335" y="76347"/>
                  <a:pt x="262102" y="718120"/>
                  <a:pt x="345922" y="1002600"/>
                </a:cubicBezTo>
                <a:cubicBezTo>
                  <a:pt x="429742" y="1287080"/>
                  <a:pt x="481389" y="1618973"/>
                  <a:pt x="503402" y="1713800"/>
                </a:cubicBezTo>
                <a:cubicBezTo>
                  <a:pt x="525415" y="1808627"/>
                  <a:pt x="489855" y="1677393"/>
                  <a:pt x="478002" y="1571560"/>
                </a:cubicBezTo>
                <a:cubicBezTo>
                  <a:pt x="466149" y="1465727"/>
                  <a:pt x="466149" y="1243053"/>
                  <a:pt x="432282" y="1078800"/>
                </a:cubicBezTo>
                <a:cubicBezTo>
                  <a:pt x="398415" y="914547"/>
                  <a:pt x="351002" y="762993"/>
                  <a:pt x="274802" y="586040"/>
                </a:cubicBezTo>
                <a:cubicBezTo>
                  <a:pt x="198602" y="409087"/>
                  <a:pt x="-11371" y="-62507"/>
                  <a:pt x="482" y="692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: 図形 1219">
            <a:extLst>
              <a:ext uri="{FF2B5EF4-FFF2-40B4-BE49-F238E27FC236}">
                <a16:creationId xmlns:a16="http://schemas.microsoft.com/office/drawing/2014/main" id="{84924F8D-6A65-4974-A418-066B2999D7E2}"/>
              </a:ext>
            </a:extLst>
          </p:cNvPr>
          <p:cNvSpPr/>
          <p:nvPr/>
        </p:nvSpPr>
        <p:spPr>
          <a:xfrm>
            <a:off x="2948772" y="7843344"/>
            <a:ext cx="427464" cy="1866456"/>
          </a:xfrm>
          <a:custGeom>
            <a:avLst/>
            <a:gdLst>
              <a:gd name="connsiteX0" fmla="*/ 35728 w 427464"/>
              <a:gd name="connsiteY0" fmla="*/ 75106 h 1866456"/>
              <a:gd name="connsiteX1" fmla="*/ 67478 w 427464"/>
              <a:gd name="connsiteY1" fmla="*/ 125906 h 1866456"/>
              <a:gd name="connsiteX2" fmla="*/ 334178 w 427464"/>
              <a:gd name="connsiteY2" fmla="*/ 938706 h 1866456"/>
              <a:gd name="connsiteX3" fmla="*/ 416728 w 427464"/>
              <a:gd name="connsiteY3" fmla="*/ 1853106 h 1866456"/>
              <a:gd name="connsiteX4" fmla="*/ 404028 w 427464"/>
              <a:gd name="connsiteY4" fmla="*/ 1421306 h 1866456"/>
              <a:gd name="connsiteX5" fmla="*/ 213528 w 427464"/>
              <a:gd name="connsiteY5" fmla="*/ 583106 h 1866456"/>
              <a:gd name="connsiteX6" fmla="*/ 10328 w 427464"/>
              <a:gd name="connsiteY6" fmla="*/ 30656 h 1866456"/>
              <a:gd name="connsiteX7" fmla="*/ 35728 w 427464"/>
              <a:gd name="connsiteY7" fmla="*/ 75106 h 1866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7464" h="1866456">
                <a:moveTo>
                  <a:pt x="35728" y="75106"/>
                </a:moveTo>
                <a:cubicBezTo>
                  <a:pt x="45253" y="90981"/>
                  <a:pt x="17736" y="-18027"/>
                  <a:pt x="67478" y="125906"/>
                </a:cubicBezTo>
                <a:cubicBezTo>
                  <a:pt x="117220" y="269839"/>
                  <a:pt x="275970" y="650839"/>
                  <a:pt x="334178" y="938706"/>
                </a:cubicBezTo>
                <a:cubicBezTo>
                  <a:pt x="392386" y="1226573"/>
                  <a:pt x="405086" y="1772673"/>
                  <a:pt x="416728" y="1853106"/>
                </a:cubicBezTo>
                <a:cubicBezTo>
                  <a:pt x="428370" y="1933539"/>
                  <a:pt x="437895" y="1632973"/>
                  <a:pt x="404028" y="1421306"/>
                </a:cubicBezTo>
                <a:cubicBezTo>
                  <a:pt x="370161" y="1209639"/>
                  <a:pt x="279145" y="814881"/>
                  <a:pt x="213528" y="583106"/>
                </a:cubicBezTo>
                <a:cubicBezTo>
                  <a:pt x="147911" y="351331"/>
                  <a:pt x="41020" y="114264"/>
                  <a:pt x="10328" y="30656"/>
                </a:cubicBezTo>
                <a:cubicBezTo>
                  <a:pt x="-20364" y="-52952"/>
                  <a:pt x="26203" y="59231"/>
                  <a:pt x="35728" y="7510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: 図形 1220">
            <a:extLst>
              <a:ext uri="{FF2B5EF4-FFF2-40B4-BE49-F238E27FC236}">
                <a16:creationId xmlns:a16="http://schemas.microsoft.com/office/drawing/2014/main" id="{1E2C6A36-87C6-409D-A86F-DE6ABF12F35A}"/>
              </a:ext>
            </a:extLst>
          </p:cNvPr>
          <p:cNvSpPr/>
          <p:nvPr/>
        </p:nvSpPr>
        <p:spPr>
          <a:xfrm>
            <a:off x="6476852" y="7858441"/>
            <a:ext cx="509273" cy="1899326"/>
          </a:xfrm>
          <a:custGeom>
            <a:avLst/>
            <a:gdLst>
              <a:gd name="connsiteX0" fmla="*/ 501798 w 509273"/>
              <a:gd name="connsiteY0" fmla="*/ 53659 h 1899326"/>
              <a:gd name="connsiteX1" fmla="*/ 38248 w 509273"/>
              <a:gd name="connsiteY1" fmla="*/ 1838009 h 1899326"/>
              <a:gd name="connsiteX2" fmla="*/ 57298 w 509273"/>
              <a:gd name="connsiteY2" fmla="*/ 1399859 h 1899326"/>
              <a:gd name="connsiteX3" fmla="*/ 304948 w 509273"/>
              <a:gd name="connsiteY3" fmla="*/ 548959 h 1899326"/>
              <a:gd name="connsiteX4" fmla="*/ 501798 w 509273"/>
              <a:gd name="connsiteY4" fmla="*/ 53659 h 189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9273" h="1899326">
                <a:moveTo>
                  <a:pt x="501798" y="53659"/>
                </a:moveTo>
                <a:cubicBezTo>
                  <a:pt x="457348" y="268501"/>
                  <a:pt x="112331" y="1613642"/>
                  <a:pt x="38248" y="1838009"/>
                </a:cubicBezTo>
                <a:cubicBezTo>
                  <a:pt x="-35835" y="2062376"/>
                  <a:pt x="12848" y="1614701"/>
                  <a:pt x="57298" y="1399859"/>
                </a:cubicBezTo>
                <a:cubicBezTo>
                  <a:pt x="101748" y="1185017"/>
                  <a:pt x="228748" y="774384"/>
                  <a:pt x="304948" y="548959"/>
                </a:cubicBezTo>
                <a:cubicBezTo>
                  <a:pt x="381148" y="323534"/>
                  <a:pt x="546248" y="-161183"/>
                  <a:pt x="501798" y="5365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: 図形 1221">
            <a:extLst>
              <a:ext uri="{FF2B5EF4-FFF2-40B4-BE49-F238E27FC236}">
                <a16:creationId xmlns:a16="http://schemas.microsoft.com/office/drawing/2014/main" id="{B8D02DC3-BB72-45C3-A0D4-069C9188D47E}"/>
              </a:ext>
            </a:extLst>
          </p:cNvPr>
          <p:cNvSpPr/>
          <p:nvPr/>
        </p:nvSpPr>
        <p:spPr>
          <a:xfrm>
            <a:off x="2794941" y="9722172"/>
            <a:ext cx="662117" cy="1504706"/>
          </a:xfrm>
          <a:custGeom>
            <a:avLst/>
            <a:gdLst>
              <a:gd name="connsiteX0" fmla="*/ 600192 w 662117"/>
              <a:gd name="connsiteY0" fmla="*/ 56828 h 1504706"/>
              <a:gd name="connsiteX1" fmla="*/ 15992 w 662117"/>
              <a:gd name="connsiteY1" fmla="*/ 1428428 h 1504706"/>
              <a:gd name="connsiteX2" fmla="*/ 202259 w 662117"/>
              <a:gd name="connsiteY2" fmla="*/ 1225228 h 1504706"/>
              <a:gd name="connsiteX3" fmla="*/ 600192 w 662117"/>
              <a:gd name="connsiteY3" fmla="*/ 353161 h 1504706"/>
              <a:gd name="connsiteX4" fmla="*/ 600192 w 662117"/>
              <a:gd name="connsiteY4" fmla="*/ 56828 h 1504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2117" h="1504706">
                <a:moveTo>
                  <a:pt x="600192" y="56828"/>
                </a:moveTo>
                <a:cubicBezTo>
                  <a:pt x="502825" y="236039"/>
                  <a:pt x="82314" y="1233695"/>
                  <a:pt x="15992" y="1428428"/>
                </a:cubicBezTo>
                <a:cubicBezTo>
                  <a:pt x="-50330" y="1623161"/>
                  <a:pt x="104892" y="1404439"/>
                  <a:pt x="202259" y="1225228"/>
                </a:cubicBezTo>
                <a:cubicBezTo>
                  <a:pt x="299626" y="1046017"/>
                  <a:pt x="533870" y="543661"/>
                  <a:pt x="600192" y="353161"/>
                </a:cubicBezTo>
                <a:cubicBezTo>
                  <a:pt x="666514" y="162661"/>
                  <a:pt x="697559" y="-122383"/>
                  <a:pt x="600192" y="5682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: 図形 1222">
            <a:extLst>
              <a:ext uri="{FF2B5EF4-FFF2-40B4-BE49-F238E27FC236}">
                <a16:creationId xmlns:a16="http://schemas.microsoft.com/office/drawing/2014/main" id="{8AD27C85-0018-4992-89C4-B3F93E7FF30B}"/>
              </a:ext>
            </a:extLst>
          </p:cNvPr>
          <p:cNvSpPr/>
          <p:nvPr/>
        </p:nvSpPr>
        <p:spPr>
          <a:xfrm>
            <a:off x="6523816" y="9679739"/>
            <a:ext cx="462756" cy="1711202"/>
          </a:xfrm>
          <a:custGeom>
            <a:avLst/>
            <a:gdLst>
              <a:gd name="connsiteX0" fmla="*/ 12451 w 462756"/>
              <a:gd name="connsiteY0" fmla="*/ 23061 h 1711202"/>
              <a:gd name="connsiteX1" fmla="*/ 444251 w 462756"/>
              <a:gd name="connsiteY1" fmla="*/ 1623261 h 1711202"/>
              <a:gd name="connsiteX2" fmla="*/ 359584 w 462756"/>
              <a:gd name="connsiteY2" fmla="*/ 1420061 h 1711202"/>
              <a:gd name="connsiteX3" fmla="*/ 139451 w 462756"/>
              <a:gd name="connsiteY3" fmla="*/ 725794 h 1711202"/>
              <a:gd name="connsiteX4" fmla="*/ 12451 w 462756"/>
              <a:gd name="connsiteY4" fmla="*/ 23061 h 1711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2756" h="1711202">
                <a:moveTo>
                  <a:pt x="12451" y="23061"/>
                </a:moveTo>
                <a:cubicBezTo>
                  <a:pt x="63251" y="172639"/>
                  <a:pt x="386395" y="1390428"/>
                  <a:pt x="444251" y="1623261"/>
                </a:cubicBezTo>
                <a:cubicBezTo>
                  <a:pt x="502107" y="1856094"/>
                  <a:pt x="410384" y="1569639"/>
                  <a:pt x="359584" y="1420061"/>
                </a:cubicBezTo>
                <a:cubicBezTo>
                  <a:pt x="308784" y="1270483"/>
                  <a:pt x="200129" y="960038"/>
                  <a:pt x="139451" y="725794"/>
                </a:cubicBezTo>
                <a:cubicBezTo>
                  <a:pt x="78773" y="491550"/>
                  <a:pt x="-38349" y="-126517"/>
                  <a:pt x="12451" y="2306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: 図形 1223">
            <a:extLst>
              <a:ext uri="{FF2B5EF4-FFF2-40B4-BE49-F238E27FC236}">
                <a16:creationId xmlns:a16="http://schemas.microsoft.com/office/drawing/2014/main" id="{F4F20612-7DE2-4693-B776-E5C2C0C995CA}"/>
              </a:ext>
            </a:extLst>
          </p:cNvPr>
          <p:cNvSpPr/>
          <p:nvPr/>
        </p:nvSpPr>
        <p:spPr>
          <a:xfrm>
            <a:off x="5997147" y="11412573"/>
            <a:ext cx="1048440" cy="1289169"/>
          </a:xfrm>
          <a:custGeom>
            <a:avLst/>
            <a:gdLst>
              <a:gd name="connsiteX0" fmla="*/ 1047120 w 1048440"/>
              <a:gd name="connsiteY0" fmla="*/ 494 h 1289169"/>
              <a:gd name="connsiteX1" fmla="*/ 471386 w 1048440"/>
              <a:gd name="connsiteY1" fmla="*/ 618560 h 1289169"/>
              <a:gd name="connsiteX2" fmla="*/ 14186 w 1048440"/>
              <a:gd name="connsiteY2" fmla="*/ 1278960 h 1289169"/>
              <a:gd name="connsiteX3" fmla="*/ 132720 w 1048440"/>
              <a:gd name="connsiteY3" fmla="*/ 999560 h 1289169"/>
              <a:gd name="connsiteX4" fmla="*/ 302053 w 1048440"/>
              <a:gd name="connsiteY4" fmla="*/ 720160 h 1289169"/>
              <a:gd name="connsiteX5" fmla="*/ 1047120 w 1048440"/>
              <a:gd name="connsiteY5" fmla="*/ 494 h 1289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8440" h="1289169">
                <a:moveTo>
                  <a:pt x="1047120" y="494"/>
                </a:moveTo>
                <a:cubicBezTo>
                  <a:pt x="1075342" y="-16439"/>
                  <a:pt x="643542" y="405482"/>
                  <a:pt x="471386" y="618560"/>
                </a:cubicBezTo>
                <a:cubicBezTo>
                  <a:pt x="299230" y="831638"/>
                  <a:pt x="70630" y="1215460"/>
                  <a:pt x="14186" y="1278960"/>
                </a:cubicBezTo>
                <a:cubicBezTo>
                  <a:pt x="-42258" y="1342460"/>
                  <a:pt x="84742" y="1092693"/>
                  <a:pt x="132720" y="999560"/>
                </a:cubicBezTo>
                <a:cubicBezTo>
                  <a:pt x="180698" y="906427"/>
                  <a:pt x="145420" y="879616"/>
                  <a:pt x="302053" y="720160"/>
                </a:cubicBezTo>
                <a:cubicBezTo>
                  <a:pt x="458686" y="560705"/>
                  <a:pt x="1018898" y="17427"/>
                  <a:pt x="1047120" y="49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: 図形 1224">
            <a:extLst>
              <a:ext uri="{FF2B5EF4-FFF2-40B4-BE49-F238E27FC236}">
                <a16:creationId xmlns:a16="http://schemas.microsoft.com/office/drawing/2014/main" id="{3C8CBDF5-B8CA-4B56-BE5D-B34961B7A9CA}"/>
              </a:ext>
            </a:extLst>
          </p:cNvPr>
          <p:cNvSpPr/>
          <p:nvPr/>
        </p:nvSpPr>
        <p:spPr>
          <a:xfrm>
            <a:off x="5900043" y="11334486"/>
            <a:ext cx="1003561" cy="1286315"/>
          </a:xfrm>
          <a:custGeom>
            <a:avLst/>
            <a:gdLst>
              <a:gd name="connsiteX0" fmla="*/ 1000290 w 1003561"/>
              <a:gd name="connsiteY0" fmla="*/ 2381 h 1286315"/>
              <a:gd name="connsiteX1" fmla="*/ 246757 w 1003561"/>
              <a:gd name="connsiteY1" fmla="*/ 806714 h 1286315"/>
              <a:gd name="connsiteX2" fmla="*/ 18157 w 1003561"/>
              <a:gd name="connsiteY2" fmla="*/ 1272381 h 1286315"/>
              <a:gd name="connsiteX3" fmla="*/ 68957 w 1003561"/>
              <a:gd name="connsiteY3" fmla="*/ 1111514 h 1286315"/>
              <a:gd name="connsiteX4" fmla="*/ 500757 w 1003561"/>
              <a:gd name="connsiteY4" fmla="*/ 578114 h 1286315"/>
              <a:gd name="connsiteX5" fmla="*/ 1000290 w 1003561"/>
              <a:gd name="connsiteY5" fmla="*/ 2381 h 1286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3561" h="1286315">
                <a:moveTo>
                  <a:pt x="1000290" y="2381"/>
                </a:moveTo>
                <a:cubicBezTo>
                  <a:pt x="957957" y="40481"/>
                  <a:pt x="410446" y="595047"/>
                  <a:pt x="246757" y="806714"/>
                </a:cubicBezTo>
                <a:cubicBezTo>
                  <a:pt x="83068" y="1018381"/>
                  <a:pt x="47790" y="1221581"/>
                  <a:pt x="18157" y="1272381"/>
                </a:cubicBezTo>
                <a:cubicBezTo>
                  <a:pt x="-11476" y="1323181"/>
                  <a:pt x="-11476" y="1227225"/>
                  <a:pt x="68957" y="1111514"/>
                </a:cubicBezTo>
                <a:cubicBezTo>
                  <a:pt x="149390" y="995803"/>
                  <a:pt x="338479" y="762969"/>
                  <a:pt x="500757" y="578114"/>
                </a:cubicBezTo>
                <a:cubicBezTo>
                  <a:pt x="663035" y="393259"/>
                  <a:pt x="1042623" y="-35719"/>
                  <a:pt x="1000290" y="238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: 図形 1225">
            <a:extLst>
              <a:ext uri="{FF2B5EF4-FFF2-40B4-BE49-F238E27FC236}">
                <a16:creationId xmlns:a16="http://schemas.microsoft.com/office/drawing/2014/main" id="{6DF1B322-782C-4C3C-874B-D068CE15DB78}"/>
              </a:ext>
            </a:extLst>
          </p:cNvPr>
          <p:cNvSpPr/>
          <p:nvPr/>
        </p:nvSpPr>
        <p:spPr>
          <a:xfrm>
            <a:off x="2783266" y="11145108"/>
            <a:ext cx="1055763" cy="1526475"/>
          </a:xfrm>
          <a:custGeom>
            <a:avLst/>
            <a:gdLst>
              <a:gd name="connsiteX0" fmla="*/ 53067 w 1055763"/>
              <a:gd name="connsiteY0" fmla="*/ 115559 h 1526475"/>
              <a:gd name="connsiteX1" fmla="*/ 112334 w 1055763"/>
              <a:gd name="connsiteY1" fmla="*/ 166359 h 1526475"/>
              <a:gd name="connsiteX2" fmla="*/ 713467 w 1055763"/>
              <a:gd name="connsiteY2" fmla="*/ 987625 h 1526475"/>
              <a:gd name="connsiteX3" fmla="*/ 1052134 w 1055763"/>
              <a:gd name="connsiteY3" fmla="*/ 1521025 h 1526475"/>
              <a:gd name="connsiteX4" fmla="*/ 882801 w 1055763"/>
              <a:gd name="connsiteY4" fmla="*/ 1250092 h 1526475"/>
              <a:gd name="connsiteX5" fmla="*/ 730401 w 1055763"/>
              <a:gd name="connsiteY5" fmla="*/ 1021492 h 1526475"/>
              <a:gd name="connsiteX6" fmla="*/ 53067 w 1055763"/>
              <a:gd name="connsiteY6" fmla="*/ 56292 h 1526475"/>
              <a:gd name="connsiteX7" fmla="*/ 53067 w 1055763"/>
              <a:gd name="connsiteY7" fmla="*/ 115559 h 1526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55763" h="1526475">
                <a:moveTo>
                  <a:pt x="53067" y="115559"/>
                </a:moveTo>
                <a:cubicBezTo>
                  <a:pt x="62945" y="133904"/>
                  <a:pt x="2267" y="21015"/>
                  <a:pt x="112334" y="166359"/>
                </a:cubicBezTo>
                <a:cubicBezTo>
                  <a:pt x="222401" y="311703"/>
                  <a:pt x="556834" y="761847"/>
                  <a:pt x="713467" y="987625"/>
                </a:cubicBezTo>
                <a:cubicBezTo>
                  <a:pt x="870100" y="1213403"/>
                  <a:pt x="1023912" y="1477281"/>
                  <a:pt x="1052134" y="1521025"/>
                </a:cubicBezTo>
                <a:cubicBezTo>
                  <a:pt x="1080356" y="1564770"/>
                  <a:pt x="936423" y="1333347"/>
                  <a:pt x="882801" y="1250092"/>
                </a:cubicBezTo>
                <a:cubicBezTo>
                  <a:pt x="829179" y="1166837"/>
                  <a:pt x="868690" y="1220459"/>
                  <a:pt x="730401" y="1021492"/>
                </a:cubicBezTo>
                <a:cubicBezTo>
                  <a:pt x="592112" y="822525"/>
                  <a:pt x="167367" y="204459"/>
                  <a:pt x="53067" y="56292"/>
                </a:cubicBezTo>
                <a:cubicBezTo>
                  <a:pt x="-61233" y="-91875"/>
                  <a:pt x="43189" y="97214"/>
                  <a:pt x="53067" y="11555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: 図形 1226">
            <a:extLst>
              <a:ext uri="{FF2B5EF4-FFF2-40B4-BE49-F238E27FC236}">
                <a16:creationId xmlns:a16="http://schemas.microsoft.com/office/drawing/2014/main" id="{0EF340E4-DF4B-432A-BF18-C5467F997897}"/>
              </a:ext>
            </a:extLst>
          </p:cNvPr>
          <p:cNvSpPr/>
          <p:nvPr/>
        </p:nvSpPr>
        <p:spPr>
          <a:xfrm>
            <a:off x="2818269" y="11056713"/>
            <a:ext cx="1133591" cy="1623003"/>
          </a:xfrm>
          <a:custGeom>
            <a:avLst/>
            <a:gdLst>
              <a:gd name="connsiteX0" fmla="*/ 73098 w 1133591"/>
              <a:gd name="connsiteY0" fmla="*/ 93887 h 1623003"/>
              <a:gd name="connsiteX1" fmla="*/ 115431 w 1133591"/>
              <a:gd name="connsiteY1" fmla="*/ 123520 h 1623003"/>
              <a:gd name="connsiteX2" fmla="*/ 835098 w 1133591"/>
              <a:gd name="connsiteY2" fmla="*/ 1020987 h 1623003"/>
              <a:gd name="connsiteX3" fmla="*/ 1127198 w 1133591"/>
              <a:gd name="connsiteY3" fmla="*/ 1613654 h 1623003"/>
              <a:gd name="connsiteX4" fmla="*/ 1029831 w 1133591"/>
              <a:gd name="connsiteY4" fmla="*/ 1368120 h 1623003"/>
              <a:gd name="connsiteX5" fmla="*/ 949398 w 1133591"/>
              <a:gd name="connsiteY5" fmla="*/ 1152220 h 1623003"/>
              <a:gd name="connsiteX6" fmla="*/ 826631 w 1133591"/>
              <a:gd name="connsiteY6" fmla="*/ 927854 h 1623003"/>
              <a:gd name="connsiteX7" fmla="*/ 73098 w 1133591"/>
              <a:gd name="connsiteY7" fmla="*/ 93887 h 1623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3591" h="1623003">
                <a:moveTo>
                  <a:pt x="73098" y="93887"/>
                </a:moveTo>
                <a:cubicBezTo>
                  <a:pt x="-45435" y="-40169"/>
                  <a:pt x="-11569" y="-30997"/>
                  <a:pt x="115431" y="123520"/>
                </a:cubicBezTo>
                <a:cubicBezTo>
                  <a:pt x="242431" y="278037"/>
                  <a:pt x="666470" y="772631"/>
                  <a:pt x="835098" y="1020987"/>
                </a:cubicBezTo>
                <a:cubicBezTo>
                  <a:pt x="1003726" y="1269343"/>
                  <a:pt x="1094743" y="1555799"/>
                  <a:pt x="1127198" y="1613654"/>
                </a:cubicBezTo>
                <a:cubicBezTo>
                  <a:pt x="1159654" y="1671510"/>
                  <a:pt x="1059464" y="1445026"/>
                  <a:pt x="1029831" y="1368120"/>
                </a:cubicBezTo>
                <a:cubicBezTo>
                  <a:pt x="1000198" y="1291214"/>
                  <a:pt x="983265" y="1225598"/>
                  <a:pt x="949398" y="1152220"/>
                </a:cubicBezTo>
                <a:cubicBezTo>
                  <a:pt x="915531" y="1078842"/>
                  <a:pt x="970564" y="1112004"/>
                  <a:pt x="826631" y="927854"/>
                </a:cubicBezTo>
                <a:cubicBezTo>
                  <a:pt x="682698" y="743704"/>
                  <a:pt x="191631" y="227943"/>
                  <a:pt x="73098" y="9388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: 図形 1227">
            <a:extLst>
              <a:ext uri="{FF2B5EF4-FFF2-40B4-BE49-F238E27FC236}">
                <a16:creationId xmlns:a16="http://schemas.microsoft.com/office/drawing/2014/main" id="{FECEDBA3-144E-4558-A051-B43EA06CA756}"/>
              </a:ext>
            </a:extLst>
          </p:cNvPr>
          <p:cNvSpPr/>
          <p:nvPr/>
        </p:nvSpPr>
        <p:spPr>
          <a:xfrm>
            <a:off x="2598232" y="11251369"/>
            <a:ext cx="226398" cy="1427430"/>
          </a:xfrm>
          <a:custGeom>
            <a:avLst/>
            <a:gdLst>
              <a:gd name="connsiteX0" fmla="*/ 225401 w 226398"/>
              <a:gd name="connsiteY0" fmla="*/ 831 h 1427430"/>
              <a:gd name="connsiteX1" fmla="*/ 17968 w 226398"/>
              <a:gd name="connsiteY1" fmla="*/ 449564 h 1427430"/>
              <a:gd name="connsiteX2" fmla="*/ 13735 w 226398"/>
              <a:gd name="connsiteY2" fmla="*/ 1418998 h 1427430"/>
              <a:gd name="connsiteX3" fmla="*/ 43368 w 226398"/>
              <a:gd name="connsiteY3" fmla="*/ 889831 h 1427430"/>
              <a:gd name="connsiteX4" fmla="*/ 94168 w 226398"/>
              <a:gd name="connsiteY4" fmla="*/ 352198 h 1427430"/>
              <a:gd name="connsiteX5" fmla="*/ 225401 w 226398"/>
              <a:gd name="connsiteY5" fmla="*/ 831 h 1427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6398" h="1427430">
                <a:moveTo>
                  <a:pt x="225401" y="831"/>
                </a:moveTo>
                <a:cubicBezTo>
                  <a:pt x="212701" y="17059"/>
                  <a:pt x="53246" y="213203"/>
                  <a:pt x="17968" y="449564"/>
                </a:cubicBezTo>
                <a:cubicBezTo>
                  <a:pt x="-17310" y="685925"/>
                  <a:pt x="9502" y="1345620"/>
                  <a:pt x="13735" y="1418998"/>
                </a:cubicBezTo>
                <a:cubicBezTo>
                  <a:pt x="17968" y="1492376"/>
                  <a:pt x="29963" y="1067631"/>
                  <a:pt x="43368" y="889831"/>
                </a:cubicBezTo>
                <a:cubicBezTo>
                  <a:pt x="56773" y="712031"/>
                  <a:pt x="62418" y="494720"/>
                  <a:pt x="94168" y="352198"/>
                </a:cubicBezTo>
                <a:cubicBezTo>
                  <a:pt x="125918" y="209676"/>
                  <a:pt x="238101" y="-15397"/>
                  <a:pt x="225401" y="83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: 図形 1228">
            <a:extLst>
              <a:ext uri="{FF2B5EF4-FFF2-40B4-BE49-F238E27FC236}">
                <a16:creationId xmlns:a16="http://schemas.microsoft.com/office/drawing/2014/main" id="{8511A55F-9427-4F32-8446-BE973D9A2079}"/>
              </a:ext>
            </a:extLst>
          </p:cNvPr>
          <p:cNvSpPr/>
          <p:nvPr/>
        </p:nvSpPr>
        <p:spPr>
          <a:xfrm>
            <a:off x="6976530" y="11421013"/>
            <a:ext cx="170825" cy="1212854"/>
          </a:xfrm>
          <a:custGeom>
            <a:avLst/>
            <a:gdLst>
              <a:gd name="connsiteX0" fmla="*/ 3 w 170825"/>
              <a:gd name="connsiteY0" fmla="*/ 520 h 1212854"/>
              <a:gd name="connsiteX1" fmla="*/ 143937 w 170825"/>
              <a:gd name="connsiteY1" fmla="*/ 648220 h 1212854"/>
              <a:gd name="connsiteX2" fmla="*/ 169337 w 170825"/>
              <a:gd name="connsiteY2" fmla="*/ 944554 h 1212854"/>
              <a:gd name="connsiteX3" fmla="*/ 122770 w 170825"/>
              <a:gd name="connsiteY3" fmla="*/ 1211254 h 1212854"/>
              <a:gd name="connsiteX4" fmla="*/ 152403 w 170825"/>
              <a:gd name="connsiteY4" fmla="*/ 1041920 h 1212854"/>
              <a:gd name="connsiteX5" fmla="*/ 148170 w 170825"/>
              <a:gd name="connsiteY5" fmla="*/ 762520 h 1212854"/>
              <a:gd name="connsiteX6" fmla="*/ 3 w 170825"/>
              <a:gd name="connsiteY6" fmla="*/ 520 h 1212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0825" h="1212854">
                <a:moveTo>
                  <a:pt x="3" y="520"/>
                </a:moveTo>
                <a:cubicBezTo>
                  <a:pt x="-703" y="-18530"/>
                  <a:pt x="115715" y="490881"/>
                  <a:pt x="143937" y="648220"/>
                </a:cubicBezTo>
                <a:cubicBezTo>
                  <a:pt x="172159" y="805559"/>
                  <a:pt x="172865" y="850715"/>
                  <a:pt x="169337" y="944554"/>
                </a:cubicBezTo>
                <a:cubicBezTo>
                  <a:pt x="165809" y="1038393"/>
                  <a:pt x="125592" y="1195026"/>
                  <a:pt x="122770" y="1211254"/>
                </a:cubicBezTo>
                <a:cubicBezTo>
                  <a:pt x="119948" y="1227482"/>
                  <a:pt x="148170" y="1116709"/>
                  <a:pt x="152403" y="1041920"/>
                </a:cubicBezTo>
                <a:cubicBezTo>
                  <a:pt x="156636" y="967131"/>
                  <a:pt x="176392" y="933970"/>
                  <a:pt x="148170" y="762520"/>
                </a:cubicBezTo>
                <a:cubicBezTo>
                  <a:pt x="119948" y="591070"/>
                  <a:pt x="709" y="19570"/>
                  <a:pt x="3" y="52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: 図形 1229">
            <a:extLst>
              <a:ext uri="{FF2B5EF4-FFF2-40B4-BE49-F238E27FC236}">
                <a16:creationId xmlns:a16="http://schemas.microsoft.com/office/drawing/2014/main" id="{90745A0C-BC7D-4689-B1A0-0665C6ECBCAF}"/>
              </a:ext>
            </a:extLst>
          </p:cNvPr>
          <p:cNvSpPr/>
          <p:nvPr/>
        </p:nvSpPr>
        <p:spPr>
          <a:xfrm>
            <a:off x="3075179" y="6898960"/>
            <a:ext cx="1938146" cy="410173"/>
          </a:xfrm>
          <a:custGeom>
            <a:avLst/>
            <a:gdLst>
              <a:gd name="connsiteX0" fmla="*/ 1396 w 1938146"/>
              <a:gd name="connsiteY0" fmla="*/ 409890 h 410173"/>
              <a:gd name="connsiteX1" fmla="*/ 480821 w 1938146"/>
              <a:gd name="connsiteY1" fmla="*/ 124140 h 410173"/>
              <a:gd name="connsiteX2" fmla="*/ 1458721 w 1938146"/>
              <a:gd name="connsiteY2" fmla="*/ 35240 h 410173"/>
              <a:gd name="connsiteX3" fmla="*/ 1938146 w 1938146"/>
              <a:gd name="connsiteY3" fmla="*/ 41590 h 410173"/>
              <a:gd name="connsiteX4" fmla="*/ 1455546 w 1938146"/>
              <a:gd name="connsiteY4" fmla="*/ 315 h 410173"/>
              <a:gd name="connsiteX5" fmla="*/ 617346 w 1938146"/>
              <a:gd name="connsiteY5" fmla="*/ 66990 h 410173"/>
              <a:gd name="connsiteX6" fmla="*/ 1396 w 1938146"/>
              <a:gd name="connsiteY6" fmla="*/ 409890 h 410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8146" h="410173">
                <a:moveTo>
                  <a:pt x="1396" y="409890"/>
                </a:moveTo>
                <a:cubicBezTo>
                  <a:pt x="-21358" y="419415"/>
                  <a:pt x="237934" y="186582"/>
                  <a:pt x="480821" y="124140"/>
                </a:cubicBezTo>
                <a:cubicBezTo>
                  <a:pt x="723708" y="61698"/>
                  <a:pt x="1215833" y="48998"/>
                  <a:pt x="1458721" y="35240"/>
                </a:cubicBezTo>
                <a:cubicBezTo>
                  <a:pt x="1701609" y="21482"/>
                  <a:pt x="1938675" y="47411"/>
                  <a:pt x="1938146" y="41590"/>
                </a:cubicBezTo>
                <a:cubicBezTo>
                  <a:pt x="1937617" y="35769"/>
                  <a:pt x="1675679" y="-3918"/>
                  <a:pt x="1455546" y="315"/>
                </a:cubicBezTo>
                <a:cubicBezTo>
                  <a:pt x="1235413" y="4548"/>
                  <a:pt x="861292" y="315"/>
                  <a:pt x="617346" y="66990"/>
                </a:cubicBezTo>
                <a:cubicBezTo>
                  <a:pt x="373400" y="133665"/>
                  <a:pt x="24150" y="400365"/>
                  <a:pt x="1396" y="40989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: 図形 1230">
            <a:extLst>
              <a:ext uri="{FF2B5EF4-FFF2-40B4-BE49-F238E27FC236}">
                <a16:creationId xmlns:a16="http://schemas.microsoft.com/office/drawing/2014/main" id="{3AF1F19D-A76B-408D-8231-55C9BC51C116}"/>
              </a:ext>
            </a:extLst>
          </p:cNvPr>
          <p:cNvSpPr/>
          <p:nvPr/>
        </p:nvSpPr>
        <p:spPr>
          <a:xfrm>
            <a:off x="4964692" y="6880179"/>
            <a:ext cx="1867586" cy="343273"/>
          </a:xfrm>
          <a:custGeom>
            <a:avLst/>
            <a:gdLst>
              <a:gd name="connsiteX0" fmla="*/ 1008 w 1867586"/>
              <a:gd name="connsiteY0" fmla="*/ 31796 h 343273"/>
              <a:gd name="connsiteX1" fmla="*/ 864608 w 1867586"/>
              <a:gd name="connsiteY1" fmla="*/ 15921 h 343273"/>
              <a:gd name="connsiteX2" fmla="*/ 1267833 w 1867586"/>
              <a:gd name="connsiteY2" fmla="*/ 85771 h 343273"/>
              <a:gd name="connsiteX3" fmla="*/ 1842508 w 1867586"/>
              <a:gd name="connsiteY3" fmla="*/ 336596 h 343273"/>
              <a:gd name="connsiteX4" fmla="*/ 1740908 w 1867586"/>
              <a:gd name="connsiteY4" fmla="*/ 260396 h 343273"/>
              <a:gd name="connsiteX5" fmla="*/ 1525008 w 1867586"/>
              <a:gd name="connsiteY5" fmla="*/ 146096 h 343273"/>
              <a:gd name="connsiteX6" fmla="*/ 1093208 w 1867586"/>
              <a:gd name="connsiteY6" fmla="*/ 22271 h 343273"/>
              <a:gd name="connsiteX7" fmla="*/ 699508 w 1867586"/>
              <a:gd name="connsiteY7" fmla="*/ 46 h 343273"/>
              <a:gd name="connsiteX8" fmla="*/ 1008 w 1867586"/>
              <a:gd name="connsiteY8" fmla="*/ 31796 h 343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67586" h="343273">
                <a:moveTo>
                  <a:pt x="1008" y="31796"/>
                </a:moveTo>
                <a:cubicBezTo>
                  <a:pt x="28525" y="34442"/>
                  <a:pt x="653470" y="6925"/>
                  <a:pt x="864608" y="15921"/>
                </a:cubicBezTo>
                <a:cubicBezTo>
                  <a:pt x="1075746" y="24917"/>
                  <a:pt x="1104850" y="32325"/>
                  <a:pt x="1267833" y="85771"/>
                </a:cubicBezTo>
                <a:cubicBezTo>
                  <a:pt x="1430816" y="139217"/>
                  <a:pt x="1763662" y="307492"/>
                  <a:pt x="1842508" y="336596"/>
                </a:cubicBezTo>
                <a:cubicBezTo>
                  <a:pt x="1921354" y="365700"/>
                  <a:pt x="1793825" y="292146"/>
                  <a:pt x="1740908" y="260396"/>
                </a:cubicBezTo>
                <a:cubicBezTo>
                  <a:pt x="1687991" y="228646"/>
                  <a:pt x="1632958" y="185783"/>
                  <a:pt x="1525008" y="146096"/>
                </a:cubicBezTo>
                <a:cubicBezTo>
                  <a:pt x="1417058" y="106409"/>
                  <a:pt x="1230791" y="46613"/>
                  <a:pt x="1093208" y="22271"/>
                </a:cubicBezTo>
                <a:cubicBezTo>
                  <a:pt x="955625" y="-2071"/>
                  <a:pt x="882070" y="46"/>
                  <a:pt x="699508" y="46"/>
                </a:cubicBezTo>
                <a:cubicBezTo>
                  <a:pt x="516946" y="46"/>
                  <a:pt x="-26509" y="29150"/>
                  <a:pt x="1008" y="3179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: 図形 1231">
            <a:extLst>
              <a:ext uri="{FF2B5EF4-FFF2-40B4-BE49-F238E27FC236}">
                <a16:creationId xmlns:a16="http://schemas.microsoft.com/office/drawing/2014/main" id="{D4E1F6BD-7420-409F-A1F6-E0DED0F5EE9F}"/>
              </a:ext>
            </a:extLst>
          </p:cNvPr>
          <p:cNvSpPr/>
          <p:nvPr/>
        </p:nvSpPr>
        <p:spPr>
          <a:xfrm>
            <a:off x="3658817" y="6434425"/>
            <a:ext cx="278929" cy="111228"/>
          </a:xfrm>
          <a:custGeom>
            <a:avLst/>
            <a:gdLst>
              <a:gd name="connsiteX0" fmla="*/ 371 w 278929"/>
              <a:gd name="connsiteY0" fmla="*/ 110838 h 111228"/>
              <a:gd name="connsiteX1" fmla="*/ 267071 w 278929"/>
              <a:gd name="connsiteY1" fmla="*/ 2888 h 111228"/>
              <a:gd name="connsiteX2" fmla="*/ 209921 w 278929"/>
              <a:gd name="connsiteY2" fmla="*/ 37813 h 111228"/>
              <a:gd name="connsiteX3" fmla="*/ 371 w 278929"/>
              <a:gd name="connsiteY3" fmla="*/ 110838 h 111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8929" h="111228">
                <a:moveTo>
                  <a:pt x="371" y="110838"/>
                </a:moveTo>
                <a:cubicBezTo>
                  <a:pt x="9896" y="105017"/>
                  <a:pt x="232146" y="15059"/>
                  <a:pt x="267071" y="2888"/>
                </a:cubicBezTo>
                <a:cubicBezTo>
                  <a:pt x="301996" y="-9283"/>
                  <a:pt x="252784" y="19821"/>
                  <a:pt x="209921" y="37813"/>
                </a:cubicBezTo>
                <a:cubicBezTo>
                  <a:pt x="167058" y="55805"/>
                  <a:pt x="-9154" y="116659"/>
                  <a:pt x="371" y="11083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: 図形 1232">
            <a:extLst>
              <a:ext uri="{FF2B5EF4-FFF2-40B4-BE49-F238E27FC236}">
                <a16:creationId xmlns:a16="http://schemas.microsoft.com/office/drawing/2014/main" id="{60970402-5BAE-4672-B4E7-72ADB79D0FDE}"/>
              </a:ext>
            </a:extLst>
          </p:cNvPr>
          <p:cNvSpPr/>
          <p:nvPr/>
        </p:nvSpPr>
        <p:spPr>
          <a:xfrm>
            <a:off x="3871741" y="6400441"/>
            <a:ext cx="574072" cy="146574"/>
          </a:xfrm>
          <a:custGeom>
            <a:avLst/>
            <a:gdLst>
              <a:gd name="connsiteX0" fmla="*/ 573259 w 574072"/>
              <a:gd name="connsiteY0" fmla="*/ 359 h 146574"/>
              <a:gd name="connsiteX1" fmla="*/ 431972 w 574072"/>
              <a:gd name="connsiteY1" fmla="*/ 65447 h 146574"/>
              <a:gd name="connsiteX2" fmla="*/ 149397 w 574072"/>
              <a:gd name="connsiteY2" fmla="*/ 127359 h 146574"/>
              <a:gd name="connsiteX3" fmla="*/ 12872 w 574072"/>
              <a:gd name="connsiteY3" fmla="*/ 124184 h 146574"/>
              <a:gd name="connsiteX4" fmla="*/ 35097 w 574072"/>
              <a:gd name="connsiteY4" fmla="*/ 55922 h 146574"/>
              <a:gd name="connsiteX5" fmla="*/ 4934 w 574072"/>
              <a:gd name="connsiteY5" fmla="*/ 109897 h 146574"/>
              <a:gd name="connsiteX6" fmla="*/ 157334 w 574072"/>
              <a:gd name="connsiteY6" fmla="*/ 146409 h 146574"/>
              <a:gd name="connsiteX7" fmla="*/ 373234 w 574072"/>
              <a:gd name="connsiteY7" fmla="*/ 95609 h 146574"/>
              <a:gd name="connsiteX8" fmla="*/ 573259 w 574072"/>
              <a:gd name="connsiteY8" fmla="*/ 359 h 146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4072" h="146574">
                <a:moveTo>
                  <a:pt x="573259" y="359"/>
                </a:moveTo>
                <a:cubicBezTo>
                  <a:pt x="583049" y="-4668"/>
                  <a:pt x="502616" y="44280"/>
                  <a:pt x="431972" y="65447"/>
                </a:cubicBezTo>
                <a:cubicBezTo>
                  <a:pt x="361328" y="86614"/>
                  <a:pt x="219247" y="117570"/>
                  <a:pt x="149397" y="127359"/>
                </a:cubicBezTo>
                <a:cubicBezTo>
                  <a:pt x="79547" y="137149"/>
                  <a:pt x="31922" y="136090"/>
                  <a:pt x="12872" y="124184"/>
                </a:cubicBezTo>
                <a:cubicBezTo>
                  <a:pt x="-6178" y="112278"/>
                  <a:pt x="36420" y="58303"/>
                  <a:pt x="35097" y="55922"/>
                </a:cubicBezTo>
                <a:cubicBezTo>
                  <a:pt x="33774" y="53541"/>
                  <a:pt x="-15439" y="94816"/>
                  <a:pt x="4934" y="109897"/>
                </a:cubicBezTo>
                <a:cubicBezTo>
                  <a:pt x="25307" y="124978"/>
                  <a:pt x="95951" y="148790"/>
                  <a:pt x="157334" y="146409"/>
                </a:cubicBezTo>
                <a:cubicBezTo>
                  <a:pt x="218717" y="144028"/>
                  <a:pt x="306294" y="117040"/>
                  <a:pt x="373234" y="95609"/>
                </a:cubicBezTo>
                <a:cubicBezTo>
                  <a:pt x="440174" y="74178"/>
                  <a:pt x="563469" y="5386"/>
                  <a:pt x="573259" y="35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: 図形 1233">
            <a:extLst>
              <a:ext uri="{FF2B5EF4-FFF2-40B4-BE49-F238E27FC236}">
                <a16:creationId xmlns:a16="http://schemas.microsoft.com/office/drawing/2014/main" id="{81270956-C380-4894-B20E-72DC3BD804B6}"/>
              </a:ext>
            </a:extLst>
          </p:cNvPr>
          <p:cNvSpPr/>
          <p:nvPr/>
        </p:nvSpPr>
        <p:spPr>
          <a:xfrm>
            <a:off x="3652576" y="6422903"/>
            <a:ext cx="776461" cy="309886"/>
          </a:xfrm>
          <a:custGeom>
            <a:avLst/>
            <a:gdLst>
              <a:gd name="connsiteX0" fmla="*/ 262 w 776461"/>
              <a:gd name="connsiteY0" fmla="*/ 123947 h 309886"/>
              <a:gd name="connsiteX1" fmla="*/ 216162 w 776461"/>
              <a:gd name="connsiteY1" fmla="*/ 160460 h 309886"/>
              <a:gd name="connsiteX2" fmla="*/ 297124 w 776461"/>
              <a:gd name="connsiteY2" fmla="*/ 243010 h 309886"/>
              <a:gd name="connsiteX3" fmla="*/ 324112 w 776461"/>
              <a:gd name="connsiteY3" fmla="*/ 298572 h 309886"/>
              <a:gd name="connsiteX4" fmla="*/ 360624 w 776461"/>
              <a:gd name="connsiteY4" fmla="*/ 292222 h 309886"/>
              <a:gd name="connsiteX5" fmla="*/ 425712 w 776461"/>
              <a:gd name="connsiteY5" fmla="*/ 293810 h 309886"/>
              <a:gd name="connsiteX6" fmla="*/ 416187 w 776461"/>
              <a:gd name="connsiteY6" fmla="*/ 263647 h 309886"/>
              <a:gd name="connsiteX7" fmla="*/ 430474 w 776461"/>
              <a:gd name="connsiteY7" fmla="*/ 187447 h 309886"/>
              <a:gd name="connsiteX8" fmla="*/ 490799 w 776461"/>
              <a:gd name="connsiteY8" fmla="*/ 136647 h 309886"/>
              <a:gd name="connsiteX9" fmla="*/ 747974 w 776461"/>
              <a:gd name="connsiteY9" fmla="*/ 57272 h 309886"/>
              <a:gd name="connsiteX10" fmla="*/ 770199 w 776461"/>
              <a:gd name="connsiteY10" fmla="*/ 122 h 309886"/>
              <a:gd name="connsiteX11" fmla="*/ 749562 w 776461"/>
              <a:gd name="connsiteY11" fmla="*/ 42985 h 309886"/>
              <a:gd name="connsiteX12" fmla="*/ 697174 w 776461"/>
              <a:gd name="connsiteY12" fmla="*/ 73147 h 309886"/>
              <a:gd name="connsiteX13" fmla="*/ 482862 w 776461"/>
              <a:gd name="connsiteY13" fmla="*/ 147760 h 309886"/>
              <a:gd name="connsiteX14" fmla="*/ 443174 w 776461"/>
              <a:gd name="connsiteY14" fmla="*/ 187447 h 309886"/>
              <a:gd name="connsiteX15" fmla="*/ 403487 w 776461"/>
              <a:gd name="connsiteY15" fmla="*/ 300160 h 309886"/>
              <a:gd name="connsiteX16" fmla="*/ 347924 w 776461"/>
              <a:gd name="connsiteY16" fmla="*/ 300160 h 309886"/>
              <a:gd name="connsiteX17" fmla="*/ 297124 w 776461"/>
              <a:gd name="connsiteY17" fmla="*/ 266822 h 309886"/>
              <a:gd name="connsiteX18" fmla="*/ 263787 w 776461"/>
              <a:gd name="connsiteY18" fmla="*/ 206497 h 309886"/>
              <a:gd name="connsiteX19" fmla="*/ 262 w 776461"/>
              <a:gd name="connsiteY19" fmla="*/ 123947 h 309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76461" h="309886">
                <a:moveTo>
                  <a:pt x="262" y="123947"/>
                </a:moveTo>
                <a:cubicBezTo>
                  <a:pt x="-7675" y="116274"/>
                  <a:pt x="166685" y="140616"/>
                  <a:pt x="216162" y="160460"/>
                </a:cubicBezTo>
                <a:cubicBezTo>
                  <a:pt x="265639" y="180304"/>
                  <a:pt x="279132" y="219991"/>
                  <a:pt x="297124" y="243010"/>
                </a:cubicBezTo>
                <a:cubicBezTo>
                  <a:pt x="315116" y="266029"/>
                  <a:pt x="313529" y="290370"/>
                  <a:pt x="324112" y="298572"/>
                </a:cubicBezTo>
                <a:cubicBezTo>
                  <a:pt x="334695" y="306774"/>
                  <a:pt x="343691" y="293016"/>
                  <a:pt x="360624" y="292222"/>
                </a:cubicBezTo>
                <a:cubicBezTo>
                  <a:pt x="377557" y="291428"/>
                  <a:pt x="416452" y="298573"/>
                  <a:pt x="425712" y="293810"/>
                </a:cubicBezTo>
                <a:cubicBezTo>
                  <a:pt x="434973" y="289048"/>
                  <a:pt x="415393" y="281374"/>
                  <a:pt x="416187" y="263647"/>
                </a:cubicBezTo>
                <a:cubicBezTo>
                  <a:pt x="416981" y="245920"/>
                  <a:pt x="418039" y="208614"/>
                  <a:pt x="430474" y="187447"/>
                </a:cubicBezTo>
                <a:cubicBezTo>
                  <a:pt x="442909" y="166280"/>
                  <a:pt x="437882" y="158343"/>
                  <a:pt x="490799" y="136647"/>
                </a:cubicBezTo>
                <a:cubicBezTo>
                  <a:pt x="543716" y="114951"/>
                  <a:pt x="701407" y="80026"/>
                  <a:pt x="747974" y="57272"/>
                </a:cubicBezTo>
                <a:cubicBezTo>
                  <a:pt x="794541" y="34518"/>
                  <a:pt x="769934" y="2503"/>
                  <a:pt x="770199" y="122"/>
                </a:cubicBezTo>
                <a:cubicBezTo>
                  <a:pt x="770464" y="-2259"/>
                  <a:pt x="761733" y="30814"/>
                  <a:pt x="749562" y="42985"/>
                </a:cubicBezTo>
                <a:cubicBezTo>
                  <a:pt x="737391" y="55156"/>
                  <a:pt x="741624" y="55685"/>
                  <a:pt x="697174" y="73147"/>
                </a:cubicBezTo>
                <a:cubicBezTo>
                  <a:pt x="652724" y="90609"/>
                  <a:pt x="525195" y="128710"/>
                  <a:pt x="482862" y="147760"/>
                </a:cubicBezTo>
                <a:cubicBezTo>
                  <a:pt x="440529" y="166810"/>
                  <a:pt x="456403" y="162047"/>
                  <a:pt x="443174" y="187447"/>
                </a:cubicBezTo>
                <a:cubicBezTo>
                  <a:pt x="429945" y="212847"/>
                  <a:pt x="419362" y="281375"/>
                  <a:pt x="403487" y="300160"/>
                </a:cubicBezTo>
                <a:cubicBezTo>
                  <a:pt x="387612" y="318946"/>
                  <a:pt x="365651" y="305716"/>
                  <a:pt x="347924" y="300160"/>
                </a:cubicBezTo>
                <a:cubicBezTo>
                  <a:pt x="330197" y="294604"/>
                  <a:pt x="311147" y="282432"/>
                  <a:pt x="297124" y="266822"/>
                </a:cubicBezTo>
                <a:cubicBezTo>
                  <a:pt x="283101" y="251212"/>
                  <a:pt x="310089" y="229780"/>
                  <a:pt x="263787" y="206497"/>
                </a:cubicBezTo>
                <a:cubicBezTo>
                  <a:pt x="217485" y="183214"/>
                  <a:pt x="8199" y="131620"/>
                  <a:pt x="262" y="12394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: 図形 1234">
            <a:extLst>
              <a:ext uri="{FF2B5EF4-FFF2-40B4-BE49-F238E27FC236}">
                <a16:creationId xmlns:a16="http://schemas.microsoft.com/office/drawing/2014/main" id="{AC577F1C-19FD-4E82-80EE-392C3FD68377}"/>
              </a:ext>
            </a:extLst>
          </p:cNvPr>
          <p:cNvSpPr/>
          <p:nvPr/>
        </p:nvSpPr>
        <p:spPr>
          <a:xfrm>
            <a:off x="4056850" y="6462588"/>
            <a:ext cx="324819" cy="220881"/>
          </a:xfrm>
          <a:custGeom>
            <a:avLst/>
            <a:gdLst>
              <a:gd name="connsiteX0" fmla="*/ 324650 w 324819"/>
              <a:gd name="connsiteY0" fmla="*/ 125 h 220881"/>
              <a:gd name="connsiteX1" fmla="*/ 34138 w 324819"/>
              <a:gd name="connsiteY1" fmla="*/ 109662 h 220881"/>
              <a:gd name="connsiteX2" fmla="*/ 10325 w 324819"/>
              <a:gd name="connsiteY2" fmla="*/ 220787 h 220881"/>
              <a:gd name="connsiteX3" fmla="*/ 75413 w 324819"/>
              <a:gd name="connsiteY3" fmla="*/ 90612 h 220881"/>
              <a:gd name="connsiteX4" fmla="*/ 324650 w 324819"/>
              <a:gd name="connsiteY4" fmla="*/ 125 h 220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819" h="220881">
                <a:moveTo>
                  <a:pt x="324650" y="125"/>
                </a:moveTo>
                <a:cubicBezTo>
                  <a:pt x="317771" y="3300"/>
                  <a:pt x="86526" y="72885"/>
                  <a:pt x="34138" y="109662"/>
                </a:cubicBezTo>
                <a:cubicBezTo>
                  <a:pt x="-18250" y="146439"/>
                  <a:pt x="3446" y="223962"/>
                  <a:pt x="10325" y="220787"/>
                </a:cubicBezTo>
                <a:cubicBezTo>
                  <a:pt x="17204" y="217612"/>
                  <a:pt x="24084" y="126595"/>
                  <a:pt x="75413" y="90612"/>
                </a:cubicBezTo>
                <a:cubicBezTo>
                  <a:pt x="126742" y="54629"/>
                  <a:pt x="331529" y="-3050"/>
                  <a:pt x="324650" y="12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: 図形 1235">
            <a:extLst>
              <a:ext uri="{FF2B5EF4-FFF2-40B4-BE49-F238E27FC236}">
                <a16:creationId xmlns:a16="http://schemas.microsoft.com/office/drawing/2014/main" id="{6893E234-E8AC-4806-8236-CC22431CED0C}"/>
              </a:ext>
            </a:extLst>
          </p:cNvPr>
          <p:cNvSpPr/>
          <p:nvPr/>
        </p:nvSpPr>
        <p:spPr>
          <a:xfrm>
            <a:off x="3919538" y="6557245"/>
            <a:ext cx="134661" cy="90146"/>
          </a:xfrm>
          <a:custGeom>
            <a:avLst/>
            <a:gdLst>
              <a:gd name="connsiteX0" fmla="*/ 0 w 134661"/>
              <a:gd name="connsiteY0" fmla="*/ 13418 h 90146"/>
              <a:gd name="connsiteX1" fmla="*/ 130175 w 134661"/>
              <a:gd name="connsiteY1" fmla="*/ 13418 h 90146"/>
              <a:gd name="connsiteX2" fmla="*/ 103187 w 134661"/>
              <a:gd name="connsiteY2" fmla="*/ 38818 h 90146"/>
              <a:gd name="connsiteX3" fmla="*/ 88900 w 134661"/>
              <a:gd name="connsiteY3" fmla="*/ 89618 h 90146"/>
              <a:gd name="connsiteX4" fmla="*/ 130175 w 134661"/>
              <a:gd name="connsiteY4" fmla="*/ 3893 h 90146"/>
              <a:gd name="connsiteX5" fmla="*/ 0 w 134661"/>
              <a:gd name="connsiteY5" fmla="*/ 13418 h 90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661" h="90146">
                <a:moveTo>
                  <a:pt x="0" y="13418"/>
                </a:moveTo>
                <a:cubicBezTo>
                  <a:pt x="0" y="15005"/>
                  <a:pt x="112977" y="9185"/>
                  <a:pt x="130175" y="13418"/>
                </a:cubicBezTo>
                <a:cubicBezTo>
                  <a:pt x="147373" y="17651"/>
                  <a:pt x="110066" y="26118"/>
                  <a:pt x="103187" y="38818"/>
                </a:cubicBezTo>
                <a:cubicBezTo>
                  <a:pt x="96308" y="51518"/>
                  <a:pt x="84402" y="95439"/>
                  <a:pt x="88900" y="89618"/>
                </a:cubicBezTo>
                <a:cubicBezTo>
                  <a:pt x="93398" y="83797"/>
                  <a:pt x="142875" y="16064"/>
                  <a:pt x="130175" y="3893"/>
                </a:cubicBezTo>
                <a:cubicBezTo>
                  <a:pt x="117475" y="-8278"/>
                  <a:pt x="0" y="11831"/>
                  <a:pt x="0" y="1341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: 図形 1236">
            <a:extLst>
              <a:ext uri="{FF2B5EF4-FFF2-40B4-BE49-F238E27FC236}">
                <a16:creationId xmlns:a16="http://schemas.microsoft.com/office/drawing/2014/main" id="{50865922-DC84-4D13-97BD-B1E7C9564534}"/>
              </a:ext>
            </a:extLst>
          </p:cNvPr>
          <p:cNvSpPr/>
          <p:nvPr/>
        </p:nvSpPr>
        <p:spPr>
          <a:xfrm>
            <a:off x="3917827" y="6562109"/>
            <a:ext cx="91084" cy="99115"/>
          </a:xfrm>
          <a:custGeom>
            <a:avLst/>
            <a:gdLst>
              <a:gd name="connsiteX0" fmla="*/ 123 w 91084"/>
              <a:gd name="connsiteY0" fmla="*/ 616 h 99115"/>
              <a:gd name="connsiteX1" fmla="*/ 87436 w 91084"/>
              <a:gd name="connsiteY1" fmla="*/ 97454 h 99115"/>
              <a:gd name="connsiteX2" fmla="*/ 68386 w 91084"/>
              <a:gd name="connsiteY2" fmla="*/ 57766 h 99115"/>
              <a:gd name="connsiteX3" fmla="*/ 123 w 91084"/>
              <a:gd name="connsiteY3" fmla="*/ 616 h 99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084" h="99115">
                <a:moveTo>
                  <a:pt x="123" y="616"/>
                </a:moveTo>
                <a:cubicBezTo>
                  <a:pt x="3298" y="7231"/>
                  <a:pt x="76059" y="87929"/>
                  <a:pt x="87436" y="97454"/>
                </a:cubicBezTo>
                <a:cubicBezTo>
                  <a:pt x="98813" y="106979"/>
                  <a:pt x="81086" y="73112"/>
                  <a:pt x="68386" y="57766"/>
                </a:cubicBezTo>
                <a:cubicBezTo>
                  <a:pt x="55686" y="42420"/>
                  <a:pt x="-3052" y="-5999"/>
                  <a:pt x="123" y="61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: 図形 1237">
            <a:extLst>
              <a:ext uri="{FF2B5EF4-FFF2-40B4-BE49-F238E27FC236}">
                <a16:creationId xmlns:a16="http://schemas.microsoft.com/office/drawing/2014/main" id="{E6194614-6A58-4AAE-9299-8C11F65FA1DD}"/>
              </a:ext>
            </a:extLst>
          </p:cNvPr>
          <p:cNvSpPr/>
          <p:nvPr/>
        </p:nvSpPr>
        <p:spPr>
          <a:xfrm>
            <a:off x="5394522" y="6473825"/>
            <a:ext cx="155378" cy="188636"/>
          </a:xfrm>
          <a:custGeom>
            <a:avLst/>
            <a:gdLst>
              <a:gd name="connsiteX0" fmla="*/ 155378 w 155378"/>
              <a:gd name="connsiteY0" fmla="*/ 0 h 188636"/>
              <a:gd name="connsiteX1" fmla="*/ 149028 w 155378"/>
              <a:gd name="connsiteY1" fmla="*/ 155575 h 188636"/>
              <a:gd name="connsiteX2" fmla="*/ 136328 w 155378"/>
              <a:gd name="connsiteY2" fmla="*/ 168275 h 188636"/>
              <a:gd name="connsiteX3" fmla="*/ 61716 w 155378"/>
              <a:gd name="connsiteY3" fmla="*/ 182563 h 188636"/>
              <a:gd name="connsiteX4" fmla="*/ 2978 w 155378"/>
              <a:gd name="connsiteY4" fmla="*/ 185738 h 188636"/>
              <a:gd name="connsiteX5" fmla="*/ 12503 w 155378"/>
              <a:gd name="connsiteY5" fmla="*/ 141288 h 188636"/>
              <a:gd name="connsiteX6" fmla="*/ 45841 w 155378"/>
              <a:gd name="connsiteY6" fmla="*/ 96838 h 188636"/>
              <a:gd name="connsiteX7" fmla="*/ 49016 w 155378"/>
              <a:gd name="connsiteY7" fmla="*/ 139700 h 188636"/>
              <a:gd name="connsiteX8" fmla="*/ 107753 w 155378"/>
              <a:gd name="connsiteY8" fmla="*/ 133350 h 188636"/>
              <a:gd name="connsiteX9" fmla="*/ 107753 w 155378"/>
              <a:gd name="connsiteY9" fmla="*/ 84138 h 188636"/>
              <a:gd name="connsiteX10" fmla="*/ 155378 w 155378"/>
              <a:gd name="connsiteY10" fmla="*/ 0 h 188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5378" h="188636">
                <a:moveTo>
                  <a:pt x="155378" y="0"/>
                </a:moveTo>
                <a:cubicBezTo>
                  <a:pt x="153790" y="63764"/>
                  <a:pt x="152203" y="127529"/>
                  <a:pt x="149028" y="155575"/>
                </a:cubicBezTo>
                <a:cubicBezTo>
                  <a:pt x="145853" y="183621"/>
                  <a:pt x="150880" y="163777"/>
                  <a:pt x="136328" y="168275"/>
                </a:cubicBezTo>
                <a:cubicBezTo>
                  <a:pt x="121776" y="172773"/>
                  <a:pt x="83941" y="179653"/>
                  <a:pt x="61716" y="182563"/>
                </a:cubicBezTo>
                <a:cubicBezTo>
                  <a:pt x="39491" y="185473"/>
                  <a:pt x="11180" y="192617"/>
                  <a:pt x="2978" y="185738"/>
                </a:cubicBezTo>
                <a:cubicBezTo>
                  <a:pt x="-5224" y="178859"/>
                  <a:pt x="5359" y="156105"/>
                  <a:pt x="12503" y="141288"/>
                </a:cubicBezTo>
                <a:cubicBezTo>
                  <a:pt x="19647" y="126471"/>
                  <a:pt x="39756" y="97103"/>
                  <a:pt x="45841" y="96838"/>
                </a:cubicBezTo>
                <a:cubicBezTo>
                  <a:pt x="51926" y="96573"/>
                  <a:pt x="38697" y="133615"/>
                  <a:pt x="49016" y="139700"/>
                </a:cubicBezTo>
                <a:cubicBezTo>
                  <a:pt x="59335" y="145785"/>
                  <a:pt x="97964" y="142610"/>
                  <a:pt x="107753" y="133350"/>
                </a:cubicBezTo>
                <a:cubicBezTo>
                  <a:pt x="117542" y="124090"/>
                  <a:pt x="107753" y="84138"/>
                  <a:pt x="107753" y="84138"/>
                </a:cubicBezTo>
                <a:lnTo>
                  <a:pt x="155378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: 図形 1238">
            <a:extLst>
              <a:ext uri="{FF2B5EF4-FFF2-40B4-BE49-F238E27FC236}">
                <a16:creationId xmlns:a16="http://schemas.microsoft.com/office/drawing/2014/main" id="{B145A8D6-C740-4512-9FE3-E31007A8A155}"/>
              </a:ext>
            </a:extLst>
          </p:cNvPr>
          <p:cNvSpPr/>
          <p:nvPr/>
        </p:nvSpPr>
        <p:spPr>
          <a:xfrm>
            <a:off x="5536135" y="6453026"/>
            <a:ext cx="132180" cy="192389"/>
          </a:xfrm>
          <a:custGeom>
            <a:avLst/>
            <a:gdLst>
              <a:gd name="connsiteX0" fmla="*/ 131240 w 132180"/>
              <a:gd name="connsiteY0" fmla="*/ 162 h 192389"/>
              <a:gd name="connsiteX1" fmla="*/ 2653 w 132180"/>
              <a:gd name="connsiteY1" fmla="*/ 177962 h 192389"/>
              <a:gd name="connsiteX2" fmla="*/ 45515 w 132180"/>
              <a:gd name="connsiteY2" fmla="*/ 177962 h 192389"/>
              <a:gd name="connsiteX3" fmla="*/ 59803 w 132180"/>
              <a:gd name="connsiteY3" fmla="*/ 146212 h 192389"/>
              <a:gd name="connsiteX4" fmla="*/ 131240 w 132180"/>
              <a:gd name="connsiteY4" fmla="*/ 162 h 192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180" h="192389">
                <a:moveTo>
                  <a:pt x="131240" y="162"/>
                </a:moveTo>
                <a:cubicBezTo>
                  <a:pt x="121715" y="5454"/>
                  <a:pt x="16941" y="148329"/>
                  <a:pt x="2653" y="177962"/>
                </a:cubicBezTo>
                <a:cubicBezTo>
                  <a:pt x="-11635" y="207595"/>
                  <a:pt x="35990" y="183254"/>
                  <a:pt x="45515" y="177962"/>
                </a:cubicBezTo>
                <a:cubicBezTo>
                  <a:pt x="55040" y="172670"/>
                  <a:pt x="44457" y="172406"/>
                  <a:pt x="59803" y="146212"/>
                </a:cubicBezTo>
                <a:cubicBezTo>
                  <a:pt x="75149" y="120018"/>
                  <a:pt x="140765" y="-5130"/>
                  <a:pt x="131240" y="16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: 図形 1239">
            <a:extLst>
              <a:ext uri="{FF2B5EF4-FFF2-40B4-BE49-F238E27FC236}">
                <a16:creationId xmlns:a16="http://schemas.microsoft.com/office/drawing/2014/main" id="{B616DE3B-BF67-44E2-938B-4DADBB2DCEA3}"/>
              </a:ext>
            </a:extLst>
          </p:cNvPr>
          <p:cNvSpPr/>
          <p:nvPr/>
        </p:nvSpPr>
        <p:spPr>
          <a:xfrm>
            <a:off x="5705244" y="6446282"/>
            <a:ext cx="40212" cy="170313"/>
          </a:xfrm>
          <a:custGeom>
            <a:avLst/>
            <a:gdLst>
              <a:gd name="connsiteX0" fmla="*/ 8169 w 40212"/>
              <a:gd name="connsiteY0" fmla="*/ 556 h 170313"/>
              <a:gd name="connsiteX1" fmla="*/ 1819 w 40212"/>
              <a:gd name="connsiteY1" fmla="*/ 159306 h 170313"/>
              <a:gd name="connsiteX2" fmla="*/ 35156 w 40212"/>
              <a:gd name="connsiteY2" fmla="*/ 151368 h 170313"/>
              <a:gd name="connsiteX3" fmla="*/ 39919 w 40212"/>
              <a:gd name="connsiteY3" fmla="*/ 108506 h 170313"/>
              <a:gd name="connsiteX4" fmla="*/ 8169 w 40212"/>
              <a:gd name="connsiteY4" fmla="*/ 556 h 170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212" h="170313">
                <a:moveTo>
                  <a:pt x="8169" y="556"/>
                </a:moveTo>
                <a:cubicBezTo>
                  <a:pt x="1819" y="9023"/>
                  <a:pt x="-2679" y="134171"/>
                  <a:pt x="1819" y="159306"/>
                </a:cubicBezTo>
                <a:cubicBezTo>
                  <a:pt x="6317" y="184441"/>
                  <a:pt x="28806" y="159835"/>
                  <a:pt x="35156" y="151368"/>
                </a:cubicBezTo>
                <a:cubicBezTo>
                  <a:pt x="41506" y="142901"/>
                  <a:pt x="40183" y="134435"/>
                  <a:pt x="39919" y="108506"/>
                </a:cubicBezTo>
                <a:cubicBezTo>
                  <a:pt x="39655" y="82577"/>
                  <a:pt x="14519" y="-7911"/>
                  <a:pt x="8169" y="55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: 図形 1240">
            <a:extLst>
              <a:ext uri="{FF2B5EF4-FFF2-40B4-BE49-F238E27FC236}">
                <a16:creationId xmlns:a16="http://schemas.microsoft.com/office/drawing/2014/main" id="{A1274DB0-98F5-41DF-AB07-2714426E99DE}"/>
              </a:ext>
            </a:extLst>
          </p:cNvPr>
          <p:cNvSpPr/>
          <p:nvPr/>
        </p:nvSpPr>
        <p:spPr>
          <a:xfrm>
            <a:off x="5712676" y="6427891"/>
            <a:ext cx="139852" cy="122613"/>
          </a:xfrm>
          <a:custGeom>
            <a:avLst/>
            <a:gdLst>
              <a:gd name="connsiteX0" fmla="*/ 737 w 139852"/>
              <a:gd name="connsiteY0" fmla="*/ 17359 h 122613"/>
              <a:gd name="connsiteX1" fmla="*/ 126149 w 139852"/>
              <a:gd name="connsiteY1" fmla="*/ 1484 h 122613"/>
              <a:gd name="connsiteX2" fmla="*/ 137262 w 139852"/>
              <a:gd name="connsiteY2" fmla="*/ 58634 h 122613"/>
              <a:gd name="connsiteX3" fmla="*/ 132499 w 139852"/>
              <a:gd name="connsiteY3" fmla="*/ 80859 h 122613"/>
              <a:gd name="connsiteX4" fmla="*/ 107099 w 139852"/>
              <a:gd name="connsiteY4" fmla="*/ 95147 h 122613"/>
              <a:gd name="connsiteX5" fmla="*/ 61062 w 139852"/>
              <a:gd name="connsiteY5" fmla="*/ 109434 h 122613"/>
              <a:gd name="connsiteX6" fmla="*/ 29312 w 139852"/>
              <a:gd name="connsiteY6" fmla="*/ 122134 h 122613"/>
              <a:gd name="connsiteX7" fmla="*/ 34074 w 139852"/>
              <a:gd name="connsiteY7" fmla="*/ 91972 h 122613"/>
              <a:gd name="connsiteX8" fmla="*/ 72174 w 139852"/>
              <a:gd name="connsiteY8" fmla="*/ 80859 h 122613"/>
              <a:gd name="connsiteX9" fmla="*/ 107099 w 139852"/>
              <a:gd name="connsiteY9" fmla="*/ 61809 h 122613"/>
              <a:gd name="connsiteX10" fmla="*/ 108687 w 139852"/>
              <a:gd name="connsiteY10" fmla="*/ 33234 h 122613"/>
              <a:gd name="connsiteX11" fmla="*/ 73762 w 139852"/>
              <a:gd name="connsiteY11" fmla="*/ 23709 h 122613"/>
              <a:gd name="connsiteX12" fmla="*/ 737 w 139852"/>
              <a:gd name="connsiteY12" fmla="*/ 17359 h 122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9852" h="122613">
                <a:moveTo>
                  <a:pt x="737" y="17359"/>
                </a:moveTo>
                <a:cubicBezTo>
                  <a:pt x="9468" y="13655"/>
                  <a:pt x="103395" y="-5395"/>
                  <a:pt x="126149" y="1484"/>
                </a:cubicBezTo>
                <a:cubicBezTo>
                  <a:pt x="148903" y="8363"/>
                  <a:pt x="136204" y="45405"/>
                  <a:pt x="137262" y="58634"/>
                </a:cubicBezTo>
                <a:cubicBezTo>
                  <a:pt x="138320" y="71863"/>
                  <a:pt x="137526" y="74774"/>
                  <a:pt x="132499" y="80859"/>
                </a:cubicBezTo>
                <a:cubicBezTo>
                  <a:pt x="127472" y="86944"/>
                  <a:pt x="119005" y="90385"/>
                  <a:pt x="107099" y="95147"/>
                </a:cubicBezTo>
                <a:cubicBezTo>
                  <a:pt x="95193" y="99910"/>
                  <a:pt x="74026" y="104936"/>
                  <a:pt x="61062" y="109434"/>
                </a:cubicBezTo>
                <a:cubicBezTo>
                  <a:pt x="48098" y="113932"/>
                  <a:pt x="33810" y="125044"/>
                  <a:pt x="29312" y="122134"/>
                </a:cubicBezTo>
                <a:cubicBezTo>
                  <a:pt x="24814" y="119224"/>
                  <a:pt x="26930" y="98851"/>
                  <a:pt x="34074" y="91972"/>
                </a:cubicBezTo>
                <a:cubicBezTo>
                  <a:pt x="41218" y="85093"/>
                  <a:pt x="60003" y="85886"/>
                  <a:pt x="72174" y="80859"/>
                </a:cubicBezTo>
                <a:cubicBezTo>
                  <a:pt x="84345" y="75832"/>
                  <a:pt x="101014" y="69746"/>
                  <a:pt x="107099" y="61809"/>
                </a:cubicBezTo>
                <a:cubicBezTo>
                  <a:pt x="113184" y="53872"/>
                  <a:pt x="114243" y="39584"/>
                  <a:pt x="108687" y="33234"/>
                </a:cubicBezTo>
                <a:cubicBezTo>
                  <a:pt x="103131" y="26884"/>
                  <a:pt x="84081" y="23180"/>
                  <a:pt x="73762" y="23709"/>
                </a:cubicBezTo>
                <a:cubicBezTo>
                  <a:pt x="63443" y="24238"/>
                  <a:pt x="-7994" y="21063"/>
                  <a:pt x="737" y="1735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: 図形 1241">
            <a:extLst>
              <a:ext uri="{FF2B5EF4-FFF2-40B4-BE49-F238E27FC236}">
                <a16:creationId xmlns:a16="http://schemas.microsoft.com/office/drawing/2014/main" id="{84E4D265-2DA0-4B3F-88DE-172DC7556606}"/>
              </a:ext>
            </a:extLst>
          </p:cNvPr>
          <p:cNvSpPr/>
          <p:nvPr/>
        </p:nvSpPr>
        <p:spPr>
          <a:xfrm>
            <a:off x="5819745" y="6392921"/>
            <a:ext cx="166006" cy="186529"/>
          </a:xfrm>
          <a:custGeom>
            <a:avLst/>
            <a:gdLst>
              <a:gd name="connsiteX0" fmla="*/ 30 w 166006"/>
              <a:gd name="connsiteY0" fmla="*/ 185679 h 186529"/>
              <a:gd name="connsiteX1" fmla="*/ 107980 w 166006"/>
              <a:gd name="connsiteY1" fmla="*/ 12642 h 186529"/>
              <a:gd name="connsiteX2" fmla="*/ 157193 w 166006"/>
              <a:gd name="connsiteY2" fmla="*/ 20579 h 186529"/>
              <a:gd name="connsiteX3" fmla="*/ 152430 w 166006"/>
              <a:gd name="connsiteY3" fmla="*/ 79317 h 186529"/>
              <a:gd name="connsiteX4" fmla="*/ 165130 w 166006"/>
              <a:gd name="connsiteY4" fmla="*/ 174567 h 186529"/>
              <a:gd name="connsiteX5" fmla="*/ 123855 w 166006"/>
              <a:gd name="connsiteY5" fmla="*/ 165042 h 186529"/>
              <a:gd name="connsiteX6" fmla="*/ 120680 w 166006"/>
              <a:gd name="connsiteY6" fmla="*/ 106304 h 186529"/>
              <a:gd name="connsiteX7" fmla="*/ 114330 w 166006"/>
              <a:gd name="connsiteY7" fmla="*/ 55504 h 186529"/>
              <a:gd name="connsiteX8" fmla="*/ 96868 w 166006"/>
              <a:gd name="connsiteY8" fmla="*/ 77729 h 186529"/>
              <a:gd name="connsiteX9" fmla="*/ 30 w 166006"/>
              <a:gd name="connsiteY9" fmla="*/ 185679 h 186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6006" h="186529">
                <a:moveTo>
                  <a:pt x="30" y="185679"/>
                </a:moveTo>
                <a:cubicBezTo>
                  <a:pt x="1882" y="174831"/>
                  <a:pt x="81786" y="40159"/>
                  <a:pt x="107980" y="12642"/>
                </a:cubicBezTo>
                <a:cubicBezTo>
                  <a:pt x="134174" y="-14875"/>
                  <a:pt x="149785" y="9466"/>
                  <a:pt x="157193" y="20579"/>
                </a:cubicBezTo>
                <a:cubicBezTo>
                  <a:pt x="164601" y="31691"/>
                  <a:pt x="151107" y="53652"/>
                  <a:pt x="152430" y="79317"/>
                </a:cubicBezTo>
                <a:cubicBezTo>
                  <a:pt x="153753" y="104982"/>
                  <a:pt x="169893" y="160279"/>
                  <a:pt x="165130" y="174567"/>
                </a:cubicBezTo>
                <a:cubicBezTo>
                  <a:pt x="160367" y="188855"/>
                  <a:pt x="131263" y="176419"/>
                  <a:pt x="123855" y="165042"/>
                </a:cubicBezTo>
                <a:cubicBezTo>
                  <a:pt x="116447" y="153665"/>
                  <a:pt x="122268" y="124560"/>
                  <a:pt x="120680" y="106304"/>
                </a:cubicBezTo>
                <a:cubicBezTo>
                  <a:pt x="119093" y="88048"/>
                  <a:pt x="118299" y="60266"/>
                  <a:pt x="114330" y="55504"/>
                </a:cubicBezTo>
                <a:cubicBezTo>
                  <a:pt x="110361" y="50742"/>
                  <a:pt x="111949" y="54975"/>
                  <a:pt x="96868" y="77729"/>
                </a:cubicBezTo>
                <a:cubicBezTo>
                  <a:pt x="81787" y="100483"/>
                  <a:pt x="-1822" y="196527"/>
                  <a:pt x="30" y="18567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: 図形 1242">
            <a:extLst>
              <a:ext uri="{FF2B5EF4-FFF2-40B4-BE49-F238E27FC236}">
                <a16:creationId xmlns:a16="http://schemas.microsoft.com/office/drawing/2014/main" id="{07117C95-9388-45D8-893A-A3009B218DC6}"/>
              </a:ext>
            </a:extLst>
          </p:cNvPr>
          <p:cNvSpPr/>
          <p:nvPr/>
        </p:nvSpPr>
        <p:spPr>
          <a:xfrm>
            <a:off x="5874613" y="6508189"/>
            <a:ext cx="104991" cy="27569"/>
          </a:xfrm>
          <a:custGeom>
            <a:avLst/>
            <a:gdLst>
              <a:gd name="connsiteX0" fmla="*/ 725 w 104991"/>
              <a:gd name="connsiteY0" fmla="*/ 2149 h 27569"/>
              <a:gd name="connsiteX1" fmla="*/ 99150 w 104991"/>
              <a:gd name="connsiteY1" fmla="*/ 3736 h 27569"/>
              <a:gd name="connsiteX2" fmla="*/ 89625 w 104991"/>
              <a:gd name="connsiteY2" fmla="*/ 22786 h 27569"/>
              <a:gd name="connsiteX3" fmla="*/ 56287 w 104991"/>
              <a:gd name="connsiteY3" fmla="*/ 27549 h 27569"/>
              <a:gd name="connsiteX4" fmla="*/ 725 w 104991"/>
              <a:gd name="connsiteY4" fmla="*/ 2149 h 27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991" h="27569">
                <a:moveTo>
                  <a:pt x="725" y="2149"/>
                </a:moveTo>
                <a:cubicBezTo>
                  <a:pt x="7869" y="-1820"/>
                  <a:pt x="84333" y="297"/>
                  <a:pt x="99150" y="3736"/>
                </a:cubicBezTo>
                <a:cubicBezTo>
                  <a:pt x="113967" y="7175"/>
                  <a:pt x="96769" y="18817"/>
                  <a:pt x="89625" y="22786"/>
                </a:cubicBezTo>
                <a:cubicBezTo>
                  <a:pt x="82481" y="26755"/>
                  <a:pt x="71368" y="26755"/>
                  <a:pt x="56287" y="27549"/>
                </a:cubicBezTo>
                <a:cubicBezTo>
                  <a:pt x="41206" y="28343"/>
                  <a:pt x="-6419" y="6118"/>
                  <a:pt x="725" y="214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: 図形 1243">
            <a:extLst>
              <a:ext uri="{FF2B5EF4-FFF2-40B4-BE49-F238E27FC236}">
                <a16:creationId xmlns:a16="http://schemas.microsoft.com/office/drawing/2014/main" id="{18638440-8934-4D76-8EDD-8754E41245D0}"/>
              </a:ext>
            </a:extLst>
          </p:cNvPr>
          <p:cNvSpPr/>
          <p:nvPr/>
        </p:nvSpPr>
        <p:spPr>
          <a:xfrm>
            <a:off x="5989492" y="6378701"/>
            <a:ext cx="152564" cy="194418"/>
          </a:xfrm>
          <a:custGeom>
            <a:avLst/>
            <a:gdLst>
              <a:gd name="connsiteX0" fmla="*/ 3321 w 152564"/>
              <a:gd name="connsiteY0" fmla="*/ 185612 h 194418"/>
              <a:gd name="connsiteX1" fmla="*/ 8083 w 152564"/>
              <a:gd name="connsiteY1" fmla="*/ 17337 h 194418"/>
              <a:gd name="connsiteX2" fmla="*/ 30308 w 152564"/>
              <a:gd name="connsiteY2" fmla="*/ 15749 h 194418"/>
              <a:gd name="connsiteX3" fmla="*/ 49358 w 152564"/>
              <a:gd name="connsiteY3" fmla="*/ 34799 h 194418"/>
              <a:gd name="connsiteX4" fmla="*/ 103333 w 152564"/>
              <a:gd name="connsiteY4" fmla="*/ 114174 h 194418"/>
              <a:gd name="connsiteX5" fmla="*/ 100158 w 152564"/>
              <a:gd name="connsiteY5" fmla="*/ 76074 h 194418"/>
              <a:gd name="connsiteX6" fmla="*/ 96983 w 152564"/>
              <a:gd name="connsiteY6" fmla="*/ 6224 h 194418"/>
              <a:gd name="connsiteX7" fmla="*/ 109683 w 152564"/>
              <a:gd name="connsiteY7" fmla="*/ 3049 h 194418"/>
              <a:gd name="connsiteX8" fmla="*/ 146196 w 152564"/>
              <a:gd name="connsiteY8" fmla="*/ 3049 h 194418"/>
              <a:gd name="connsiteX9" fmla="*/ 152546 w 152564"/>
              <a:gd name="connsiteY9" fmla="*/ 31624 h 194418"/>
              <a:gd name="connsiteX10" fmla="*/ 147783 w 152564"/>
              <a:gd name="connsiteY10" fmla="*/ 99887 h 194418"/>
              <a:gd name="connsiteX11" fmla="*/ 138258 w 152564"/>
              <a:gd name="connsiteY11" fmla="*/ 168149 h 194418"/>
              <a:gd name="connsiteX12" fmla="*/ 122383 w 152564"/>
              <a:gd name="connsiteY12" fmla="*/ 168149 h 194418"/>
              <a:gd name="connsiteX13" fmla="*/ 109683 w 152564"/>
              <a:gd name="connsiteY13" fmla="*/ 145924 h 194418"/>
              <a:gd name="connsiteX14" fmla="*/ 33483 w 152564"/>
              <a:gd name="connsiteY14" fmla="*/ 69724 h 194418"/>
              <a:gd name="connsiteX15" fmla="*/ 39833 w 152564"/>
              <a:gd name="connsiteY15" fmla="*/ 128462 h 194418"/>
              <a:gd name="connsiteX16" fmla="*/ 55708 w 152564"/>
              <a:gd name="connsiteY16" fmla="*/ 168149 h 194418"/>
              <a:gd name="connsiteX17" fmla="*/ 3321 w 152564"/>
              <a:gd name="connsiteY17" fmla="*/ 185612 h 194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52564" h="194418">
                <a:moveTo>
                  <a:pt x="3321" y="185612"/>
                </a:moveTo>
                <a:cubicBezTo>
                  <a:pt x="-4616" y="160477"/>
                  <a:pt x="3585" y="45647"/>
                  <a:pt x="8083" y="17337"/>
                </a:cubicBezTo>
                <a:cubicBezTo>
                  <a:pt x="12581" y="-10974"/>
                  <a:pt x="23429" y="12839"/>
                  <a:pt x="30308" y="15749"/>
                </a:cubicBezTo>
                <a:cubicBezTo>
                  <a:pt x="37187" y="18659"/>
                  <a:pt x="37187" y="18395"/>
                  <a:pt x="49358" y="34799"/>
                </a:cubicBezTo>
                <a:cubicBezTo>
                  <a:pt x="61529" y="51203"/>
                  <a:pt x="94866" y="107295"/>
                  <a:pt x="103333" y="114174"/>
                </a:cubicBezTo>
                <a:cubicBezTo>
                  <a:pt x="111800" y="121053"/>
                  <a:pt x="101216" y="94065"/>
                  <a:pt x="100158" y="76074"/>
                </a:cubicBezTo>
                <a:cubicBezTo>
                  <a:pt x="99100" y="58083"/>
                  <a:pt x="95396" y="18395"/>
                  <a:pt x="96983" y="6224"/>
                </a:cubicBezTo>
                <a:cubicBezTo>
                  <a:pt x="98570" y="-5947"/>
                  <a:pt x="101481" y="3578"/>
                  <a:pt x="109683" y="3049"/>
                </a:cubicBezTo>
                <a:cubicBezTo>
                  <a:pt x="117885" y="2520"/>
                  <a:pt x="139052" y="-1713"/>
                  <a:pt x="146196" y="3049"/>
                </a:cubicBezTo>
                <a:cubicBezTo>
                  <a:pt x="153340" y="7811"/>
                  <a:pt x="152282" y="15484"/>
                  <a:pt x="152546" y="31624"/>
                </a:cubicBezTo>
                <a:cubicBezTo>
                  <a:pt x="152810" y="47764"/>
                  <a:pt x="150164" y="77133"/>
                  <a:pt x="147783" y="99887"/>
                </a:cubicBezTo>
                <a:cubicBezTo>
                  <a:pt x="145402" y="122641"/>
                  <a:pt x="142491" y="156772"/>
                  <a:pt x="138258" y="168149"/>
                </a:cubicBezTo>
                <a:cubicBezTo>
                  <a:pt x="134025" y="179526"/>
                  <a:pt x="127145" y="171853"/>
                  <a:pt x="122383" y="168149"/>
                </a:cubicBezTo>
                <a:cubicBezTo>
                  <a:pt x="117621" y="164445"/>
                  <a:pt x="124500" y="162328"/>
                  <a:pt x="109683" y="145924"/>
                </a:cubicBezTo>
                <a:cubicBezTo>
                  <a:pt x="94866" y="129520"/>
                  <a:pt x="45125" y="72634"/>
                  <a:pt x="33483" y="69724"/>
                </a:cubicBezTo>
                <a:cubicBezTo>
                  <a:pt x="21841" y="66814"/>
                  <a:pt x="36129" y="112058"/>
                  <a:pt x="39833" y="128462"/>
                </a:cubicBezTo>
                <a:cubicBezTo>
                  <a:pt x="43537" y="144866"/>
                  <a:pt x="59147" y="161535"/>
                  <a:pt x="55708" y="168149"/>
                </a:cubicBezTo>
                <a:cubicBezTo>
                  <a:pt x="52269" y="174763"/>
                  <a:pt x="11258" y="210747"/>
                  <a:pt x="3321" y="18561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: 図形 1244">
            <a:extLst>
              <a:ext uri="{FF2B5EF4-FFF2-40B4-BE49-F238E27FC236}">
                <a16:creationId xmlns:a16="http://schemas.microsoft.com/office/drawing/2014/main" id="{6D6E020C-AF63-47C8-8BF2-2EFA0D8D5AB9}"/>
              </a:ext>
            </a:extLst>
          </p:cNvPr>
          <p:cNvSpPr/>
          <p:nvPr/>
        </p:nvSpPr>
        <p:spPr>
          <a:xfrm>
            <a:off x="5608409" y="6526804"/>
            <a:ext cx="106427" cy="85143"/>
          </a:xfrm>
          <a:custGeom>
            <a:avLst/>
            <a:gdLst>
              <a:gd name="connsiteX0" fmla="*/ 8166 w 106427"/>
              <a:gd name="connsiteY0" fmla="*/ 2584 h 85143"/>
              <a:gd name="connsiteX1" fmla="*/ 100241 w 106427"/>
              <a:gd name="connsiteY1" fmla="*/ 18459 h 85143"/>
              <a:gd name="connsiteX2" fmla="*/ 92304 w 106427"/>
              <a:gd name="connsiteY2" fmla="*/ 69259 h 85143"/>
              <a:gd name="connsiteX3" fmla="*/ 46266 w 106427"/>
              <a:gd name="connsiteY3" fmla="*/ 85134 h 85143"/>
              <a:gd name="connsiteX4" fmla="*/ 9754 w 106427"/>
              <a:gd name="connsiteY4" fmla="*/ 67671 h 85143"/>
              <a:gd name="connsiteX5" fmla="*/ 8166 w 106427"/>
              <a:gd name="connsiteY5" fmla="*/ 2584 h 85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427" h="85143">
                <a:moveTo>
                  <a:pt x="8166" y="2584"/>
                </a:moveTo>
                <a:cubicBezTo>
                  <a:pt x="23247" y="-5618"/>
                  <a:pt x="86218" y="7347"/>
                  <a:pt x="100241" y="18459"/>
                </a:cubicBezTo>
                <a:cubicBezTo>
                  <a:pt x="114264" y="29571"/>
                  <a:pt x="101300" y="58147"/>
                  <a:pt x="92304" y="69259"/>
                </a:cubicBezTo>
                <a:cubicBezTo>
                  <a:pt x="83308" y="80371"/>
                  <a:pt x="60024" y="85399"/>
                  <a:pt x="46266" y="85134"/>
                </a:cubicBezTo>
                <a:cubicBezTo>
                  <a:pt x="32508" y="84869"/>
                  <a:pt x="17427" y="76931"/>
                  <a:pt x="9754" y="67671"/>
                </a:cubicBezTo>
                <a:cubicBezTo>
                  <a:pt x="2081" y="58411"/>
                  <a:pt x="-6915" y="10786"/>
                  <a:pt x="8166" y="258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" name="フリーフォーム: 図形 227">
            <a:extLst>
              <a:ext uri="{FF2B5EF4-FFF2-40B4-BE49-F238E27FC236}">
                <a16:creationId xmlns:a16="http://schemas.microsoft.com/office/drawing/2014/main" id="{0F04E167-3FF8-4E3D-8F7D-50BDB783E256}"/>
              </a:ext>
            </a:extLst>
          </p:cNvPr>
          <p:cNvSpPr/>
          <p:nvPr/>
        </p:nvSpPr>
        <p:spPr>
          <a:xfrm>
            <a:off x="4364480" y="7038181"/>
            <a:ext cx="331995" cy="1172885"/>
          </a:xfrm>
          <a:custGeom>
            <a:avLst/>
            <a:gdLst>
              <a:gd name="connsiteX0" fmla="*/ 50887 w 331995"/>
              <a:gd name="connsiteY0" fmla="*/ 61119 h 1172885"/>
              <a:gd name="connsiteX1" fmla="*/ 245620 w 331995"/>
              <a:gd name="connsiteY1" fmla="*/ 327819 h 1172885"/>
              <a:gd name="connsiteX2" fmla="*/ 12787 w 331995"/>
              <a:gd name="connsiteY2" fmla="*/ 404019 h 1172885"/>
              <a:gd name="connsiteX3" fmla="*/ 203287 w 331995"/>
              <a:gd name="connsiteY3" fmla="*/ 594519 h 1172885"/>
              <a:gd name="connsiteX4" fmla="*/ 87 w 331995"/>
              <a:gd name="connsiteY4" fmla="*/ 632619 h 1172885"/>
              <a:gd name="connsiteX5" fmla="*/ 232920 w 331995"/>
              <a:gd name="connsiteY5" fmla="*/ 823119 h 1172885"/>
              <a:gd name="connsiteX6" fmla="*/ 139787 w 331995"/>
              <a:gd name="connsiteY6" fmla="*/ 962819 h 1172885"/>
              <a:gd name="connsiteX7" fmla="*/ 207520 w 331995"/>
              <a:gd name="connsiteY7" fmla="*/ 1060186 h 1172885"/>
              <a:gd name="connsiteX8" fmla="*/ 38187 w 331995"/>
              <a:gd name="connsiteY8" fmla="*/ 1153319 h 1172885"/>
              <a:gd name="connsiteX9" fmla="*/ 63587 w 331995"/>
              <a:gd name="connsiteY9" fmla="*/ 1170252 h 1172885"/>
              <a:gd name="connsiteX10" fmla="*/ 63587 w 331995"/>
              <a:gd name="connsiteY10" fmla="*/ 1115219 h 1172885"/>
              <a:gd name="connsiteX11" fmla="*/ 220220 w 331995"/>
              <a:gd name="connsiteY11" fmla="*/ 1115219 h 1172885"/>
              <a:gd name="connsiteX12" fmla="*/ 207520 w 331995"/>
              <a:gd name="connsiteY12" fmla="*/ 979752 h 1172885"/>
              <a:gd name="connsiteX13" fmla="*/ 80520 w 331995"/>
              <a:gd name="connsiteY13" fmla="*/ 806186 h 1172885"/>
              <a:gd name="connsiteX14" fmla="*/ 215987 w 331995"/>
              <a:gd name="connsiteY14" fmla="*/ 653786 h 1172885"/>
              <a:gd name="connsiteX15" fmla="*/ 330287 w 331995"/>
              <a:gd name="connsiteY15" fmla="*/ 641086 h 1172885"/>
              <a:gd name="connsiteX16" fmla="*/ 283720 w 331995"/>
              <a:gd name="connsiteY16" fmla="*/ 492919 h 1172885"/>
              <a:gd name="connsiteX17" fmla="*/ 271020 w 331995"/>
              <a:gd name="connsiteY17" fmla="*/ 348986 h 1172885"/>
              <a:gd name="connsiteX18" fmla="*/ 122853 w 331995"/>
              <a:gd name="connsiteY18" fmla="*/ 35719 h 1172885"/>
              <a:gd name="connsiteX19" fmla="*/ 67820 w 331995"/>
              <a:gd name="connsiteY19" fmla="*/ 10319 h 1172885"/>
              <a:gd name="connsiteX20" fmla="*/ 50887 w 331995"/>
              <a:gd name="connsiteY20" fmla="*/ 61119 h 1172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31995" h="1172885">
                <a:moveTo>
                  <a:pt x="50887" y="61119"/>
                </a:moveTo>
                <a:cubicBezTo>
                  <a:pt x="80520" y="114036"/>
                  <a:pt x="251970" y="270669"/>
                  <a:pt x="245620" y="327819"/>
                </a:cubicBezTo>
                <a:cubicBezTo>
                  <a:pt x="239270" y="384969"/>
                  <a:pt x="19842" y="359569"/>
                  <a:pt x="12787" y="404019"/>
                </a:cubicBezTo>
                <a:cubicBezTo>
                  <a:pt x="5732" y="448469"/>
                  <a:pt x="205404" y="556419"/>
                  <a:pt x="203287" y="594519"/>
                </a:cubicBezTo>
                <a:cubicBezTo>
                  <a:pt x="201170" y="632619"/>
                  <a:pt x="-4852" y="594519"/>
                  <a:pt x="87" y="632619"/>
                </a:cubicBezTo>
                <a:cubicBezTo>
                  <a:pt x="5026" y="670719"/>
                  <a:pt x="209637" y="768086"/>
                  <a:pt x="232920" y="823119"/>
                </a:cubicBezTo>
                <a:cubicBezTo>
                  <a:pt x="256203" y="878152"/>
                  <a:pt x="144020" y="923308"/>
                  <a:pt x="139787" y="962819"/>
                </a:cubicBezTo>
                <a:cubicBezTo>
                  <a:pt x="135554" y="1002330"/>
                  <a:pt x="224453" y="1028436"/>
                  <a:pt x="207520" y="1060186"/>
                </a:cubicBezTo>
                <a:cubicBezTo>
                  <a:pt x="190587" y="1091936"/>
                  <a:pt x="62176" y="1134975"/>
                  <a:pt x="38187" y="1153319"/>
                </a:cubicBezTo>
                <a:cubicBezTo>
                  <a:pt x="14198" y="1171663"/>
                  <a:pt x="59354" y="1176602"/>
                  <a:pt x="63587" y="1170252"/>
                </a:cubicBezTo>
                <a:cubicBezTo>
                  <a:pt x="67820" y="1163902"/>
                  <a:pt x="37481" y="1124391"/>
                  <a:pt x="63587" y="1115219"/>
                </a:cubicBezTo>
                <a:cubicBezTo>
                  <a:pt x="89693" y="1106047"/>
                  <a:pt x="196231" y="1137797"/>
                  <a:pt x="220220" y="1115219"/>
                </a:cubicBezTo>
                <a:cubicBezTo>
                  <a:pt x="244209" y="1092641"/>
                  <a:pt x="230803" y="1031258"/>
                  <a:pt x="207520" y="979752"/>
                </a:cubicBezTo>
                <a:cubicBezTo>
                  <a:pt x="184237" y="928247"/>
                  <a:pt x="79109" y="860514"/>
                  <a:pt x="80520" y="806186"/>
                </a:cubicBezTo>
                <a:cubicBezTo>
                  <a:pt x="81931" y="751858"/>
                  <a:pt x="174359" y="681303"/>
                  <a:pt x="215987" y="653786"/>
                </a:cubicBezTo>
                <a:cubicBezTo>
                  <a:pt x="257615" y="626269"/>
                  <a:pt x="318998" y="667897"/>
                  <a:pt x="330287" y="641086"/>
                </a:cubicBezTo>
                <a:cubicBezTo>
                  <a:pt x="341576" y="614275"/>
                  <a:pt x="293598" y="541602"/>
                  <a:pt x="283720" y="492919"/>
                </a:cubicBezTo>
                <a:cubicBezTo>
                  <a:pt x="273842" y="444236"/>
                  <a:pt x="297831" y="425186"/>
                  <a:pt x="271020" y="348986"/>
                </a:cubicBezTo>
                <a:cubicBezTo>
                  <a:pt x="244209" y="272786"/>
                  <a:pt x="156720" y="92163"/>
                  <a:pt x="122853" y="35719"/>
                </a:cubicBezTo>
                <a:cubicBezTo>
                  <a:pt x="88986" y="-20725"/>
                  <a:pt x="73464" y="5380"/>
                  <a:pt x="67820" y="10319"/>
                </a:cubicBezTo>
                <a:cubicBezTo>
                  <a:pt x="62176" y="15258"/>
                  <a:pt x="21254" y="8202"/>
                  <a:pt x="50887" y="61119"/>
                </a:cubicBezTo>
                <a:close/>
              </a:path>
            </a:pathLst>
          </a:cu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: 図形 1246">
            <a:extLst>
              <a:ext uri="{FF2B5EF4-FFF2-40B4-BE49-F238E27FC236}">
                <a16:creationId xmlns:a16="http://schemas.microsoft.com/office/drawing/2014/main" id="{AC09A135-F943-472A-81C2-394ABCBF71B4}"/>
              </a:ext>
            </a:extLst>
          </p:cNvPr>
          <p:cNvSpPr/>
          <p:nvPr/>
        </p:nvSpPr>
        <p:spPr>
          <a:xfrm>
            <a:off x="3153337" y="7199054"/>
            <a:ext cx="557074" cy="457499"/>
          </a:xfrm>
          <a:custGeom>
            <a:avLst/>
            <a:gdLst>
              <a:gd name="connsiteX0" fmla="*/ 134376 w 557074"/>
              <a:gd name="connsiteY0" fmla="*/ 259 h 457499"/>
              <a:gd name="connsiteX1" fmla="*/ 320113 w 557074"/>
              <a:gd name="connsiteY1" fmla="*/ 95509 h 457499"/>
              <a:gd name="connsiteX2" fmla="*/ 94688 w 557074"/>
              <a:gd name="connsiteY2" fmla="*/ 43121 h 457499"/>
              <a:gd name="connsiteX3" fmla="*/ 318526 w 557074"/>
              <a:gd name="connsiteY3" fmla="*/ 149484 h 457499"/>
              <a:gd name="connsiteX4" fmla="*/ 105801 w 557074"/>
              <a:gd name="connsiteY4" fmla="*/ 122496 h 457499"/>
              <a:gd name="connsiteX5" fmla="*/ 410601 w 557074"/>
              <a:gd name="connsiteY5" fmla="*/ 252671 h 457499"/>
              <a:gd name="connsiteX6" fmla="*/ 1026 w 557074"/>
              <a:gd name="connsiteY6" fmla="*/ 135196 h 457499"/>
              <a:gd name="connsiteX7" fmla="*/ 556651 w 557074"/>
              <a:gd name="connsiteY7" fmla="*/ 457459 h 457499"/>
              <a:gd name="connsiteX8" fmla="*/ 93101 w 557074"/>
              <a:gd name="connsiteY8" fmla="*/ 111384 h 457499"/>
              <a:gd name="connsiteX9" fmla="*/ 118501 w 557074"/>
              <a:gd name="connsiteY9" fmla="*/ 97096 h 457499"/>
              <a:gd name="connsiteX10" fmla="*/ 197876 w 557074"/>
              <a:gd name="connsiteY10" fmla="*/ 130434 h 457499"/>
              <a:gd name="connsiteX11" fmla="*/ 134376 w 557074"/>
              <a:gd name="connsiteY11" fmla="*/ 259 h 457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57074" h="457499">
                <a:moveTo>
                  <a:pt x="134376" y="259"/>
                </a:moveTo>
                <a:cubicBezTo>
                  <a:pt x="154749" y="-5562"/>
                  <a:pt x="326728" y="88365"/>
                  <a:pt x="320113" y="95509"/>
                </a:cubicBezTo>
                <a:cubicBezTo>
                  <a:pt x="313498" y="102653"/>
                  <a:pt x="94952" y="34125"/>
                  <a:pt x="94688" y="43121"/>
                </a:cubicBezTo>
                <a:cubicBezTo>
                  <a:pt x="94424" y="52117"/>
                  <a:pt x="316674" y="136255"/>
                  <a:pt x="318526" y="149484"/>
                </a:cubicBezTo>
                <a:cubicBezTo>
                  <a:pt x="320378" y="162713"/>
                  <a:pt x="90455" y="105298"/>
                  <a:pt x="105801" y="122496"/>
                </a:cubicBezTo>
                <a:cubicBezTo>
                  <a:pt x="121147" y="139694"/>
                  <a:pt x="428063" y="250554"/>
                  <a:pt x="410601" y="252671"/>
                </a:cubicBezTo>
                <a:cubicBezTo>
                  <a:pt x="393139" y="254788"/>
                  <a:pt x="-23316" y="101065"/>
                  <a:pt x="1026" y="135196"/>
                </a:cubicBezTo>
                <a:cubicBezTo>
                  <a:pt x="25368" y="169327"/>
                  <a:pt x="541305" y="461428"/>
                  <a:pt x="556651" y="457459"/>
                </a:cubicBezTo>
                <a:cubicBezTo>
                  <a:pt x="571997" y="453490"/>
                  <a:pt x="166126" y="171444"/>
                  <a:pt x="93101" y="111384"/>
                </a:cubicBezTo>
                <a:cubicBezTo>
                  <a:pt x="20076" y="51324"/>
                  <a:pt x="101038" y="93921"/>
                  <a:pt x="118501" y="97096"/>
                </a:cubicBezTo>
                <a:cubicBezTo>
                  <a:pt x="135964" y="100271"/>
                  <a:pt x="201845" y="144986"/>
                  <a:pt x="197876" y="130434"/>
                </a:cubicBezTo>
                <a:cubicBezTo>
                  <a:pt x="193907" y="115882"/>
                  <a:pt x="114003" y="6080"/>
                  <a:pt x="134376" y="259"/>
                </a:cubicBezTo>
                <a:close/>
              </a:path>
            </a:pathLst>
          </a:cu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: 図形 1247">
            <a:extLst>
              <a:ext uri="{FF2B5EF4-FFF2-40B4-BE49-F238E27FC236}">
                <a16:creationId xmlns:a16="http://schemas.microsoft.com/office/drawing/2014/main" id="{3F14309B-49D6-48F7-A743-1874B0B18806}"/>
              </a:ext>
            </a:extLst>
          </p:cNvPr>
          <p:cNvSpPr/>
          <p:nvPr/>
        </p:nvSpPr>
        <p:spPr>
          <a:xfrm>
            <a:off x="4910660" y="8009357"/>
            <a:ext cx="861774" cy="480607"/>
          </a:xfrm>
          <a:custGeom>
            <a:avLst/>
            <a:gdLst>
              <a:gd name="connsiteX0" fmla="*/ 7 w 861774"/>
              <a:gd name="connsiteY0" fmla="*/ 326076 h 480607"/>
              <a:gd name="connsiteX1" fmla="*/ 520707 w 861774"/>
              <a:gd name="connsiteY1" fmla="*/ 135576 h 480607"/>
              <a:gd name="connsiteX2" fmla="*/ 376773 w 861774"/>
              <a:gd name="connsiteY2" fmla="*/ 237176 h 480607"/>
              <a:gd name="connsiteX3" fmla="*/ 592673 w 861774"/>
              <a:gd name="connsiteY3" fmla="*/ 245643 h 480607"/>
              <a:gd name="connsiteX4" fmla="*/ 440273 w 861774"/>
              <a:gd name="connsiteY4" fmla="*/ 110 h 480607"/>
              <a:gd name="connsiteX5" fmla="*/ 766240 w 861774"/>
              <a:gd name="connsiteY5" fmla="*/ 279510 h 480607"/>
              <a:gd name="connsiteX6" fmla="*/ 368307 w 861774"/>
              <a:gd name="connsiteY6" fmla="*/ 431910 h 480607"/>
              <a:gd name="connsiteX7" fmla="*/ 859373 w 861774"/>
              <a:gd name="connsiteY7" fmla="*/ 474243 h 480607"/>
              <a:gd name="connsiteX8" fmla="*/ 533407 w 861774"/>
              <a:gd name="connsiteY8" fmla="*/ 313376 h 480607"/>
              <a:gd name="connsiteX9" fmla="*/ 7 w 861774"/>
              <a:gd name="connsiteY9" fmla="*/ 326076 h 480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61774" h="480607">
                <a:moveTo>
                  <a:pt x="7" y="326076"/>
                </a:moveTo>
                <a:cubicBezTo>
                  <a:pt x="-2110" y="296443"/>
                  <a:pt x="457913" y="150393"/>
                  <a:pt x="520707" y="135576"/>
                </a:cubicBezTo>
                <a:cubicBezTo>
                  <a:pt x="583501" y="120759"/>
                  <a:pt x="364779" y="218831"/>
                  <a:pt x="376773" y="237176"/>
                </a:cubicBezTo>
                <a:cubicBezTo>
                  <a:pt x="388767" y="255520"/>
                  <a:pt x="582090" y="285154"/>
                  <a:pt x="592673" y="245643"/>
                </a:cubicBezTo>
                <a:cubicBezTo>
                  <a:pt x="603256" y="206132"/>
                  <a:pt x="411345" y="-5535"/>
                  <a:pt x="440273" y="110"/>
                </a:cubicBezTo>
                <a:cubicBezTo>
                  <a:pt x="469201" y="5754"/>
                  <a:pt x="778234" y="207543"/>
                  <a:pt x="766240" y="279510"/>
                </a:cubicBezTo>
                <a:cubicBezTo>
                  <a:pt x="754246" y="351477"/>
                  <a:pt x="352785" y="399455"/>
                  <a:pt x="368307" y="431910"/>
                </a:cubicBezTo>
                <a:cubicBezTo>
                  <a:pt x="383829" y="464365"/>
                  <a:pt x="831856" y="493999"/>
                  <a:pt x="859373" y="474243"/>
                </a:cubicBezTo>
                <a:cubicBezTo>
                  <a:pt x="886890" y="454487"/>
                  <a:pt x="671696" y="337365"/>
                  <a:pt x="533407" y="313376"/>
                </a:cubicBezTo>
                <a:cubicBezTo>
                  <a:pt x="395118" y="289387"/>
                  <a:pt x="2124" y="355709"/>
                  <a:pt x="7" y="326076"/>
                </a:cubicBezTo>
                <a:close/>
              </a:path>
            </a:pathLst>
          </a:cu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: 図形 1248">
            <a:extLst>
              <a:ext uri="{FF2B5EF4-FFF2-40B4-BE49-F238E27FC236}">
                <a16:creationId xmlns:a16="http://schemas.microsoft.com/office/drawing/2014/main" id="{B1BBE4F3-8109-4C9A-8BA4-DA52F87A8C66}"/>
              </a:ext>
            </a:extLst>
          </p:cNvPr>
          <p:cNvSpPr/>
          <p:nvPr/>
        </p:nvSpPr>
        <p:spPr>
          <a:xfrm>
            <a:off x="4233173" y="8680713"/>
            <a:ext cx="697033" cy="655316"/>
          </a:xfrm>
          <a:custGeom>
            <a:avLst/>
            <a:gdLst>
              <a:gd name="connsiteX0" fmla="*/ 669027 w 697033"/>
              <a:gd name="connsiteY0" fmla="*/ 1854 h 655316"/>
              <a:gd name="connsiteX1" fmla="*/ 618227 w 697033"/>
              <a:gd name="connsiteY1" fmla="*/ 590287 h 655316"/>
              <a:gd name="connsiteX2" fmla="*/ 546260 w 697033"/>
              <a:gd name="connsiteY2" fmla="*/ 378620 h 655316"/>
              <a:gd name="connsiteX3" fmla="*/ 491227 w 697033"/>
              <a:gd name="connsiteY3" fmla="*/ 628387 h 655316"/>
              <a:gd name="connsiteX4" fmla="*/ 457360 w 697033"/>
              <a:gd name="connsiteY4" fmla="*/ 315120 h 655316"/>
              <a:gd name="connsiteX5" fmla="*/ 427727 w 697033"/>
              <a:gd name="connsiteY5" fmla="*/ 645320 h 655316"/>
              <a:gd name="connsiteX6" fmla="*/ 296494 w 697033"/>
              <a:gd name="connsiteY6" fmla="*/ 340520 h 655316"/>
              <a:gd name="connsiteX7" fmla="*/ 249927 w 697033"/>
              <a:gd name="connsiteY7" fmla="*/ 607220 h 655316"/>
              <a:gd name="connsiteX8" fmla="*/ 186427 w 697033"/>
              <a:gd name="connsiteY8" fmla="*/ 370154 h 655316"/>
              <a:gd name="connsiteX9" fmla="*/ 118694 w 697033"/>
              <a:gd name="connsiteY9" fmla="*/ 607220 h 655316"/>
              <a:gd name="connsiteX10" fmla="*/ 46727 w 697033"/>
              <a:gd name="connsiteY10" fmla="*/ 611454 h 655316"/>
              <a:gd name="connsiteX11" fmla="*/ 34027 w 697033"/>
              <a:gd name="connsiteY11" fmla="*/ 649554 h 655316"/>
              <a:gd name="connsiteX12" fmla="*/ 17094 w 697033"/>
              <a:gd name="connsiteY12" fmla="*/ 471754 h 655316"/>
              <a:gd name="connsiteX13" fmla="*/ 8627 w 697033"/>
              <a:gd name="connsiteY13" fmla="*/ 543720 h 655316"/>
              <a:gd name="connsiteX14" fmla="*/ 148327 w 697033"/>
              <a:gd name="connsiteY14" fmla="*/ 408254 h 655316"/>
              <a:gd name="connsiteX15" fmla="*/ 669027 w 697033"/>
              <a:gd name="connsiteY15" fmla="*/ 1854 h 655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97033" h="655316">
                <a:moveTo>
                  <a:pt x="669027" y="1854"/>
                </a:moveTo>
                <a:cubicBezTo>
                  <a:pt x="747344" y="32193"/>
                  <a:pt x="638688" y="527493"/>
                  <a:pt x="618227" y="590287"/>
                </a:cubicBezTo>
                <a:cubicBezTo>
                  <a:pt x="597766" y="653081"/>
                  <a:pt x="567427" y="372270"/>
                  <a:pt x="546260" y="378620"/>
                </a:cubicBezTo>
                <a:cubicBezTo>
                  <a:pt x="525093" y="384970"/>
                  <a:pt x="506044" y="638970"/>
                  <a:pt x="491227" y="628387"/>
                </a:cubicBezTo>
                <a:cubicBezTo>
                  <a:pt x="476410" y="617804"/>
                  <a:pt x="467943" y="312298"/>
                  <a:pt x="457360" y="315120"/>
                </a:cubicBezTo>
                <a:cubicBezTo>
                  <a:pt x="446777" y="317942"/>
                  <a:pt x="454538" y="641087"/>
                  <a:pt x="427727" y="645320"/>
                </a:cubicBezTo>
                <a:cubicBezTo>
                  <a:pt x="400916" y="649553"/>
                  <a:pt x="326127" y="346870"/>
                  <a:pt x="296494" y="340520"/>
                </a:cubicBezTo>
                <a:cubicBezTo>
                  <a:pt x="266861" y="334170"/>
                  <a:pt x="268271" y="602281"/>
                  <a:pt x="249927" y="607220"/>
                </a:cubicBezTo>
                <a:cubicBezTo>
                  <a:pt x="231582" y="612159"/>
                  <a:pt x="208299" y="370154"/>
                  <a:pt x="186427" y="370154"/>
                </a:cubicBezTo>
                <a:cubicBezTo>
                  <a:pt x="164555" y="370154"/>
                  <a:pt x="141977" y="567003"/>
                  <a:pt x="118694" y="607220"/>
                </a:cubicBezTo>
                <a:cubicBezTo>
                  <a:pt x="95411" y="647437"/>
                  <a:pt x="60838" y="604398"/>
                  <a:pt x="46727" y="611454"/>
                </a:cubicBezTo>
                <a:cubicBezTo>
                  <a:pt x="32616" y="618510"/>
                  <a:pt x="38966" y="672837"/>
                  <a:pt x="34027" y="649554"/>
                </a:cubicBezTo>
                <a:cubicBezTo>
                  <a:pt x="29088" y="626271"/>
                  <a:pt x="21327" y="489393"/>
                  <a:pt x="17094" y="471754"/>
                </a:cubicBezTo>
                <a:cubicBezTo>
                  <a:pt x="12861" y="454115"/>
                  <a:pt x="-13245" y="554303"/>
                  <a:pt x="8627" y="543720"/>
                </a:cubicBezTo>
                <a:cubicBezTo>
                  <a:pt x="30499" y="533137"/>
                  <a:pt x="37555" y="494332"/>
                  <a:pt x="148327" y="408254"/>
                </a:cubicBezTo>
                <a:cubicBezTo>
                  <a:pt x="259099" y="322176"/>
                  <a:pt x="590710" y="-28485"/>
                  <a:pt x="669027" y="1854"/>
                </a:cubicBezTo>
                <a:close/>
              </a:path>
            </a:pathLst>
          </a:cu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: 図形 1249">
            <a:extLst>
              <a:ext uri="{FF2B5EF4-FFF2-40B4-BE49-F238E27FC236}">
                <a16:creationId xmlns:a16="http://schemas.microsoft.com/office/drawing/2014/main" id="{D5441C8B-AE22-40E8-8EE8-88513D43EC9D}"/>
              </a:ext>
            </a:extLst>
          </p:cNvPr>
          <p:cNvSpPr/>
          <p:nvPr/>
        </p:nvSpPr>
        <p:spPr>
          <a:xfrm>
            <a:off x="5829344" y="9173967"/>
            <a:ext cx="724309" cy="409125"/>
          </a:xfrm>
          <a:custGeom>
            <a:avLst/>
            <a:gdLst>
              <a:gd name="connsiteX0" fmla="*/ 723856 w 724309"/>
              <a:gd name="connsiteY0" fmla="*/ 513 h 409125"/>
              <a:gd name="connsiteX1" fmla="*/ 454616 w 724309"/>
              <a:gd name="connsiteY1" fmla="*/ 315473 h 409125"/>
              <a:gd name="connsiteX2" fmla="*/ 581616 w 724309"/>
              <a:gd name="connsiteY2" fmla="*/ 5593 h 409125"/>
              <a:gd name="connsiteX3" fmla="*/ 398736 w 724309"/>
              <a:gd name="connsiteY3" fmla="*/ 300233 h 409125"/>
              <a:gd name="connsiteX4" fmla="*/ 434296 w 724309"/>
              <a:gd name="connsiteY4" fmla="*/ 112273 h 409125"/>
              <a:gd name="connsiteX5" fmla="*/ 170136 w 724309"/>
              <a:gd name="connsiteY5" fmla="*/ 371353 h 409125"/>
              <a:gd name="connsiteX6" fmla="*/ 388576 w 724309"/>
              <a:gd name="connsiteY6" fmla="*/ 61473 h 409125"/>
              <a:gd name="connsiteX7" fmla="*/ 2496 w 724309"/>
              <a:gd name="connsiteY7" fmla="*/ 310393 h 409125"/>
              <a:gd name="connsiteX8" fmla="*/ 215856 w 724309"/>
              <a:gd name="connsiteY8" fmla="*/ 51313 h 409125"/>
              <a:gd name="connsiteX9" fmla="*/ 78696 w 724309"/>
              <a:gd name="connsiteY9" fmla="*/ 340873 h 409125"/>
              <a:gd name="connsiteX10" fmla="*/ 226016 w 724309"/>
              <a:gd name="connsiteY10" fmla="*/ 300233 h 409125"/>
              <a:gd name="connsiteX11" fmla="*/ 332696 w 724309"/>
              <a:gd name="connsiteY11" fmla="*/ 284993 h 409125"/>
              <a:gd name="connsiteX12" fmla="*/ 515576 w 724309"/>
              <a:gd name="connsiteY12" fmla="*/ 183393 h 409125"/>
              <a:gd name="connsiteX13" fmla="*/ 378416 w 724309"/>
              <a:gd name="connsiteY13" fmla="*/ 406913 h 409125"/>
              <a:gd name="connsiteX14" fmla="*/ 723856 w 724309"/>
              <a:gd name="connsiteY14" fmla="*/ 513 h 409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24309" h="409125">
                <a:moveTo>
                  <a:pt x="723856" y="513"/>
                </a:moveTo>
                <a:cubicBezTo>
                  <a:pt x="736556" y="-14727"/>
                  <a:pt x="478323" y="314626"/>
                  <a:pt x="454616" y="315473"/>
                </a:cubicBezTo>
                <a:cubicBezTo>
                  <a:pt x="430909" y="316320"/>
                  <a:pt x="590929" y="8133"/>
                  <a:pt x="581616" y="5593"/>
                </a:cubicBezTo>
                <a:cubicBezTo>
                  <a:pt x="572303" y="3053"/>
                  <a:pt x="423289" y="282453"/>
                  <a:pt x="398736" y="300233"/>
                </a:cubicBezTo>
                <a:cubicBezTo>
                  <a:pt x="374183" y="318013"/>
                  <a:pt x="472396" y="100420"/>
                  <a:pt x="434296" y="112273"/>
                </a:cubicBezTo>
                <a:cubicBezTo>
                  <a:pt x="396196" y="124126"/>
                  <a:pt x="177756" y="379820"/>
                  <a:pt x="170136" y="371353"/>
                </a:cubicBezTo>
                <a:cubicBezTo>
                  <a:pt x="162516" y="362886"/>
                  <a:pt x="416516" y="71633"/>
                  <a:pt x="388576" y="61473"/>
                </a:cubicBezTo>
                <a:cubicBezTo>
                  <a:pt x="360636" y="51313"/>
                  <a:pt x="31283" y="312086"/>
                  <a:pt x="2496" y="310393"/>
                </a:cubicBezTo>
                <a:cubicBezTo>
                  <a:pt x="-26291" y="308700"/>
                  <a:pt x="203156" y="46233"/>
                  <a:pt x="215856" y="51313"/>
                </a:cubicBezTo>
                <a:cubicBezTo>
                  <a:pt x="228556" y="56393"/>
                  <a:pt x="77003" y="299386"/>
                  <a:pt x="78696" y="340873"/>
                </a:cubicBezTo>
                <a:cubicBezTo>
                  <a:pt x="80389" y="382360"/>
                  <a:pt x="183683" y="309546"/>
                  <a:pt x="226016" y="300233"/>
                </a:cubicBezTo>
                <a:cubicBezTo>
                  <a:pt x="268349" y="290920"/>
                  <a:pt x="284436" y="304466"/>
                  <a:pt x="332696" y="284993"/>
                </a:cubicBezTo>
                <a:cubicBezTo>
                  <a:pt x="380956" y="265520"/>
                  <a:pt x="507956" y="163073"/>
                  <a:pt x="515576" y="183393"/>
                </a:cubicBezTo>
                <a:cubicBezTo>
                  <a:pt x="523196" y="203713"/>
                  <a:pt x="340316" y="434006"/>
                  <a:pt x="378416" y="406913"/>
                </a:cubicBezTo>
                <a:cubicBezTo>
                  <a:pt x="416516" y="379820"/>
                  <a:pt x="711156" y="15753"/>
                  <a:pt x="723856" y="513"/>
                </a:cubicBezTo>
                <a:close/>
              </a:path>
            </a:pathLst>
          </a:cu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: 図形 1250">
            <a:extLst>
              <a:ext uri="{FF2B5EF4-FFF2-40B4-BE49-F238E27FC236}">
                <a16:creationId xmlns:a16="http://schemas.microsoft.com/office/drawing/2014/main" id="{0B7DAFEB-336C-4CFB-8465-E4A85578B6B4}"/>
              </a:ext>
            </a:extLst>
          </p:cNvPr>
          <p:cNvSpPr/>
          <p:nvPr/>
        </p:nvSpPr>
        <p:spPr>
          <a:xfrm>
            <a:off x="3905552" y="10082140"/>
            <a:ext cx="1603238" cy="707785"/>
          </a:xfrm>
          <a:custGeom>
            <a:avLst/>
            <a:gdLst>
              <a:gd name="connsiteX0" fmla="*/ 968 w 1603238"/>
              <a:gd name="connsiteY0" fmla="*/ 16900 h 707785"/>
              <a:gd name="connsiteX1" fmla="*/ 630888 w 1603238"/>
              <a:gd name="connsiteY1" fmla="*/ 16900 h 707785"/>
              <a:gd name="connsiteX2" fmla="*/ 646128 w 1603238"/>
              <a:gd name="connsiteY2" fmla="*/ 169300 h 707785"/>
              <a:gd name="connsiteX3" fmla="*/ 183848 w 1603238"/>
              <a:gd name="connsiteY3" fmla="*/ 138820 h 707785"/>
              <a:gd name="connsiteX4" fmla="*/ 163528 w 1603238"/>
              <a:gd name="connsiteY4" fmla="*/ 113420 h 707785"/>
              <a:gd name="connsiteX5" fmla="*/ 387048 w 1603238"/>
              <a:gd name="connsiteY5" fmla="*/ 82940 h 707785"/>
              <a:gd name="connsiteX6" fmla="*/ 249888 w 1603238"/>
              <a:gd name="connsiteY6" fmla="*/ 77860 h 707785"/>
              <a:gd name="connsiteX7" fmla="*/ 519128 w 1603238"/>
              <a:gd name="connsiteY7" fmla="*/ 77860 h 707785"/>
              <a:gd name="connsiteX8" fmla="*/ 173688 w 1603238"/>
              <a:gd name="connsiteY8" fmla="*/ 123580 h 707785"/>
              <a:gd name="connsiteX9" fmla="*/ 544528 w 1603238"/>
              <a:gd name="connsiteY9" fmla="*/ 250580 h 707785"/>
              <a:gd name="connsiteX10" fmla="*/ 77168 w 1603238"/>
              <a:gd name="connsiteY10" fmla="*/ 255660 h 707785"/>
              <a:gd name="connsiteX11" fmla="*/ 712168 w 1603238"/>
              <a:gd name="connsiteY11" fmla="*/ 260740 h 707785"/>
              <a:gd name="connsiteX12" fmla="*/ 940768 w 1603238"/>
              <a:gd name="connsiteY12" fmla="*/ 357260 h 707785"/>
              <a:gd name="connsiteX13" fmla="*/ 199088 w 1603238"/>
              <a:gd name="connsiteY13" fmla="*/ 397900 h 707785"/>
              <a:gd name="connsiteX14" fmla="*/ 1174448 w 1603238"/>
              <a:gd name="connsiteY14" fmla="*/ 550300 h 707785"/>
              <a:gd name="connsiteX15" fmla="*/ 508968 w 1603238"/>
              <a:gd name="connsiteY15" fmla="*/ 575700 h 707785"/>
              <a:gd name="connsiteX16" fmla="*/ 1596088 w 1603238"/>
              <a:gd name="connsiteY16" fmla="*/ 707780 h 707785"/>
              <a:gd name="connsiteX17" fmla="*/ 996648 w 1603238"/>
              <a:gd name="connsiteY17" fmla="*/ 570620 h 707785"/>
              <a:gd name="connsiteX18" fmla="*/ 1337008 w 1603238"/>
              <a:gd name="connsiteY18" fmla="*/ 433460 h 707785"/>
              <a:gd name="connsiteX19" fmla="*/ 1331928 w 1603238"/>
              <a:gd name="connsiteY19" fmla="*/ 372500 h 707785"/>
              <a:gd name="connsiteX20" fmla="*/ 635968 w 1603238"/>
              <a:gd name="connsiteY20" fmla="*/ 169300 h 707785"/>
              <a:gd name="connsiteX21" fmla="*/ 793448 w 1603238"/>
              <a:gd name="connsiteY21" fmla="*/ 133740 h 707785"/>
              <a:gd name="connsiteX22" fmla="*/ 968 w 1603238"/>
              <a:gd name="connsiteY22" fmla="*/ 16900 h 70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603238" h="707785">
                <a:moveTo>
                  <a:pt x="968" y="16900"/>
                </a:moveTo>
                <a:cubicBezTo>
                  <a:pt x="-26125" y="-2573"/>
                  <a:pt x="523361" y="-8500"/>
                  <a:pt x="630888" y="16900"/>
                </a:cubicBezTo>
                <a:cubicBezTo>
                  <a:pt x="738415" y="42300"/>
                  <a:pt x="720635" y="148980"/>
                  <a:pt x="646128" y="169300"/>
                </a:cubicBezTo>
                <a:cubicBezTo>
                  <a:pt x="571621" y="189620"/>
                  <a:pt x="264281" y="148133"/>
                  <a:pt x="183848" y="138820"/>
                </a:cubicBezTo>
                <a:cubicBezTo>
                  <a:pt x="103415" y="129507"/>
                  <a:pt x="129661" y="122733"/>
                  <a:pt x="163528" y="113420"/>
                </a:cubicBezTo>
                <a:cubicBezTo>
                  <a:pt x="197395" y="104107"/>
                  <a:pt x="372655" y="88867"/>
                  <a:pt x="387048" y="82940"/>
                </a:cubicBezTo>
                <a:cubicBezTo>
                  <a:pt x="401441" y="77013"/>
                  <a:pt x="227875" y="78707"/>
                  <a:pt x="249888" y="77860"/>
                </a:cubicBezTo>
                <a:cubicBezTo>
                  <a:pt x="271901" y="77013"/>
                  <a:pt x="531828" y="70240"/>
                  <a:pt x="519128" y="77860"/>
                </a:cubicBezTo>
                <a:cubicBezTo>
                  <a:pt x="506428" y="85480"/>
                  <a:pt x="169455" y="94793"/>
                  <a:pt x="173688" y="123580"/>
                </a:cubicBezTo>
                <a:cubicBezTo>
                  <a:pt x="177921" y="152367"/>
                  <a:pt x="560615" y="228567"/>
                  <a:pt x="544528" y="250580"/>
                </a:cubicBezTo>
                <a:cubicBezTo>
                  <a:pt x="528441" y="272593"/>
                  <a:pt x="49228" y="253967"/>
                  <a:pt x="77168" y="255660"/>
                </a:cubicBezTo>
                <a:cubicBezTo>
                  <a:pt x="105108" y="257353"/>
                  <a:pt x="568235" y="243807"/>
                  <a:pt x="712168" y="260740"/>
                </a:cubicBezTo>
                <a:cubicBezTo>
                  <a:pt x="856101" y="277673"/>
                  <a:pt x="1026281" y="334400"/>
                  <a:pt x="940768" y="357260"/>
                </a:cubicBezTo>
                <a:cubicBezTo>
                  <a:pt x="855255" y="380120"/>
                  <a:pt x="160141" y="365727"/>
                  <a:pt x="199088" y="397900"/>
                </a:cubicBezTo>
                <a:cubicBezTo>
                  <a:pt x="238035" y="430073"/>
                  <a:pt x="1122801" y="520667"/>
                  <a:pt x="1174448" y="550300"/>
                </a:cubicBezTo>
                <a:cubicBezTo>
                  <a:pt x="1226095" y="579933"/>
                  <a:pt x="438695" y="549453"/>
                  <a:pt x="508968" y="575700"/>
                </a:cubicBezTo>
                <a:cubicBezTo>
                  <a:pt x="579241" y="601947"/>
                  <a:pt x="1514808" y="708627"/>
                  <a:pt x="1596088" y="707780"/>
                </a:cubicBezTo>
                <a:cubicBezTo>
                  <a:pt x="1677368" y="706933"/>
                  <a:pt x="1039828" y="616340"/>
                  <a:pt x="996648" y="570620"/>
                </a:cubicBezTo>
                <a:cubicBezTo>
                  <a:pt x="953468" y="524900"/>
                  <a:pt x="1281128" y="466480"/>
                  <a:pt x="1337008" y="433460"/>
                </a:cubicBezTo>
                <a:cubicBezTo>
                  <a:pt x="1392888" y="400440"/>
                  <a:pt x="1448768" y="416527"/>
                  <a:pt x="1331928" y="372500"/>
                </a:cubicBezTo>
                <a:cubicBezTo>
                  <a:pt x="1215088" y="328473"/>
                  <a:pt x="725715" y="209093"/>
                  <a:pt x="635968" y="169300"/>
                </a:cubicBezTo>
                <a:cubicBezTo>
                  <a:pt x="546221" y="129507"/>
                  <a:pt x="894201" y="160833"/>
                  <a:pt x="793448" y="133740"/>
                </a:cubicBezTo>
                <a:cubicBezTo>
                  <a:pt x="692695" y="106647"/>
                  <a:pt x="28061" y="36373"/>
                  <a:pt x="968" y="16900"/>
                </a:cubicBezTo>
                <a:close/>
              </a:path>
            </a:pathLst>
          </a:cu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: 図形 1251">
            <a:extLst>
              <a:ext uri="{FF2B5EF4-FFF2-40B4-BE49-F238E27FC236}">
                <a16:creationId xmlns:a16="http://schemas.microsoft.com/office/drawing/2014/main" id="{0E739D18-2F39-490E-A7B5-6AA798316F3C}"/>
              </a:ext>
            </a:extLst>
          </p:cNvPr>
          <p:cNvSpPr/>
          <p:nvPr/>
        </p:nvSpPr>
        <p:spPr>
          <a:xfrm>
            <a:off x="3402460" y="10036727"/>
            <a:ext cx="548260" cy="546387"/>
          </a:xfrm>
          <a:custGeom>
            <a:avLst/>
            <a:gdLst>
              <a:gd name="connsiteX0" fmla="*/ 16380 w 548260"/>
              <a:gd name="connsiteY0" fmla="*/ 36913 h 546387"/>
              <a:gd name="connsiteX1" fmla="*/ 123060 w 548260"/>
              <a:gd name="connsiteY1" fmla="*/ 41993 h 546387"/>
              <a:gd name="connsiteX2" fmla="*/ 31620 w 548260"/>
              <a:gd name="connsiteY2" fmla="*/ 113113 h 546387"/>
              <a:gd name="connsiteX3" fmla="*/ 346580 w 548260"/>
              <a:gd name="connsiteY3" fmla="*/ 275673 h 546387"/>
              <a:gd name="connsiteX4" fmla="*/ 133220 w 548260"/>
              <a:gd name="connsiteY4" fmla="*/ 265513 h 546387"/>
              <a:gd name="connsiteX5" fmla="*/ 468500 w 548260"/>
              <a:gd name="connsiteY5" fmla="*/ 417913 h 546387"/>
              <a:gd name="connsiteX6" fmla="*/ 128140 w 548260"/>
              <a:gd name="connsiteY6" fmla="*/ 372193 h 546387"/>
              <a:gd name="connsiteX7" fmla="*/ 316100 w 548260"/>
              <a:gd name="connsiteY7" fmla="*/ 463633 h 546387"/>
              <a:gd name="connsiteX8" fmla="*/ 539620 w 548260"/>
              <a:gd name="connsiteY8" fmla="*/ 519513 h 546387"/>
              <a:gd name="connsiteX9" fmla="*/ 16380 w 548260"/>
              <a:gd name="connsiteY9" fmla="*/ 36913 h 546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8260" h="546387">
                <a:moveTo>
                  <a:pt x="16380" y="36913"/>
                </a:moveTo>
                <a:cubicBezTo>
                  <a:pt x="-53047" y="-42674"/>
                  <a:pt x="120520" y="29293"/>
                  <a:pt x="123060" y="41993"/>
                </a:cubicBezTo>
                <a:cubicBezTo>
                  <a:pt x="125600" y="54693"/>
                  <a:pt x="-5633" y="74166"/>
                  <a:pt x="31620" y="113113"/>
                </a:cubicBezTo>
                <a:cubicBezTo>
                  <a:pt x="68873" y="152060"/>
                  <a:pt x="329647" y="250273"/>
                  <a:pt x="346580" y="275673"/>
                </a:cubicBezTo>
                <a:cubicBezTo>
                  <a:pt x="363513" y="301073"/>
                  <a:pt x="112900" y="241806"/>
                  <a:pt x="133220" y="265513"/>
                </a:cubicBezTo>
                <a:cubicBezTo>
                  <a:pt x="153540" y="289220"/>
                  <a:pt x="469347" y="400133"/>
                  <a:pt x="468500" y="417913"/>
                </a:cubicBezTo>
                <a:cubicBezTo>
                  <a:pt x="467653" y="435693"/>
                  <a:pt x="153540" y="364573"/>
                  <a:pt x="128140" y="372193"/>
                </a:cubicBezTo>
                <a:cubicBezTo>
                  <a:pt x="102740" y="379813"/>
                  <a:pt x="247520" y="439080"/>
                  <a:pt x="316100" y="463633"/>
                </a:cubicBezTo>
                <a:cubicBezTo>
                  <a:pt x="384680" y="488186"/>
                  <a:pt x="592960" y="595713"/>
                  <a:pt x="539620" y="519513"/>
                </a:cubicBezTo>
                <a:cubicBezTo>
                  <a:pt x="486280" y="443313"/>
                  <a:pt x="85807" y="116500"/>
                  <a:pt x="16380" y="36913"/>
                </a:cubicBezTo>
                <a:close/>
              </a:path>
            </a:pathLst>
          </a:cu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: 図形 1252">
            <a:extLst>
              <a:ext uri="{FF2B5EF4-FFF2-40B4-BE49-F238E27FC236}">
                <a16:creationId xmlns:a16="http://schemas.microsoft.com/office/drawing/2014/main" id="{678BE36D-DD3B-4927-8B5D-2D90AD2012E7}"/>
              </a:ext>
            </a:extLst>
          </p:cNvPr>
          <p:cNvSpPr/>
          <p:nvPr/>
        </p:nvSpPr>
        <p:spPr>
          <a:xfrm>
            <a:off x="3096827" y="10581040"/>
            <a:ext cx="342907" cy="708519"/>
          </a:xfrm>
          <a:custGeom>
            <a:avLst/>
            <a:gdLst>
              <a:gd name="connsiteX0" fmla="*/ 57853 w 342907"/>
              <a:gd name="connsiteY0" fmla="*/ 5680 h 708519"/>
              <a:gd name="connsiteX1" fmla="*/ 184853 w 342907"/>
              <a:gd name="connsiteY1" fmla="*/ 137760 h 708519"/>
              <a:gd name="connsiteX2" fmla="*/ 123893 w 342907"/>
              <a:gd name="connsiteY2" fmla="*/ 239360 h 708519"/>
              <a:gd name="connsiteX3" fmla="*/ 88333 w 342907"/>
              <a:gd name="connsiteY3" fmla="*/ 432400 h 708519"/>
              <a:gd name="connsiteX4" fmla="*/ 83253 w 342907"/>
              <a:gd name="connsiteY4" fmla="*/ 523840 h 708519"/>
              <a:gd name="connsiteX5" fmla="*/ 342333 w 342907"/>
              <a:gd name="connsiteY5" fmla="*/ 706720 h 708519"/>
              <a:gd name="connsiteX6" fmla="*/ 1973 w 342907"/>
              <a:gd name="connsiteY6" fmla="*/ 401920 h 708519"/>
              <a:gd name="connsiteX7" fmla="*/ 195013 w 342907"/>
              <a:gd name="connsiteY7" fmla="*/ 340960 h 708519"/>
              <a:gd name="connsiteX8" fmla="*/ 57853 w 342907"/>
              <a:gd name="connsiteY8" fmla="*/ 5680 h 708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2907" h="708519">
                <a:moveTo>
                  <a:pt x="57853" y="5680"/>
                </a:moveTo>
                <a:cubicBezTo>
                  <a:pt x="56160" y="-28187"/>
                  <a:pt x="173846" y="98814"/>
                  <a:pt x="184853" y="137760"/>
                </a:cubicBezTo>
                <a:cubicBezTo>
                  <a:pt x="195860" y="176706"/>
                  <a:pt x="139980" y="190253"/>
                  <a:pt x="123893" y="239360"/>
                </a:cubicBezTo>
                <a:cubicBezTo>
                  <a:pt x="107806" y="288467"/>
                  <a:pt x="95106" y="384987"/>
                  <a:pt x="88333" y="432400"/>
                </a:cubicBezTo>
                <a:cubicBezTo>
                  <a:pt x="81560" y="479813"/>
                  <a:pt x="40920" y="478120"/>
                  <a:pt x="83253" y="523840"/>
                </a:cubicBezTo>
                <a:cubicBezTo>
                  <a:pt x="125586" y="569560"/>
                  <a:pt x="355880" y="727040"/>
                  <a:pt x="342333" y="706720"/>
                </a:cubicBezTo>
                <a:cubicBezTo>
                  <a:pt x="328786" y="686400"/>
                  <a:pt x="26526" y="462880"/>
                  <a:pt x="1973" y="401920"/>
                </a:cubicBezTo>
                <a:cubicBezTo>
                  <a:pt x="-22580" y="340960"/>
                  <a:pt x="189933" y="412927"/>
                  <a:pt x="195013" y="340960"/>
                </a:cubicBezTo>
                <a:cubicBezTo>
                  <a:pt x="200093" y="268993"/>
                  <a:pt x="59546" y="39547"/>
                  <a:pt x="57853" y="5680"/>
                </a:cubicBezTo>
                <a:close/>
              </a:path>
            </a:pathLst>
          </a:cu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: 図形 1253">
            <a:extLst>
              <a:ext uri="{FF2B5EF4-FFF2-40B4-BE49-F238E27FC236}">
                <a16:creationId xmlns:a16="http://schemas.microsoft.com/office/drawing/2014/main" id="{D587ADE3-EF93-46D8-8BE3-AFFC28C0E0FB}"/>
              </a:ext>
            </a:extLst>
          </p:cNvPr>
          <p:cNvSpPr/>
          <p:nvPr/>
        </p:nvSpPr>
        <p:spPr>
          <a:xfrm>
            <a:off x="4318774" y="11007440"/>
            <a:ext cx="467226" cy="1211002"/>
          </a:xfrm>
          <a:custGeom>
            <a:avLst/>
            <a:gdLst>
              <a:gd name="connsiteX0" fmla="*/ 70346 w 467226"/>
              <a:gd name="connsiteY0" fmla="*/ 36480 h 1211002"/>
              <a:gd name="connsiteX1" fmla="*/ 121146 w 467226"/>
              <a:gd name="connsiteY1" fmla="*/ 77120 h 1211002"/>
              <a:gd name="connsiteX2" fmla="*/ 405626 w 467226"/>
              <a:gd name="connsiteY2" fmla="*/ 473360 h 1211002"/>
              <a:gd name="connsiteX3" fmla="*/ 187186 w 467226"/>
              <a:gd name="connsiteY3" fmla="*/ 331120 h 1211002"/>
              <a:gd name="connsiteX4" fmla="*/ 258306 w 467226"/>
              <a:gd name="connsiteY4" fmla="*/ 559720 h 1211002"/>
              <a:gd name="connsiteX5" fmla="*/ 55106 w 467226"/>
              <a:gd name="connsiteY5" fmla="*/ 458120 h 1211002"/>
              <a:gd name="connsiteX6" fmla="*/ 466586 w 467226"/>
              <a:gd name="connsiteY6" fmla="*/ 788320 h 1211002"/>
              <a:gd name="connsiteX7" fmla="*/ 151626 w 467226"/>
              <a:gd name="connsiteY7" fmla="*/ 757840 h 1211002"/>
              <a:gd name="connsiteX8" fmla="*/ 232906 w 467226"/>
              <a:gd name="connsiteY8" fmla="*/ 966120 h 1211002"/>
              <a:gd name="connsiteX9" fmla="*/ 151626 w 467226"/>
              <a:gd name="connsiteY9" fmla="*/ 1123600 h 1211002"/>
              <a:gd name="connsiteX10" fmla="*/ 110986 w 467226"/>
              <a:gd name="connsiteY10" fmla="*/ 1209960 h 1211002"/>
              <a:gd name="connsiteX11" fmla="*/ 29706 w 467226"/>
              <a:gd name="connsiteY11" fmla="*/ 1067720 h 1211002"/>
              <a:gd name="connsiteX12" fmla="*/ 4306 w 467226"/>
              <a:gd name="connsiteY12" fmla="*/ 910240 h 1211002"/>
              <a:gd name="connsiteX13" fmla="*/ 110986 w 467226"/>
              <a:gd name="connsiteY13" fmla="*/ 828960 h 1211002"/>
              <a:gd name="connsiteX14" fmla="*/ 202426 w 467226"/>
              <a:gd name="connsiteY14" fmla="*/ 681640 h 1211002"/>
              <a:gd name="connsiteX15" fmla="*/ 436106 w 467226"/>
              <a:gd name="connsiteY15" fmla="*/ 803560 h 1211002"/>
              <a:gd name="connsiteX16" fmla="*/ 182106 w 467226"/>
              <a:gd name="connsiteY16" fmla="*/ 442880 h 1211002"/>
              <a:gd name="connsiteX17" fmla="*/ 425946 w 467226"/>
              <a:gd name="connsiteY17" fmla="*/ 488600 h 1211002"/>
              <a:gd name="connsiteX18" fmla="*/ 70346 w 467226"/>
              <a:gd name="connsiteY18" fmla="*/ 36480 h 1211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67226" h="1211002">
                <a:moveTo>
                  <a:pt x="70346" y="36480"/>
                </a:moveTo>
                <a:cubicBezTo>
                  <a:pt x="19546" y="-32100"/>
                  <a:pt x="65266" y="4307"/>
                  <a:pt x="121146" y="77120"/>
                </a:cubicBezTo>
                <a:cubicBezTo>
                  <a:pt x="177026" y="149933"/>
                  <a:pt x="394619" y="431027"/>
                  <a:pt x="405626" y="473360"/>
                </a:cubicBezTo>
                <a:cubicBezTo>
                  <a:pt x="416633" y="515693"/>
                  <a:pt x="211739" y="316727"/>
                  <a:pt x="187186" y="331120"/>
                </a:cubicBezTo>
                <a:cubicBezTo>
                  <a:pt x="162633" y="345513"/>
                  <a:pt x="280319" y="538553"/>
                  <a:pt x="258306" y="559720"/>
                </a:cubicBezTo>
                <a:cubicBezTo>
                  <a:pt x="236293" y="580887"/>
                  <a:pt x="20393" y="420020"/>
                  <a:pt x="55106" y="458120"/>
                </a:cubicBezTo>
                <a:cubicBezTo>
                  <a:pt x="89819" y="496220"/>
                  <a:pt x="450499" y="738367"/>
                  <a:pt x="466586" y="788320"/>
                </a:cubicBezTo>
                <a:cubicBezTo>
                  <a:pt x="482673" y="838273"/>
                  <a:pt x="190573" y="728207"/>
                  <a:pt x="151626" y="757840"/>
                </a:cubicBezTo>
                <a:cubicBezTo>
                  <a:pt x="112679" y="787473"/>
                  <a:pt x="232906" y="905160"/>
                  <a:pt x="232906" y="966120"/>
                </a:cubicBezTo>
                <a:cubicBezTo>
                  <a:pt x="232906" y="1027080"/>
                  <a:pt x="171946" y="1082960"/>
                  <a:pt x="151626" y="1123600"/>
                </a:cubicBezTo>
                <a:cubicBezTo>
                  <a:pt x="131306" y="1164240"/>
                  <a:pt x="131306" y="1219273"/>
                  <a:pt x="110986" y="1209960"/>
                </a:cubicBezTo>
                <a:cubicBezTo>
                  <a:pt x="90666" y="1200647"/>
                  <a:pt x="47486" y="1117673"/>
                  <a:pt x="29706" y="1067720"/>
                </a:cubicBezTo>
                <a:cubicBezTo>
                  <a:pt x="11926" y="1017767"/>
                  <a:pt x="-9241" y="950033"/>
                  <a:pt x="4306" y="910240"/>
                </a:cubicBezTo>
                <a:cubicBezTo>
                  <a:pt x="17853" y="870447"/>
                  <a:pt x="77966" y="867060"/>
                  <a:pt x="110986" y="828960"/>
                </a:cubicBezTo>
                <a:cubicBezTo>
                  <a:pt x="144006" y="790860"/>
                  <a:pt x="148239" y="685873"/>
                  <a:pt x="202426" y="681640"/>
                </a:cubicBezTo>
                <a:cubicBezTo>
                  <a:pt x="256613" y="677407"/>
                  <a:pt x="439493" y="843353"/>
                  <a:pt x="436106" y="803560"/>
                </a:cubicBezTo>
                <a:cubicBezTo>
                  <a:pt x="432719" y="763767"/>
                  <a:pt x="183799" y="495373"/>
                  <a:pt x="182106" y="442880"/>
                </a:cubicBezTo>
                <a:cubicBezTo>
                  <a:pt x="180413" y="390387"/>
                  <a:pt x="443726" y="558027"/>
                  <a:pt x="425946" y="488600"/>
                </a:cubicBezTo>
                <a:cubicBezTo>
                  <a:pt x="408166" y="419173"/>
                  <a:pt x="121146" y="105060"/>
                  <a:pt x="70346" y="36480"/>
                </a:cubicBezTo>
                <a:close/>
              </a:path>
            </a:pathLst>
          </a:cu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: 図形 1254">
            <a:extLst>
              <a:ext uri="{FF2B5EF4-FFF2-40B4-BE49-F238E27FC236}">
                <a16:creationId xmlns:a16="http://schemas.microsoft.com/office/drawing/2014/main" id="{9573C18B-D859-44CC-A691-332E9C82BC98}"/>
              </a:ext>
            </a:extLst>
          </p:cNvPr>
          <p:cNvSpPr/>
          <p:nvPr/>
        </p:nvSpPr>
        <p:spPr>
          <a:xfrm>
            <a:off x="4764415" y="12075102"/>
            <a:ext cx="946841" cy="288904"/>
          </a:xfrm>
          <a:custGeom>
            <a:avLst/>
            <a:gdLst>
              <a:gd name="connsiteX0" fmla="*/ 26025 w 946841"/>
              <a:gd name="connsiteY0" fmla="*/ 213418 h 288904"/>
              <a:gd name="connsiteX1" fmla="*/ 188585 w 946841"/>
              <a:gd name="connsiteY1" fmla="*/ 177858 h 288904"/>
              <a:gd name="connsiteX2" fmla="*/ 706745 w 946841"/>
              <a:gd name="connsiteY2" fmla="*/ 58 h 288904"/>
              <a:gd name="connsiteX3" fmla="*/ 737225 w 946841"/>
              <a:gd name="connsiteY3" fmla="*/ 198178 h 288904"/>
              <a:gd name="connsiteX4" fmla="*/ 793105 w 946841"/>
              <a:gd name="connsiteY4" fmla="*/ 106738 h 288904"/>
              <a:gd name="connsiteX5" fmla="*/ 945505 w 946841"/>
              <a:gd name="connsiteY5" fmla="*/ 264218 h 288904"/>
              <a:gd name="connsiteX6" fmla="*/ 696585 w 946841"/>
              <a:gd name="connsiteY6" fmla="*/ 284538 h 288904"/>
              <a:gd name="connsiteX7" fmla="*/ 569585 w 946841"/>
              <a:gd name="connsiteY7" fmla="*/ 223578 h 288904"/>
              <a:gd name="connsiteX8" fmla="*/ 686425 w 946841"/>
              <a:gd name="connsiteY8" fmla="*/ 91498 h 288904"/>
              <a:gd name="connsiteX9" fmla="*/ 26025 w 946841"/>
              <a:gd name="connsiteY9" fmla="*/ 213418 h 288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46841" h="288904">
                <a:moveTo>
                  <a:pt x="26025" y="213418"/>
                </a:moveTo>
                <a:cubicBezTo>
                  <a:pt x="-56948" y="227811"/>
                  <a:pt x="75132" y="213418"/>
                  <a:pt x="188585" y="177858"/>
                </a:cubicBezTo>
                <a:cubicBezTo>
                  <a:pt x="302038" y="142298"/>
                  <a:pt x="615305" y="-3329"/>
                  <a:pt x="706745" y="58"/>
                </a:cubicBezTo>
                <a:cubicBezTo>
                  <a:pt x="798185" y="3445"/>
                  <a:pt x="722832" y="180398"/>
                  <a:pt x="737225" y="198178"/>
                </a:cubicBezTo>
                <a:cubicBezTo>
                  <a:pt x="751618" y="215958"/>
                  <a:pt x="758392" y="95731"/>
                  <a:pt x="793105" y="106738"/>
                </a:cubicBezTo>
                <a:cubicBezTo>
                  <a:pt x="827818" y="117745"/>
                  <a:pt x="961592" y="234585"/>
                  <a:pt x="945505" y="264218"/>
                </a:cubicBezTo>
                <a:cubicBezTo>
                  <a:pt x="929418" y="293851"/>
                  <a:pt x="759238" y="291311"/>
                  <a:pt x="696585" y="284538"/>
                </a:cubicBezTo>
                <a:cubicBezTo>
                  <a:pt x="633932" y="277765"/>
                  <a:pt x="571278" y="255751"/>
                  <a:pt x="569585" y="223578"/>
                </a:cubicBezTo>
                <a:cubicBezTo>
                  <a:pt x="567892" y="191405"/>
                  <a:pt x="774478" y="96578"/>
                  <a:pt x="686425" y="91498"/>
                </a:cubicBezTo>
                <a:cubicBezTo>
                  <a:pt x="598372" y="86418"/>
                  <a:pt x="108998" y="199025"/>
                  <a:pt x="26025" y="213418"/>
                </a:cubicBezTo>
                <a:close/>
              </a:path>
            </a:pathLst>
          </a:cu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: 図形 1255">
            <a:extLst>
              <a:ext uri="{FF2B5EF4-FFF2-40B4-BE49-F238E27FC236}">
                <a16:creationId xmlns:a16="http://schemas.microsoft.com/office/drawing/2014/main" id="{AA29DA6B-7B7B-41C2-B71C-54BED923C227}"/>
              </a:ext>
            </a:extLst>
          </p:cNvPr>
          <p:cNvSpPr/>
          <p:nvPr/>
        </p:nvSpPr>
        <p:spPr>
          <a:xfrm>
            <a:off x="6587637" y="10127424"/>
            <a:ext cx="282181" cy="1142306"/>
          </a:xfrm>
          <a:custGeom>
            <a:avLst/>
            <a:gdLst>
              <a:gd name="connsiteX0" fmla="*/ 6203 w 282181"/>
              <a:gd name="connsiteY0" fmla="*/ 68136 h 1142306"/>
              <a:gd name="connsiteX1" fmla="*/ 31603 w 282181"/>
              <a:gd name="connsiteY1" fmla="*/ 195136 h 1142306"/>
              <a:gd name="connsiteX2" fmla="*/ 280523 w 282181"/>
              <a:gd name="connsiteY2" fmla="*/ 1129856 h 1142306"/>
              <a:gd name="connsiteX3" fmla="*/ 138283 w 282181"/>
              <a:gd name="connsiteY3" fmla="*/ 738696 h 1142306"/>
              <a:gd name="connsiteX4" fmla="*/ 102723 w 282181"/>
              <a:gd name="connsiteY4" fmla="*/ 830136 h 1142306"/>
              <a:gd name="connsiteX5" fmla="*/ 87483 w 282181"/>
              <a:gd name="connsiteY5" fmla="*/ 967296 h 1142306"/>
              <a:gd name="connsiteX6" fmla="*/ 57003 w 282181"/>
              <a:gd name="connsiteY6" fmla="*/ 1028256 h 1142306"/>
              <a:gd name="connsiteX7" fmla="*/ 6203 w 282181"/>
              <a:gd name="connsiteY7" fmla="*/ 68136 h 1142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2181" h="1142306">
                <a:moveTo>
                  <a:pt x="6203" y="68136"/>
                </a:moveTo>
                <a:cubicBezTo>
                  <a:pt x="1970" y="-70717"/>
                  <a:pt x="-14117" y="18183"/>
                  <a:pt x="31603" y="195136"/>
                </a:cubicBezTo>
                <a:cubicBezTo>
                  <a:pt x="77323" y="372089"/>
                  <a:pt x="262743" y="1039263"/>
                  <a:pt x="280523" y="1129856"/>
                </a:cubicBezTo>
                <a:cubicBezTo>
                  <a:pt x="298303" y="1220449"/>
                  <a:pt x="167916" y="788649"/>
                  <a:pt x="138283" y="738696"/>
                </a:cubicBezTo>
                <a:cubicBezTo>
                  <a:pt x="108650" y="688743"/>
                  <a:pt x="111190" y="792036"/>
                  <a:pt x="102723" y="830136"/>
                </a:cubicBezTo>
                <a:cubicBezTo>
                  <a:pt x="94256" y="868236"/>
                  <a:pt x="95103" y="934276"/>
                  <a:pt x="87483" y="967296"/>
                </a:cubicBezTo>
                <a:cubicBezTo>
                  <a:pt x="79863" y="1000316"/>
                  <a:pt x="71396" y="1175576"/>
                  <a:pt x="57003" y="1028256"/>
                </a:cubicBezTo>
                <a:cubicBezTo>
                  <a:pt x="42610" y="880936"/>
                  <a:pt x="10436" y="206989"/>
                  <a:pt x="6203" y="68136"/>
                </a:cubicBezTo>
                <a:close/>
              </a:path>
            </a:pathLst>
          </a:cu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: 図形 1256">
            <a:extLst>
              <a:ext uri="{FF2B5EF4-FFF2-40B4-BE49-F238E27FC236}">
                <a16:creationId xmlns:a16="http://schemas.microsoft.com/office/drawing/2014/main" id="{4320CAED-87CD-44F7-B070-43E58FEC9023}"/>
              </a:ext>
            </a:extLst>
          </p:cNvPr>
          <p:cNvSpPr/>
          <p:nvPr/>
        </p:nvSpPr>
        <p:spPr>
          <a:xfrm>
            <a:off x="6308534" y="9160543"/>
            <a:ext cx="310062" cy="436420"/>
          </a:xfrm>
          <a:custGeom>
            <a:avLst/>
            <a:gdLst>
              <a:gd name="connsiteX0" fmla="*/ 300546 w 310062"/>
              <a:gd name="connsiteY0" fmla="*/ 24097 h 436420"/>
              <a:gd name="connsiteX1" fmla="*/ 214186 w 310062"/>
              <a:gd name="connsiteY1" fmla="*/ 90137 h 436420"/>
              <a:gd name="connsiteX2" fmla="*/ 826 w 310062"/>
              <a:gd name="connsiteY2" fmla="*/ 435577 h 436420"/>
              <a:gd name="connsiteX3" fmla="*/ 300546 w 310062"/>
              <a:gd name="connsiteY3" fmla="*/ 24097 h 436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0062" h="436420">
                <a:moveTo>
                  <a:pt x="300546" y="24097"/>
                </a:moveTo>
                <a:cubicBezTo>
                  <a:pt x="336106" y="-33476"/>
                  <a:pt x="264139" y="21557"/>
                  <a:pt x="214186" y="90137"/>
                </a:cubicBezTo>
                <a:cubicBezTo>
                  <a:pt x="164233" y="158717"/>
                  <a:pt x="-13567" y="454204"/>
                  <a:pt x="826" y="435577"/>
                </a:cubicBezTo>
                <a:cubicBezTo>
                  <a:pt x="15219" y="416950"/>
                  <a:pt x="264986" y="81670"/>
                  <a:pt x="300546" y="24097"/>
                </a:cubicBezTo>
                <a:close/>
              </a:path>
            </a:pathLst>
          </a:cu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: 図形 1257">
            <a:extLst>
              <a:ext uri="{FF2B5EF4-FFF2-40B4-BE49-F238E27FC236}">
                <a16:creationId xmlns:a16="http://schemas.microsoft.com/office/drawing/2014/main" id="{055E2BA9-EE5A-4849-A49B-3E36992CAF05}"/>
              </a:ext>
            </a:extLst>
          </p:cNvPr>
          <p:cNvSpPr/>
          <p:nvPr/>
        </p:nvSpPr>
        <p:spPr>
          <a:xfrm>
            <a:off x="5654040" y="8452440"/>
            <a:ext cx="585372" cy="259760"/>
          </a:xfrm>
          <a:custGeom>
            <a:avLst/>
            <a:gdLst>
              <a:gd name="connsiteX0" fmla="*/ 0 w 585372"/>
              <a:gd name="connsiteY0" fmla="*/ 259760 h 259760"/>
              <a:gd name="connsiteX1" fmla="*/ 238760 w 585372"/>
              <a:gd name="connsiteY1" fmla="*/ 168320 h 259760"/>
              <a:gd name="connsiteX2" fmla="*/ 538480 w 585372"/>
              <a:gd name="connsiteY2" fmla="*/ 51480 h 259760"/>
              <a:gd name="connsiteX3" fmla="*/ 152400 w 585372"/>
              <a:gd name="connsiteY3" fmla="*/ 188640 h 259760"/>
              <a:gd name="connsiteX4" fmla="*/ 584200 w 585372"/>
              <a:gd name="connsiteY4" fmla="*/ 680 h 259760"/>
              <a:gd name="connsiteX5" fmla="*/ 0 w 585372"/>
              <a:gd name="connsiteY5" fmla="*/ 259760 h 259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5372" h="259760">
                <a:moveTo>
                  <a:pt x="0" y="259760"/>
                </a:moveTo>
                <a:lnTo>
                  <a:pt x="238760" y="168320"/>
                </a:lnTo>
                <a:lnTo>
                  <a:pt x="538480" y="51480"/>
                </a:lnTo>
                <a:cubicBezTo>
                  <a:pt x="524087" y="54867"/>
                  <a:pt x="144780" y="197107"/>
                  <a:pt x="152400" y="188640"/>
                </a:cubicBezTo>
                <a:cubicBezTo>
                  <a:pt x="160020" y="180173"/>
                  <a:pt x="611293" y="-12867"/>
                  <a:pt x="584200" y="680"/>
                </a:cubicBezTo>
                <a:cubicBezTo>
                  <a:pt x="557107" y="14227"/>
                  <a:pt x="273473" y="142073"/>
                  <a:pt x="0" y="259760"/>
                </a:cubicBezTo>
                <a:close/>
              </a:path>
            </a:pathLst>
          </a:cu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: 図形 1258">
            <a:extLst>
              <a:ext uri="{FF2B5EF4-FFF2-40B4-BE49-F238E27FC236}">
                <a16:creationId xmlns:a16="http://schemas.microsoft.com/office/drawing/2014/main" id="{1DBA3C2E-40C5-4F0A-923B-65B11A40CF0F}"/>
              </a:ext>
            </a:extLst>
          </p:cNvPr>
          <p:cNvSpPr/>
          <p:nvPr/>
        </p:nvSpPr>
        <p:spPr>
          <a:xfrm>
            <a:off x="6663691" y="7168150"/>
            <a:ext cx="150004" cy="451015"/>
          </a:xfrm>
          <a:custGeom>
            <a:avLst/>
            <a:gdLst>
              <a:gd name="connsiteX0" fmla="*/ 102869 w 150004"/>
              <a:gd name="connsiteY0" fmla="*/ 50530 h 451015"/>
              <a:gd name="connsiteX1" fmla="*/ 148589 w 150004"/>
              <a:gd name="connsiteY1" fmla="*/ 446770 h 451015"/>
              <a:gd name="connsiteX2" fmla="*/ 52069 w 150004"/>
              <a:gd name="connsiteY2" fmla="*/ 263890 h 451015"/>
              <a:gd name="connsiteX3" fmla="*/ 6349 w 150004"/>
              <a:gd name="connsiteY3" fmla="*/ 329930 h 451015"/>
              <a:gd name="connsiteX4" fmla="*/ 11429 w 150004"/>
              <a:gd name="connsiteY4" fmla="*/ 35290 h 451015"/>
              <a:gd name="connsiteX5" fmla="*/ 102869 w 150004"/>
              <a:gd name="connsiteY5" fmla="*/ 50530 h 451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004" h="451015">
                <a:moveTo>
                  <a:pt x="102869" y="50530"/>
                </a:moveTo>
                <a:cubicBezTo>
                  <a:pt x="125729" y="119110"/>
                  <a:pt x="157056" y="411210"/>
                  <a:pt x="148589" y="446770"/>
                </a:cubicBezTo>
                <a:cubicBezTo>
                  <a:pt x="140122" y="482330"/>
                  <a:pt x="75776" y="283363"/>
                  <a:pt x="52069" y="263890"/>
                </a:cubicBezTo>
                <a:cubicBezTo>
                  <a:pt x="28362" y="244417"/>
                  <a:pt x="13122" y="368030"/>
                  <a:pt x="6349" y="329930"/>
                </a:cubicBezTo>
                <a:cubicBezTo>
                  <a:pt x="-424" y="291830"/>
                  <a:pt x="-5504" y="81010"/>
                  <a:pt x="11429" y="35290"/>
                </a:cubicBezTo>
                <a:cubicBezTo>
                  <a:pt x="28362" y="-10430"/>
                  <a:pt x="80009" y="-18050"/>
                  <a:pt x="102869" y="50530"/>
                </a:cubicBezTo>
                <a:close/>
              </a:path>
            </a:pathLst>
          </a:cu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: 図形 1259">
            <a:extLst>
              <a:ext uri="{FF2B5EF4-FFF2-40B4-BE49-F238E27FC236}">
                <a16:creationId xmlns:a16="http://schemas.microsoft.com/office/drawing/2014/main" id="{C5800F32-EDE4-4B99-B385-47C1FE4E98AE}"/>
              </a:ext>
            </a:extLst>
          </p:cNvPr>
          <p:cNvSpPr/>
          <p:nvPr/>
        </p:nvSpPr>
        <p:spPr>
          <a:xfrm>
            <a:off x="4800600" y="6949779"/>
            <a:ext cx="1397171" cy="1723456"/>
          </a:xfrm>
          <a:custGeom>
            <a:avLst/>
            <a:gdLst>
              <a:gd name="connsiteX0" fmla="*/ 741152 w 1397171"/>
              <a:gd name="connsiteY0" fmla="*/ 73321 h 1723456"/>
              <a:gd name="connsiteX1" fmla="*/ 1384619 w 1397171"/>
              <a:gd name="connsiteY1" fmla="*/ 1571921 h 1723456"/>
              <a:gd name="connsiteX2" fmla="*/ 1177185 w 1397171"/>
              <a:gd name="connsiteY2" fmla="*/ 1110488 h 1723456"/>
              <a:gd name="connsiteX3" fmla="*/ 1299952 w 1397171"/>
              <a:gd name="connsiteY3" fmla="*/ 1639654 h 1723456"/>
              <a:gd name="connsiteX4" fmla="*/ 1109452 w 1397171"/>
              <a:gd name="connsiteY4" fmla="*/ 1237488 h 1723456"/>
              <a:gd name="connsiteX5" fmla="*/ 1105219 w 1397171"/>
              <a:gd name="connsiteY5" fmla="*/ 1720088 h 1723456"/>
              <a:gd name="connsiteX6" fmla="*/ 1020552 w 1397171"/>
              <a:gd name="connsiteY6" fmla="*/ 1419521 h 1723456"/>
              <a:gd name="connsiteX7" fmla="*/ 639552 w 1397171"/>
              <a:gd name="connsiteY7" fmla="*/ 818388 h 1723456"/>
              <a:gd name="connsiteX8" fmla="*/ 648019 w 1397171"/>
              <a:gd name="connsiteY8" fmla="*/ 928454 h 1723456"/>
              <a:gd name="connsiteX9" fmla="*/ 106152 w 1397171"/>
              <a:gd name="connsiteY9" fmla="*/ 776054 h 1723456"/>
              <a:gd name="connsiteX10" fmla="*/ 609919 w 1397171"/>
              <a:gd name="connsiteY10" fmla="*/ 788754 h 1723456"/>
              <a:gd name="connsiteX11" fmla="*/ 319 w 1397171"/>
              <a:gd name="connsiteY11" fmla="*/ 229954 h 1723456"/>
              <a:gd name="connsiteX12" fmla="*/ 707285 w 1397171"/>
              <a:gd name="connsiteY12" fmla="*/ 640588 h 1723456"/>
              <a:gd name="connsiteX13" fmla="*/ 504085 w 1397171"/>
              <a:gd name="connsiteY13" fmla="*/ 327321 h 1723456"/>
              <a:gd name="connsiteX14" fmla="*/ 601452 w 1397171"/>
              <a:gd name="connsiteY14" fmla="*/ 471254 h 1723456"/>
              <a:gd name="connsiteX15" fmla="*/ 398252 w 1397171"/>
              <a:gd name="connsiteY15" fmla="*/ 102954 h 1723456"/>
              <a:gd name="connsiteX16" fmla="*/ 474452 w 1397171"/>
              <a:gd name="connsiteY16" fmla="*/ 119888 h 1723456"/>
              <a:gd name="connsiteX17" fmla="*/ 576052 w 1397171"/>
              <a:gd name="connsiteY17" fmla="*/ 221488 h 1723456"/>
              <a:gd name="connsiteX18" fmla="*/ 741152 w 1397171"/>
              <a:gd name="connsiteY18" fmla="*/ 73321 h 1723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97171" h="1723456">
                <a:moveTo>
                  <a:pt x="741152" y="73321"/>
                </a:moveTo>
                <a:cubicBezTo>
                  <a:pt x="875913" y="298393"/>
                  <a:pt x="1311947" y="1399060"/>
                  <a:pt x="1384619" y="1571921"/>
                </a:cubicBezTo>
                <a:cubicBezTo>
                  <a:pt x="1457291" y="1744782"/>
                  <a:pt x="1191296" y="1099199"/>
                  <a:pt x="1177185" y="1110488"/>
                </a:cubicBezTo>
                <a:cubicBezTo>
                  <a:pt x="1163074" y="1121777"/>
                  <a:pt x="1311241" y="1618487"/>
                  <a:pt x="1299952" y="1639654"/>
                </a:cubicBezTo>
                <a:cubicBezTo>
                  <a:pt x="1288663" y="1660821"/>
                  <a:pt x="1141907" y="1224082"/>
                  <a:pt x="1109452" y="1237488"/>
                </a:cubicBezTo>
                <a:cubicBezTo>
                  <a:pt x="1076997" y="1250894"/>
                  <a:pt x="1120036" y="1689749"/>
                  <a:pt x="1105219" y="1720088"/>
                </a:cubicBezTo>
                <a:cubicBezTo>
                  <a:pt x="1090402" y="1750427"/>
                  <a:pt x="1098163" y="1569804"/>
                  <a:pt x="1020552" y="1419521"/>
                </a:cubicBezTo>
                <a:cubicBezTo>
                  <a:pt x="942941" y="1269238"/>
                  <a:pt x="701641" y="900233"/>
                  <a:pt x="639552" y="818388"/>
                </a:cubicBezTo>
                <a:cubicBezTo>
                  <a:pt x="577463" y="736544"/>
                  <a:pt x="736919" y="935510"/>
                  <a:pt x="648019" y="928454"/>
                </a:cubicBezTo>
                <a:cubicBezTo>
                  <a:pt x="559119" y="921398"/>
                  <a:pt x="112502" y="799337"/>
                  <a:pt x="106152" y="776054"/>
                </a:cubicBezTo>
                <a:cubicBezTo>
                  <a:pt x="99802" y="752771"/>
                  <a:pt x="627558" y="879771"/>
                  <a:pt x="609919" y="788754"/>
                </a:cubicBezTo>
                <a:cubicBezTo>
                  <a:pt x="592280" y="697737"/>
                  <a:pt x="-15909" y="254648"/>
                  <a:pt x="319" y="229954"/>
                </a:cubicBezTo>
                <a:cubicBezTo>
                  <a:pt x="16547" y="205260"/>
                  <a:pt x="623324" y="624360"/>
                  <a:pt x="707285" y="640588"/>
                </a:cubicBezTo>
                <a:cubicBezTo>
                  <a:pt x="791246" y="656816"/>
                  <a:pt x="521724" y="355543"/>
                  <a:pt x="504085" y="327321"/>
                </a:cubicBezTo>
                <a:cubicBezTo>
                  <a:pt x="486446" y="299099"/>
                  <a:pt x="619091" y="508649"/>
                  <a:pt x="601452" y="471254"/>
                </a:cubicBezTo>
                <a:cubicBezTo>
                  <a:pt x="583813" y="433859"/>
                  <a:pt x="419419" y="161515"/>
                  <a:pt x="398252" y="102954"/>
                </a:cubicBezTo>
                <a:cubicBezTo>
                  <a:pt x="377085" y="44393"/>
                  <a:pt x="444819" y="100132"/>
                  <a:pt x="474452" y="119888"/>
                </a:cubicBezTo>
                <a:cubicBezTo>
                  <a:pt x="504085" y="139644"/>
                  <a:pt x="537246" y="230660"/>
                  <a:pt x="576052" y="221488"/>
                </a:cubicBezTo>
                <a:cubicBezTo>
                  <a:pt x="614857" y="212316"/>
                  <a:pt x="606391" y="-151751"/>
                  <a:pt x="741152" y="73321"/>
                </a:cubicBezTo>
                <a:close/>
              </a:path>
            </a:pathLst>
          </a:cu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: 図形 1260">
            <a:extLst>
              <a:ext uri="{FF2B5EF4-FFF2-40B4-BE49-F238E27FC236}">
                <a16:creationId xmlns:a16="http://schemas.microsoft.com/office/drawing/2014/main" id="{B9415884-CCE4-472A-9EF4-C005B4D5195B}"/>
              </a:ext>
            </a:extLst>
          </p:cNvPr>
          <p:cNvSpPr/>
          <p:nvPr/>
        </p:nvSpPr>
        <p:spPr>
          <a:xfrm>
            <a:off x="3233359" y="7034372"/>
            <a:ext cx="1166902" cy="1140290"/>
          </a:xfrm>
          <a:custGeom>
            <a:avLst/>
            <a:gdLst>
              <a:gd name="connsiteX0" fmla="*/ 771374 w 1166902"/>
              <a:gd name="connsiteY0" fmla="*/ 9895 h 1140290"/>
              <a:gd name="connsiteX1" fmla="*/ 1105808 w 1166902"/>
              <a:gd name="connsiteY1" fmla="*/ 124195 h 1140290"/>
              <a:gd name="connsiteX2" fmla="*/ 657074 w 1166902"/>
              <a:gd name="connsiteY2" fmla="*/ 107261 h 1140290"/>
              <a:gd name="connsiteX3" fmla="*/ 1076174 w 1166902"/>
              <a:gd name="connsiteY3" fmla="*/ 327395 h 1140290"/>
              <a:gd name="connsiteX4" fmla="*/ 572408 w 1166902"/>
              <a:gd name="connsiteY4" fmla="*/ 357028 h 1140290"/>
              <a:gd name="connsiteX5" fmla="*/ 1118508 w 1166902"/>
              <a:gd name="connsiteY5" fmla="*/ 801528 h 1140290"/>
              <a:gd name="connsiteX6" fmla="*/ 445408 w 1166902"/>
              <a:gd name="connsiteY6" fmla="*/ 492495 h 1140290"/>
              <a:gd name="connsiteX7" fmla="*/ 1165074 w 1166902"/>
              <a:gd name="connsiteY7" fmla="*/ 996261 h 1140290"/>
              <a:gd name="connsiteX8" fmla="*/ 182941 w 1166902"/>
              <a:gd name="connsiteY8" fmla="*/ 657595 h 1140290"/>
              <a:gd name="connsiteX9" fmla="*/ 1012674 w 1166902"/>
              <a:gd name="connsiteY9" fmla="*/ 1140195 h 1140290"/>
              <a:gd name="connsiteX10" fmla="*/ 908 w 1166902"/>
              <a:gd name="connsiteY10" fmla="*/ 611028 h 1140290"/>
              <a:gd name="connsiteX11" fmla="*/ 826408 w 1166902"/>
              <a:gd name="connsiteY11" fmla="*/ 843861 h 1140290"/>
              <a:gd name="connsiteX12" fmla="*/ 496208 w 1166902"/>
              <a:gd name="connsiteY12" fmla="*/ 280828 h 1140290"/>
              <a:gd name="connsiteX13" fmla="*/ 530074 w 1166902"/>
              <a:gd name="connsiteY13" fmla="*/ 255428 h 1140290"/>
              <a:gd name="connsiteX14" fmla="*/ 305708 w 1166902"/>
              <a:gd name="connsiteY14" fmla="*/ 77628 h 1140290"/>
              <a:gd name="connsiteX15" fmla="*/ 602041 w 1166902"/>
              <a:gd name="connsiteY15" fmla="*/ 107261 h 1140290"/>
              <a:gd name="connsiteX16" fmla="*/ 487741 w 1166902"/>
              <a:gd name="connsiteY16" fmla="*/ 14128 h 1140290"/>
              <a:gd name="connsiteX17" fmla="*/ 771374 w 1166902"/>
              <a:gd name="connsiteY17" fmla="*/ 9895 h 1140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66902" h="1140290">
                <a:moveTo>
                  <a:pt x="771374" y="9895"/>
                </a:moveTo>
                <a:cubicBezTo>
                  <a:pt x="874385" y="28239"/>
                  <a:pt x="1124858" y="107967"/>
                  <a:pt x="1105808" y="124195"/>
                </a:cubicBezTo>
                <a:cubicBezTo>
                  <a:pt x="1086758" y="140423"/>
                  <a:pt x="662013" y="73394"/>
                  <a:pt x="657074" y="107261"/>
                </a:cubicBezTo>
                <a:cubicBezTo>
                  <a:pt x="652135" y="141128"/>
                  <a:pt x="1090285" y="285767"/>
                  <a:pt x="1076174" y="327395"/>
                </a:cubicBezTo>
                <a:cubicBezTo>
                  <a:pt x="1062063" y="369023"/>
                  <a:pt x="565352" y="278006"/>
                  <a:pt x="572408" y="357028"/>
                </a:cubicBezTo>
                <a:cubicBezTo>
                  <a:pt x="579464" y="436050"/>
                  <a:pt x="1139675" y="778950"/>
                  <a:pt x="1118508" y="801528"/>
                </a:cubicBezTo>
                <a:cubicBezTo>
                  <a:pt x="1097341" y="824106"/>
                  <a:pt x="437647" y="460039"/>
                  <a:pt x="445408" y="492495"/>
                </a:cubicBezTo>
                <a:cubicBezTo>
                  <a:pt x="453169" y="524951"/>
                  <a:pt x="1208819" y="968744"/>
                  <a:pt x="1165074" y="996261"/>
                </a:cubicBezTo>
                <a:cubicBezTo>
                  <a:pt x="1121330" y="1023778"/>
                  <a:pt x="208341" y="633606"/>
                  <a:pt x="182941" y="657595"/>
                </a:cubicBezTo>
                <a:cubicBezTo>
                  <a:pt x="157541" y="681584"/>
                  <a:pt x="1043013" y="1147956"/>
                  <a:pt x="1012674" y="1140195"/>
                </a:cubicBezTo>
                <a:cubicBezTo>
                  <a:pt x="982335" y="1132434"/>
                  <a:pt x="31952" y="660417"/>
                  <a:pt x="908" y="611028"/>
                </a:cubicBezTo>
                <a:cubicBezTo>
                  <a:pt x="-30136" y="561639"/>
                  <a:pt x="743858" y="898894"/>
                  <a:pt x="826408" y="843861"/>
                </a:cubicBezTo>
                <a:cubicBezTo>
                  <a:pt x="908958" y="788828"/>
                  <a:pt x="545597" y="378900"/>
                  <a:pt x="496208" y="280828"/>
                </a:cubicBezTo>
                <a:cubicBezTo>
                  <a:pt x="446819" y="182756"/>
                  <a:pt x="561824" y="289295"/>
                  <a:pt x="530074" y="255428"/>
                </a:cubicBezTo>
                <a:cubicBezTo>
                  <a:pt x="498324" y="221561"/>
                  <a:pt x="293713" y="102323"/>
                  <a:pt x="305708" y="77628"/>
                </a:cubicBezTo>
                <a:cubicBezTo>
                  <a:pt x="317702" y="52934"/>
                  <a:pt x="571702" y="117844"/>
                  <a:pt x="602041" y="107261"/>
                </a:cubicBezTo>
                <a:cubicBezTo>
                  <a:pt x="632380" y="96678"/>
                  <a:pt x="453874" y="26122"/>
                  <a:pt x="487741" y="14128"/>
                </a:cubicBezTo>
                <a:cubicBezTo>
                  <a:pt x="521608" y="2134"/>
                  <a:pt x="668363" y="-8449"/>
                  <a:pt x="771374" y="9895"/>
                </a:cubicBezTo>
                <a:close/>
              </a:path>
            </a:pathLst>
          </a:cu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: 図形 1261">
            <a:extLst>
              <a:ext uri="{FF2B5EF4-FFF2-40B4-BE49-F238E27FC236}">
                <a16:creationId xmlns:a16="http://schemas.microsoft.com/office/drawing/2014/main" id="{0107D680-2D78-4E3C-B19F-7BFDA6DDD6F2}"/>
              </a:ext>
            </a:extLst>
          </p:cNvPr>
          <p:cNvSpPr/>
          <p:nvPr/>
        </p:nvSpPr>
        <p:spPr>
          <a:xfrm>
            <a:off x="5864654" y="6906351"/>
            <a:ext cx="653475" cy="585436"/>
          </a:xfrm>
          <a:custGeom>
            <a:avLst/>
            <a:gdLst>
              <a:gd name="connsiteX0" fmla="*/ 133979 w 653475"/>
              <a:gd name="connsiteY0" fmla="*/ 15149 h 585436"/>
              <a:gd name="connsiteX1" fmla="*/ 201713 w 653475"/>
              <a:gd name="connsiteY1" fmla="*/ 87116 h 585436"/>
              <a:gd name="connsiteX2" fmla="*/ 578479 w 653475"/>
              <a:gd name="connsiteY2" fmla="*/ 391916 h 585436"/>
              <a:gd name="connsiteX3" fmla="*/ 421846 w 653475"/>
              <a:gd name="connsiteY3" fmla="*/ 180249 h 585436"/>
              <a:gd name="connsiteX4" fmla="*/ 650446 w 653475"/>
              <a:gd name="connsiteY4" fmla="*/ 417316 h 585436"/>
              <a:gd name="connsiteX5" fmla="*/ 222879 w 653475"/>
              <a:gd name="connsiteY5" fmla="*/ 480816 h 585436"/>
              <a:gd name="connsiteX6" fmla="*/ 260979 w 653475"/>
              <a:gd name="connsiteY6" fmla="*/ 569716 h 585436"/>
              <a:gd name="connsiteX7" fmla="*/ 2746 w 653475"/>
              <a:gd name="connsiteY7" fmla="*/ 129449 h 585436"/>
              <a:gd name="connsiteX8" fmla="*/ 451479 w 653475"/>
              <a:gd name="connsiteY8" fmla="*/ 336882 h 585436"/>
              <a:gd name="connsiteX9" fmla="*/ 133979 w 653475"/>
              <a:gd name="connsiteY9" fmla="*/ 15149 h 585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3475" h="585436">
                <a:moveTo>
                  <a:pt x="133979" y="15149"/>
                </a:moveTo>
                <a:cubicBezTo>
                  <a:pt x="92351" y="-26479"/>
                  <a:pt x="127630" y="24322"/>
                  <a:pt x="201713" y="87116"/>
                </a:cubicBezTo>
                <a:cubicBezTo>
                  <a:pt x="275796" y="149910"/>
                  <a:pt x="541790" y="376394"/>
                  <a:pt x="578479" y="391916"/>
                </a:cubicBezTo>
                <a:cubicBezTo>
                  <a:pt x="615168" y="407438"/>
                  <a:pt x="409852" y="176016"/>
                  <a:pt x="421846" y="180249"/>
                </a:cubicBezTo>
                <a:cubicBezTo>
                  <a:pt x="433840" y="184482"/>
                  <a:pt x="683607" y="367222"/>
                  <a:pt x="650446" y="417316"/>
                </a:cubicBezTo>
                <a:cubicBezTo>
                  <a:pt x="617285" y="467410"/>
                  <a:pt x="287790" y="455416"/>
                  <a:pt x="222879" y="480816"/>
                </a:cubicBezTo>
                <a:cubicBezTo>
                  <a:pt x="157968" y="506216"/>
                  <a:pt x="297668" y="628277"/>
                  <a:pt x="260979" y="569716"/>
                </a:cubicBezTo>
                <a:cubicBezTo>
                  <a:pt x="224290" y="511155"/>
                  <a:pt x="-29004" y="168255"/>
                  <a:pt x="2746" y="129449"/>
                </a:cubicBezTo>
                <a:cubicBezTo>
                  <a:pt x="34496" y="90643"/>
                  <a:pt x="427490" y="356637"/>
                  <a:pt x="451479" y="336882"/>
                </a:cubicBezTo>
                <a:cubicBezTo>
                  <a:pt x="475468" y="317127"/>
                  <a:pt x="175607" y="56777"/>
                  <a:pt x="133979" y="15149"/>
                </a:cubicBezTo>
                <a:close/>
              </a:path>
            </a:pathLst>
          </a:cu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: 図形 1262">
            <a:extLst>
              <a:ext uri="{FF2B5EF4-FFF2-40B4-BE49-F238E27FC236}">
                <a16:creationId xmlns:a16="http://schemas.microsoft.com/office/drawing/2014/main" id="{FA0FF11D-314B-4A3E-9662-4968D757E940}"/>
              </a:ext>
            </a:extLst>
          </p:cNvPr>
          <p:cNvSpPr/>
          <p:nvPr/>
        </p:nvSpPr>
        <p:spPr>
          <a:xfrm>
            <a:off x="3576975" y="8217591"/>
            <a:ext cx="1409499" cy="659010"/>
          </a:xfrm>
          <a:custGeom>
            <a:avLst/>
            <a:gdLst>
              <a:gd name="connsiteX0" fmla="*/ 17125 w 1409499"/>
              <a:gd name="connsiteY0" fmla="*/ 194042 h 659010"/>
              <a:gd name="connsiteX1" fmla="*/ 118725 w 1409499"/>
              <a:gd name="connsiteY1" fmla="*/ 177109 h 659010"/>
              <a:gd name="connsiteX2" fmla="*/ 389658 w 1409499"/>
              <a:gd name="connsiteY2" fmla="*/ 20476 h 659010"/>
              <a:gd name="connsiteX3" fmla="*/ 427758 w 1409499"/>
              <a:gd name="connsiteY3" fmla="*/ 7776 h 659010"/>
              <a:gd name="connsiteX4" fmla="*/ 626725 w 1409499"/>
              <a:gd name="connsiteY4" fmla="*/ 75509 h 659010"/>
              <a:gd name="connsiteX5" fmla="*/ 791825 w 1409499"/>
              <a:gd name="connsiteY5" fmla="*/ 54342 h 659010"/>
              <a:gd name="connsiteX6" fmla="*/ 893425 w 1409499"/>
              <a:gd name="connsiteY6" fmla="*/ 244842 h 659010"/>
              <a:gd name="connsiteX7" fmla="*/ 1092392 w 1409499"/>
              <a:gd name="connsiteY7" fmla="*/ 477676 h 659010"/>
              <a:gd name="connsiteX8" fmla="*/ 1401425 w 1409499"/>
              <a:gd name="connsiteY8" fmla="*/ 388776 h 659010"/>
              <a:gd name="connsiteX9" fmla="*/ 736792 w 1409499"/>
              <a:gd name="connsiteY9" fmla="*/ 651242 h 659010"/>
              <a:gd name="connsiteX10" fmla="*/ 906125 w 1409499"/>
              <a:gd name="connsiteY10" fmla="*/ 591976 h 659010"/>
              <a:gd name="connsiteX11" fmla="*/ 470092 w 1409499"/>
              <a:gd name="connsiteY11" fmla="*/ 617376 h 659010"/>
              <a:gd name="connsiteX12" fmla="*/ 800292 w 1409499"/>
              <a:gd name="connsiteY12" fmla="*/ 545409 h 659010"/>
              <a:gd name="connsiteX13" fmla="*/ 245725 w 1409499"/>
              <a:gd name="connsiteY13" fmla="*/ 359142 h 659010"/>
              <a:gd name="connsiteX14" fmla="*/ 529358 w 1409499"/>
              <a:gd name="connsiteY14" fmla="*/ 337976 h 659010"/>
              <a:gd name="connsiteX15" fmla="*/ 241492 w 1409499"/>
              <a:gd name="connsiteY15" fmla="*/ 608909 h 659010"/>
              <a:gd name="connsiteX16" fmla="*/ 482792 w 1409499"/>
              <a:gd name="connsiteY16" fmla="*/ 371842 h 659010"/>
              <a:gd name="connsiteX17" fmla="*/ 457392 w 1409499"/>
              <a:gd name="connsiteY17" fmla="*/ 206742 h 659010"/>
              <a:gd name="connsiteX18" fmla="*/ 17125 w 1409499"/>
              <a:gd name="connsiteY18" fmla="*/ 194042 h 659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409499" h="659010">
                <a:moveTo>
                  <a:pt x="17125" y="194042"/>
                </a:moveTo>
                <a:cubicBezTo>
                  <a:pt x="-39319" y="189103"/>
                  <a:pt x="56636" y="206037"/>
                  <a:pt x="118725" y="177109"/>
                </a:cubicBezTo>
                <a:cubicBezTo>
                  <a:pt x="180814" y="148181"/>
                  <a:pt x="338153" y="48698"/>
                  <a:pt x="389658" y="20476"/>
                </a:cubicBezTo>
                <a:cubicBezTo>
                  <a:pt x="441163" y="-7746"/>
                  <a:pt x="388247" y="-1396"/>
                  <a:pt x="427758" y="7776"/>
                </a:cubicBezTo>
                <a:cubicBezTo>
                  <a:pt x="467269" y="16948"/>
                  <a:pt x="626725" y="75509"/>
                  <a:pt x="626725" y="75509"/>
                </a:cubicBezTo>
                <a:cubicBezTo>
                  <a:pt x="687403" y="83270"/>
                  <a:pt x="747375" y="26120"/>
                  <a:pt x="791825" y="54342"/>
                </a:cubicBezTo>
                <a:cubicBezTo>
                  <a:pt x="836275" y="82564"/>
                  <a:pt x="843331" y="174286"/>
                  <a:pt x="893425" y="244842"/>
                </a:cubicBezTo>
                <a:cubicBezTo>
                  <a:pt x="943519" y="315398"/>
                  <a:pt x="1007725" y="453687"/>
                  <a:pt x="1092392" y="477676"/>
                </a:cubicBezTo>
                <a:cubicBezTo>
                  <a:pt x="1177059" y="501665"/>
                  <a:pt x="1460692" y="359848"/>
                  <a:pt x="1401425" y="388776"/>
                </a:cubicBezTo>
                <a:cubicBezTo>
                  <a:pt x="1342158" y="417704"/>
                  <a:pt x="819342" y="617375"/>
                  <a:pt x="736792" y="651242"/>
                </a:cubicBezTo>
                <a:cubicBezTo>
                  <a:pt x="654242" y="685109"/>
                  <a:pt x="950575" y="597620"/>
                  <a:pt x="906125" y="591976"/>
                </a:cubicBezTo>
                <a:cubicBezTo>
                  <a:pt x="861675" y="586332"/>
                  <a:pt x="487731" y="625137"/>
                  <a:pt x="470092" y="617376"/>
                </a:cubicBezTo>
                <a:cubicBezTo>
                  <a:pt x="452453" y="609615"/>
                  <a:pt x="837686" y="588448"/>
                  <a:pt x="800292" y="545409"/>
                </a:cubicBezTo>
                <a:cubicBezTo>
                  <a:pt x="762898" y="502370"/>
                  <a:pt x="290881" y="393714"/>
                  <a:pt x="245725" y="359142"/>
                </a:cubicBezTo>
                <a:cubicBezTo>
                  <a:pt x="200569" y="324570"/>
                  <a:pt x="530064" y="296348"/>
                  <a:pt x="529358" y="337976"/>
                </a:cubicBezTo>
                <a:cubicBezTo>
                  <a:pt x="528653" y="379604"/>
                  <a:pt x="249253" y="603265"/>
                  <a:pt x="241492" y="608909"/>
                </a:cubicBezTo>
                <a:cubicBezTo>
                  <a:pt x="233731" y="614553"/>
                  <a:pt x="446809" y="438870"/>
                  <a:pt x="482792" y="371842"/>
                </a:cubicBezTo>
                <a:cubicBezTo>
                  <a:pt x="518775" y="304814"/>
                  <a:pt x="532887" y="234259"/>
                  <a:pt x="457392" y="206742"/>
                </a:cubicBezTo>
                <a:cubicBezTo>
                  <a:pt x="381898" y="179225"/>
                  <a:pt x="73569" y="198981"/>
                  <a:pt x="17125" y="194042"/>
                </a:cubicBezTo>
                <a:close/>
              </a:path>
            </a:pathLst>
          </a:cu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: 図形 1263">
            <a:extLst>
              <a:ext uri="{FF2B5EF4-FFF2-40B4-BE49-F238E27FC236}">
                <a16:creationId xmlns:a16="http://schemas.microsoft.com/office/drawing/2014/main" id="{81F73B3E-9048-47EF-A050-8684D71C0F74}"/>
              </a:ext>
            </a:extLst>
          </p:cNvPr>
          <p:cNvSpPr/>
          <p:nvPr/>
        </p:nvSpPr>
        <p:spPr>
          <a:xfrm>
            <a:off x="5011589" y="8454387"/>
            <a:ext cx="894079" cy="1692821"/>
          </a:xfrm>
          <a:custGeom>
            <a:avLst/>
            <a:gdLst>
              <a:gd name="connsiteX0" fmla="*/ 241978 w 894079"/>
              <a:gd name="connsiteY0" fmla="*/ 317080 h 1692821"/>
              <a:gd name="connsiteX1" fmla="*/ 250444 w 894079"/>
              <a:gd name="connsiteY1" fmla="*/ 672680 h 1692821"/>
              <a:gd name="connsiteX2" fmla="*/ 360511 w 894079"/>
              <a:gd name="connsiteY2" fmla="*/ 681146 h 1692821"/>
              <a:gd name="connsiteX3" fmla="*/ 783844 w 894079"/>
              <a:gd name="connsiteY3" fmla="*/ 253580 h 1692821"/>
              <a:gd name="connsiteX4" fmla="*/ 826178 w 894079"/>
              <a:gd name="connsiteY4" fmla="*/ 786980 h 1692821"/>
              <a:gd name="connsiteX5" fmla="*/ 893911 w 894079"/>
              <a:gd name="connsiteY5" fmla="*/ 439846 h 1692821"/>
              <a:gd name="connsiteX6" fmla="*/ 805011 w 894079"/>
              <a:gd name="connsiteY6" fmla="*/ 638813 h 1692821"/>
              <a:gd name="connsiteX7" fmla="*/ 733044 w 894079"/>
              <a:gd name="connsiteY7" fmla="*/ 812380 h 1692821"/>
              <a:gd name="connsiteX8" fmla="*/ 669544 w 894079"/>
              <a:gd name="connsiteY8" fmla="*/ 943613 h 1692821"/>
              <a:gd name="connsiteX9" fmla="*/ 618744 w 894079"/>
              <a:gd name="connsiteY9" fmla="*/ 1142580 h 1692821"/>
              <a:gd name="connsiteX10" fmla="*/ 551011 w 894079"/>
              <a:gd name="connsiteY10" fmla="*/ 1180680 h 1692821"/>
              <a:gd name="connsiteX11" fmla="*/ 343578 w 894079"/>
              <a:gd name="connsiteY11" fmla="*/ 1570146 h 1692821"/>
              <a:gd name="connsiteX12" fmla="*/ 313944 w 894079"/>
              <a:gd name="connsiteY12" fmla="*/ 1345780 h 1692821"/>
              <a:gd name="connsiteX13" fmla="*/ 76878 w 894079"/>
              <a:gd name="connsiteY13" fmla="*/ 1684446 h 1692821"/>
              <a:gd name="connsiteX14" fmla="*/ 517144 w 894079"/>
              <a:gd name="connsiteY14" fmla="*/ 926680 h 1692821"/>
              <a:gd name="connsiteX15" fmla="*/ 368978 w 894079"/>
              <a:gd name="connsiteY15" fmla="*/ 1019813 h 1692821"/>
              <a:gd name="connsiteX16" fmla="*/ 30311 w 894079"/>
              <a:gd name="connsiteY16" fmla="*/ 168913 h 1692821"/>
              <a:gd name="connsiteX17" fmla="*/ 34544 w 894079"/>
              <a:gd name="connsiteY17" fmla="*/ 20746 h 1692821"/>
              <a:gd name="connsiteX18" fmla="*/ 191178 w 894079"/>
              <a:gd name="connsiteY18" fmla="*/ 456780 h 1692821"/>
              <a:gd name="connsiteX19" fmla="*/ 241978 w 894079"/>
              <a:gd name="connsiteY19" fmla="*/ 317080 h 1692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94079" h="1692821">
                <a:moveTo>
                  <a:pt x="241978" y="317080"/>
                </a:moveTo>
                <a:cubicBezTo>
                  <a:pt x="251856" y="353063"/>
                  <a:pt x="230688" y="612002"/>
                  <a:pt x="250444" y="672680"/>
                </a:cubicBezTo>
                <a:cubicBezTo>
                  <a:pt x="270200" y="733358"/>
                  <a:pt x="271611" y="750996"/>
                  <a:pt x="360511" y="681146"/>
                </a:cubicBezTo>
                <a:cubicBezTo>
                  <a:pt x="449411" y="611296"/>
                  <a:pt x="706233" y="235941"/>
                  <a:pt x="783844" y="253580"/>
                </a:cubicBezTo>
                <a:cubicBezTo>
                  <a:pt x="861455" y="271219"/>
                  <a:pt x="807833" y="755936"/>
                  <a:pt x="826178" y="786980"/>
                </a:cubicBezTo>
                <a:cubicBezTo>
                  <a:pt x="844523" y="818024"/>
                  <a:pt x="897439" y="464540"/>
                  <a:pt x="893911" y="439846"/>
                </a:cubicBezTo>
                <a:cubicBezTo>
                  <a:pt x="890383" y="415152"/>
                  <a:pt x="831822" y="576724"/>
                  <a:pt x="805011" y="638813"/>
                </a:cubicBezTo>
                <a:cubicBezTo>
                  <a:pt x="778200" y="700902"/>
                  <a:pt x="755622" y="761580"/>
                  <a:pt x="733044" y="812380"/>
                </a:cubicBezTo>
                <a:cubicBezTo>
                  <a:pt x="710466" y="863180"/>
                  <a:pt x="688594" y="888580"/>
                  <a:pt x="669544" y="943613"/>
                </a:cubicBezTo>
                <a:cubicBezTo>
                  <a:pt x="650494" y="998646"/>
                  <a:pt x="638499" y="1103069"/>
                  <a:pt x="618744" y="1142580"/>
                </a:cubicBezTo>
                <a:cubicBezTo>
                  <a:pt x="598989" y="1182091"/>
                  <a:pt x="596872" y="1109419"/>
                  <a:pt x="551011" y="1180680"/>
                </a:cubicBezTo>
                <a:cubicBezTo>
                  <a:pt x="505150" y="1251941"/>
                  <a:pt x="383089" y="1542629"/>
                  <a:pt x="343578" y="1570146"/>
                </a:cubicBezTo>
                <a:cubicBezTo>
                  <a:pt x="304067" y="1597663"/>
                  <a:pt x="358394" y="1326730"/>
                  <a:pt x="313944" y="1345780"/>
                </a:cubicBezTo>
                <a:cubicBezTo>
                  <a:pt x="269494" y="1364830"/>
                  <a:pt x="43011" y="1754296"/>
                  <a:pt x="76878" y="1684446"/>
                </a:cubicBezTo>
                <a:cubicBezTo>
                  <a:pt x="110745" y="1614596"/>
                  <a:pt x="468461" y="1037452"/>
                  <a:pt x="517144" y="926680"/>
                </a:cubicBezTo>
                <a:cubicBezTo>
                  <a:pt x="565827" y="815908"/>
                  <a:pt x="450117" y="1146108"/>
                  <a:pt x="368978" y="1019813"/>
                </a:cubicBezTo>
                <a:cubicBezTo>
                  <a:pt x="287839" y="893519"/>
                  <a:pt x="86050" y="335424"/>
                  <a:pt x="30311" y="168913"/>
                </a:cubicBezTo>
                <a:cubicBezTo>
                  <a:pt x="-25428" y="2402"/>
                  <a:pt x="7733" y="-27232"/>
                  <a:pt x="34544" y="20746"/>
                </a:cubicBezTo>
                <a:cubicBezTo>
                  <a:pt x="61355" y="68724"/>
                  <a:pt x="162250" y="405980"/>
                  <a:pt x="191178" y="456780"/>
                </a:cubicBezTo>
                <a:cubicBezTo>
                  <a:pt x="220106" y="507580"/>
                  <a:pt x="232100" y="281097"/>
                  <a:pt x="241978" y="317080"/>
                </a:cubicBezTo>
                <a:close/>
              </a:path>
            </a:pathLst>
          </a:cu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: 図形 1264">
            <a:extLst>
              <a:ext uri="{FF2B5EF4-FFF2-40B4-BE49-F238E27FC236}">
                <a16:creationId xmlns:a16="http://schemas.microsoft.com/office/drawing/2014/main" id="{2ABE04D9-0AB7-4326-821B-F56D1BCF4925}"/>
              </a:ext>
            </a:extLst>
          </p:cNvPr>
          <p:cNvSpPr/>
          <p:nvPr/>
        </p:nvSpPr>
        <p:spPr>
          <a:xfrm>
            <a:off x="4137934" y="9492333"/>
            <a:ext cx="1183278" cy="1155269"/>
          </a:xfrm>
          <a:custGeom>
            <a:avLst/>
            <a:gdLst>
              <a:gd name="connsiteX0" fmla="*/ 69999 w 1183278"/>
              <a:gd name="connsiteY0" fmla="*/ 28434 h 1155269"/>
              <a:gd name="connsiteX1" fmla="*/ 163133 w 1183278"/>
              <a:gd name="connsiteY1" fmla="*/ 130034 h 1155269"/>
              <a:gd name="connsiteX2" fmla="*/ 1056366 w 1183278"/>
              <a:gd name="connsiteY2" fmla="*/ 544900 h 1155269"/>
              <a:gd name="connsiteX3" fmla="*/ 882799 w 1183278"/>
              <a:gd name="connsiteY3" fmla="*/ 591467 h 1155269"/>
              <a:gd name="connsiteX4" fmla="*/ 1166433 w 1183278"/>
              <a:gd name="connsiteY4" fmla="*/ 726934 h 1155269"/>
              <a:gd name="connsiteX5" fmla="*/ 1124099 w 1183278"/>
              <a:gd name="connsiteY5" fmla="*/ 997867 h 1155269"/>
              <a:gd name="connsiteX6" fmla="*/ 1162199 w 1183278"/>
              <a:gd name="connsiteY6" fmla="*/ 1146034 h 1155269"/>
              <a:gd name="connsiteX7" fmla="*/ 738866 w 1183278"/>
              <a:gd name="connsiteY7" fmla="*/ 735400 h 1155269"/>
              <a:gd name="connsiteX8" fmla="*/ 831999 w 1183278"/>
              <a:gd name="connsiteY8" fmla="*/ 731167 h 1155269"/>
              <a:gd name="connsiteX9" fmla="*/ 929366 w 1183278"/>
              <a:gd name="connsiteY9" fmla="*/ 587234 h 1155269"/>
              <a:gd name="connsiteX10" fmla="*/ 69999 w 1183278"/>
              <a:gd name="connsiteY10" fmla="*/ 28434 h 1155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3278" h="1155269">
                <a:moveTo>
                  <a:pt x="69999" y="28434"/>
                </a:moveTo>
                <a:cubicBezTo>
                  <a:pt x="-57707" y="-47766"/>
                  <a:pt x="-1261" y="43956"/>
                  <a:pt x="163133" y="130034"/>
                </a:cubicBezTo>
                <a:cubicBezTo>
                  <a:pt x="327527" y="216112"/>
                  <a:pt x="936422" y="467995"/>
                  <a:pt x="1056366" y="544900"/>
                </a:cubicBezTo>
                <a:cubicBezTo>
                  <a:pt x="1176310" y="621805"/>
                  <a:pt x="864455" y="561128"/>
                  <a:pt x="882799" y="591467"/>
                </a:cubicBezTo>
                <a:cubicBezTo>
                  <a:pt x="901143" y="621806"/>
                  <a:pt x="1126216" y="659201"/>
                  <a:pt x="1166433" y="726934"/>
                </a:cubicBezTo>
                <a:cubicBezTo>
                  <a:pt x="1206650" y="794667"/>
                  <a:pt x="1124805" y="928017"/>
                  <a:pt x="1124099" y="997867"/>
                </a:cubicBezTo>
                <a:cubicBezTo>
                  <a:pt x="1123393" y="1067717"/>
                  <a:pt x="1226404" y="1189778"/>
                  <a:pt x="1162199" y="1146034"/>
                </a:cubicBezTo>
                <a:cubicBezTo>
                  <a:pt x="1097994" y="1102290"/>
                  <a:pt x="793899" y="804544"/>
                  <a:pt x="738866" y="735400"/>
                </a:cubicBezTo>
                <a:cubicBezTo>
                  <a:pt x="683833" y="666256"/>
                  <a:pt x="800249" y="755861"/>
                  <a:pt x="831999" y="731167"/>
                </a:cubicBezTo>
                <a:cubicBezTo>
                  <a:pt x="863749" y="706473"/>
                  <a:pt x="1058483" y="700828"/>
                  <a:pt x="929366" y="587234"/>
                </a:cubicBezTo>
                <a:cubicBezTo>
                  <a:pt x="800249" y="473640"/>
                  <a:pt x="197705" y="104634"/>
                  <a:pt x="69999" y="28434"/>
                </a:cubicBezTo>
                <a:close/>
              </a:path>
            </a:pathLst>
          </a:cu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: 図形 1265">
            <a:extLst>
              <a:ext uri="{FF2B5EF4-FFF2-40B4-BE49-F238E27FC236}">
                <a16:creationId xmlns:a16="http://schemas.microsoft.com/office/drawing/2014/main" id="{F8524019-9131-44A8-9FD5-2B95093A865E}"/>
              </a:ext>
            </a:extLst>
          </p:cNvPr>
          <p:cNvSpPr/>
          <p:nvPr/>
        </p:nvSpPr>
        <p:spPr>
          <a:xfrm>
            <a:off x="5557653" y="10023719"/>
            <a:ext cx="1068312" cy="1215646"/>
          </a:xfrm>
          <a:custGeom>
            <a:avLst/>
            <a:gdLst>
              <a:gd name="connsiteX0" fmla="*/ 30347 w 1068312"/>
              <a:gd name="connsiteY0" fmla="*/ 9281 h 1215646"/>
              <a:gd name="connsiteX1" fmla="*/ 212380 w 1068312"/>
              <a:gd name="connsiteY1" fmla="*/ 30448 h 1215646"/>
              <a:gd name="connsiteX2" fmla="*/ 1008247 w 1068312"/>
              <a:gd name="connsiteY2" fmla="*/ 165914 h 1215646"/>
              <a:gd name="connsiteX3" fmla="*/ 1008247 w 1068312"/>
              <a:gd name="connsiteY3" fmla="*/ 225181 h 1215646"/>
              <a:gd name="connsiteX4" fmla="*/ 978614 w 1068312"/>
              <a:gd name="connsiteY4" fmla="*/ 546914 h 1215646"/>
              <a:gd name="connsiteX5" fmla="*/ 965914 w 1068312"/>
              <a:gd name="connsiteY5" fmla="*/ 953314 h 1215646"/>
              <a:gd name="connsiteX6" fmla="*/ 957447 w 1068312"/>
              <a:gd name="connsiteY6" fmla="*/ 1131114 h 1215646"/>
              <a:gd name="connsiteX7" fmla="*/ 1054814 w 1068312"/>
              <a:gd name="connsiteY7" fmla="*/ 915214 h 1215646"/>
              <a:gd name="connsiteX8" fmla="*/ 1029414 w 1068312"/>
              <a:gd name="connsiteY8" fmla="*/ 1033748 h 1215646"/>
              <a:gd name="connsiteX9" fmla="*/ 889714 w 1068312"/>
              <a:gd name="connsiteY9" fmla="*/ 1029514 h 1215646"/>
              <a:gd name="connsiteX10" fmla="*/ 813514 w 1068312"/>
              <a:gd name="connsiteY10" fmla="*/ 1211548 h 1215646"/>
              <a:gd name="connsiteX11" fmla="*/ 538347 w 1068312"/>
              <a:gd name="connsiteY11" fmla="*/ 826314 h 1215646"/>
              <a:gd name="connsiteX12" fmla="*/ 555280 w 1068312"/>
              <a:gd name="connsiteY12" fmla="*/ 728948 h 1215646"/>
              <a:gd name="connsiteX13" fmla="*/ 714 w 1068312"/>
              <a:gd name="connsiteY13" fmla="*/ 331014 h 1215646"/>
              <a:gd name="connsiteX14" fmla="*/ 686514 w 1068312"/>
              <a:gd name="connsiteY14" fmla="*/ 369114 h 1215646"/>
              <a:gd name="connsiteX15" fmla="*/ 237780 w 1068312"/>
              <a:gd name="connsiteY15" fmla="*/ 182848 h 1215646"/>
              <a:gd name="connsiteX16" fmla="*/ 496014 w 1068312"/>
              <a:gd name="connsiteY16" fmla="*/ 208248 h 1215646"/>
              <a:gd name="connsiteX17" fmla="*/ 30347 w 1068312"/>
              <a:gd name="connsiteY17" fmla="*/ 9281 h 1215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68312" h="1215646">
                <a:moveTo>
                  <a:pt x="30347" y="9281"/>
                </a:moveTo>
                <a:cubicBezTo>
                  <a:pt x="-16925" y="-20352"/>
                  <a:pt x="212380" y="30448"/>
                  <a:pt x="212380" y="30448"/>
                </a:cubicBezTo>
                <a:cubicBezTo>
                  <a:pt x="375363" y="56553"/>
                  <a:pt x="875603" y="133459"/>
                  <a:pt x="1008247" y="165914"/>
                </a:cubicBezTo>
                <a:cubicBezTo>
                  <a:pt x="1140891" y="198369"/>
                  <a:pt x="1013186" y="161681"/>
                  <a:pt x="1008247" y="225181"/>
                </a:cubicBezTo>
                <a:cubicBezTo>
                  <a:pt x="1003308" y="288681"/>
                  <a:pt x="985670" y="425559"/>
                  <a:pt x="978614" y="546914"/>
                </a:cubicBezTo>
                <a:cubicBezTo>
                  <a:pt x="971559" y="668270"/>
                  <a:pt x="969442" y="855947"/>
                  <a:pt x="965914" y="953314"/>
                </a:cubicBezTo>
                <a:cubicBezTo>
                  <a:pt x="962386" y="1050681"/>
                  <a:pt x="942630" y="1137464"/>
                  <a:pt x="957447" y="1131114"/>
                </a:cubicBezTo>
                <a:cubicBezTo>
                  <a:pt x="972264" y="1124764"/>
                  <a:pt x="1042820" y="931442"/>
                  <a:pt x="1054814" y="915214"/>
                </a:cubicBezTo>
                <a:cubicBezTo>
                  <a:pt x="1066808" y="898986"/>
                  <a:pt x="1056931" y="1014698"/>
                  <a:pt x="1029414" y="1033748"/>
                </a:cubicBezTo>
                <a:cubicBezTo>
                  <a:pt x="1001897" y="1052798"/>
                  <a:pt x="925697" y="999881"/>
                  <a:pt x="889714" y="1029514"/>
                </a:cubicBezTo>
                <a:cubicBezTo>
                  <a:pt x="853731" y="1059147"/>
                  <a:pt x="872075" y="1245415"/>
                  <a:pt x="813514" y="1211548"/>
                </a:cubicBezTo>
                <a:cubicBezTo>
                  <a:pt x="754953" y="1177681"/>
                  <a:pt x="581386" y="906747"/>
                  <a:pt x="538347" y="826314"/>
                </a:cubicBezTo>
                <a:cubicBezTo>
                  <a:pt x="495308" y="745881"/>
                  <a:pt x="644885" y="811498"/>
                  <a:pt x="555280" y="728948"/>
                </a:cubicBezTo>
                <a:cubicBezTo>
                  <a:pt x="465675" y="646398"/>
                  <a:pt x="-21158" y="390986"/>
                  <a:pt x="714" y="331014"/>
                </a:cubicBezTo>
                <a:cubicBezTo>
                  <a:pt x="22586" y="271042"/>
                  <a:pt x="647003" y="393808"/>
                  <a:pt x="686514" y="369114"/>
                </a:cubicBezTo>
                <a:cubicBezTo>
                  <a:pt x="726025" y="344420"/>
                  <a:pt x="269530" y="209659"/>
                  <a:pt x="237780" y="182848"/>
                </a:cubicBezTo>
                <a:cubicBezTo>
                  <a:pt x="206030" y="156037"/>
                  <a:pt x="525647" y="234354"/>
                  <a:pt x="496014" y="208248"/>
                </a:cubicBezTo>
                <a:cubicBezTo>
                  <a:pt x="466381" y="182142"/>
                  <a:pt x="77619" y="38914"/>
                  <a:pt x="30347" y="9281"/>
                </a:cubicBezTo>
                <a:close/>
              </a:path>
            </a:pathLst>
          </a:cu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: 図形 1266">
            <a:extLst>
              <a:ext uri="{FF2B5EF4-FFF2-40B4-BE49-F238E27FC236}">
                <a16:creationId xmlns:a16="http://schemas.microsoft.com/office/drawing/2014/main" id="{8A8E2482-C26E-4738-952F-3CA303C47E1A}"/>
              </a:ext>
            </a:extLst>
          </p:cNvPr>
          <p:cNvSpPr/>
          <p:nvPr/>
        </p:nvSpPr>
        <p:spPr>
          <a:xfrm>
            <a:off x="4826472" y="10790665"/>
            <a:ext cx="1127502" cy="1589416"/>
          </a:xfrm>
          <a:custGeom>
            <a:avLst/>
            <a:gdLst>
              <a:gd name="connsiteX0" fmla="*/ 291628 w 1127502"/>
              <a:gd name="connsiteY0" fmla="*/ 59368 h 1589416"/>
              <a:gd name="connsiteX1" fmla="*/ 393228 w 1127502"/>
              <a:gd name="connsiteY1" fmla="*/ 122868 h 1589416"/>
              <a:gd name="connsiteX2" fmla="*/ 973195 w 1127502"/>
              <a:gd name="connsiteY2" fmla="*/ 821368 h 1589416"/>
              <a:gd name="connsiteX3" fmla="*/ 858895 w 1127502"/>
              <a:gd name="connsiteY3" fmla="*/ 652035 h 1589416"/>
              <a:gd name="connsiteX4" fmla="*/ 1100195 w 1127502"/>
              <a:gd name="connsiteY4" fmla="*/ 1456368 h 1589416"/>
              <a:gd name="connsiteX5" fmla="*/ 1104428 w 1127502"/>
              <a:gd name="connsiteY5" fmla="*/ 1202368 h 1589416"/>
              <a:gd name="connsiteX6" fmla="*/ 943561 w 1127502"/>
              <a:gd name="connsiteY6" fmla="*/ 1587602 h 1589416"/>
              <a:gd name="connsiteX7" fmla="*/ 761528 w 1127502"/>
              <a:gd name="connsiteY7" fmla="*/ 1011868 h 1589416"/>
              <a:gd name="connsiteX8" fmla="*/ 858895 w 1127502"/>
              <a:gd name="connsiteY8" fmla="*/ 1193902 h 1589416"/>
              <a:gd name="connsiteX9" fmla="*/ 397461 w 1127502"/>
              <a:gd name="connsiteY9" fmla="*/ 956835 h 1589416"/>
              <a:gd name="connsiteX10" fmla="*/ 918161 w 1127502"/>
              <a:gd name="connsiteY10" fmla="*/ 990702 h 1589416"/>
              <a:gd name="connsiteX11" fmla="*/ 3761 w 1127502"/>
              <a:gd name="connsiteY11" fmla="*/ 448835 h 1589416"/>
              <a:gd name="connsiteX12" fmla="*/ 587961 w 1127502"/>
              <a:gd name="connsiteY12" fmla="*/ 643568 h 1589416"/>
              <a:gd name="connsiteX13" fmla="*/ 444028 w 1127502"/>
              <a:gd name="connsiteY13" fmla="*/ 398035 h 1589416"/>
              <a:gd name="connsiteX14" fmla="*/ 774228 w 1127502"/>
              <a:gd name="connsiteY14" fmla="*/ 749402 h 1589416"/>
              <a:gd name="connsiteX15" fmla="*/ 291628 w 1127502"/>
              <a:gd name="connsiteY15" fmla="*/ 59368 h 1589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27502" h="1589416">
                <a:moveTo>
                  <a:pt x="291628" y="59368"/>
                </a:moveTo>
                <a:cubicBezTo>
                  <a:pt x="228128" y="-45054"/>
                  <a:pt x="279633" y="-4132"/>
                  <a:pt x="393228" y="122868"/>
                </a:cubicBezTo>
                <a:cubicBezTo>
                  <a:pt x="506823" y="249868"/>
                  <a:pt x="895584" y="733174"/>
                  <a:pt x="973195" y="821368"/>
                </a:cubicBezTo>
                <a:cubicBezTo>
                  <a:pt x="1050806" y="909562"/>
                  <a:pt x="837728" y="546202"/>
                  <a:pt x="858895" y="652035"/>
                </a:cubicBezTo>
                <a:cubicBezTo>
                  <a:pt x="880062" y="757868"/>
                  <a:pt x="1059273" y="1364646"/>
                  <a:pt x="1100195" y="1456368"/>
                </a:cubicBezTo>
                <a:cubicBezTo>
                  <a:pt x="1141117" y="1548090"/>
                  <a:pt x="1130534" y="1180496"/>
                  <a:pt x="1104428" y="1202368"/>
                </a:cubicBezTo>
                <a:cubicBezTo>
                  <a:pt x="1078322" y="1224240"/>
                  <a:pt x="1000711" y="1619352"/>
                  <a:pt x="943561" y="1587602"/>
                </a:cubicBezTo>
                <a:cubicBezTo>
                  <a:pt x="886411" y="1555852"/>
                  <a:pt x="775639" y="1077485"/>
                  <a:pt x="761528" y="1011868"/>
                </a:cubicBezTo>
                <a:cubicBezTo>
                  <a:pt x="747417" y="946251"/>
                  <a:pt x="919573" y="1203074"/>
                  <a:pt x="858895" y="1193902"/>
                </a:cubicBezTo>
                <a:cubicBezTo>
                  <a:pt x="798217" y="1184730"/>
                  <a:pt x="387583" y="990702"/>
                  <a:pt x="397461" y="956835"/>
                </a:cubicBezTo>
                <a:cubicBezTo>
                  <a:pt x="407339" y="922968"/>
                  <a:pt x="983778" y="1075369"/>
                  <a:pt x="918161" y="990702"/>
                </a:cubicBezTo>
                <a:cubicBezTo>
                  <a:pt x="852544" y="906035"/>
                  <a:pt x="58794" y="506691"/>
                  <a:pt x="3761" y="448835"/>
                </a:cubicBezTo>
                <a:cubicBezTo>
                  <a:pt x="-51272" y="390979"/>
                  <a:pt x="514583" y="652035"/>
                  <a:pt x="587961" y="643568"/>
                </a:cubicBezTo>
                <a:cubicBezTo>
                  <a:pt x="661339" y="635101"/>
                  <a:pt x="412984" y="380396"/>
                  <a:pt x="444028" y="398035"/>
                </a:cubicBezTo>
                <a:cubicBezTo>
                  <a:pt x="475073" y="415674"/>
                  <a:pt x="797511" y="802319"/>
                  <a:pt x="774228" y="749402"/>
                </a:cubicBezTo>
                <a:cubicBezTo>
                  <a:pt x="750945" y="696485"/>
                  <a:pt x="355128" y="163790"/>
                  <a:pt x="291628" y="59368"/>
                </a:cubicBezTo>
                <a:close/>
              </a:path>
            </a:pathLst>
          </a:cu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: 図形 1267">
            <a:extLst>
              <a:ext uri="{FF2B5EF4-FFF2-40B4-BE49-F238E27FC236}">
                <a16:creationId xmlns:a16="http://schemas.microsoft.com/office/drawing/2014/main" id="{B5119C77-E8E1-465E-B4FE-5B91835F891A}"/>
              </a:ext>
            </a:extLst>
          </p:cNvPr>
          <p:cNvSpPr/>
          <p:nvPr/>
        </p:nvSpPr>
        <p:spPr>
          <a:xfrm>
            <a:off x="3091645" y="10704293"/>
            <a:ext cx="1095523" cy="1251564"/>
          </a:xfrm>
          <a:custGeom>
            <a:avLst/>
            <a:gdLst>
              <a:gd name="connsiteX0" fmla="*/ 396622 w 1095523"/>
              <a:gd name="connsiteY0" fmla="*/ 14507 h 1251564"/>
              <a:gd name="connsiteX1" fmla="*/ 481288 w 1095523"/>
              <a:gd name="connsiteY1" fmla="*/ 48374 h 1251564"/>
              <a:gd name="connsiteX2" fmla="*/ 1086655 w 1095523"/>
              <a:gd name="connsiteY2" fmla="*/ 336240 h 1251564"/>
              <a:gd name="connsiteX3" fmla="*/ 849588 w 1095523"/>
              <a:gd name="connsiteY3" fmla="*/ 395507 h 1251564"/>
              <a:gd name="connsiteX4" fmla="*/ 955422 w 1095523"/>
              <a:gd name="connsiteY4" fmla="*/ 569074 h 1251564"/>
              <a:gd name="connsiteX5" fmla="*/ 959655 w 1095523"/>
              <a:gd name="connsiteY5" fmla="*/ 713007 h 1251564"/>
              <a:gd name="connsiteX6" fmla="*/ 1044322 w 1095523"/>
              <a:gd name="connsiteY6" fmla="*/ 971240 h 1251564"/>
              <a:gd name="connsiteX7" fmla="*/ 874988 w 1095523"/>
              <a:gd name="connsiteY7" fmla="*/ 810374 h 1251564"/>
              <a:gd name="connsiteX8" fmla="*/ 963888 w 1095523"/>
              <a:gd name="connsiteY8" fmla="*/ 1246407 h 1251564"/>
              <a:gd name="connsiteX9" fmla="*/ 722588 w 1095523"/>
              <a:gd name="connsiteY9" fmla="*/ 1038974 h 1251564"/>
              <a:gd name="connsiteX10" fmla="*/ 239988 w 1095523"/>
              <a:gd name="connsiteY10" fmla="*/ 873874 h 1251564"/>
              <a:gd name="connsiteX11" fmla="*/ 32555 w 1095523"/>
              <a:gd name="connsiteY11" fmla="*/ 518274 h 1251564"/>
              <a:gd name="connsiteX12" fmla="*/ 913088 w 1095523"/>
              <a:gd name="connsiteY12" fmla="*/ 907740 h 1251564"/>
              <a:gd name="connsiteX13" fmla="*/ 536322 w 1095523"/>
              <a:gd name="connsiteY13" fmla="*/ 370107 h 1251564"/>
              <a:gd name="connsiteX14" fmla="*/ 790322 w 1095523"/>
              <a:gd name="connsiteY14" fmla="*/ 327774 h 1251564"/>
              <a:gd name="connsiteX15" fmla="*/ 396622 w 1095523"/>
              <a:gd name="connsiteY15" fmla="*/ 14507 h 1251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95523" h="1251564">
                <a:moveTo>
                  <a:pt x="396622" y="14507"/>
                </a:moveTo>
                <a:cubicBezTo>
                  <a:pt x="345116" y="-32060"/>
                  <a:pt x="481288" y="48374"/>
                  <a:pt x="481288" y="48374"/>
                </a:cubicBezTo>
                <a:cubicBezTo>
                  <a:pt x="596293" y="101996"/>
                  <a:pt x="1025272" y="278385"/>
                  <a:pt x="1086655" y="336240"/>
                </a:cubicBezTo>
                <a:cubicBezTo>
                  <a:pt x="1148038" y="394095"/>
                  <a:pt x="871460" y="356701"/>
                  <a:pt x="849588" y="395507"/>
                </a:cubicBezTo>
                <a:cubicBezTo>
                  <a:pt x="827716" y="434313"/>
                  <a:pt x="937078" y="516157"/>
                  <a:pt x="955422" y="569074"/>
                </a:cubicBezTo>
                <a:cubicBezTo>
                  <a:pt x="973766" y="621991"/>
                  <a:pt x="944838" y="645979"/>
                  <a:pt x="959655" y="713007"/>
                </a:cubicBezTo>
                <a:cubicBezTo>
                  <a:pt x="974472" y="780035"/>
                  <a:pt x="1058433" y="955012"/>
                  <a:pt x="1044322" y="971240"/>
                </a:cubicBezTo>
                <a:cubicBezTo>
                  <a:pt x="1030211" y="987468"/>
                  <a:pt x="888394" y="764513"/>
                  <a:pt x="874988" y="810374"/>
                </a:cubicBezTo>
                <a:cubicBezTo>
                  <a:pt x="861582" y="856235"/>
                  <a:pt x="989288" y="1208307"/>
                  <a:pt x="963888" y="1246407"/>
                </a:cubicBezTo>
                <a:cubicBezTo>
                  <a:pt x="938488" y="1284507"/>
                  <a:pt x="843238" y="1101063"/>
                  <a:pt x="722588" y="1038974"/>
                </a:cubicBezTo>
                <a:cubicBezTo>
                  <a:pt x="601938" y="976885"/>
                  <a:pt x="354994" y="960657"/>
                  <a:pt x="239988" y="873874"/>
                </a:cubicBezTo>
                <a:cubicBezTo>
                  <a:pt x="124982" y="787091"/>
                  <a:pt x="-79628" y="512630"/>
                  <a:pt x="32555" y="518274"/>
                </a:cubicBezTo>
                <a:cubicBezTo>
                  <a:pt x="144738" y="523918"/>
                  <a:pt x="829127" y="932434"/>
                  <a:pt x="913088" y="907740"/>
                </a:cubicBezTo>
                <a:cubicBezTo>
                  <a:pt x="997049" y="883046"/>
                  <a:pt x="556783" y="466768"/>
                  <a:pt x="536322" y="370107"/>
                </a:cubicBezTo>
                <a:cubicBezTo>
                  <a:pt x="515861" y="273446"/>
                  <a:pt x="807961" y="387041"/>
                  <a:pt x="790322" y="327774"/>
                </a:cubicBezTo>
                <a:cubicBezTo>
                  <a:pt x="772683" y="268507"/>
                  <a:pt x="448128" y="61074"/>
                  <a:pt x="396622" y="14507"/>
                </a:cubicBezTo>
                <a:close/>
              </a:path>
            </a:pathLst>
          </a:cu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: 図形 1268">
            <a:extLst>
              <a:ext uri="{FF2B5EF4-FFF2-40B4-BE49-F238E27FC236}">
                <a16:creationId xmlns:a16="http://schemas.microsoft.com/office/drawing/2014/main" id="{48D99D10-83F8-4C6C-817E-3EE700582404}"/>
              </a:ext>
            </a:extLst>
          </p:cNvPr>
          <p:cNvSpPr/>
          <p:nvPr/>
        </p:nvSpPr>
        <p:spPr>
          <a:xfrm>
            <a:off x="6144868" y="7227453"/>
            <a:ext cx="764268" cy="804033"/>
          </a:xfrm>
          <a:custGeom>
            <a:avLst/>
            <a:gdLst>
              <a:gd name="connsiteX0" fmla="*/ 479452 w 764268"/>
              <a:gd name="connsiteY0" fmla="*/ 1387 h 804033"/>
              <a:gd name="connsiteX1" fmla="*/ 763932 w 764268"/>
              <a:gd name="connsiteY1" fmla="*/ 590667 h 804033"/>
              <a:gd name="connsiteX2" fmla="*/ 423572 w 764268"/>
              <a:gd name="connsiteY2" fmla="*/ 448427 h 804033"/>
              <a:gd name="connsiteX3" fmla="*/ 17172 w 764268"/>
              <a:gd name="connsiteY3" fmla="*/ 804027 h 804033"/>
              <a:gd name="connsiteX4" fmla="*/ 118772 w 764268"/>
              <a:gd name="connsiteY4" fmla="*/ 438267 h 804033"/>
              <a:gd name="connsiteX5" fmla="*/ 479452 w 764268"/>
              <a:gd name="connsiteY5" fmla="*/ 1387 h 804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4268" h="804033">
                <a:moveTo>
                  <a:pt x="479452" y="1387"/>
                </a:moveTo>
                <a:cubicBezTo>
                  <a:pt x="586979" y="26787"/>
                  <a:pt x="773245" y="516160"/>
                  <a:pt x="763932" y="590667"/>
                </a:cubicBezTo>
                <a:cubicBezTo>
                  <a:pt x="754619" y="665174"/>
                  <a:pt x="548032" y="412867"/>
                  <a:pt x="423572" y="448427"/>
                </a:cubicBezTo>
                <a:cubicBezTo>
                  <a:pt x="299112" y="483987"/>
                  <a:pt x="67972" y="805720"/>
                  <a:pt x="17172" y="804027"/>
                </a:cubicBezTo>
                <a:cubicBezTo>
                  <a:pt x="-33628" y="802334"/>
                  <a:pt x="36645" y="570347"/>
                  <a:pt x="118772" y="438267"/>
                </a:cubicBezTo>
                <a:cubicBezTo>
                  <a:pt x="200899" y="306187"/>
                  <a:pt x="371925" y="-24013"/>
                  <a:pt x="479452" y="1387"/>
                </a:cubicBezTo>
                <a:close/>
              </a:path>
            </a:pathLst>
          </a:cu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: 図形 1269">
            <a:extLst>
              <a:ext uri="{FF2B5EF4-FFF2-40B4-BE49-F238E27FC236}">
                <a16:creationId xmlns:a16="http://schemas.microsoft.com/office/drawing/2014/main" id="{430A93F1-785E-4691-BF7C-8481B04BAD3A}"/>
              </a:ext>
            </a:extLst>
          </p:cNvPr>
          <p:cNvSpPr/>
          <p:nvPr/>
        </p:nvSpPr>
        <p:spPr>
          <a:xfrm>
            <a:off x="6221282" y="7640289"/>
            <a:ext cx="502058" cy="1569965"/>
          </a:xfrm>
          <a:custGeom>
            <a:avLst/>
            <a:gdLst>
              <a:gd name="connsiteX0" fmla="*/ 367478 w 502058"/>
              <a:gd name="connsiteY0" fmla="*/ 31 h 1569965"/>
              <a:gd name="connsiteX1" fmla="*/ 494478 w 502058"/>
              <a:gd name="connsiteY1" fmla="*/ 523271 h 1569965"/>
              <a:gd name="connsiteX2" fmla="*/ 103318 w 502058"/>
              <a:gd name="connsiteY2" fmla="*/ 609631 h 1569965"/>
              <a:gd name="connsiteX3" fmla="*/ 169358 w 502058"/>
              <a:gd name="connsiteY3" fmla="*/ 1569751 h 1569965"/>
              <a:gd name="connsiteX4" fmla="*/ 6798 w 502058"/>
              <a:gd name="connsiteY4" fmla="*/ 518191 h 1569965"/>
              <a:gd name="connsiteX5" fmla="*/ 438598 w 502058"/>
              <a:gd name="connsiteY5" fmla="*/ 497871 h 1569965"/>
              <a:gd name="connsiteX6" fmla="*/ 367478 w 502058"/>
              <a:gd name="connsiteY6" fmla="*/ 31 h 156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2058" h="1569965">
                <a:moveTo>
                  <a:pt x="367478" y="31"/>
                </a:moveTo>
                <a:cubicBezTo>
                  <a:pt x="376791" y="4264"/>
                  <a:pt x="538505" y="421671"/>
                  <a:pt x="494478" y="523271"/>
                </a:cubicBezTo>
                <a:cubicBezTo>
                  <a:pt x="450451" y="624871"/>
                  <a:pt x="157505" y="435218"/>
                  <a:pt x="103318" y="609631"/>
                </a:cubicBezTo>
                <a:cubicBezTo>
                  <a:pt x="49131" y="784044"/>
                  <a:pt x="185445" y="1584991"/>
                  <a:pt x="169358" y="1569751"/>
                </a:cubicBezTo>
                <a:cubicBezTo>
                  <a:pt x="153271" y="1554511"/>
                  <a:pt x="-38075" y="696838"/>
                  <a:pt x="6798" y="518191"/>
                </a:cubicBezTo>
                <a:cubicBezTo>
                  <a:pt x="51671" y="339544"/>
                  <a:pt x="379331" y="581691"/>
                  <a:pt x="438598" y="497871"/>
                </a:cubicBezTo>
                <a:cubicBezTo>
                  <a:pt x="497865" y="414051"/>
                  <a:pt x="358165" y="-4202"/>
                  <a:pt x="367478" y="3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: 図形 1270">
            <a:extLst>
              <a:ext uri="{FF2B5EF4-FFF2-40B4-BE49-F238E27FC236}">
                <a16:creationId xmlns:a16="http://schemas.microsoft.com/office/drawing/2014/main" id="{DD9DF426-3311-4469-85FF-0C68F92DBDC3}"/>
              </a:ext>
            </a:extLst>
          </p:cNvPr>
          <p:cNvSpPr/>
          <p:nvPr/>
        </p:nvSpPr>
        <p:spPr>
          <a:xfrm>
            <a:off x="4717767" y="8005845"/>
            <a:ext cx="740791" cy="189217"/>
          </a:xfrm>
          <a:custGeom>
            <a:avLst/>
            <a:gdLst>
              <a:gd name="connsiteX0" fmla="*/ 16793 w 740791"/>
              <a:gd name="connsiteY0" fmla="*/ 183115 h 189217"/>
              <a:gd name="connsiteX1" fmla="*/ 270793 w 740791"/>
              <a:gd name="connsiteY1" fmla="*/ 132315 h 189217"/>
              <a:gd name="connsiteX2" fmla="*/ 738153 w 740791"/>
              <a:gd name="connsiteY2" fmla="*/ 235 h 189217"/>
              <a:gd name="connsiteX3" fmla="*/ 16793 w 740791"/>
              <a:gd name="connsiteY3" fmla="*/ 183115 h 189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0791" h="189217">
                <a:moveTo>
                  <a:pt x="16793" y="183115"/>
                </a:moveTo>
                <a:cubicBezTo>
                  <a:pt x="-61100" y="205128"/>
                  <a:pt x="150566" y="162795"/>
                  <a:pt x="270793" y="132315"/>
                </a:cubicBezTo>
                <a:cubicBezTo>
                  <a:pt x="391020" y="101835"/>
                  <a:pt x="776253" y="-5692"/>
                  <a:pt x="738153" y="235"/>
                </a:cubicBezTo>
                <a:cubicBezTo>
                  <a:pt x="700053" y="6162"/>
                  <a:pt x="94686" y="161102"/>
                  <a:pt x="16793" y="18311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: 図形 1271">
            <a:extLst>
              <a:ext uri="{FF2B5EF4-FFF2-40B4-BE49-F238E27FC236}">
                <a16:creationId xmlns:a16="http://schemas.microsoft.com/office/drawing/2014/main" id="{BB544FB9-E106-4767-80B3-EE27BE2EAC95}"/>
              </a:ext>
            </a:extLst>
          </p:cNvPr>
          <p:cNvSpPr/>
          <p:nvPr/>
        </p:nvSpPr>
        <p:spPr>
          <a:xfrm>
            <a:off x="3326491" y="9516407"/>
            <a:ext cx="1280169" cy="330324"/>
          </a:xfrm>
          <a:custGeom>
            <a:avLst/>
            <a:gdLst>
              <a:gd name="connsiteX0" fmla="*/ 51709 w 1280169"/>
              <a:gd name="connsiteY0" fmla="*/ 54313 h 330324"/>
              <a:gd name="connsiteX1" fmla="*/ 127909 w 1280169"/>
              <a:gd name="connsiteY1" fmla="*/ 33993 h 330324"/>
              <a:gd name="connsiteX2" fmla="*/ 473349 w 1280169"/>
              <a:gd name="connsiteY2" fmla="*/ 18753 h 330324"/>
              <a:gd name="connsiteX3" fmla="*/ 1265829 w 1280169"/>
              <a:gd name="connsiteY3" fmla="*/ 318473 h 330324"/>
              <a:gd name="connsiteX4" fmla="*/ 976269 w 1280169"/>
              <a:gd name="connsiteY4" fmla="*/ 252433 h 330324"/>
              <a:gd name="connsiteX5" fmla="*/ 874669 w 1280169"/>
              <a:gd name="connsiteY5" fmla="*/ 323553 h 330324"/>
              <a:gd name="connsiteX6" fmla="*/ 51709 w 1280169"/>
              <a:gd name="connsiteY6" fmla="*/ 54313 h 330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0169" h="330324">
                <a:moveTo>
                  <a:pt x="51709" y="54313"/>
                </a:moveTo>
                <a:cubicBezTo>
                  <a:pt x="-72751" y="6053"/>
                  <a:pt x="57636" y="39920"/>
                  <a:pt x="127909" y="33993"/>
                </a:cubicBezTo>
                <a:cubicBezTo>
                  <a:pt x="198182" y="28066"/>
                  <a:pt x="283696" y="-28660"/>
                  <a:pt x="473349" y="18753"/>
                </a:cubicBezTo>
                <a:cubicBezTo>
                  <a:pt x="663002" y="66166"/>
                  <a:pt x="1182009" y="279526"/>
                  <a:pt x="1265829" y="318473"/>
                </a:cubicBezTo>
                <a:cubicBezTo>
                  <a:pt x="1349649" y="357420"/>
                  <a:pt x="1041462" y="251586"/>
                  <a:pt x="976269" y="252433"/>
                </a:cubicBezTo>
                <a:cubicBezTo>
                  <a:pt x="911076" y="253280"/>
                  <a:pt x="1023682" y="357420"/>
                  <a:pt x="874669" y="323553"/>
                </a:cubicBezTo>
                <a:cubicBezTo>
                  <a:pt x="725656" y="289686"/>
                  <a:pt x="176169" y="102573"/>
                  <a:pt x="51709" y="5431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: 図形 1272">
            <a:extLst>
              <a:ext uri="{FF2B5EF4-FFF2-40B4-BE49-F238E27FC236}">
                <a16:creationId xmlns:a16="http://schemas.microsoft.com/office/drawing/2014/main" id="{423FDE69-FB62-4A9F-8F03-6E8CD606F90C}"/>
              </a:ext>
            </a:extLst>
          </p:cNvPr>
          <p:cNvSpPr/>
          <p:nvPr/>
        </p:nvSpPr>
        <p:spPr>
          <a:xfrm>
            <a:off x="3839150" y="10536208"/>
            <a:ext cx="1351143" cy="750654"/>
          </a:xfrm>
          <a:custGeom>
            <a:avLst/>
            <a:gdLst>
              <a:gd name="connsiteX0" fmla="*/ 224850 w 1351143"/>
              <a:gd name="connsiteY0" fmla="*/ 9872 h 750654"/>
              <a:gd name="connsiteX1" fmla="*/ 1327210 w 1351143"/>
              <a:gd name="connsiteY1" fmla="*/ 619472 h 750654"/>
              <a:gd name="connsiteX2" fmla="*/ 986850 w 1351143"/>
              <a:gd name="connsiteY2" fmla="*/ 543272 h 750654"/>
              <a:gd name="connsiteX3" fmla="*/ 1027490 w 1351143"/>
              <a:gd name="connsiteY3" fmla="*/ 741392 h 750654"/>
              <a:gd name="connsiteX4" fmla="*/ 16570 w 1351143"/>
              <a:gd name="connsiteY4" fmla="*/ 192752 h 750654"/>
              <a:gd name="connsiteX5" fmla="*/ 387410 w 1351143"/>
              <a:gd name="connsiteY5" fmla="*/ 238472 h 750654"/>
              <a:gd name="connsiteX6" fmla="*/ 224850 w 1351143"/>
              <a:gd name="connsiteY6" fmla="*/ 9872 h 750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1143" h="750654">
                <a:moveTo>
                  <a:pt x="224850" y="9872"/>
                </a:moveTo>
                <a:cubicBezTo>
                  <a:pt x="381483" y="73372"/>
                  <a:pt x="1200210" y="530572"/>
                  <a:pt x="1327210" y="619472"/>
                </a:cubicBezTo>
                <a:cubicBezTo>
                  <a:pt x="1454210" y="708372"/>
                  <a:pt x="1036803" y="522952"/>
                  <a:pt x="986850" y="543272"/>
                </a:cubicBezTo>
                <a:cubicBezTo>
                  <a:pt x="936897" y="563592"/>
                  <a:pt x="1189203" y="799812"/>
                  <a:pt x="1027490" y="741392"/>
                </a:cubicBezTo>
                <a:cubicBezTo>
                  <a:pt x="865777" y="682972"/>
                  <a:pt x="123250" y="276572"/>
                  <a:pt x="16570" y="192752"/>
                </a:cubicBezTo>
                <a:cubicBezTo>
                  <a:pt x="-90110" y="108932"/>
                  <a:pt x="351850" y="268105"/>
                  <a:pt x="387410" y="238472"/>
                </a:cubicBezTo>
                <a:cubicBezTo>
                  <a:pt x="422970" y="208839"/>
                  <a:pt x="68217" y="-53628"/>
                  <a:pt x="224850" y="9872"/>
                </a:cubicBezTo>
                <a:close/>
              </a:path>
            </a:pathLst>
          </a:cu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: 図形 1273">
            <a:extLst>
              <a:ext uri="{FF2B5EF4-FFF2-40B4-BE49-F238E27FC236}">
                <a16:creationId xmlns:a16="http://schemas.microsoft.com/office/drawing/2014/main" id="{1B93F12A-CF24-47A7-B11F-3D6D055C78BE}"/>
              </a:ext>
            </a:extLst>
          </p:cNvPr>
          <p:cNvSpPr/>
          <p:nvPr/>
        </p:nvSpPr>
        <p:spPr>
          <a:xfrm>
            <a:off x="3429000" y="8478520"/>
            <a:ext cx="1203960" cy="645160"/>
          </a:xfrm>
          <a:custGeom>
            <a:avLst/>
            <a:gdLst>
              <a:gd name="connsiteX0" fmla="*/ 0 w 1203960"/>
              <a:gd name="connsiteY0" fmla="*/ 0 h 645160"/>
              <a:gd name="connsiteX1" fmla="*/ 101600 w 1203960"/>
              <a:gd name="connsiteY1" fmla="*/ 45720 h 645160"/>
              <a:gd name="connsiteX2" fmla="*/ 889000 w 1203960"/>
              <a:gd name="connsiteY2" fmla="*/ 370840 h 645160"/>
              <a:gd name="connsiteX3" fmla="*/ 650240 w 1203960"/>
              <a:gd name="connsiteY3" fmla="*/ 350520 h 645160"/>
              <a:gd name="connsiteX4" fmla="*/ 1203960 w 1203960"/>
              <a:gd name="connsiteY4" fmla="*/ 645160 h 645160"/>
              <a:gd name="connsiteX5" fmla="*/ 0 w 1203960"/>
              <a:gd name="connsiteY5" fmla="*/ 0 h 645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3960" h="645160">
                <a:moveTo>
                  <a:pt x="0" y="0"/>
                </a:moveTo>
                <a:lnTo>
                  <a:pt x="101600" y="45720"/>
                </a:lnTo>
                <a:cubicBezTo>
                  <a:pt x="249767" y="107527"/>
                  <a:pt x="797560" y="320040"/>
                  <a:pt x="889000" y="370840"/>
                </a:cubicBezTo>
                <a:cubicBezTo>
                  <a:pt x="980440" y="421640"/>
                  <a:pt x="597747" y="304800"/>
                  <a:pt x="650240" y="350520"/>
                </a:cubicBezTo>
                <a:cubicBezTo>
                  <a:pt x="702733" y="396240"/>
                  <a:pt x="1203960" y="645160"/>
                  <a:pt x="1203960" y="645160"/>
                </a:cubicBez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: 図形 1274">
            <a:extLst>
              <a:ext uri="{FF2B5EF4-FFF2-40B4-BE49-F238E27FC236}">
                <a16:creationId xmlns:a16="http://schemas.microsoft.com/office/drawing/2014/main" id="{8B01E078-2793-436B-B3AE-A2418A18FD54}"/>
              </a:ext>
            </a:extLst>
          </p:cNvPr>
          <p:cNvSpPr/>
          <p:nvPr/>
        </p:nvSpPr>
        <p:spPr>
          <a:xfrm>
            <a:off x="4386592" y="7744038"/>
            <a:ext cx="932190" cy="770735"/>
          </a:xfrm>
          <a:custGeom>
            <a:avLst/>
            <a:gdLst>
              <a:gd name="connsiteX0" fmla="*/ 855968 w 932190"/>
              <a:gd name="connsiteY0" fmla="*/ 69002 h 770735"/>
              <a:gd name="connsiteX1" fmla="*/ 800088 w 932190"/>
              <a:gd name="connsiteY1" fmla="*/ 94402 h 770735"/>
              <a:gd name="connsiteX2" fmla="*/ 2528 w 932190"/>
              <a:gd name="connsiteY2" fmla="*/ 673522 h 770735"/>
              <a:gd name="connsiteX3" fmla="*/ 530848 w 932190"/>
              <a:gd name="connsiteY3" fmla="*/ 185842 h 770735"/>
              <a:gd name="connsiteX4" fmla="*/ 38088 w 932190"/>
              <a:gd name="connsiteY4" fmla="*/ 770042 h 770735"/>
              <a:gd name="connsiteX5" fmla="*/ 855968 w 932190"/>
              <a:gd name="connsiteY5" fmla="*/ 69002 h 770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2190" h="770735">
                <a:moveTo>
                  <a:pt x="855968" y="69002"/>
                </a:moveTo>
                <a:cubicBezTo>
                  <a:pt x="982968" y="-43605"/>
                  <a:pt x="942328" y="-6351"/>
                  <a:pt x="800088" y="94402"/>
                </a:cubicBezTo>
                <a:cubicBezTo>
                  <a:pt x="657848" y="195155"/>
                  <a:pt x="47401" y="658282"/>
                  <a:pt x="2528" y="673522"/>
                </a:cubicBezTo>
                <a:cubicBezTo>
                  <a:pt x="-42345" y="688762"/>
                  <a:pt x="524921" y="169755"/>
                  <a:pt x="530848" y="185842"/>
                </a:cubicBezTo>
                <a:cubicBezTo>
                  <a:pt x="536775" y="201929"/>
                  <a:pt x="-20332" y="793749"/>
                  <a:pt x="38088" y="770042"/>
                </a:cubicBezTo>
                <a:cubicBezTo>
                  <a:pt x="96508" y="746335"/>
                  <a:pt x="728968" y="181609"/>
                  <a:pt x="855968" y="6900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: 図形 1275">
            <a:extLst>
              <a:ext uri="{FF2B5EF4-FFF2-40B4-BE49-F238E27FC236}">
                <a16:creationId xmlns:a16="http://schemas.microsoft.com/office/drawing/2014/main" id="{A26FC42E-5203-44CF-8CCA-00114A3D4F33}"/>
              </a:ext>
            </a:extLst>
          </p:cNvPr>
          <p:cNvSpPr/>
          <p:nvPr/>
        </p:nvSpPr>
        <p:spPr>
          <a:xfrm>
            <a:off x="4273814" y="6988666"/>
            <a:ext cx="657960" cy="1178340"/>
          </a:xfrm>
          <a:custGeom>
            <a:avLst/>
            <a:gdLst>
              <a:gd name="connsiteX0" fmla="*/ 23866 w 657960"/>
              <a:gd name="connsiteY0" fmla="*/ 26814 h 1178340"/>
              <a:gd name="connsiteX1" fmla="*/ 94986 w 657960"/>
              <a:gd name="connsiteY1" fmla="*/ 72534 h 1178340"/>
              <a:gd name="connsiteX2" fmla="*/ 643626 w 657960"/>
              <a:gd name="connsiteY2" fmla="*/ 453534 h 1178340"/>
              <a:gd name="connsiteX3" fmla="*/ 130546 w 657960"/>
              <a:gd name="connsiteY3" fmla="*/ 230014 h 1178340"/>
              <a:gd name="connsiteX4" fmla="*/ 364226 w 657960"/>
              <a:gd name="connsiteY4" fmla="*/ 514494 h 1178340"/>
              <a:gd name="connsiteX5" fmla="*/ 262626 w 657960"/>
              <a:gd name="connsiteY5" fmla="*/ 570374 h 1178340"/>
              <a:gd name="connsiteX6" fmla="*/ 181346 w 657960"/>
              <a:gd name="connsiteY6" fmla="*/ 748174 h 1178340"/>
              <a:gd name="connsiteX7" fmla="*/ 333746 w 657960"/>
              <a:gd name="connsiteY7" fmla="*/ 931054 h 1178340"/>
              <a:gd name="connsiteX8" fmla="*/ 602986 w 657960"/>
              <a:gd name="connsiteY8" fmla="*/ 1174894 h 1178340"/>
              <a:gd name="connsiteX9" fmla="*/ 171186 w 657960"/>
              <a:gd name="connsiteY9" fmla="*/ 1063134 h 1178340"/>
              <a:gd name="connsiteX10" fmla="*/ 150866 w 657960"/>
              <a:gd name="connsiteY10" fmla="*/ 905654 h 1178340"/>
              <a:gd name="connsiteX11" fmla="*/ 587746 w 657960"/>
              <a:gd name="connsiteY11" fmla="*/ 910734 h 1178340"/>
              <a:gd name="connsiteX12" fmla="*/ 242306 w 657960"/>
              <a:gd name="connsiteY12" fmla="*/ 671974 h 1178340"/>
              <a:gd name="connsiteX13" fmla="*/ 618226 w 657960"/>
              <a:gd name="connsiteY13" fmla="*/ 605934 h 1178340"/>
              <a:gd name="connsiteX14" fmla="*/ 582666 w 657960"/>
              <a:gd name="connsiteY14" fmla="*/ 555134 h 1178340"/>
              <a:gd name="connsiteX15" fmla="*/ 23866 w 657960"/>
              <a:gd name="connsiteY15" fmla="*/ 26814 h 1178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57960" h="1178340">
                <a:moveTo>
                  <a:pt x="23866" y="26814"/>
                </a:moveTo>
                <a:cubicBezTo>
                  <a:pt x="-57414" y="-53619"/>
                  <a:pt x="94986" y="72534"/>
                  <a:pt x="94986" y="72534"/>
                </a:cubicBezTo>
                <a:cubicBezTo>
                  <a:pt x="198279" y="143654"/>
                  <a:pt x="637699" y="427287"/>
                  <a:pt x="643626" y="453534"/>
                </a:cubicBezTo>
                <a:cubicBezTo>
                  <a:pt x="649553" y="479781"/>
                  <a:pt x="177113" y="219854"/>
                  <a:pt x="130546" y="230014"/>
                </a:cubicBezTo>
                <a:cubicBezTo>
                  <a:pt x="83979" y="240174"/>
                  <a:pt x="342213" y="457767"/>
                  <a:pt x="364226" y="514494"/>
                </a:cubicBezTo>
                <a:cubicBezTo>
                  <a:pt x="386239" y="571221"/>
                  <a:pt x="293106" y="531427"/>
                  <a:pt x="262626" y="570374"/>
                </a:cubicBezTo>
                <a:cubicBezTo>
                  <a:pt x="232146" y="609321"/>
                  <a:pt x="169493" y="688061"/>
                  <a:pt x="181346" y="748174"/>
                </a:cubicBezTo>
                <a:cubicBezTo>
                  <a:pt x="193199" y="808287"/>
                  <a:pt x="263473" y="859934"/>
                  <a:pt x="333746" y="931054"/>
                </a:cubicBezTo>
                <a:cubicBezTo>
                  <a:pt x="404019" y="1002174"/>
                  <a:pt x="630079" y="1152881"/>
                  <a:pt x="602986" y="1174894"/>
                </a:cubicBezTo>
                <a:cubicBezTo>
                  <a:pt x="575893" y="1196907"/>
                  <a:pt x="246539" y="1108007"/>
                  <a:pt x="171186" y="1063134"/>
                </a:cubicBezTo>
                <a:cubicBezTo>
                  <a:pt x="95833" y="1018261"/>
                  <a:pt x="81439" y="931054"/>
                  <a:pt x="150866" y="905654"/>
                </a:cubicBezTo>
                <a:cubicBezTo>
                  <a:pt x="220293" y="880254"/>
                  <a:pt x="572506" y="949681"/>
                  <a:pt x="587746" y="910734"/>
                </a:cubicBezTo>
                <a:cubicBezTo>
                  <a:pt x="602986" y="871787"/>
                  <a:pt x="237226" y="722774"/>
                  <a:pt x="242306" y="671974"/>
                </a:cubicBezTo>
                <a:cubicBezTo>
                  <a:pt x="247386" y="621174"/>
                  <a:pt x="561499" y="625407"/>
                  <a:pt x="618226" y="605934"/>
                </a:cubicBezTo>
                <a:cubicBezTo>
                  <a:pt x="674953" y="586461"/>
                  <a:pt x="677493" y="651654"/>
                  <a:pt x="582666" y="555134"/>
                </a:cubicBezTo>
                <a:cubicBezTo>
                  <a:pt x="487839" y="458614"/>
                  <a:pt x="105146" y="107247"/>
                  <a:pt x="23866" y="26814"/>
                </a:cubicBezTo>
                <a:close/>
              </a:path>
            </a:pathLst>
          </a:cu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: 図形 1278">
            <a:extLst>
              <a:ext uri="{FF2B5EF4-FFF2-40B4-BE49-F238E27FC236}">
                <a16:creationId xmlns:a16="http://schemas.microsoft.com/office/drawing/2014/main" id="{9B65F32B-A7C2-4586-BB95-1883038141A2}"/>
              </a:ext>
            </a:extLst>
          </p:cNvPr>
          <p:cNvSpPr/>
          <p:nvPr/>
        </p:nvSpPr>
        <p:spPr>
          <a:xfrm>
            <a:off x="3210794" y="7785950"/>
            <a:ext cx="1594369" cy="1897284"/>
          </a:xfrm>
          <a:custGeom>
            <a:avLst/>
            <a:gdLst>
              <a:gd name="connsiteX0" fmla="*/ 4044 w 1594369"/>
              <a:gd name="connsiteY0" fmla="*/ 888 h 1897284"/>
              <a:gd name="connsiteX1" fmla="*/ 1014697 w 1594369"/>
              <a:gd name="connsiteY1" fmla="*/ 915288 h 1897284"/>
              <a:gd name="connsiteX2" fmla="*/ 494932 w 1594369"/>
              <a:gd name="connsiteY2" fmla="*/ 597654 h 1897284"/>
              <a:gd name="connsiteX3" fmla="*/ 1582587 w 1594369"/>
              <a:gd name="connsiteY3" fmla="*/ 1694934 h 1897284"/>
              <a:gd name="connsiteX4" fmla="*/ 1101324 w 1594369"/>
              <a:gd name="connsiteY4" fmla="*/ 1512054 h 1897284"/>
              <a:gd name="connsiteX5" fmla="*/ 1582587 w 1594369"/>
              <a:gd name="connsiteY5" fmla="*/ 1897065 h 1897284"/>
              <a:gd name="connsiteX6" fmla="*/ 860692 w 1594369"/>
              <a:gd name="connsiteY6" fmla="*/ 1560181 h 1897284"/>
              <a:gd name="connsiteX7" fmla="*/ 668187 w 1594369"/>
              <a:gd name="connsiteY7" fmla="*/ 1107793 h 1897284"/>
              <a:gd name="connsiteX8" fmla="*/ 4044 w 1594369"/>
              <a:gd name="connsiteY8" fmla="*/ 888 h 1897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4369" h="1897284">
                <a:moveTo>
                  <a:pt x="4044" y="888"/>
                </a:moveTo>
                <a:cubicBezTo>
                  <a:pt x="61796" y="-31196"/>
                  <a:pt x="932882" y="815827"/>
                  <a:pt x="1014697" y="915288"/>
                </a:cubicBezTo>
                <a:cubicBezTo>
                  <a:pt x="1096512" y="1014749"/>
                  <a:pt x="400284" y="467713"/>
                  <a:pt x="494932" y="597654"/>
                </a:cubicBezTo>
                <a:cubicBezTo>
                  <a:pt x="589580" y="727595"/>
                  <a:pt x="1481522" y="1542534"/>
                  <a:pt x="1582587" y="1694934"/>
                </a:cubicBezTo>
                <a:cubicBezTo>
                  <a:pt x="1683652" y="1847334"/>
                  <a:pt x="1101324" y="1478366"/>
                  <a:pt x="1101324" y="1512054"/>
                </a:cubicBezTo>
                <a:cubicBezTo>
                  <a:pt x="1101324" y="1545742"/>
                  <a:pt x="1622692" y="1889044"/>
                  <a:pt x="1582587" y="1897065"/>
                </a:cubicBezTo>
                <a:cubicBezTo>
                  <a:pt x="1542482" y="1905086"/>
                  <a:pt x="1013092" y="1691726"/>
                  <a:pt x="860692" y="1560181"/>
                </a:cubicBezTo>
                <a:cubicBezTo>
                  <a:pt x="708292" y="1428636"/>
                  <a:pt x="812566" y="1366071"/>
                  <a:pt x="668187" y="1107793"/>
                </a:cubicBezTo>
                <a:cubicBezTo>
                  <a:pt x="523808" y="849515"/>
                  <a:pt x="-53708" y="32972"/>
                  <a:pt x="4044" y="88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0" name="フリーフォーム: 図形 319">
            <a:extLst>
              <a:ext uri="{FF2B5EF4-FFF2-40B4-BE49-F238E27FC236}">
                <a16:creationId xmlns:a16="http://schemas.microsoft.com/office/drawing/2014/main" id="{197B89BA-3FC5-4ED1-842B-B23964E5580C}"/>
              </a:ext>
            </a:extLst>
          </p:cNvPr>
          <p:cNvSpPr/>
          <p:nvPr/>
        </p:nvSpPr>
        <p:spPr>
          <a:xfrm>
            <a:off x="2975287" y="7570983"/>
            <a:ext cx="800235" cy="1773741"/>
          </a:xfrm>
          <a:custGeom>
            <a:avLst/>
            <a:gdLst>
              <a:gd name="connsiteX0" fmla="*/ 75921 w 800235"/>
              <a:gd name="connsiteY0" fmla="*/ 177354 h 1773741"/>
              <a:gd name="connsiteX1" fmla="*/ 114422 w 800235"/>
              <a:gd name="connsiteY1" fmla="*/ 215855 h 1773741"/>
              <a:gd name="connsiteX2" fmla="*/ 788191 w 800235"/>
              <a:gd name="connsiteY2" fmla="*/ 1640394 h 1773741"/>
              <a:gd name="connsiteX3" fmla="*/ 557185 w 800235"/>
              <a:gd name="connsiteY3" fmla="*/ 1274634 h 1773741"/>
              <a:gd name="connsiteX4" fmla="*/ 691938 w 800235"/>
              <a:gd name="connsiteY4" fmla="*/ 1736646 h 1773741"/>
              <a:gd name="connsiteX5" fmla="*/ 37420 w 800235"/>
              <a:gd name="connsiteY5" fmla="*/ 100352 h 1773741"/>
              <a:gd name="connsiteX6" fmla="*/ 75921 w 800235"/>
              <a:gd name="connsiteY6" fmla="*/ 177354 h 1773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0235" h="1773741">
                <a:moveTo>
                  <a:pt x="75921" y="177354"/>
                </a:moveTo>
                <a:cubicBezTo>
                  <a:pt x="88755" y="196604"/>
                  <a:pt x="-4290" y="-27985"/>
                  <a:pt x="114422" y="215855"/>
                </a:cubicBezTo>
                <a:cubicBezTo>
                  <a:pt x="233134" y="459695"/>
                  <a:pt x="714397" y="1463931"/>
                  <a:pt x="788191" y="1640394"/>
                </a:cubicBezTo>
                <a:cubicBezTo>
                  <a:pt x="861985" y="1816857"/>
                  <a:pt x="573227" y="1258592"/>
                  <a:pt x="557185" y="1274634"/>
                </a:cubicBezTo>
                <a:cubicBezTo>
                  <a:pt x="541143" y="1290676"/>
                  <a:pt x="778565" y="1932360"/>
                  <a:pt x="691938" y="1736646"/>
                </a:cubicBezTo>
                <a:cubicBezTo>
                  <a:pt x="605311" y="1540932"/>
                  <a:pt x="135277" y="357026"/>
                  <a:pt x="37420" y="100352"/>
                </a:cubicBezTo>
                <a:cubicBezTo>
                  <a:pt x="-60437" y="-156322"/>
                  <a:pt x="63087" y="158104"/>
                  <a:pt x="75921" y="177354"/>
                </a:cubicBezTo>
                <a:close/>
              </a:path>
            </a:pathLst>
          </a:cu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1" name="フリーフォーム: 図形 320">
            <a:extLst>
              <a:ext uri="{FF2B5EF4-FFF2-40B4-BE49-F238E27FC236}">
                <a16:creationId xmlns:a16="http://schemas.microsoft.com/office/drawing/2014/main" id="{B50A7AA8-A71D-42E3-8123-FF7308FF3122}"/>
              </a:ext>
            </a:extLst>
          </p:cNvPr>
          <p:cNvSpPr/>
          <p:nvPr/>
        </p:nvSpPr>
        <p:spPr>
          <a:xfrm>
            <a:off x="5263701" y="10129162"/>
            <a:ext cx="1454877" cy="1905806"/>
          </a:xfrm>
          <a:custGeom>
            <a:avLst/>
            <a:gdLst>
              <a:gd name="connsiteX0" fmla="*/ 1318 w 1454877"/>
              <a:gd name="connsiteY0" fmla="*/ 6240 h 1905806"/>
              <a:gd name="connsiteX1" fmla="*/ 838716 w 1454877"/>
              <a:gd name="connsiteY1" fmla="*/ 1478905 h 1905806"/>
              <a:gd name="connsiteX2" fmla="*/ 280451 w 1454877"/>
              <a:gd name="connsiteY2" fmla="*/ 853263 h 1905806"/>
              <a:gd name="connsiteX3" fmla="*/ 934968 w 1454877"/>
              <a:gd name="connsiteY3" fmla="*/ 1652160 h 1905806"/>
              <a:gd name="connsiteX4" fmla="*/ 732838 w 1454877"/>
              <a:gd name="connsiteY4" fmla="*/ 1883166 h 1905806"/>
              <a:gd name="connsiteX5" fmla="*/ 1454733 w 1454877"/>
              <a:gd name="connsiteY5" fmla="*/ 1180522 h 1905806"/>
              <a:gd name="connsiteX6" fmla="*/ 665461 w 1454877"/>
              <a:gd name="connsiteY6" fmla="*/ 959141 h 1905806"/>
              <a:gd name="connsiteX7" fmla="*/ 1318 w 1454877"/>
              <a:gd name="connsiteY7" fmla="*/ 6240 h 1905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54877" h="1905806">
                <a:moveTo>
                  <a:pt x="1318" y="6240"/>
                </a:moveTo>
                <a:cubicBezTo>
                  <a:pt x="30194" y="92867"/>
                  <a:pt x="792194" y="1337734"/>
                  <a:pt x="838716" y="1478905"/>
                </a:cubicBezTo>
                <a:cubicBezTo>
                  <a:pt x="885238" y="1620076"/>
                  <a:pt x="264409" y="824387"/>
                  <a:pt x="280451" y="853263"/>
                </a:cubicBezTo>
                <a:cubicBezTo>
                  <a:pt x="296493" y="882139"/>
                  <a:pt x="859570" y="1480509"/>
                  <a:pt x="934968" y="1652160"/>
                </a:cubicBezTo>
                <a:cubicBezTo>
                  <a:pt x="1010366" y="1823811"/>
                  <a:pt x="646211" y="1961772"/>
                  <a:pt x="732838" y="1883166"/>
                </a:cubicBezTo>
                <a:cubicBezTo>
                  <a:pt x="819466" y="1804560"/>
                  <a:pt x="1465963" y="1334526"/>
                  <a:pt x="1454733" y="1180522"/>
                </a:cubicBezTo>
                <a:cubicBezTo>
                  <a:pt x="1443504" y="1026518"/>
                  <a:pt x="906093" y="1158063"/>
                  <a:pt x="665461" y="959141"/>
                </a:cubicBezTo>
                <a:cubicBezTo>
                  <a:pt x="424829" y="760219"/>
                  <a:pt x="-27558" y="-80387"/>
                  <a:pt x="1318" y="6240"/>
                </a:cubicBezTo>
                <a:close/>
              </a:path>
            </a:pathLst>
          </a:cu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2" name="フリーフォーム: 図形 321">
            <a:extLst>
              <a:ext uri="{FF2B5EF4-FFF2-40B4-BE49-F238E27FC236}">
                <a16:creationId xmlns:a16="http://schemas.microsoft.com/office/drawing/2014/main" id="{C5A6922F-9B81-41EA-98CB-B372A912A21C}"/>
              </a:ext>
            </a:extLst>
          </p:cNvPr>
          <p:cNvSpPr/>
          <p:nvPr/>
        </p:nvSpPr>
        <p:spPr>
          <a:xfrm>
            <a:off x="5055906" y="8053954"/>
            <a:ext cx="1700191" cy="2948773"/>
          </a:xfrm>
          <a:custGeom>
            <a:avLst/>
            <a:gdLst>
              <a:gd name="connsiteX0" fmla="*/ 1691403 w 1700191"/>
              <a:gd name="connsiteY0" fmla="*/ 156395 h 2948773"/>
              <a:gd name="connsiteX1" fmla="*/ 700001 w 1700191"/>
              <a:gd name="connsiteY1" fmla="*/ 2408707 h 2948773"/>
              <a:gd name="connsiteX2" fmla="*/ 1412271 w 1700191"/>
              <a:gd name="connsiteY2" fmla="*/ 2391 h 2948773"/>
              <a:gd name="connsiteX3" fmla="*/ 343867 w 1700191"/>
              <a:gd name="connsiteY3" fmla="*/ 2947722 h 2948773"/>
              <a:gd name="connsiteX4" fmla="*/ 1056136 w 1700191"/>
              <a:gd name="connsiteY4" fmla="*/ 368151 h 2948773"/>
              <a:gd name="connsiteX5" fmla="*/ 6982 w 1700191"/>
              <a:gd name="connsiteY5" fmla="*/ 2764842 h 2948773"/>
              <a:gd name="connsiteX6" fmla="*/ 1691403 w 1700191"/>
              <a:gd name="connsiteY6" fmla="*/ 156395 h 2948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00191" h="2948773">
                <a:moveTo>
                  <a:pt x="1691403" y="156395"/>
                </a:moveTo>
                <a:cubicBezTo>
                  <a:pt x="1806906" y="97039"/>
                  <a:pt x="746523" y="2434374"/>
                  <a:pt x="700001" y="2408707"/>
                </a:cubicBezTo>
                <a:cubicBezTo>
                  <a:pt x="653479" y="2383040"/>
                  <a:pt x="1471627" y="-87445"/>
                  <a:pt x="1412271" y="2391"/>
                </a:cubicBezTo>
                <a:cubicBezTo>
                  <a:pt x="1352915" y="92227"/>
                  <a:pt x="403223" y="2886762"/>
                  <a:pt x="343867" y="2947722"/>
                </a:cubicBezTo>
                <a:cubicBezTo>
                  <a:pt x="284511" y="3008682"/>
                  <a:pt x="1112283" y="398631"/>
                  <a:pt x="1056136" y="368151"/>
                </a:cubicBezTo>
                <a:cubicBezTo>
                  <a:pt x="999988" y="337671"/>
                  <a:pt x="-97292" y="2803343"/>
                  <a:pt x="6982" y="2764842"/>
                </a:cubicBezTo>
                <a:cubicBezTo>
                  <a:pt x="111256" y="2726341"/>
                  <a:pt x="1575900" y="215751"/>
                  <a:pt x="1691403" y="156395"/>
                </a:cubicBezTo>
                <a:close/>
              </a:path>
            </a:pathLst>
          </a:cu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3" name="フリーフォーム: 図形 322">
            <a:extLst>
              <a:ext uri="{FF2B5EF4-FFF2-40B4-BE49-F238E27FC236}">
                <a16:creationId xmlns:a16="http://schemas.microsoft.com/office/drawing/2014/main" id="{BFC75341-205C-484B-95D1-63B619FF6668}"/>
              </a:ext>
            </a:extLst>
          </p:cNvPr>
          <p:cNvSpPr/>
          <p:nvPr/>
        </p:nvSpPr>
        <p:spPr>
          <a:xfrm>
            <a:off x="3119533" y="7176339"/>
            <a:ext cx="1800382" cy="3045690"/>
          </a:xfrm>
          <a:custGeom>
            <a:avLst/>
            <a:gdLst>
              <a:gd name="connsiteX0" fmla="*/ 133806 w 1800382"/>
              <a:gd name="connsiteY0" fmla="*/ 13733 h 3045690"/>
              <a:gd name="connsiteX1" fmla="*/ 1163709 w 1800382"/>
              <a:gd name="connsiteY1" fmla="*/ 1592276 h 3045690"/>
              <a:gd name="connsiteX2" fmla="*/ 374438 w 1800382"/>
              <a:gd name="connsiteY2" fmla="*/ 764503 h 3045690"/>
              <a:gd name="connsiteX3" fmla="*/ 1798976 w 1800382"/>
              <a:gd name="connsiteY3" fmla="*/ 3045690 h 3045690"/>
              <a:gd name="connsiteX4" fmla="*/ 66429 w 1800382"/>
              <a:gd name="connsiteY4" fmla="*/ 754878 h 3045690"/>
              <a:gd name="connsiteX5" fmla="*/ 335936 w 1800382"/>
              <a:gd name="connsiteY5" fmla="*/ 822255 h 3045690"/>
              <a:gd name="connsiteX6" fmla="*/ 133806 w 1800382"/>
              <a:gd name="connsiteY6" fmla="*/ 13733 h 3045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00382" h="3045690">
                <a:moveTo>
                  <a:pt x="133806" y="13733"/>
                </a:moveTo>
                <a:cubicBezTo>
                  <a:pt x="271768" y="142070"/>
                  <a:pt x="1123604" y="1467148"/>
                  <a:pt x="1163709" y="1592276"/>
                </a:cubicBezTo>
                <a:cubicBezTo>
                  <a:pt x="1203814" y="1717404"/>
                  <a:pt x="268560" y="522267"/>
                  <a:pt x="374438" y="764503"/>
                </a:cubicBezTo>
                <a:cubicBezTo>
                  <a:pt x="480316" y="1006739"/>
                  <a:pt x="1850311" y="3047294"/>
                  <a:pt x="1798976" y="3045690"/>
                </a:cubicBezTo>
                <a:cubicBezTo>
                  <a:pt x="1747641" y="3044086"/>
                  <a:pt x="310269" y="1125451"/>
                  <a:pt x="66429" y="754878"/>
                </a:cubicBezTo>
                <a:cubicBezTo>
                  <a:pt x="-177411" y="384305"/>
                  <a:pt x="327915" y="948988"/>
                  <a:pt x="335936" y="822255"/>
                </a:cubicBezTo>
                <a:cubicBezTo>
                  <a:pt x="343957" y="695522"/>
                  <a:pt x="-4156" y="-114604"/>
                  <a:pt x="133806" y="13733"/>
                </a:cubicBezTo>
                <a:close/>
              </a:path>
            </a:pathLst>
          </a:cu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太陽 1276">
            <a:extLst>
              <a:ext uri="{FF2B5EF4-FFF2-40B4-BE49-F238E27FC236}">
                <a16:creationId xmlns:a16="http://schemas.microsoft.com/office/drawing/2014/main" id="{E3F0200C-905B-421E-90C8-184826AC412D}"/>
              </a:ext>
            </a:extLst>
          </p:cNvPr>
          <p:cNvSpPr/>
          <p:nvPr/>
        </p:nvSpPr>
        <p:spPr>
          <a:xfrm>
            <a:off x="3515360" y="7462520"/>
            <a:ext cx="350520" cy="350520"/>
          </a:xfrm>
          <a:prstGeom prst="su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2" name="太陽 381">
            <a:extLst>
              <a:ext uri="{FF2B5EF4-FFF2-40B4-BE49-F238E27FC236}">
                <a16:creationId xmlns:a16="http://schemas.microsoft.com/office/drawing/2014/main" id="{929E6F4D-2B1E-4368-9993-33D7C208B449}"/>
              </a:ext>
            </a:extLst>
          </p:cNvPr>
          <p:cNvSpPr/>
          <p:nvPr/>
        </p:nvSpPr>
        <p:spPr>
          <a:xfrm>
            <a:off x="3947160" y="7457440"/>
            <a:ext cx="350520" cy="350520"/>
          </a:xfrm>
          <a:prstGeom prst="su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3" name="太陽 382">
            <a:extLst>
              <a:ext uri="{FF2B5EF4-FFF2-40B4-BE49-F238E27FC236}">
                <a16:creationId xmlns:a16="http://schemas.microsoft.com/office/drawing/2014/main" id="{DAE64BC1-7564-476C-9E7E-E3DCC8C0C701}"/>
              </a:ext>
            </a:extLst>
          </p:cNvPr>
          <p:cNvSpPr/>
          <p:nvPr/>
        </p:nvSpPr>
        <p:spPr>
          <a:xfrm>
            <a:off x="3159760" y="7792720"/>
            <a:ext cx="350520" cy="350520"/>
          </a:xfrm>
          <a:prstGeom prst="su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4" name="太陽 383">
            <a:extLst>
              <a:ext uri="{FF2B5EF4-FFF2-40B4-BE49-F238E27FC236}">
                <a16:creationId xmlns:a16="http://schemas.microsoft.com/office/drawing/2014/main" id="{821020A9-F6D9-4F80-8B7E-47BE33E065E8}"/>
              </a:ext>
            </a:extLst>
          </p:cNvPr>
          <p:cNvSpPr/>
          <p:nvPr/>
        </p:nvSpPr>
        <p:spPr>
          <a:xfrm>
            <a:off x="3296920" y="8412480"/>
            <a:ext cx="350520" cy="350520"/>
          </a:xfrm>
          <a:prstGeom prst="su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5" name="太陽 384">
            <a:extLst>
              <a:ext uri="{FF2B5EF4-FFF2-40B4-BE49-F238E27FC236}">
                <a16:creationId xmlns:a16="http://schemas.microsoft.com/office/drawing/2014/main" id="{87B3E5FE-7FDF-4C39-916D-27B0AA7D835B}"/>
              </a:ext>
            </a:extLst>
          </p:cNvPr>
          <p:cNvSpPr/>
          <p:nvPr/>
        </p:nvSpPr>
        <p:spPr>
          <a:xfrm>
            <a:off x="3332480" y="8991600"/>
            <a:ext cx="350520" cy="350520"/>
          </a:xfrm>
          <a:prstGeom prst="su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6" name="太陽 385">
            <a:extLst>
              <a:ext uri="{FF2B5EF4-FFF2-40B4-BE49-F238E27FC236}">
                <a16:creationId xmlns:a16="http://schemas.microsoft.com/office/drawing/2014/main" id="{CF418F02-A2E5-4B7F-9665-1FB5D172E0EE}"/>
              </a:ext>
            </a:extLst>
          </p:cNvPr>
          <p:cNvSpPr/>
          <p:nvPr/>
        </p:nvSpPr>
        <p:spPr>
          <a:xfrm>
            <a:off x="5120640" y="9596120"/>
            <a:ext cx="350520" cy="350520"/>
          </a:xfrm>
          <a:prstGeom prst="su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7" name="太陽 386">
            <a:extLst>
              <a:ext uri="{FF2B5EF4-FFF2-40B4-BE49-F238E27FC236}">
                <a16:creationId xmlns:a16="http://schemas.microsoft.com/office/drawing/2014/main" id="{7FAEC179-B4BC-4358-99B2-C34AEE9544C3}"/>
              </a:ext>
            </a:extLst>
          </p:cNvPr>
          <p:cNvSpPr/>
          <p:nvPr/>
        </p:nvSpPr>
        <p:spPr>
          <a:xfrm>
            <a:off x="5567680" y="9408160"/>
            <a:ext cx="350520" cy="350520"/>
          </a:xfrm>
          <a:prstGeom prst="su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8" name="太陽 387">
            <a:extLst>
              <a:ext uri="{FF2B5EF4-FFF2-40B4-BE49-F238E27FC236}">
                <a16:creationId xmlns:a16="http://schemas.microsoft.com/office/drawing/2014/main" id="{87479A39-EC5B-4A38-92C1-DF612626C518}"/>
              </a:ext>
            </a:extLst>
          </p:cNvPr>
          <p:cNvSpPr/>
          <p:nvPr/>
        </p:nvSpPr>
        <p:spPr>
          <a:xfrm>
            <a:off x="5628640" y="9860280"/>
            <a:ext cx="350520" cy="350520"/>
          </a:xfrm>
          <a:prstGeom prst="su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9" name="太陽 388">
            <a:extLst>
              <a:ext uri="{FF2B5EF4-FFF2-40B4-BE49-F238E27FC236}">
                <a16:creationId xmlns:a16="http://schemas.microsoft.com/office/drawing/2014/main" id="{D582B0A8-7A23-4A22-977C-7502EB230949}"/>
              </a:ext>
            </a:extLst>
          </p:cNvPr>
          <p:cNvSpPr/>
          <p:nvPr/>
        </p:nvSpPr>
        <p:spPr>
          <a:xfrm>
            <a:off x="5425440" y="10307320"/>
            <a:ext cx="350520" cy="350520"/>
          </a:xfrm>
          <a:prstGeom prst="su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0" name="太陽 389">
            <a:extLst>
              <a:ext uri="{FF2B5EF4-FFF2-40B4-BE49-F238E27FC236}">
                <a16:creationId xmlns:a16="http://schemas.microsoft.com/office/drawing/2014/main" id="{22E23181-00EB-43F3-951C-91CFB2417D1C}"/>
              </a:ext>
            </a:extLst>
          </p:cNvPr>
          <p:cNvSpPr/>
          <p:nvPr/>
        </p:nvSpPr>
        <p:spPr>
          <a:xfrm>
            <a:off x="3545840" y="10977880"/>
            <a:ext cx="350520" cy="350520"/>
          </a:xfrm>
          <a:prstGeom prst="su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1" name="太陽 390">
            <a:extLst>
              <a:ext uri="{FF2B5EF4-FFF2-40B4-BE49-F238E27FC236}">
                <a16:creationId xmlns:a16="http://schemas.microsoft.com/office/drawing/2014/main" id="{FB5EDEE2-8CBE-4471-B3EA-54E33E5C73D5}"/>
              </a:ext>
            </a:extLst>
          </p:cNvPr>
          <p:cNvSpPr/>
          <p:nvPr/>
        </p:nvSpPr>
        <p:spPr>
          <a:xfrm>
            <a:off x="3906520" y="11353800"/>
            <a:ext cx="350520" cy="350520"/>
          </a:xfrm>
          <a:prstGeom prst="su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2" name="太陽 391">
            <a:extLst>
              <a:ext uri="{FF2B5EF4-FFF2-40B4-BE49-F238E27FC236}">
                <a16:creationId xmlns:a16="http://schemas.microsoft.com/office/drawing/2014/main" id="{8D322085-A312-41D5-B04D-43613832D2FF}"/>
              </a:ext>
            </a:extLst>
          </p:cNvPr>
          <p:cNvSpPr/>
          <p:nvPr/>
        </p:nvSpPr>
        <p:spPr>
          <a:xfrm>
            <a:off x="3484880" y="11562080"/>
            <a:ext cx="350520" cy="350520"/>
          </a:xfrm>
          <a:prstGeom prst="su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4" name="フリーフォーム: 図形 323">
            <a:extLst>
              <a:ext uri="{FF2B5EF4-FFF2-40B4-BE49-F238E27FC236}">
                <a16:creationId xmlns:a16="http://schemas.microsoft.com/office/drawing/2014/main" id="{AE827D52-AFB1-4587-A796-406F69FE9156}"/>
              </a:ext>
            </a:extLst>
          </p:cNvPr>
          <p:cNvSpPr/>
          <p:nvPr/>
        </p:nvSpPr>
        <p:spPr>
          <a:xfrm>
            <a:off x="2057400" y="4715894"/>
            <a:ext cx="416727" cy="22774"/>
          </a:xfrm>
          <a:custGeom>
            <a:avLst/>
            <a:gdLst>
              <a:gd name="connsiteX0" fmla="*/ 0 w 416727"/>
              <a:gd name="connsiteY0" fmla="*/ 21206 h 22774"/>
              <a:gd name="connsiteX1" fmla="*/ 63500 w 416727"/>
              <a:gd name="connsiteY1" fmla="*/ 21206 h 22774"/>
              <a:gd name="connsiteX2" fmla="*/ 270933 w 416727"/>
              <a:gd name="connsiteY2" fmla="*/ 21206 h 22774"/>
              <a:gd name="connsiteX3" fmla="*/ 410633 w 416727"/>
              <a:gd name="connsiteY3" fmla="*/ 21206 h 22774"/>
              <a:gd name="connsiteX4" fmla="*/ 67733 w 416727"/>
              <a:gd name="connsiteY4" fmla="*/ 39 h 22774"/>
              <a:gd name="connsiteX5" fmla="*/ 0 w 416727"/>
              <a:gd name="connsiteY5" fmla="*/ 21206 h 22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6727" h="22774">
                <a:moveTo>
                  <a:pt x="0" y="21206"/>
                </a:moveTo>
                <a:lnTo>
                  <a:pt x="63500" y="21206"/>
                </a:lnTo>
                <a:lnTo>
                  <a:pt x="270933" y="21206"/>
                </a:lnTo>
                <a:cubicBezTo>
                  <a:pt x="328788" y="21206"/>
                  <a:pt x="444500" y="24734"/>
                  <a:pt x="410633" y="21206"/>
                </a:cubicBezTo>
                <a:cubicBezTo>
                  <a:pt x="376766" y="17678"/>
                  <a:pt x="131233" y="744"/>
                  <a:pt x="67733" y="39"/>
                </a:cubicBezTo>
                <a:cubicBezTo>
                  <a:pt x="4233" y="-666"/>
                  <a:pt x="16933" y="8153"/>
                  <a:pt x="0" y="2120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5" name="フリーフォーム: 図形 324">
            <a:extLst>
              <a:ext uri="{FF2B5EF4-FFF2-40B4-BE49-F238E27FC236}">
                <a16:creationId xmlns:a16="http://schemas.microsoft.com/office/drawing/2014/main" id="{EA35B0FB-82DD-4738-B749-3233BE24AF98}"/>
              </a:ext>
            </a:extLst>
          </p:cNvPr>
          <p:cNvSpPr/>
          <p:nvPr/>
        </p:nvSpPr>
        <p:spPr>
          <a:xfrm>
            <a:off x="1541658" y="3540172"/>
            <a:ext cx="911559" cy="845302"/>
          </a:xfrm>
          <a:custGeom>
            <a:avLst/>
            <a:gdLst>
              <a:gd name="connsiteX0" fmla="*/ 864992 w 911559"/>
              <a:gd name="connsiteY0" fmla="*/ 53928 h 845302"/>
              <a:gd name="connsiteX1" fmla="*/ 769742 w 911559"/>
              <a:gd name="connsiteY1" fmla="*/ 98378 h 845302"/>
              <a:gd name="connsiteX2" fmla="*/ 96642 w 911559"/>
              <a:gd name="connsiteY2" fmla="*/ 746078 h 845302"/>
              <a:gd name="connsiteX3" fmla="*/ 14092 w 911559"/>
              <a:gd name="connsiteY3" fmla="*/ 828628 h 845302"/>
              <a:gd name="connsiteX4" fmla="*/ 191892 w 911559"/>
              <a:gd name="connsiteY4" fmla="*/ 600028 h 845302"/>
              <a:gd name="connsiteX5" fmla="*/ 864992 w 911559"/>
              <a:gd name="connsiteY5" fmla="*/ 53928 h 84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559" h="845302">
                <a:moveTo>
                  <a:pt x="864992" y="53928"/>
                </a:moveTo>
                <a:cubicBezTo>
                  <a:pt x="961300" y="-29680"/>
                  <a:pt x="897800" y="-16980"/>
                  <a:pt x="769742" y="98378"/>
                </a:cubicBezTo>
                <a:cubicBezTo>
                  <a:pt x="641684" y="213736"/>
                  <a:pt x="222584" y="624370"/>
                  <a:pt x="96642" y="746078"/>
                </a:cubicBezTo>
                <a:cubicBezTo>
                  <a:pt x="-29300" y="867786"/>
                  <a:pt x="-1783" y="852970"/>
                  <a:pt x="14092" y="828628"/>
                </a:cubicBezTo>
                <a:cubicBezTo>
                  <a:pt x="29967" y="804286"/>
                  <a:pt x="53250" y="724911"/>
                  <a:pt x="191892" y="600028"/>
                </a:cubicBezTo>
                <a:cubicBezTo>
                  <a:pt x="330534" y="475145"/>
                  <a:pt x="768684" y="137536"/>
                  <a:pt x="864992" y="5392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6" name="フリーフォーム: 図形 325">
            <a:extLst>
              <a:ext uri="{FF2B5EF4-FFF2-40B4-BE49-F238E27FC236}">
                <a16:creationId xmlns:a16="http://schemas.microsoft.com/office/drawing/2014/main" id="{331824FB-2CCA-49F2-9627-19C654916B82}"/>
              </a:ext>
            </a:extLst>
          </p:cNvPr>
          <p:cNvSpPr/>
          <p:nvPr/>
        </p:nvSpPr>
        <p:spPr>
          <a:xfrm>
            <a:off x="7210318" y="3053508"/>
            <a:ext cx="1349385" cy="597157"/>
          </a:xfrm>
          <a:custGeom>
            <a:avLst/>
            <a:gdLst>
              <a:gd name="connsiteX0" fmla="*/ 79482 w 1349385"/>
              <a:gd name="connsiteY0" fmla="*/ 38942 h 597157"/>
              <a:gd name="connsiteX1" fmla="*/ 174732 w 1349385"/>
              <a:gd name="connsiteY1" fmla="*/ 64342 h 597157"/>
              <a:gd name="connsiteX2" fmla="*/ 1298682 w 1349385"/>
              <a:gd name="connsiteY2" fmla="*/ 578692 h 597157"/>
              <a:gd name="connsiteX3" fmla="*/ 1133582 w 1349385"/>
              <a:gd name="connsiteY3" fmla="*/ 470742 h 597157"/>
              <a:gd name="connsiteX4" fmla="*/ 930382 w 1349385"/>
              <a:gd name="connsiteY4" fmla="*/ 350092 h 597157"/>
              <a:gd name="connsiteX5" fmla="*/ 79482 w 1349385"/>
              <a:gd name="connsiteY5" fmla="*/ 38942 h 597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9385" h="597157">
                <a:moveTo>
                  <a:pt x="79482" y="38942"/>
                </a:moveTo>
                <a:cubicBezTo>
                  <a:pt x="-46460" y="-8683"/>
                  <a:pt x="-28468" y="-25616"/>
                  <a:pt x="174732" y="64342"/>
                </a:cubicBezTo>
                <a:cubicBezTo>
                  <a:pt x="377932" y="154300"/>
                  <a:pt x="1138874" y="510959"/>
                  <a:pt x="1298682" y="578692"/>
                </a:cubicBezTo>
                <a:cubicBezTo>
                  <a:pt x="1458490" y="646425"/>
                  <a:pt x="1194965" y="508842"/>
                  <a:pt x="1133582" y="470742"/>
                </a:cubicBezTo>
                <a:cubicBezTo>
                  <a:pt x="1072199" y="432642"/>
                  <a:pt x="1100774" y="422059"/>
                  <a:pt x="930382" y="350092"/>
                </a:cubicBezTo>
                <a:cubicBezTo>
                  <a:pt x="759990" y="278125"/>
                  <a:pt x="205424" y="86567"/>
                  <a:pt x="79482" y="3894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7" name="フリーフォーム: 図形 326">
            <a:extLst>
              <a:ext uri="{FF2B5EF4-FFF2-40B4-BE49-F238E27FC236}">
                <a16:creationId xmlns:a16="http://schemas.microsoft.com/office/drawing/2014/main" id="{2103873D-C98C-4ECE-A2D8-5FD4D68F6C1C}"/>
              </a:ext>
            </a:extLst>
          </p:cNvPr>
          <p:cNvSpPr/>
          <p:nvPr/>
        </p:nvSpPr>
        <p:spPr>
          <a:xfrm>
            <a:off x="3874508" y="5661684"/>
            <a:ext cx="2930496" cy="1520568"/>
          </a:xfrm>
          <a:custGeom>
            <a:avLst/>
            <a:gdLst>
              <a:gd name="connsiteX0" fmla="*/ 11692 w 2930496"/>
              <a:gd name="connsiteY0" fmla="*/ 246356 h 1520568"/>
              <a:gd name="connsiteX1" fmla="*/ 748292 w 2930496"/>
              <a:gd name="connsiteY1" fmla="*/ 632436 h 1520568"/>
              <a:gd name="connsiteX2" fmla="*/ 1398532 w 2930496"/>
              <a:gd name="connsiteY2" fmla="*/ 495276 h 1520568"/>
              <a:gd name="connsiteX3" fmla="*/ 2053852 w 2930496"/>
              <a:gd name="connsiteY3" fmla="*/ 7596 h 1520568"/>
              <a:gd name="connsiteX4" fmla="*/ 2043692 w 2930496"/>
              <a:gd name="connsiteY4" fmla="*/ 190476 h 1520568"/>
              <a:gd name="connsiteX5" fmla="*/ 2099572 w 2930496"/>
              <a:gd name="connsiteY5" fmla="*/ 88876 h 1520568"/>
              <a:gd name="connsiteX6" fmla="*/ 2632972 w 2930496"/>
              <a:gd name="connsiteY6" fmla="*/ 784836 h 1520568"/>
              <a:gd name="connsiteX7" fmla="*/ 2373892 w 2930496"/>
              <a:gd name="connsiteY7" fmla="*/ 398756 h 1520568"/>
              <a:gd name="connsiteX8" fmla="*/ 2927612 w 2930496"/>
              <a:gd name="connsiteY8" fmla="*/ 1490956 h 1520568"/>
              <a:gd name="connsiteX9" fmla="*/ 2089412 w 2930496"/>
              <a:gd name="connsiteY9" fmla="*/ 1206476 h 1520568"/>
              <a:gd name="connsiteX10" fmla="*/ 900692 w 2930496"/>
              <a:gd name="connsiteY10" fmla="*/ 1165836 h 1520568"/>
              <a:gd name="connsiteX11" fmla="*/ 1794772 w 2930496"/>
              <a:gd name="connsiteY11" fmla="*/ 1216636 h 1520568"/>
              <a:gd name="connsiteX12" fmla="*/ 443492 w 2930496"/>
              <a:gd name="connsiteY12" fmla="*/ 1175996 h 1520568"/>
              <a:gd name="connsiteX13" fmla="*/ 1093732 w 2930496"/>
              <a:gd name="connsiteY13" fmla="*/ 1150596 h 1520568"/>
              <a:gd name="connsiteX14" fmla="*/ 717812 w 2930496"/>
              <a:gd name="connsiteY14" fmla="*/ 1064236 h 1520568"/>
              <a:gd name="connsiteX15" fmla="*/ 1012452 w 2930496"/>
              <a:gd name="connsiteY15" fmla="*/ 830556 h 1520568"/>
              <a:gd name="connsiteX16" fmla="*/ 590812 w 2930496"/>
              <a:gd name="connsiteY16" fmla="*/ 693396 h 1520568"/>
              <a:gd name="connsiteX17" fmla="*/ 1368052 w 2930496"/>
              <a:gd name="connsiteY17" fmla="*/ 723876 h 1520568"/>
              <a:gd name="connsiteX18" fmla="*/ 11692 w 2930496"/>
              <a:gd name="connsiteY18" fmla="*/ 246356 h 1520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930496" h="1520568">
                <a:moveTo>
                  <a:pt x="11692" y="246356"/>
                </a:moveTo>
                <a:cubicBezTo>
                  <a:pt x="-91601" y="231116"/>
                  <a:pt x="517152" y="590949"/>
                  <a:pt x="748292" y="632436"/>
                </a:cubicBezTo>
                <a:cubicBezTo>
                  <a:pt x="979432" y="673923"/>
                  <a:pt x="1180939" y="599416"/>
                  <a:pt x="1398532" y="495276"/>
                </a:cubicBezTo>
                <a:cubicBezTo>
                  <a:pt x="1616125" y="391136"/>
                  <a:pt x="1946325" y="58396"/>
                  <a:pt x="2053852" y="7596"/>
                </a:cubicBezTo>
                <a:cubicBezTo>
                  <a:pt x="2161379" y="-43204"/>
                  <a:pt x="2036072" y="176929"/>
                  <a:pt x="2043692" y="190476"/>
                </a:cubicBezTo>
                <a:cubicBezTo>
                  <a:pt x="2051312" y="204023"/>
                  <a:pt x="2001359" y="-10184"/>
                  <a:pt x="2099572" y="88876"/>
                </a:cubicBezTo>
                <a:cubicBezTo>
                  <a:pt x="2197785" y="187936"/>
                  <a:pt x="2587252" y="733189"/>
                  <a:pt x="2632972" y="784836"/>
                </a:cubicBezTo>
                <a:cubicBezTo>
                  <a:pt x="2678692" y="836483"/>
                  <a:pt x="2324785" y="281069"/>
                  <a:pt x="2373892" y="398756"/>
                </a:cubicBezTo>
                <a:cubicBezTo>
                  <a:pt x="2422999" y="516443"/>
                  <a:pt x="2975025" y="1356336"/>
                  <a:pt x="2927612" y="1490956"/>
                </a:cubicBezTo>
                <a:cubicBezTo>
                  <a:pt x="2880199" y="1625576"/>
                  <a:pt x="2427232" y="1260663"/>
                  <a:pt x="2089412" y="1206476"/>
                </a:cubicBezTo>
                <a:cubicBezTo>
                  <a:pt x="1751592" y="1152289"/>
                  <a:pt x="900692" y="1165836"/>
                  <a:pt x="900692" y="1165836"/>
                </a:cubicBezTo>
                <a:cubicBezTo>
                  <a:pt x="851585" y="1167529"/>
                  <a:pt x="1794772" y="1216636"/>
                  <a:pt x="1794772" y="1216636"/>
                </a:cubicBezTo>
                <a:lnTo>
                  <a:pt x="443492" y="1175996"/>
                </a:lnTo>
                <a:cubicBezTo>
                  <a:pt x="326652" y="1164989"/>
                  <a:pt x="1048012" y="1169223"/>
                  <a:pt x="1093732" y="1150596"/>
                </a:cubicBezTo>
                <a:cubicBezTo>
                  <a:pt x="1139452" y="1131969"/>
                  <a:pt x="731359" y="1117576"/>
                  <a:pt x="717812" y="1064236"/>
                </a:cubicBezTo>
                <a:cubicBezTo>
                  <a:pt x="704265" y="1010896"/>
                  <a:pt x="1033619" y="892363"/>
                  <a:pt x="1012452" y="830556"/>
                </a:cubicBezTo>
                <a:cubicBezTo>
                  <a:pt x="991285" y="768749"/>
                  <a:pt x="531545" y="711176"/>
                  <a:pt x="590812" y="693396"/>
                </a:cubicBezTo>
                <a:cubicBezTo>
                  <a:pt x="650079" y="675616"/>
                  <a:pt x="1462879" y="794149"/>
                  <a:pt x="1368052" y="723876"/>
                </a:cubicBezTo>
                <a:cubicBezTo>
                  <a:pt x="1273225" y="653603"/>
                  <a:pt x="114985" y="261596"/>
                  <a:pt x="11692" y="246356"/>
                </a:cubicBezTo>
                <a:close/>
              </a:path>
            </a:pathLst>
          </a:custGeom>
          <a:solidFill>
            <a:srgbClr val="00B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9" name="フリーフォーム: 図形 328">
            <a:extLst>
              <a:ext uri="{FF2B5EF4-FFF2-40B4-BE49-F238E27FC236}">
                <a16:creationId xmlns:a16="http://schemas.microsoft.com/office/drawing/2014/main" id="{50B56754-1453-4037-81F7-CBEAE641BA80}"/>
              </a:ext>
            </a:extLst>
          </p:cNvPr>
          <p:cNvSpPr/>
          <p:nvPr/>
        </p:nvSpPr>
        <p:spPr>
          <a:xfrm>
            <a:off x="2992474" y="5708856"/>
            <a:ext cx="2929401" cy="1574581"/>
          </a:xfrm>
          <a:custGeom>
            <a:avLst/>
            <a:gdLst>
              <a:gd name="connsiteX0" fmla="*/ 863246 w 2929401"/>
              <a:gd name="connsiteY0" fmla="*/ 1064 h 1574581"/>
              <a:gd name="connsiteX1" fmla="*/ 1498246 w 2929401"/>
              <a:gd name="connsiteY1" fmla="*/ 468424 h 1574581"/>
              <a:gd name="connsiteX2" fmla="*/ 1259486 w 2929401"/>
              <a:gd name="connsiteY2" fmla="*/ 336344 h 1574581"/>
              <a:gd name="connsiteX3" fmla="*/ 2209446 w 2929401"/>
              <a:gd name="connsiteY3" fmla="*/ 636064 h 1574581"/>
              <a:gd name="connsiteX4" fmla="*/ 1645566 w 2929401"/>
              <a:gd name="connsiteY4" fmla="*/ 595424 h 1574581"/>
              <a:gd name="connsiteX5" fmla="*/ 2529486 w 2929401"/>
              <a:gd name="connsiteY5" fmla="*/ 793544 h 1574581"/>
              <a:gd name="connsiteX6" fmla="*/ 1498246 w 2929401"/>
              <a:gd name="connsiteY6" fmla="*/ 956104 h 1574581"/>
              <a:gd name="connsiteX7" fmla="*/ 2910486 w 2929401"/>
              <a:gd name="connsiteY7" fmla="*/ 1164384 h 1574581"/>
              <a:gd name="connsiteX8" fmla="*/ 2280566 w 2929401"/>
              <a:gd name="connsiteY8" fmla="*/ 1164384 h 1574581"/>
              <a:gd name="connsiteX9" fmla="*/ 1828446 w 2929401"/>
              <a:gd name="connsiteY9" fmla="*/ 1154224 h 1574581"/>
              <a:gd name="connsiteX10" fmla="*/ 1340766 w 2929401"/>
              <a:gd name="connsiteY10" fmla="*/ 1194864 h 1574581"/>
              <a:gd name="connsiteX11" fmla="*/ 182526 w 2929401"/>
              <a:gd name="connsiteY11" fmla="*/ 1479344 h 1574581"/>
              <a:gd name="connsiteX12" fmla="*/ 75846 w 2929401"/>
              <a:gd name="connsiteY12" fmla="*/ 1550464 h 1574581"/>
              <a:gd name="connsiteX13" fmla="*/ 914046 w 2929401"/>
              <a:gd name="connsiteY13" fmla="*/ 1098344 h 1574581"/>
              <a:gd name="connsiteX14" fmla="*/ 243486 w 2929401"/>
              <a:gd name="connsiteY14" fmla="*/ 1306624 h 1574581"/>
              <a:gd name="connsiteX15" fmla="*/ 502566 w 2929401"/>
              <a:gd name="connsiteY15" fmla="*/ 620824 h 1574581"/>
              <a:gd name="connsiteX16" fmla="*/ 863246 w 2929401"/>
              <a:gd name="connsiteY16" fmla="*/ 1064 h 1574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929401" h="1574581">
                <a:moveTo>
                  <a:pt x="863246" y="1064"/>
                </a:moveTo>
                <a:cubicBezTo>
                  <a:pt x="1029193" y="-24336"/>
                  <a:pt x="1432206" y="412544"/>
                  <a:pt x="1498246" y="468424"/>
                </a:cubicBezTo>
                <a:cubicBezTo>
                  <a:pt x="1564286" y="524304"/>
                  <a:pt x="1140953" y="308404"/>
                  <a:pt x="1259486" y="336344"/>
                </a:cubicBezTo>
                <a:cubicBezTo>
                  <a:pt x="1378019" y="364284"/>
                  <a:pt x="2145099" y="592884"/>
                  <a:pt x="2209446" y="636064"/>
                </a:cubicBezTo>
                <a:cubicBezTo>
                  <a:pt x="2273793" y="679244"/>
                  <a:pt x="1592226" y="569177"/>
                  <a:pt x="1645566" y="595424"/>
                </a:cubicBezTo>
                <a:cubicBezTo>
                  <a:pt x="1698906" y="621671"/>
                  <a:pt x="2554039" y="733431"/>
                  <a:pt x="2529486" y="793544"/>
                </a:cubicBezTo>
                <a:cubicBezTo>
                  <a:pt x="2504933" y="853657"/>
                  <a:pt x="1434746" y="894297"/>
                  <a:pt x="1498246" y="956104"/>
                </a:cubicBezTo>
                <a:cubicBezTo>
                  <a:pt x="1561746" y="1017911"/>
                  <a:pt x="2780099" y="1129671"/>
                  <a:pt x="2910486" y="1164384"/>
                </a:cubicBezTo>
                <a:cubicBezTo>
                  <a:pt x="3040873" y="1199097"/>
                  <a:pt x="2460906" y="1166077"/>
                  <a:pt x="2280566" y="1164384"/>
                </a:cubicBezTo>
                <a:cubicBezTo>
                  <a:pt x="2100226" y="1162691"/>
                  <a:pt x="1985079" y="1149144"/>
                  <a:pt x="1828446" y="1154224"/>
                </a:cubicBezTo>
                <a:cubicBezTo>
                  <a:pt x="1671813" y="1159304"/>
                  <a:pt x="1615086" y="1140677"/>
                  <a:pt x="1340766" y="1194864"/>
                </a:cubicBezTo>
                <a:cubicBezTo>
                  <a:pt x="1066446" y="1249051"/>
                  <a:pt x="393346" y="1420077"/>
                  <a:pt x="182526" y="1479344"/>
                </a:cubicBezTo>
                <a:cubicBezTo>
                  <a:pt x="-28294" y="1538611"/>
                  <a:pt x="-46074" y="1613964"/>
                  <a:pt x="75846" y="1550464"/>
                </a:cubicBezTo>
                <a:cubicBezTo>
                  <a:pt x="197766" y="1486964"/>
                  <a:pt x="886106" y="1138984"/>
                  <a:pt x="914046" y="1098344"/>
                </a:cubicBezTo>
                <a:cubicBezTo>
                  <a:pt x="941986" y="1057704"/>
                  <a:pt x="312066" y="1386211"/>
                  <a:pt x="243486" y="1306624"/>
                </a:cubicBezTo>
                <a:cubicBezTo>
                  <a:pt x="174906" y="1227037"/>
                  <a:pt x="399273" y="834184"/>
                  <a:pt x="502566" y="620824"/>
                </a:cubicBezTo>
                <a:cubicBezTo>
                  <a:pt x="605859" y="407464"/>
                  <a:pt x="697299" y="26464"/>
                  <a:pt x="863246" y="1064"/>
                </a:cubicBezTo>
                <a:close/>
              </a:path>
            </a:pathLst>
          </a:custGeom>
          <a:solidFill>
            <a:srgbClr val="00B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" name="フリーフォーム: 図形 204">
            <a:extLst>
              <a:ext uri="{FF2B5EF4-FFF2-40B4-BE49-F238E27FC236}">
                <a16:creationId xmlns:a16="http://schemas.microsoft.com/office/drawing/2014/main" id="{86E32AFB-ABC5-45F5-81D9-F643E7AC72C9}"/>
              </a:ext>
            </a:extLst>
          </p:cNvPr>
          <p:cNvSpPr/>
          <p:nvPr/>
        </p:nvSpPr>
        <p:spPr>
          <a:xfrm>
            <a:off x="5085675" y="2393821"/>
            <a:ext cx="234056" cy="118895"/>
          </a:xfrm>
          <a:custGeom>
            <a:avLst/>
            <a:gdLst>
              <a:gd name="connsiteX0" fmla="*/ 234038 w 234056"/>
              <a:gd name="connsiteY0" fmla="*/ 129 h 118895"/>
              <a:gd name="connsiteX1" fmla="*/ 59413 w 234056"/>
              <a:gd name="connsiteY1" fmla="*/ 25529 h 118895"/>
              <a:gd name="connsiteX2" fmla="*/ 22900 w 234056"/>
              <a:gd name="connsiteY2" fmla="*/ 73154 h 118895"/>
              <a:gd name="connsiteX3" fmla="*/ 675 w 234056"/>
              <a:gd name="connsiteY3" fmla="*/ 117604 h 118895"/>
              <a:gd name="connsiteX4" fmla="*/ 48300 w 234056"/>
              <a:gd name="connsiteY4" fmla="*/ 20767 h 118895"/>
              <a:gd name="connsiteX5" fmla="*/ 234038 w 234056"/>
              <a:gd name="connsiteY5" fmla="*/ 129 h 118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4056" h="118895">
                <a:moveTo>
                  <a:pt x="234038" y="129"/>
                </a:moveTo>
                <a:cubicBezTo>
                  <a:pt x="235890" y="923"/>
                  <a:pt x="94603" y="13358"/>
                  <a:pt x="59413" y="25529"/>
                </a:cubicBezTo>
                <a:cubicBezTo>
                  <a:pt x="24223" y="37700"/>
                  <a:pt x="32690" y="57808"/>
                  <a:pt x="22900" y="73154"/>
                </a:cubicBezTo>
                <a:cubicBezTo>
                  <a:pt x="13110" y="88500"/>
                  <a:pt x="-3558" y="126335"/>
                  <a:pt x="675" y="117604"/>
                </a:cubicBezTo>
                <a:cubicBezTo>
                  <a:pt x="4908" y="108873"/>
                  <a:pt x="13904" y="39817"/>
                  <a:pt x="48300" y="20767"/>
                </a:cubicBezTo>
                <a:cubicBezTo>
                  <a:pt x="82696" y="1717"/>
                  <a:pt x="232186" y="-665"/>
                  <a:pt x="234038" y="12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: 図形 1245">
            <a:extLst>
              <a:ext uri="{FF2B5EF4-FFF2-40B4-BE49-F238E27FC236}">
                <a16:creationId xmlns:a16="http://schemas.microsoft.com/office/drawing/2014/main" id="{10F5EAA6-908E-440C-8A74-277A71C90B3E}"/>
              </a:ext>
            </a:extLst>
          </p:cNvPr>
          <p:cNvSpPr/>
          <p:nvPr/>
        </p:nvSpPr>
        <p:spPr>
          <a:xfrm>
            <a:off x="5034479" y="2363788"/>
            <a:ext cx="453509" cy="135559"/>
          </a:xfrm>
          <a:custGeom>
            <a:avLst/>
            <a:gdLst>
              <a:gd name="connsiteX0" fmla="*/ 453509 w 453509"/>
              <a:gd name="connsiteY0" fmla="*/ 0 h 135559"/>
              <a:gd name="connsiteX1" fmla="*/ 156646 w 453509"/>
              <a:gd name="connsiteY1" fmla="*/ 12700 h 135559"/>
              <a:gd name="connsiteX2" fmla="*/ 89971 w 453509"/>
              <a:gd name="connsiteY2" fmla="*/ 20637 h 135559"/>
              <a:gd name="connsiteX3" fmla="*/ 51871 w 453509"/>
              <a:gd name="connsiteY3" fmla="*/ 42862 h 135559"/>
              <a:gd name="connsiteX4" fmla="*/ 24884 w 453509"/>
              <a:gd name="connsiteY4" fmla="*/ 88900 h 135559"/>
              <a:gd name="connsiteX5" fmla="*/ 1071 w 453509"/>
              <a:gd name="connsiteY5" fmla="*/ 134937 h 135559"/>
              <a:gd name="connsiteX6" fmla="*/ 61396 w 453509"/>
              <a:gd name="connsiteY6" fmla="*/ 53975 h 135559"/>
              <a:gd name="connsiteX7" fmla="*/ 89971 w 453509"/>
              <a:gd name="connsiteY7" fmla="*/ 33337 h 135559"/>
              <a:gd name="connsiteX8" fmla="*/ 170934 w 453509"/>
              <a:gd name="connsiteY8" fmla="*/ 28575 h 135559"/>
              <a:gd name="connsiteX9" fmla="*/ 453509 w 453509"/>
              <a:gd name="connsiteY9" fmla="*/ 0 h 13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3509" h="135559">
                <a:moveTo>
                  <a:pt x="453509" y="0"/>
                </a:moveTo>
                <a:lnTo>
                  <a:pt x="156646" y="12700"/>
                </a:lnTo>
                <a:cubicBezTo>
                  <a:pt x="96056" y="16140"/>
                  <a:pt x="107433" y="15610"/>
                  <a:pt x="89971" y="20637"/>
                </a:cubicBezTo>
                <a:cubicBezTo>
                  <a:pt x="72509" y="25664"/>
                  <a:pt x="62719" y="31485"/>
                  <a:pt x="51871" y="42862"/>
                </a:cubicBezTo>
                <a:cubicBezTo>
                  <a:pt x="41023" y="54239"/>
                  <a:pt x="33351" y="73554"/>
                  <a:pt x="24884" y="88900"/>
                </a:cubicBezTo>
                <a:cubicBezTo>
                  <a:pt x="16417" y="104246"/>
                  <a:pt x="-5014" y="140758"/>
                  <a:pt x="1071" y="134937"/>
                </a:cubicBezTo>
                <a:cubicBezTo>
                  <a:pt x="7156" y="129116"/>
                  <a:pt x="46579" y="70908"/>
                  <a:pt x="61396" y="53975"/>
                </a:cubicBezTo>
                <a:cubicBezTo>
                  <a:pt x="76213" y="37042"/>
                  <a:pt x="71715" y="37570"/>
                  <a:pt x="89971" y="33337"/>
                </a:cubicBezTo>
                <a:cubicBezTo>
                  <a:pt x="108227" y="29104"/>
                  <a:pt x="170934" y="28575"/>
                  <a:pt x="170934" y="28575"/>
                </a:cubicBezTo>
                <a:lnTo>
                  <a:pt x="453509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04" name="グループ化 403">
            <a:extLst>
              <a:ext uri="{FF2B5EF4-FFF2-40B4-BE49-F238E27FC236}">
                <a16:creationId xmlns:a16="http://schemas.microsoft.com/office/drawing/2014/main" id="{DBCF9F1F-8D57-4458-8520-AC3D4E5AE686}"/>
              </a:ext>
            </a:extLst>
          </p:cNvPr>
          <p:cNvGrpSpPr/>
          <p:nvPr/>
        </p:nvGrpSpPr>
        <p:grpSpPr>
          <a:xfrm>
            <a:off x="2606754" y="309420"/>
            <a:ext cx="1846106" cy="467330"/>
            <a:chOff x="2712588" y="309420"/>
            <a:chExt cx="1846106" cy="467330"/>
          </a:xfrm>
          <a:solidFill>
            <a:srgbClr val="0070C0"/>
          </a:solidFill>
        </p:grpSpPr>
        <p:sp>
          <p:nvSpPr>
            <p:cNvPr id="405" name="フリーフォーム: 図形 404">
              <a:extLst>
                <a:ext uri="{FF2B5EF4-FFF2-40B4-BE49-F238E27FC236}">
                  <a16:creationId xmlns:a16="http://schemas.microsoft.com/office/drawing/2014/main" id="{77BCC4F0-B2EC-4A25-A884-2E3AE1DFD316}"/>
                </a:ext>
              </a:extLst>
            </p:cNvPr>
            <p:cNvSpPr/>
            <p:nvPr/>
          </p:nvSpPr>
          <p:spPr>
            <a:xfrm>
              <a:off x="2712588" y="394876"/>
              <a:ext cx="349646" cy="130434"/>
            </a:xfrm>
            <a:custGeom>
              <a:avLst/>
              <a:gdLst>
                <a:gd name="connsiteX0" fmla="*/ 2037 w 349646"/>
                <a:gd name="connsiteY0" fmla="*/ 41687 h 130434"/>
                <a:gd name="connsiteX1" fmla="*/ 84587 w 349646"/>
                <a:gd name="connsiteY1" fmla="*/ 125824 h 130434"/>
                <a:gd name="connsiteX2" fmla="*/ 119512 w 349646"/>
                <a:gd name="connsiteY2" fmla="*/ 117887 h 130434"/>
                <a:gd name="connsiteX3" fmla="*/ 198887 w 349646"/>
                <a:gd name="connsiteY3" fmla="*/ 105187 h 130434"/>
                <a:gd name="connsiteX4" fmla="*/ 344937 w 349646"/>
                <a:gd name="connsiteY4" fmla="*/ 57562 h 130434"/>
                <a:gd name="connsiteX5" fmla="*/ 311600 w 349646"/>
                <a:gd name="connsiteY5" fmla="*/ 22637 h 130434"/>
                <a:gd name="connsiteX6" fmla="*/ 289375 w 349646"/>
                <a:gd name="connsiteY6" fmla="*/ 412 h 130434"/>
                <a:gd name="connsiteX7" fmla="*/ 260800 w 349646"/>
                <a:gd name="connsiteY7" fmla="*/ 41687 h 130434"/>
                <a:gd name="connsiteX8" fmla="*/ 178250 w 349646"/>
                <a:gd name="connsiteY8" fmla="*/ 55974 h 130434"/>
                <a:gd name="connsiteX9" fmla="*/ 2037 w 349646"/>
                <a:gd name="connsiteY9" fmla="*/ 41687 h 130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9646" h="130434">
                  <a:moveTo>
                    <a:pt x="2037" y="41687"/>
                  </a:moveTo>
                  <a:cubicBezTo>
                    <a:pt x="-13573" y="53329"/>
                    <a:pt x="65008" y="113124"/>
                    <a:pt x="84587" y="125824"/>
                  </a:cubicBezTo>
                  <a:cubicBezTo>
                    <a:pt x="104166" y="138524"/>
                    <a:pt x="100462" y="121326"/>
                    <a:pt x="119512" y="117887"/>
                  </a:cubicBezTo>
                  <a:cubicBezTo>
                    <a:pt x="138562" y="114448"/>
                    <a:pt x="161316" y="115241"/>
                    <a:pt x="198887" y="105187"/>
                  </a:cubicBezTo>
                  <a:cubicBezTo>
                    <a:pt x="236458" y="95133"/>
                    <a:pt x="326152" y="71320"/>
                    <a:pt x="344937" y="57562"/>
                  </a:cubicBezTo>
                  <a:cubicBezTo>
                    <a:pt x="363722" y="43804"/>
                    <a:pt x="320860" y="32162"/>
                    <a:pt x="311600" y="22637"/>
                  </a:cubicBezTo>
                  <a:cubicBezTo>
                    <a:pt x="302340" y="13112"/>
                    <a:pt x="297842" y="-2763"/>
                    <a:pt x="289375" y="412"/>
                  </a:cubicBezTo>
                  <a:cubicBezTo>
                    <a:pt x="280908" y="3587"/>
                    <a:pt x="279321" y="32427"/>
                    <a:pt x="260800" y="41687"/>
                  </a:cubicBezTo>
                  <a:cubicBezTo>
                    <a:pt x="242279" y="50947"/>
                    <a:pt x="219260" y="52799"/>
                    <a:pt x="178250" y="55974"/>
                  </a:cubicBezTo>
                  <a:cubicBezTo>
                    <a:pt x="137240" y="59149"/>
                    <a:pt x="17647" y="30045"/>
                    <a:pt x="2037" y="416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6" name="フリーフォーム: 図形 405">
              <a:extLst>
                <a:ext uri="{FF2B5EF4-FFF2-40B4-BE49-F238E27FC236}">
                  <a16:creationId xmlns:a16="http://schemas.microsoft.com/office/drawing/2014/main" id="{0E068C23-6AF0-4E00-B934-8E81989A664E}"/>
                </a:ext>
              </a:extLst>
            </p:cNvPr>
            <p:cNvSpPr/>
            <p:nvPr/>
          </p:nvSpPr>
          <p:spPr>
            <a:xfrm>
              <a:off x="2762351" y="342129"/>
              <a:ext cx="288021" cy="376925"/>
            </a:xfrm>
            <a:custGeom>
              <a:avLst/>
              <a:gdLst>
                <a:gd name="connsiteX0" fmla="*/ 22124 w 288021"/>
                <a:gd name="connsiteY0" fmla="*/ 3946 h 376925"/>
                <a:gd name="connsiteX1" fmla="*/ 136424 w 288021"/>
                <a:gd name="connsiteY1" fmla="*/ 22996 h 376925"/>
                <a:gd name="connsiteX2" fmla="*/ 136424 w 288021"/>
                <a:gd name="connsiteY2" fmla="*/ 56334 h 376925"/>
                <a:gd name="connsiteX3" fmla="*/ 164999 w 288021"/>
                <a:gd name="connsiteY3" fmla="*/ 108721 h 376925"/>
                <a:gd name="connsiteX4" fmla="*/ 285649 w 288021"/>
                <a:gd name="connsiteY4" fmla="*/ 251596 h 376925"/>
                <a:gd name="connsiteX5" fmla="*/ 244374 w 288021"/>
                <a:gd name="connsiteY5" fmla="*/ 269059 h 376925"/>
                <a:gd name="connsiteX6" fmla="*/ 234849 w 288021"/>
                <a:gd name="connsiteY6" fmla="*/ 276996 h 376925"/>
                <a:gd name="connsiteX7" fmla="*/ 136424 w 288021"/>
                <a:gd name="connsiteY7" fmla="*/ 243659 h 376925"/>
                <a:gd name="connsiteX8" fmla="*/ 30062 w 288021"/>
                <a:gd name="connsiteY8" fmla="*/ 262709 h 376925"/>
                <a:gd name="connsiteX9" fmla="*/ 44349 w 288021"/>
                <a:gd name="connsiteY9" fmla="*/ 308746 h 376925"/>
                <a:gd name="connsiteX10" fmla="*/ 139599 w 288021"/>
                <a:gd name="connsiteY10" fmla="*/ 326209 h 376925"/>
                <a:gd name="connsiteX11" fmla="*/ 276124 w 288021"/>
                <a:gd name="connsiteY11" fmla="*/ 323034 h 376925"/>
                <a:gd name="connsiteX12" fmla="*/ 206274 w 288021"/>
                <a:gd name="connsiteY12" fmla="*/ 346846 h 376925"/>
                <a:gd name="connsiteX13" fmla="*/ 145949 w 288021"/>
                <a:gd name="connsiteY13" fmla="*/ 375421 h 376925"/>
                <a:gd name="connsiteX14" fmla="*/ 61812 w 288021"/>
                <a:gd name="connsiteY14" fmla="*/ 367484 h 376925"/>
                <a:gd name="connsiteX15" fmla="*/ 1487 w 288021"/>
                <a:gd name="connsiteY15" fmla="*/ 321446 h 376925"/>
                <a:gd name="connsiteX16" fmla="*/ 31649 w 288021"/>
                <a:gd name="connsiteY16" fmla="*/ 243659 h 376925"/>
                <a:gd name="connsiteX17" fmla="*/ 169762 w 288021"/>
                <a:gd name="connsiteY17" fmla="*/ 224609 h 376925"/>
                <a:gd name="connsiteX18" fmla="*/ 172937 w 288021"/>
                <a:gd name="connsiteY18" fmla="*/ 205559 h 376925"/>
                <a:gd name="connsiteX19" fmla="*/ 82449 w 288021"/>
                <a:gd name="connsiteY19" fmla="*/ 102371 h 376925"/>
                <a:gd name="connsiteX20" fmla="*/ 22124 w 288021"/>
                <a:gd name="connsiteY20" fmla="*/ 3946 h 376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88021" h="376925">
                  <a:moveTo>
                    <a:pt x="22124" y="3946"/>
                  </a:moveTo>
                  <a:cubicBezTo>
                    <a:pt x="31120" y="-9283"/>
                    <a:pt x="117374" y="14265"/>
                    <a:pt x="136424" y="22996"/>
                  </a:cubicBezTo>
                  <a:cubicBezTo>
                    <a:pt x="155474" y="31727"/>
                    <a:pt x="131661" y="42046"/>
                    <a:pt x="136424" y="56334"/>
                  </a:cubicBezTo>
                  <a:cubicBezTo>
                    <a:pt x="141187" y="70622"/>
                    <a:pt x="140128" y="76177"/>
                    <a:pt x="164999" y="108721"/>
                  </a:cubicBezTo>
                  <a:cubicBezTo>
                    <a:pt x="189870" y="141265"/>
                    <a:pt x="272420" y="224873"/>
                    <a:pt x="285649" y="251596"/>
                  </a:cubicBezTo>
                  <a:cubicBezTo>
                    <a:pt x="298878" y="278319"/>
                    <a:pt x="252841" y="264826"/>
                    <a:pt x="244374" y="269059"/>
                  </a:cubicBezTo>
                  <a:cubicBezTo>
                    <a:pt x="235907" y="273292"/>
                    <a:pt x="252841" y="281229"/>
                    <a:pt x="234849" y="276996"/>
                  </a:cubicBezTo>
                  <a:cubicBezTo>
                    <a:pt x="216857" y="272763"/>
                    <a:pt x="170555" y="246040"/>
                    <a:pt x="136424" y="243659"/>
                  </a:cubicBezTo>
                  <a:cubicBezTo>
                    <a:pt x="102293" y="241278"/>
                    <a:pt x="45408" y="251861"/>
                    <a:pt x="30062" y="262709"/>
                  </a:cubicBezTo>
                  <a:cubicBezTo>
                    <a:pt x="14716" y="273557"/>
                    <a:pt x="26093" y="298163"/>
                    <a:pt x="44349" y="308746"/>
                  </a:cubicBezTo>
                  <a:cubicBezTo>
                    <a:pt x="62605" y="319329"/>
                    <a:pt x="100970" y="323828"/>
                    <a:pt x="139599" y="326209"/>
                  </a:cubicBezTo>
                  <a:cubicBezTo>
                    <a:pt x="178228" y="328590"/>
                    <a:pt x="265012" y="319595"/>
                    <a:pt x="276124" y="323034"/>
                  </a:cubicBezTo>
                  <a:cubicBezTo>
                    <a:pt x="287237" y="326474"/>
                    <a:pt x="227970" y="338115"/>
                    <a:pt x="206274" y="346846"/>
                  </a:cubicBezTo>
                  <a:cubicBezTo>
                    <a:pt x="184578" y="355577"/>
                    <a:pt x="170026" y="371981"/>
                    <a:pt x="145949" y="375421"/>
                  </a:cubicBezTo>
                  <a:cubicBezTo>
                    <a:pt x="121872" y="378861"/>
                    <a:pt x="85889" y="376480"/>
                    <a:pt x="61812" y="367484"/>
                  </a:cubicBezTo>
                  <a:cubicBezTo>
                    <a:pt x="37735" y="358488"/>
                    <a:pt x="6514" y="342084"/>
                    <a:pt x="1487" y="321446"/>
                  </a:cubicBezTo>
                  <a:cubicBezTo>
                    <a:pt x="-3540" y="300808"/>
                    <a:pt x="3603" y="259798"/>
                    <a:pt x="31649" y="243659"/>
                  </a:cubicBezTo>
                  <a:cubicBezTo>
                    <a:pt x="59695" y="227520"/>
                    <a:pt x="146214" y="230959"/>
                    <a:pt x="169762" y="224609"/>
                  </a:cubicBezTo>
                  <a:cubicBezTo>
                    <a:pt x="193310" y="218259"/>
                    <a:pt x="187489" y="225932"/>
                    <a:pt x="172937" y="205559"/>
                  </a:cubicBezTo>
                  <a:cubicBezTo>
                    <a:pt x="158385" y="185186"/>
                    <a:pt x="105203" y="135709"/>
                    <a:pt x="82449" y="102371"/>
                  </a:cubicBezTo>
                  <a:cubicBezTo>
                    <a:pt x="59695" y="69034"/>
                    <a:pt x="13128" y="17175"/>
                    <a:pt x="22124" y="394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7" name="フリーフォーム: 図形 406">
              <a:extLst>
                <a:ext uri="{FF2B5EF4-FFF2-40B4-BE49-F238E27FC236}">
                  <a16:creationId xmlns:a16="http://schemas.microsoft.com/office/drawing/2014/main" id="{C0D944B4-8B94-44D3-A882-7425C16C81FA}"/>
                </a:ext>
              </a:extLst>
            </p:cNvPr>
            <p:cNvSpPr/>
            <p:nvPr/>
          </p:nvSpPr>
          <p:spPr>
            <a:xfrm>
              <a:off x="3085219" y="387775"/>
              <a:ext cx="395381" cy="306836"/>
            </a:xfrm>
            <a:custGeom>
              <a:avLst/>
              <a:gdLst>
                <a:gd name="connsiteX0" fmla="*/ 881 w 395381"/>
                <a:gd name="connsiteY0" fmla="*/ 21800 h 306836"/>
                <a:gd name="connsiteX1" fmla="*/ 115181 w 395381"/>
                <a:gd name="connsiteY1" fmla="*/ 56725 h 306836"/>
                <a:gd name="connsiteX2" fmla="*/ 380294 w 395381"/>
                <a:gd name="connsiteY2" fmla="*/ 1163 h 306836"/>
                <a:gd name="connsiteX3" fmla="*/ 364419 w 395381"/>
                <a:gd name="connsiteY3" fmla="*/ 21800 h 306836"/>
                <a:gd name="connsiteX4" fmla="*/ 380294 w 395381"/>
                <a:gd name="connsiteY4" fmla="*/ 55138 h 306836"/>
                <a:gd name="connsiteX5" fmla="*/ 259644 w 395381"/>
                <a:gd name="connsiteY5" fmla="*/ 83713 h 306836"/>
                <a:gd name="connsiteX6" fmla="*/ 178681 w 395381"/>
                <a:gd name="connsiteY6" fmla="*/ 147213 h 306836"/>
                <a:gd name="connsiteX7" fmla="*/ 169156 w 395381"/>
                <a:gd name="connsiteY7" fmla="*/ 207538 h 306836"/>
                <a:gd name="connsiteX8" fmla="*/ 242181 w 395381"/>
                <a:gd name="connsiteY8" fmla="*/ 267863 h 306836"/>
                <a:gd name="connsiteX9" fmla="*/ 378706 w 395381"/>
                <a:gd name="connsiteY9" fmla="*/ 291675 h 306836"/>
                <a:gd name="connsiteX10" fmla="*/ 289806 w 395381"/>
                <a:gd name="connsiteY10" fmla="*/ 302788 h 306836"/>
                <a:gd name="connsiteX11" fmla="*/ 172331 w 395381"/>
                <a:gd name="connsiteY11" fmla="*/ 299613 h 306836"/>
                <a:gd name="connsiteX12" fmla="*/ 118356 w 395381"/>
                <a:gd name="connsiteY12" fmla="*/ 223413 h 306836"/>
                <a:gd name="connsiteX13" fmla="*/ 142169 w 395381"/>
                <a:gd name="connsiteY13" fmla="*/ 136100 h 306836"/>
                <a:gd name="connsiteX14" fmla="*/ 235831 w 395381"/>
                <a:gd name="connsiteY14" fmla="*/ 64663 h 306836"/>
                <a:gd name="connsiteX15" fmla="*/ 134231 w 395381"/>
                <a:gd name="connsiteY15" fmla="*/ 102763 h 306836"/>
                <a:gd name="connsiteX16" fmla="*/ 62794 w 395381"/>
                <a:gd name="connsiteY16" fmla="*/ 126575 h 306836"/>
                <a:gd name="connsiteX17" fmla="*/ 62794 w 395381"/>
                <a:gd name="connsiteY17" fmla="*/ 104350 h 306836"/>
                <a:gd name="connsiteX18" fmla="*/ 881 w 395381"/>
                <a:gd name="connsiteY18" fmla="*/ 21800 h 306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95381" h="306836">
                  <a:moveTo>
                    <a:pt x="881" y="21800"/>
                  </a:moveTo>
                  <a:cubicBezTo>
                    <a:pt x="9612" y="13863"/>
                    <a:pt x="51946" y="60164"/>
                    <a:pt x="115181" y="56725"/>
                  </a:cubicBezTo>
                  <a:cubicBezTo>
                    <a:pt x="178416" y="53286"/>
                    <a:pt x="338754" y="6984"/>
                    <a:pt x="380294" y="1163"/>
                  </a:cubicBezTo>
                  <a:cubicBezTo>
                    <a:pt x="421834" y="-4658"/>
                    <a:pt x="364419" y="12804"/>
                    <a:pt x="364419" y="21800"/>
                  </a:cubicBezTo>
                  <a:cubicBezTo>
                    <a:pt x="364419" y="30796"/>
                    <a:pt x="397757" y="44819"/>
                    <a:pt x="380294" y="55138"/>
                  </a:cubicBezTo>
                  <a:cubicBezTo>
                    <a:pt x="362831" y="65457"/>
                    <a:pt x="293246" y="68367"/>
                    <a:pt x="259644" y="83713"/>
                  </a:cubicBezTo>
                  <a:cubicBezTo>
                    <a:pt x="226042" y="99059"/>
                    <a:pt x="193762" y="126576"/>
                    <a:pt x="178681" y="147213"/>
                  </a:cubicBezTo>
                  <a:cubicBezTo>
                    <a:pt x="163600" y="167850"/>
                    <a:pt x="158573" y="187430"/>
                    <a:pt x="169156" y="207538"/>
                  </a:cubicBezTo>
                  <a:cubicBezTo>
                    <a:pt x="179739" y="227646"/>
                    <a:pt x="207256" y="253840"/>
                    <a:pt x="242181" y="267863"/>
                  </a:cubicBezTo>
                  <a:cubicBezTo>
                    <a:pt x="277106" y="281886"/>
                    <a:pt x="370769" y="285854"/>
                    <a:pt x="378706" y="291675"/>
                  </a:cubicBezTo>
                  <a:cubicBezTo>
                    <a:pt x="386643" y="297496"/>
                    <a:pt x="324202" y="301465"/>
                    <a:pt x="289806" y="302788"/>
                  </a:cubicBezTo>
                  <a:cubicBezTo>
                    <a:pt x="255410" y="304111"/>
                    <a:pt x="200906" y="312842"/>
                    <a:pt x="172331" y="299613"/>
                  </a:cubicBezTo>
                  <a:cubicBezTo>
                    <a:pt x="143756" y="286384"/>
                    <a:pt x="123383" y="250665"/>
                    <a:pt x="118356" y="223413"/>
                  </a:cubicBezTo>
                  <a:cubicBezTo>
                    <a:pt x="113329" y="196161"/>
                    <a:pt x="122590" y="162558"/>
                    <a:pt x="142169" y="136100"/>
                  </a:cubicBezTo>
                  <a:cubicBezTo>
                    <a:pt x="161748" y="109642"/>
                    <a:pt x="237154" y="70219"/>
                    <a:pt x="235831" y="64663"/>
                  </a:cubicBezTo>
                  <a:cubicBezTo>
                    <a:pt x="234508" y="59107"/>
                    <a:pt x="163070" y="92444"/>
                    <a:pt x="134231" y="102763"/>
                  </a:cubicBezTo>
                  <a:cubicBezTo>
                    <a:pt x="105392" y="113082"/>
                    <a:pt x="74700" y="126311"/>
                    <a:pt x="62794" y="126575"/>
                  </a:cubicBezTo>
                  <a:cubicBezTo>
                    <a:pt x="50888" y="126839"/>
                    <a:pt x="74700" y="119960"/>
                    <a:pt x="62794" y="104350"/>
                  </a:cubicBezTo>
                  <a:cubicBezTo>
                    <a:pt x="50888" y="88740"/>
                    <a:pt x="-7850" y="29737"/>
                    <a:pt x="881" y="2180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8" name="フリーフォーム: 図形 407">
              <a:extLst>
                <a:ext uri="{FF2B5EF4-FFF2-40B4-BE49-F238E27FC236}">
                  <a16:creationId xmlns:a16="http://schemas.microsoft.com/office/drawing/2014/main" id="{41048442-4C45-4D2F-A21A-11B4A8D9317E}"/>
                </a:ext>
              </a:extLst>
            </p:cNvPr>
            <p:cNvSpPr/>
            <p:nvPr/>
          </p:nvSpPr>
          <p:spPr>
            <a:xfrm>
              <a:off x="3516074" y="596285"/>
              <a:ext cx="151636" cy="180465"/>
            </a:xfrm>
            <a:custGeom>
              <a:avLst/>
              <a:gdLst>
                <a:gd name="connsiteX0" fmla="*/ 239 w 151636"/>
                <a:gd name="connsiteY0" fmla="*/ 615 h 180465"/>
                <a:gd name="connsiteX1" fmla="*/ 133589 w 151636"/>
                <a:gd name="connsiteY1" fmla="*/ 48240 h 180465"/>
                <a:gd name="connsiteX2" fmla="*/ 151051 w 151636"/>
                <a:gd name="connsiteY2" fmla="*/ 173653 h 180465"/>
                <a:gd name="connsiteX3" fmla="*/ 143114 w 151636"/>
                <a:gd name="connsiteY3" fmla="*/ 154603 h 180465"/>
                <a:gd name="connsiteX4" fmla="*/ 101839 w 151636"/>
                <a:gd name="connsiteY4" fmla="*/ 76815 h 180465"/>
                <a:gd name="connsiteX5" fmla="*/ 239 w 151636"/>
                <a:gd name="connsiteY5" fmla="*/ 615 h 180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1636" h="180465">
                  <a:moveTo>
                    <a:pt x="239" y="615"/>
                  </a:moveTo>
                  <a:cubicBezTo>
                    <a:pt x="5531" y="-4148"/>
                    <a:pt x="108454" y="19400"/>
                    <a:pt x="133589" y="48240"/>
                  </a:cubicBezTo>
                  <a:cubicBezTo>
                    <a:pt x="158724" y="77080"/>
                    <a:pt x="149464" y="155926"/>
                    <a:pt x="151051" y="173653"/>
                  </a:cubicBezTo>
                  <a:cubicBezTo>
                    <a:pt x="152639" y="191380"/>
                    <a:pt x="151316" y="170743"/>
                    <a:pt x="143114" y="154603"/>
                  </a:cubicBezTo>
                  <a:cubicBezTo>
                    <a:pt x="134912" y="138463"/>
                    <a:pt x="124858" y="100892"/>
                    <a:pt x="101839" y="76815"/>
                  </a:cubicBezTo>
                  <a:cubicBezTo>
                    <a:pt x="78820" y="52738"/>
                    <a:pt x="-5053" y="5378"/>
                    <a:pt x="239" y="61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9" name="フリーフォーム: 図形 408">
              <a:extLst>
                <a:ext uri="{FF2B5EF4-FFF2-40B4-BE49-F238E27FC236}">
                  <a16:creationId xmlns:a16="http://schemas.microsoft.com/office/drawing/2014/main" id="{D38571CE-AFF3-4577-8CCF-4C413C3C9973}"/>
                </a:ext>
              </a:extLst>
            </p:cNvPr>
            <p:cNvSpPr/>
            <p:nvPr/>
          </p:nvSpPr>
          <p:spPr>
            <a:xfrm>
              <a:off x="3798607" y="347662"/>
              <a:ext cx="402004" cy="388404"/>
            </a:xfrm>
            <a:custGeom>
              <a:avLst/>
              <a:gdLst>
                <a:gd name="connsiteX0" fmla="*/ 281 w 402004"/>
                <a:gd name="connsiteY0" fmla="*/ 44451 h 388404"/>
                <a:gd name="connsiteX1" fmla="*/ 78068 w 402004"/>
                <a:gd name="connsiteY1" fmla="*/ 74613 h 388404"/>
                <a:gd name="connsiteX2" fmla="*/ 111406 w 402004"/>
                <a:gd name="connsiteY2" fmla="*/ 61913 h 388404"/>
                <a:gd name="connsiteX3" fmla="*/ 160618 w 402004"/>
                <a:gd name="connsiteY3" fmla="*/ 34926 h 388404"/>
                <a:gd name="connsiteX4" fmla="*/ 182843 w 402004"/>
                <a:gd name="connsiteY4" fmla="*/ 73026 h 388404"/>
                <a:gd name="connsiteX5" fmla="*/ 165381 w 402004"/>
                <a:gd name="connsiteY5" fmla="*/ 111126 h 388404"/>
                <a:gd name="connsiteX6" fmla="*/ 106643 w 402004"/>
                <a:gd name="connsiteY6" fmla="*/ 193676 h 388404"/>
                <a:gd name="connsiteX7" fmla="*/ 95531 w 402004"/>
                <a:gd name="connsiteY7" fmla="*/ 266701 h 388404"/>
                <a:gd name="connsiteX8" fmla="*/ 205068 w 402004"/>
                <a:gd name="connsiteY8" fmla="*/ 320676 h 388404"/>
                <a:gd name="connsiteX9" fmla="*/ 252693 w 402004"/>
                <a:gd name="connsiteY9" fmla="*/ 276226 h 388404"/>
                <a:gd name="connsiteX10" fmla="*/ 274918 w 402004"/>
                <a:gd name="connsiteY10" fmla="*/ 198438 h 388404"/>
                <a:gd name="connsiteX11" fmla="*/ 268568 w 402004"/>
                <a:gd name="connsiteY11" fmla="*/ 104776 h 388404"/>
                <a:gd name="connsiteX12" fmla="*/ 241581 w 402004"/>
                <a:gd name="connsiteY12" fmla="*/ 52388 h 388404"/>
                <a:gd name="connsiteX13" fmla="*/ 351118 w 402004"/>
                <a:gd name="connsiteY13" fmla="*/ 1 h 388404"/>
                <a:gd name="connsiteX14" fmla="*/ 295556 w 402004"/>
                <a:gd name="connsiteY14" fmla="*/ 50801 h 388404"/>
                <a:gd name="connsiteX15" fmla="*/ 340006 w 402004"/>
                <a:gd name="connsiteY15" fmla="*/ 115888 h 388404"/>
                <a:gd name="connsiteX16" fmla="*/ 401918 w 402004"/>
                <a:gd name="connsiteY16" fmla="*/ 204788 h 388404"/>
                <a:gd name="connsiteX17" fmla="*/ 352706 w 402004"/>
                <a:gd name="connsiteY17" fmla="*/ 234951 h 388404"/>
                <a:gd name="connsiteX18" fmla="*/ 317781 w 402004"/>
                <a:gd name="connsiteY18" fmla="*/ 149226 h 388404"/>
                <a:gd name="connsiteX19" fmla="*/ 311431 w 402004"/>
                <a:gd name="connsiteY19" fmla="*/ 257176 h 388404"/>
                <a:gd name="connsiteX20" fmla="*/ 268568 w 402004"/>
                <a:gd name="connsiteY20" fmla="*/ 349251 h 388404"/>
                <a:gd name="connsiteX21" fmla="*/ 192368 w 402004"/>
                <a:gd name="connsiteY21" fmla="*/ 387351 h 388404"/>
                <a:gd name="connsiteX22" fmla="*/ 119343 w 402004"/>
                <a:gd name="connsiteY22" fmla="*/ 369888 h 388404"/>
                <a:gd name="connsiteX23" fmla="*/ 59018 w 402004"/>
                <a:gd name="connsiteY23" fmla="*/ 290513 h 388404"/>
                <a:gd name="connsiteX24" fmla="*/ 71718 w 402004"/>
                <a:gd name="connsiteY24" fmla="*/ 207963 h 388404"/>
                <a:gd name="connsiteX25" fmla="*/ 116168 w 402004"/>
                <a:gd name="connsiteY25" fmla="*/ 117476 h 388404"/>
                <a:gd name="connsiteX26" fmla="*/ 124106 w 402004"/>
                <a:gd name="connsiteY26" fmla="*/ 104776 h 388404"/>
                <a:gd name="connsiteX27" fmla="*/ 76481 w 402004"/>
                <a:gd name="connsiteY27" fmla="*/ 139701 h 388404"/>
                <a:gd name="connsiteX28" fmla="*/ 52668 w 402004"/>
                <a:gd name="connsiteY28" fmla="*/ 122238 h 388404"/>
                <a:gd name="connsiteX29" fmla="*/ 281 w 402004"/>
                <a:gd name="connsiteY29" fmla="*/ 44451 h 388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402004" h="388404">
                  <a:moveTo>
                    <a:pt x="281" y="44451"/>
                  </a:moveTo>
                  <a:cubicBezTo>
                    <a:pt x="4514" y="36514"/>
                    <a:pt x="59547" y="71703"/>
                    <a:pt x="78068" y="74613"/>
                  </a:cubicBezTo>
                  <a:cubicBezTo>
                    <a:pt x="96589" y="77523"/>
                    <a:pt x="97648" y="68527"/>
                    <a:pt x="111406" y="61913"/>
                  </a:cubicBezTo>
                  <a:cubicBezTo>
                    <a:pt x="125164" y="55299"/>
                    <a:pt x="148712" y="33074"/>
                    <a:pt x="160618" y="34926"/>
                  </a:cubicBezTo>
                  <a:cubicBezTo>
                    <a:pt x="172524" y="36778"/>
                    <a:pt x="182049" y="60326"/>
                    <a:pt x="182843" y="73026"/>
                  </a:cubicBezTo>
                  <a:cubicBezTo>
                    <a:pt x="183637" y="85726"/>
                    <a:pt x="178081" y="91018"/>
                    <a:pt x="165381" y="111126"/>
                  </a:cubicBezTo>
                  <a:cubicBezTo>
                    <a:pt x="152681" y="131234"/>
                    <a:pt x="118285" y="167747"/>
                    <a:pt x="106643" y="193676"/>
                  </a:cubicBezTo>
                  <a:cubicBezTo>
                    <a:pt x="95001" y="219605"/>
                    <a:pt x="79127" y="245534"/>
                    <a:pt x="95531" y="266701"/>
                  </a:cubicBezTo>
                  <a:cubicBezTo>
                    <a:pt x="111935" y="287868"/>
                    <a:pt x="178874" y="319089"/>
                    <a:pt x="205068" y="320676"/>
                  </a:cubicBezTo>
                  <a:cubicBezTo>
                    <a:pt x="231262" y="322264"/>
                    <a:pt x="241051" y="296599"/>
                    <a:pt x="252693" y="276226"/>
                  </a:cubicBezTo>
                  <a:cubicBezTo>
                    <a:pt x="264335" y="255853"/>
                    <a:pt x="272272" y="227013"/>
                    <a:pt x="274918" y="198438"/>
                  </a:cubicBezTo>
                  <a:cubicBezTo>
                    <a:pt x="277564" y="169863"/>
                    <a:pt x="274124" y="129118"/>
                    <a:pt x="268568" y="104776"/>
                  </a:cubicBezTo>
                  <a:cubicBezTo>
                    <a:pt x="263012" y="80434"/>
                    <a:pt x="227823" y="69850"/>
                    <a:pt x="241581" y="52388"/>
                  </a:cubicBezTo>
                  <a:cubicBezTo>
                    <a:pt x="255339" y="34926"/>
                    <a:pt x="342122" y="265"/>
                    <a:pt x="351118" y="1"/>
                  </a:cubicBezTo>
                  <a:cubicBezTo>
                    <a:pt x="360114" y="-263"/>
                    <a:pt x="297408" y="31486"/>
                    <a:pt x="295556" y="50801"/>
                  </a:cubicBezTo>
                  <a:cubicBezTo>
                    <a:pt x="293704" y="70116"/>
                    <a:pt x="322279" y="90224"/>
                    <a:pt x="340006" y="115888"/>
                  </a:cubicBezTo>
                  <a:cubicBezTo>
                    <a:pt x="357733" y="141552"/>
                    <a:pt x="399801" y="184944"/>
                    <a:pt x="401918" y="204788"/>
                  </a:cubicBezTo>
                  <a:cubicBezTo>
                    <a:pt x="404035" y="224632"/>
                    <a:pt x="366729" y="244211"/>
                    <a:pt x="352706" y="234951"/>
                  </a:cubicBezTo>
                  <a:cubicBezTo>
                    <a:pt x="338683" y="225691"/>
                    <a:pt x="324660" y="145522"/>
                    <a:pt x="317781" y="149226"/>
                  </a:cubicBezTo>
                  <a:cubicBezTo>
                    <a:pt x="310902" y="152930"/>
                    <a:pt x="319633" y="223839"/>
                    <a:pt x="311431" y="257176"/>
                  </a:cubicBezTo>
                  <a:cubicBezTo>
                    <a:pt x="303229" y="290514"/>
                    <a:pt x="288412" y="327555"/>
                    <a:pt x="268568" y="349251"/>
                  </a:cubicBezTo>
                  <a:cubicBezTo>
                    <a:pt x="248724" y="370947"/>
                    <a:pt x="217239" y="383912"/>
                    <a:pt x="192368" y="387351"/>
                  </a:cubicBezTo>
                  <a:cubicBezTo>
                    <a:pt x="167497" y="390790"/>
                    <a:pt x="141568" y="386028"/>
                    <a:pt x="119343" y="369888"/>
                  </a:cubicBezTo>
                  <a:cubicBezTo>
                    <a:pt x="97118" y="353748"/>
                    <a:pt x="66955" y="317500"/>
                    <a:pt x="59018" y="290513"/>
                  </a:cubicBezTo>
                  <a:cubicBezTo>
                    <a:pt x="51081" y="263526"/>
                    <a:pt x="62193" y="236802"/>
                    <a:pt x="71718" y="207963"/>
                  </a:cubicBezTo>
                  <a:cubicBezTo>
                    <a:pt x="81243" y="179124"/>
                    <a:pt x="107437" y="134674"/>
                    <a:pt x="116168" y="117476"/>
                  </a:cubicBezTo>
                  <a:cubicBezTo>
                    <a:pt x="124899" y="100278"/>
                    <a:pt x="130720" y="101072"/>
                    <a:pt x="124106" y="104776"/>
                  </a:cubicBezTo>
                  <a:cubicBezTo>
                    <a:pt x="117492" y="108480"/>
                    <a:pt x="88387" y="136791"/>
                    <a:pt x="76481" y="139701"/>
                  </a:cubicBezTo>
                  <a:cubicBezTo>
                    <a:pt x="64575" y="142611"/>
                    <a:pt x="64574" y="134409"/>
                    <a:pt x="52668" y="122238"/>
                  </a:cubicBezTo>
                  <a:cubicBezTo>
                    <a:pt x="40762" y="110067"/>
                    <a:pt x="-3952" y="52388"/>
                    <a:pt x="281" y="4445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0" name="フリーフォーム: 図形 409">
              <a:extLst>
                <a:ext uri="{FF2B5EF4-FFF2-40B4-BE49-F238E27FC236}">
                  <a16:creationId xmlns:a16="http://schemas.microsoft.com/office/drawing/2014/main" id="{3B9D9EF0-70AF-46EF-886F-09AF05FF57F0}"/>
                </a:ext>
              </a:extLst>
            </p:cNvPr>
            <p:cNvSpPr/>
            <p:nvPr/>
          </p:nvSpPr>
          <p:spPr>
            <a:xfrm>
              <a:off x="4233859" y="309420"/>
              <a:ext cx="142473" cy="238429"/>
            </a:xfrm>
            <a:custGeom>
              <a:avLst/>
              <a:gdLst>
                <a:gd name="connsiteX0" fmla="*/ 4 w 142473"/>
                <a:gd name="connsiteY0" fmla="*/ 1730 h 238429"/>
                <a:gd name="connsiteX1" fmla="*/ 71441 w 142473"/>
                <a:gd name="connsiteY1" fmla="*/ 89043 h 238429"/>
                <a:gd name="connsiteX2" fmla="*/ 63504 w 142473"/>
                <a:gd name="connsiteY2" fmla="*/ 173180 h 238429"/>
                <a:gd name="connsiteX3" fmla="*/ 92079 w 142473"/>
                <a:gd name="connsiteY3" fmla="*/ 236680 h 238429"/>
                <a:gd name="connsiteX4" fmla="*/ 141291 w 142473"/>
                <a:gd name="connsiteY4" fmla="*/ 217630 h 238429"/>
                <a:gd name="connsiteX5" fmla="*/ 119066 w 142473"/>
                <a:gd name="connsiteY5" fmla="*/ 185880 h 238429"/>
                <a:gd name="connsiteX6" fmla="*/ 133354 w 142473"/>
                <a:gd name="connsiteY6" fmla="*/ 119205 h 238429"/>
                <a:gd name="connsiteX7" fmla="*/ 138116 w 142473"/>
                <a:gd name="connsiteY7" fmla="*/ 68405 h 238429"/>
                <a:gd name="connsiteX8" fmla="*/ 68266 w 142473"/>
                <a:gd name="connsiteY8" fmla="*/ 33480 h 238429"/>
                <a:gd name="connsiteX9" fmla="*/ 4 w 142473"/>
                <a:gd name="connsiteY9" fmla="*/ 1730 h 238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2473" h="238429">
                  <a:moveTo>
                    <a:pt x="4" y="1730"/>
                  </a:moveTo>
                  <a:cubicBezTo>
                    <a:pt x="533" y="10990"/>
                    <a:pt x="60858" y="60468"/>
                    <a:pt x="71441" y="89043"/>
                  </a:cubicBezTo>
                  <a:cubicBezTo>
                    <a:pt x="82024" y="117618"/>
                    <a:pt x="60064" y="148574"/>
                    <a:pt x="63504" y="173180"/>
                  </a:cubicBezTo>
                  <a:cubicBezTo>
                    <a:pt x="66944" y="197786"/>
                    <a:pt x="79115" y="229272"/>
                    <a:pt x="92079" y="236680"/>
                  </a:cubicBezTo>
                  <a:cubicBezTo>
                    <a:pt x="105043" y="244088"/>
                    <a:pt x="136793" y="226097"/>
                    <a:pt x="141291" y="217630"/>
                  </a:cubicBezTo>
                  <a:cubicBezTo>
                    <a:pt x="145789" y="209163"/>
                    <a:pt x="120389" y="202284"/>
                    <a:pt x="119066" y="185880"/>
                  </a:cubicBezTo>
                  <a:cubicBezTo>
                    <a:pt x="117743" y="169476"/>
                    <a:pt x="130179" y="138784"/>
                    <a:pt x="133354" y="119205"/>
                  </a:cubicBezTo>
                  <a:cubicBezTo>
                    <a:pt x="136529" y="99626"/>
                    <a:pt x="148964" y="82692"/>
                    <a:pt x="138116" y="68405"/>
                  </a:cubicBezTo>
                  <a:cubicBezTo>
                    <a:pt x="127268" y="54118"/>
                    <a:pt x="90226" y="44063"/>
                    <a:pt x="68266" y="33480"/>
                  </a:cubicBezTo>
                  <a:cubicBezTo>
                    <a:pt x="46306" y="22897"/>
                    <a:pt x="-525" y="-7530"/>
                    <a:pt x="4" y="173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1" name="フリーフォーム: 図形 410">
              <a:extLst>
                <a:ext uri="{FF2B5EF4-FFF2-40B4-BE49-F238E27FC236}">
                  <a16:creationId xmlns:a16="http://schemas.microsoft.com/office/drawing/2014/main" id="{3067EFB3-1FD5-4937-AA0B-948C845B230F}"/>
                </a:ext>
              </a:extLst>
            </p:cNvPr>
            <p:cNvSpPr/>
            <p:nvPr/>
          </p:nvSpPr>
          <p:spPr>
            <a:xfrm>
              <a:off x="4218913" y="428243"/>
              <a:ext cx="339781" cy="287139"/>
            </a:xfrm>
            <a:custGeom>
              <a:avLst/>
              <a:gdLst>
                <a:gd name="connsiteX0" fmla="*/ 241962 w 339781"/>
                <a:gd name="connsiteY0" fmla="*/ 382 h 287139"/>
                <a:gd name="connsiteX1" fmla="*/ 276887 w 339781"/>
                <a:gd name="connsiteY1" fmla="*/ 100395 h 287139"/>
                <a:gd name="connsiteX2" fmla="*/ 240375 w 339781"/>
                <a:gd name="connsiteY2" fmla="*/ 100395 h 287139"/>
                <a:gd name="connsiteX3" fmla="*/ 130837 w 339781"/>
                <a:gd name="connsiteY3" fmla="*/ 119445 h 287139"/>
                <a:gd name="connsiteX4" fmla="*/ 72100 w 339781"/>
                <a:gd name="connsiteY4" fmla="*/ 163895 h 287139"/>
                <a:gd name="connsiteX5" fmla="*/ 60987 w 339781"/>
                <a:gd name="connsiteY5" fmla="*/ 205170 h 287139"/>
                <a:gd name="connsiteX6" fmla="*/ 91150 w 339781"/>
                <a:gd name="connsiteY6" fmla="*/ 227395 h 287139"/>
                <a:gd name="connsiteX7" fmla="*/ 200687 w 339781"/>
                <a:gd name="connsiteY7" fmla="*/ 236920 h 287139"/>
                <a:gd name="connsiteX8" fmla="*/ 262600 w 339781"/>
                <a:gd name="connsiteY8" fmla="*/ 236920 h 287139"/>
                <a:gd name="connsiteX9" fmla="*/ 294350 w 339781"/>
                <a:gd name="connsiteY9" fmla="*/ 236920 h 287139"/>
                <a:gd name="connsiteX10" fmla="*/ 338800 w 339781"/>
                <a:gd name="connsiteY10" fmla="*/ 267082 h 287139"/>
                <a:gd name="connsiteX11" fmla="*/ 248312 w 339781"/>
                <a:gd name="connsiteY11" fmla="*/ 284545 h 287139"/>
                <a:gd name="connsiteX12" fmla="*/ 141950 w 339781"/>
                <a:gd name="connsiteY12" fmla="*/ 284545 h 287139"/>
                <a:gd name="connsiteX13" fmla="*/ 53050 w 339781"/>
                <a:gd name="connsiteY13" fmla="*/ 260732 h 287139"/>
                <a:gd name="connsiteX14" fmla="*/ 662 w 339781"/>
                <a:gd name="connsiteY14" fmla="*/ 203582 h 287139"/>
                <a:gd name="connsiteX15" fmla="*/ 35587 w 339781"/>
                <a:gd name="connsiteY15" fmla="*/ 132145 h 287139"/>
                <a:gd name="connsiteX16" fmla="*/ 192750 w 339781"/>
                <a:gd name="connsiteY16" fmla="*/ 78170 h 287139"/>
                <a:gd name="connsiteX17" fmla="*/ 243550 w 339781"/>
                <a:gd name="connsiteY17" fmla="*/ 65470 h 287139"/>
                <a:gd name="connsiteX18" fmla="*/ 241962 w 339781"/>
                <a:gd name="connsiteY18" fmla="*/ 382 h 287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39781" h="287139">
                  <a:moveTo>
                    <a:pt x="241962" y="382"/>
                  </a:moveTo>
                  <a:cubicBezTo>
                    <a:pt x="247518" y="6203"/>
                    <a:pt x="277151" y="83726"/>
                    <a:pt x="276887" y="100395"/>
                  </a:cubicBezTo>
                  <a:cubicBezTo>
                    <a:pt x="276623" y="117064"/>
                    <a:pt x="264717" y="97220"/>
                    <a:pt x="240375" y="100395"/>
                  </a:cubicBezTo>
                  <a:cubicBezTo>
                    <a:pt x="216033" y="103570"/>
                    <a:pt x="158883" y="108862"/>
                    <a:pt x="130837" y="119445"/>
                  </a:cubicBezTo>
                  <a:cubicBezTo>
                    <a:pt x="102791" y="130028"/>
                    <a:pt x="83742" y="149608"/>
                    <a:pt x="72100" y="163895"/>
                  </a:cubicBezTo>
                  <a:cubicBezTo>
                    <a:pt x="60458" y="178182"/>
                    <a:pt x="57812" y="194587"/>
                    <a:pt x="60987" y="205170"/>
                  </a:cubicBezTo>
                  <a:cubicBezTo>
                    <a:pt x="64162" y="215753"/>
                    <a:pt x="67867" y="222103"/>
                    <a:pt x="91150" y="227395"/>
                  </a:cubicBezTo>
                  <a:cubicBezTo>
                    <a:pt x="114433" y="232687"/>
                    <a:pt x="172112" y="235333"/>
                    <a:pt x="200687" y="236920"/>
                  </a:cubicBezTo>
                  <a:cubicBezTo>
                    <a:pt x="229262" y="238508"/>
                    <a:pt x="246990" y="236920"/>
                    <a:pt x="262600" y="236920"/>
                  </a:cubicBezTo>
                  <a:cubicBezTo>
                    <a:pt x="278210" y="236920"/>
                    <a:pt x="281650" y="231893"/>
                    <a:pt x="294350" y="236920"/>
                  </a:cubicBezTo>
                  <a:cubicBezTo>
                    <a:pt x="307050" y="241947"/>
                    <a:pt x="346473" y="259145"/>
                    <a:pt x="338800" y="267082"/>
                  </a:cubicBezTo>
                  <a:cubicBezTo>
                    <a:pt x="331127" y="275020"/>
                    <a:pt x="281120" y="281635"/>
                    <a:pt x="248312" y="284545"/>
                  </a:cubicBezTo>
                  <a:cubicBezTo>
                    <a:pt x="215504" y="287455"/>
                    <a:pt x="174494" y="288514"/>
                    <a:pt x="141950" y="284545"/>
                  </a:cubicBezTo>
                  <a:cubicBezTo>
                    <a:pt x="109406" y="280576"/>
                    <a:pt x="76598" y="274226"/>
                    <a:pt x="53050" y="260732"/>
                  </a:cubicBezTo>
                  <a:cubicBezTo>
                    <a:pt x="29502" y="247238"/>
                    <a:pt x="3572" y="225013"/>
                    <a:pt x="662" y="203582"/>
                  </a:cubicBezTo>
                  <a:cubicBezTo>
                    <a:pt x="-2249" y="182151"/>
                    <a:pt x="3572" y="153047"/>
                    <a:pt x="35587" y="132145"/>
                  </a:cubicBezTo>
                  <a:cubicBezTo>
                    <a:pt x="67602" y="111243"/>
                    <a:pt x="158089" y="89283"/>
                    <a:pt x="192750" y="78170"/>
                  </a:cubicBezTo>
                  <a:cubicBezTo>
                    <a:pt x="227411" y="67057"/>
                    <a:pt x="235083" y="73937"/>
                    <a:pt x="243550" y="65470"/>
                  </a:cubicBezTo>
                  <a:cubicBezTo>
                    <a:pt x="252017" y="57003"/>
                    <a:pt x="236406" y="-5439"/>
                    <a:pt x="241962" y="38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12" name="グループ化 411">
            <a:extLst>
              <a:ext uri="{FF2B5EF4-FFF2-40B4-BE49-F238E27FC236}">
                <a16:creationId xmlns:a16="http://schemas.microsoft.com/office/drawing/2014/main" id="{D7BD4A3E-5A55-40D4-B151-898B59F1A952}"/>
              </a:ext>
            </a:extLst>
          </p:cNvPr>
          <p:cNvGrpSpPr/>
          <p:nvPr/>
        </p:nvGrpSpPr>
        <p:grpSpPr>
          <a:xfrm>
            <a:off x="5202195" y="301483"/>
            <a:ext cx="1849523" cy="455864"/>
            <a:chOff x="5024395" y="301483"/>
            <a:chExt cx="1849523" cy="455864"/>
          </a:xfrm>
          <a:solidFill>
            <a:srgbClr val="0070C0"/>
          </a:solidFill>
        </p:grpSpPr>
        <p:sp>
          <p:nvSpPr>
            <p:cNvPr id="413" name="フリーフォーム: 図形 412">
              <a:extLst>
                <a:ext uri="{FF2B5EF4-FFF2-40B4-BE49-F238E27FC236}">
                  <a16:creationId xmlns:a16="http://schemas.microsoft.com/office/drawing/2014/main" id="{ED230AA7-BFFD-47AE-A7EF-FB3F2AFAB0EA}"/>
                </a:ext>
              </a:extLst>
            </p:cNvPr>
            <p:cNvSpPr/>
            <p:nvPr/>
          </p:nvSpPr>
          <p:spPr>
            <a:xfrm>
              <a:off x="5038303" y="404813"/>
              <a:ext cx="280319" cy="85787"/>
            </a:xfrm>
            <a:custGeom>
              <a:avLst/>
              <a:gdLst>
                <a:gd name="connsiteX0" fmla="*/ 422 w 280319"/>
                <a:gd name="connsiteY0" fmla="*/ 15875 h 85787"/>
                <a:gd name="connsiteX1" fmla="*/ 95672 w 280319"/>
                <a:gd name="connsiteY1" fmla="*/ 49212 h 85787"/>
                <a:gd name="connsiteX2" fmla="*/ 181397 w 280319"/>
                <a:gd name="connsiteY2" fmla="*/ 26987 h 85787"/>
                <a:gd name="connsiteX3" fmla="*/ 221085 w 280319"/>
                <a:gd name="connsiteY3" fmla="*/ 0 h 85787"/>
                <a:gd name="connsiteX4" fmla="*/ 279822 w 280319"/>
                <a:gd name="connsiteY4" fmla="*/ 26987 h 85787"/>
                <a:gd name="connsiteX5" fmla="*/ 243310 w 280319"/>
                <a:gd name="connsiteY5" fmla="*/ 57150 h 85787"/>
                <a:gd name="connsiteX6" fmla="*/ 143297 w 280319"/>
                <a:gd name="connsiteY6" fmla="*/ 84137 h 85787"/>
                <a:gd name="connsiteX7" fmla="*/ 63922 w 280319"/>
                <a:gd name="connsiteY7" fmla="*/ 77787 h 85787"/>
                <a:gd name="connsiteX8" fmla="*/ 422 w 280319"/>
                <a:gd name="connsiteY8" fmla="*/ 15875 h 85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0319" h="85787">
                  <a:moveTo>
                    <a:pt x="422" y="15875"/>
                  </a:moveTo>
                  <a:cubicBezTo>
                    <a:pt x="5714" y="11112"/>
                    <a:pt x="65510" y="47360"/>
                    <a:pt x="95672" y="49212"/>
                  </a:cubicBezTo>
                  <a:cubicBezTo>
                    <a:pt x="125834" y="51064"/>
                    <a:pt x="160495" y="35189"/>
                    <a:pt x="181397" y="26987"/>
                  </a:cubicBezTo>
                  <a:cubicBezTo>
                    <a:pt x="202299" y="18785"/>
                    <a:pt x="204681" y="0"/>
                    <a:pt x="221085" y="0"/>
                  </a:cubicBezTo>
                  <a:cubicBezTo>
                    <a:pt x="237489" y="0"/>
                    <a:pt x="276118" y="17462"/>
                    <a:pt x="279822" y="26987"/>
                  </a:cubicBezTo>
                  <a:cubicBezTo>
                    <a:pt x="283526" y="36512"/>
                    <a:pt x="266064" y="47625"/>
                    <a:pt x="243310" y="57150"/>
                  </a:cubicBezTo>
                  <a:cubicBezTo>
                    <a:pt x="220556" y="66675"/>
                    <a:pt x="173195" y="80698"/>
                    <a:pt x="143297" y="84137"/>
                  </a:cubicBezTo>
                  <a:cubicBezTo>
                    <a:pt x="113399" y="87576"/>
                    <a:pt x="86941" y="85724"/>
                    <a:pt x="63922" y="77787"/>
                  </a:cubicBezTo>
                  <a:cubicBezTo>
                    <a:pt x="40903" y="69850"/>
                    <a:pt x="-4870" y="20638"/>
                    <a:pt x="422" y="158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4" name="フリーフォーム: 図形 413">
              <a:extLst>
                <a:ext uri="{FF2B5EF4-FFF2-40B4-BE49-F238E27FC236}">
                  <a16:creationId xmlns:a16="http://schemas.microsoft.com/office/drawing/2014/main" id="{6569740C-02C6-42C4-A523-F332961F1BDF}"/>
                </a:ext>
              </a:extLst>
            </p:cNvPr>
            <p:cNvSpPr/>
            <p:nvPr/>
          </p:nvSpPr>
          <p:spPr>
            <a:xfrm>
              <a:off x="5024395" y="472803"/>
              <a:ext cx="333413" cy="93946"/>
            </a:xfrm>
            <a:custGeom>
              <a:avLst/>
              <a:gdLst>
                <a:gd name="connsiteX0" fmla="*/ 43 w 333413"/>
                <a:gd name="connsiteY0" fmla="*/ 24085 h 93946"/>
                <a:gd name="connsiteX1" fmla="*/ 44493 w 333413"/>
                <a:gd name="connsiteY1" fmla="*/ 49485 h 93946"/>
                <a:gd name="connsiteX2" fmla="*/ 115930 w 333413"/>
                <a:gd name="connsiteY2" fmla="*/ 54247 h 93946"/>
                <a:gd name="connsiteX3" fmla="*/ 217530 w 333413"/>
                <a:gd name="connsiteY3" fmla="*/ 32022 h 93946"/>
                <a:gd name="connsiteX4" fmla="*/ 301668 w 333413"/>
                <a:gd name="connsiteY4" fmla="*/ 272 h 93946"/>
                <a:gd name="connsiteX5" fmla="*/ 331830 w 333413"/>
                <a:gd name="connsiteY5" fmla="*/ 19322 h 93946"/>
                <a:gd name="connsiteX6" fmla="*/ 258805 w 333413"/>
                <a:gd name="connsiteY6" fmla="*/ 63772 h 93946"/>
                <a:gd name="connsiteX7" fmla="*/ 74655 w 333413"/>
                <a:gd name="connsiteY7" fmla="*/ 93935 h 93946"/>
                <a:gd name="connsiteX8" fmla="*/ 36555 w 333413"/>
                <a:gd name="connsiteY8" fmla="*/ 60597 h 93946"/>
                <a:gd name="connsiteX9" fmla="*/ 43 w 333413"/>
                <a:gd name="connsiteY9" fmla="*/ 24085 h 93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3413" h="93946">
                  <a:moveTo>
                    <a:pt x="43" y="24085"/>
                  </a:moveTo>
                  <a:cubicBezTo>
                    <a:pt x="1366" y="22233"/>
                    <a:pt x="25179" y="44458"/>
                    <a:pt x="44493" y="49485"/>
                  </a:cubicBezTo>
                  <a:cubicBezTo>
                    <a:pt x="63807" y="54512"/>
                    <a:pt x="87091" y="57157"/>
                    <a:pt x="115930" y="54247"/>
                  </a:cubicBezTo>
                  <a:cubicBezTo>
                    <a:pt x="144769" y="51337"/>
                    <a:pt x="186574" y="41018"/>
                    <a:pt x="217530" y="32022"/>
                  </a:cubicBezTo>
                  <a:cubicBezTo>
                    <a:pt x="248486" y="23026"/>
                    <a:pt x="282618" y="2389"/>
                    <a:pt x="301668" y="272"/>
                  </a:cubicBezTo>
                  <a:cubicBezTo>
                    <a:pt x="320718" y="-1845"/>
                    <a:pt x="338974" y="8739"/>
                    <a:pt x="331830" y="19322"/>
                  </a:cubicBezTo>
                  <a:cubicBezTo>
                    <a:pt x="324686" y="29905"/>
                    <a:pt x="301667" y="51337"/>
                    <a:pt x="258805" y="63772"/>
                  </a:cubicBezTo>
                  <a:cubicBezTo>
                    <a:pt x="215943" y="76207"/>
                    <a:pt x="111697" y="94464"/>
                    <a:pt x="74655" y="93935"/>
                  </a:cubicBezTo>
                  <a:cubicBezTo>
                    <a:pt x="37613" y="93406"/>
                    <a:pt x="45022" y="69328"/>
                    <a:pt x="36555" y="60597"/>
                  </a:cubicBezTo>
                  <a:cubicBezTo>
                    <a:pt x="28088" y="51866"/>
                    <a:pt x="-1280" y="25937"/>
                    <a:pt x="43" y="240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5" name="フリーフォーム: 図形 414">
              <a:extLst>
                <a:ext uri="{FF2B5EF4-FFF2-40B4-BE49-F238E27FC236}">
                  <a16:creationId xmlns:a16="http://schemas.microsoft.com/office/drawing/2014/main" id="{A9337685-6AB2-4717-A7D3-7D25FF31CD18}"/>
                </a:ext>
              </a:extLst>
            </p:cNvPr>
            <p:cNvSpPr/>
            <p:nvPr/>
          </p:nvSpPr>
          <p:spPr>
            <a:xfrm>
              <a:off x="5035793" y="336893"/>
              <a:ext cx="303643" cy="393367"/>
            </a:xfrm>
            <a:custGeom>
              <a:avLst/>
              <a:gdLst>
                <a:gd name="connsiteX0" fmla="*/ 47382 w 303643"/>
                <a:gd name="connsiteY0" fmla="*/ 1245 h 393367"/>
                <a:gd name="connsiteX1" fmla="*/ 172795 w 303643"/>
                <a:gd name="connsiteY1" fmla="*/ 32995 h 393367"/>
                <a:gd name="connsiteX2" fmla="*/ 156920 w 303643"/>
                <a:gd name="connsiteY2" fmla="*/ 58395 h 393367"/>
                <a:gd name="connsiteX3" fmla="*/ 207720 w 303643"/>
                <a:gd name="connsiteY3" fmla="*/ 156820 h 393367"/>
                <a:gd name="connsiteX4" fmla="*/ 298207 w 303643"/>
                <a:gd name="connsiteY4" fmla="*/ 277470 h 393367"/>
                <a:gd name="connsiteX5" fmla="*/ 287095 w 303643"/>
                <a:gd name="connsiteY5" fmla="*/ 279057 h 393367"/>
                <a:gd name="connsiteX6" fmla="*/ 234707 w 303643"/>
                <a:gd name="connsiteY6" fmla="*/ 293345 h 393367"/>
                <a:gd name="connsiteX7" fmla="*/ 137870 w 303643"/>
                <a:gd name="connsiteY7" fmla="*/ 260007 h 393367"/>
                <a:gd name="connsiteX8" fmla="*/ 82307 w 303643"/>
                <a:gd name="connsiteY8" fmla="*/ 285407 h 393367"/>
                <a:gd name="connsiteX9" fmla="*/ 69607 w 303643"/>
                <a:gd name="connsiteY9" fmla="*/ 340970 h 393367"/>
                <a:gd name="connsiteX10" fmla="*/ 152157 w 303643"/>
                <a:gd name="connsiteY10" fmla="*/ 336207 h 393367"/>
                <a:gd name="connsiteX11" fmla="*/ 225182 w 303643"/>
                <a:gd name="connsiteY11" fmla="*/ 323507 h 393367"/>
                <a:gd name="connsiteX12" fmla="*/ 271220 w 303643"/>
                <a:gd name="connsiteY12" fmla="*/ 387007 h 393367"/>
                <a:gd name="connsiteX13" fmla="*/ 161682 w 303643"/>
                <a:gd name="connsiteY13" fmla="*/ 387007 h 393367"/>
                <a:gd name="connsiteX14" fmla="*/ 14045 w 303643"/>
                <a:gd name="connsiteY14" fmla="*/ 350495 h 393367"/>
                <a:gd name="connsiteX15" fmla="*/ 18807 w 303643"/>
                <a:gd name="connsiteY15" fmla="*/ 306045 h 393367"/>
                <a:gd name="connsiteX16" fmla="*/ 126757 w 303643"/>
                <a:gd name="connsiteY16" fmla="*/ 237782 h 393367"/>
                <a:gd name="connsiteX17" fmla="*/ 199782 w 303643"/>
                <a:gd name="connsiteY17" fmla="*/ 239370 h 393367"/>
                <a:gd name="connsiteX18" fmla="*/ 199782 w 303643"/>
                <a:gd name="connsiteY18" fmla="*/ 231432 h 393367"/>
                <a:gd name="connsiteX19" fmla="*/ 156920 w 303643"/>
                <a:gd name="connsiteY19" fmla="*/ 156820 h 393367"/>
                <a:gd name="connsiteX20" fmla="*/ 117232 w 303643"/>
                <a:gd name="connsiteY20" fmla="*/ 79032 h 393367"/>
                <a:gd name="connsiteX21" fmla="*/ 47382 w 303643"/>
                <a:gd name="connsiteY21" fmla="*/ 1245 h 393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03643" h="393367">
                  <a:moveTo>
                    <a:pt x="47382" y="1245"/>
                  </a:moveTo>
                  <a:cubicBezTo>
                    <a:pt x="56642" y="-6428"/>
                    <a:pt x="154539" y="23470"/>
                    <a:pt x="172795" y="32995"/>
                  </a:cubicBezTo>
                  <a:cubicBezTo>
                    <a:pt x="191051" y="42520"/>
                    <a:pt x="151099" y="37758"/>
                    <a:pt x="156920" y="58395"/>
                  </a:cubicBezTo>
                  <a:cubicBezTo>
                    <a:pt x="162741" y="79032"/>
                    <a:pt x="184172" y="120308"/>
                    <a:pt x="207720" y="156820"/>
                  </a:cubicBezTo>
                  <a:cubicBezTo>
                    <a:pt x="231268" y="193332"/>
                    <a:pt x="284978" y="257097"/>
                    <a:pt x="298207" y="277470"/>
                  </a:cubicBezTo>
                  <a:cubicBezTo>
                    <a:pt x="311436" y="297843"/>
                    <a:pt x="297678" y="276411"/>
                    <a:pt x="287095" y="279057"/>
                  </a:cubicBezTo>
                  <a:cubicBezTo>
                    <a:pt x="276512" y="281703"/>
                    <a:pt x="259578" y="296520"/>
                    <a:pt x="234707" y="293345"/>
                  </a:cubicBezTo>
                  <a:cubicBezTo>
                    <a:pt x="209836" y="290170"/>
                    <a:pt x="163270" y="261330"/>
                    <a:pt x="137870" y="260007"/>
                  </a:cubicBezTo>
                  <a:cubicBezTo>
                    <a:pt x="112470" y="258684"/>
                    <a:pt x="93684" y="271913"/>
                    <a:pt x="82307" y="285407"/>
                  </a:cubicBezTo>
                  <a:cubicBezTo>
                    <a:pt x="70930" y="298901"/>
                    <a:pt x="57965" y="332503"/>
                    <a:pt x="69607" y="340970"/>
                  </a:cubicBezTo>
                  <a:cubicBezTo>
                    <a:pt x="81249" y="349437"/>
                    <a:pt x="126228" y="339118"/>
                    <a:pt x="152157" y="336207"/>
                  </a:cubicBezTo>
                  <a:cubicBezTo>
                    <a:pt x="178086" y="333297"/>
                    <a:pt x="205338" y="315040"/>
                    <a:pt x="225182" y="323507"/>
                  </a:cubicBezTo>
                  <a:cubicBezTo>
                    <a:pt x="245026" y="331974"/>
                    <a:pt x="281803" y="376424"/>
                    <a:pt x="271220" y="387007"/>
                  </a:cubicBezTo>
                  <a:cubicBezTo>
                    <a:pt x="260637" y="397590"/>
                    <a:pt x="204545" y="393092"/>
                    <a:pt x="161682" y="387007"/>
                  </a:cubicBezTo>
                  <a:cubicBezTo>
                    <a:pt x="118819" y="380922"/>
                    <a:pt x="37857" y="363989"/>
                    <a:pt x="14045" y="350495"/>
                  </a:cubicBezTo>
                  <a:cubicBezTo>
                    <a:pt x="-9768" y="337001"/>
                    <a:pt x="22" y="324830"/>
                    <a:pt x="18807" y="306045"/>
                  </a:cubicBezTo>
                  <a:cubicBezTo>
                    <a:pt x="37592" y="287260"/>
                    <a:pt x="96595" y="248894"/>
                    <a:pt x="126757" y="237782"/>
                  </a:cubicBezTo>
                  <a:cubicBezTo>
                    <a:pt x="156919" y="226670"/>
                    <a:pt x="187611" y="240428"/>
                    <a:pt x="199782" y="239370"/>
                  </a:cubicBezTo>
                  <a:cubicBezTo>
                    <a:pt x="211953" y="238312"/>
                    <a:pt x="206926" y="245190"/>
                    <a:pt x="199782" y="231432"/>
                  </a:cubicBezTo>
                  <a:cubicBezTo>
                    <a:pt x="192638" y="217674"/>
                    <a:pt x="170678" y="182220"/>
                    <a:pt x="156920" y="156820"/>
                  </a:cubicBezTo>
                  <a:cubicBezTo>
                    <a:pt x="143162" y="131420"/>
                    <a:pt x="134694" y="101257"/>
                    <a:pt x="117232" y="79032"/>
                  </a:cubicBezTo>
                  <a:cubicBezTo>
                    <a:pt x="99770" y="56807"/>
                    <a:pt x="38122" y="8918"/>
                    <a:pt x="47382" y="124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6" name="フリーフォーム: 図形 415">
              <a:extLst>
                <a:ext uri="{FF2B5EF4-FFF2-40B4-BE49-F238E27FC236}">
                  <a16:creationId xmlns:a16="http://schemas.microsoft.com/office/drawing/2014/main" id="{519BFA7C-89C7-48D1-BB06-CD0B7801DB0E}"/>
                </a:ext>
              </a:extLst>
            </p:cNvPr>
            <p:cNvSpPr/>
            <p:nvPr/>
          </p:nvSpPr>
          <p:spPr>
            <a:xfrm>
              <a:off x="5250813" y="344152"/>
              <a:ext cx="98835" cy="110384"/>
            </a:xfrm>
            <a:custGeom>
              <a:avLst/>
              <a:gdLst>
                <a:gd name="connsiteX0" fmla="*/ 637 w 98835"/>
                <a:gd name="connsiteY0" fmla="*/ 336 h 110384"/>
                <a:gd name="connsiteX1" fmla="*/ 83187 w 98835"/>
                <a:gd name="connsiteY1" fmla="*/ 51136 h 110384"/>
                <a:gd name="connsiteX2" fmla="*/ 95887 w 98835"/>
                <a:gd name="connsiteY2" fmla="*/ 109873 h 110384"/>
                <a:gd name="connsiteX3" fmla="*/ 46675 w 98835"/>
                <a:gd name="connsiteY3" fmla="*/ 76536 h 110384"/>
                <a:gd name="connsiteX4" fmla="*/ 637 w 98835"/>
                <a:gd name="connsiteY4" fmla="*/ 336 h 110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835" h="110384">
                  <a:moveTo>
                    <a:pt x="637" y="336"/>
                  </a:moveTo>
                  <a:cubicBezTo>
                    <a:pt x="6722" y="-3897"/>
                    <a:pt x="67312" y="32880"/>
                    <a:pt x="83187" y="51136"/>
                  </a:cubicBezTo>
                  <a:cubicBezTo>
                    <a:pt x="99062" y="69392"/>
                    <a:pt x="101972" y="105640"/>
                    <a:pt x="95887" y="109873"/>
                  </a:cubicBezTo>
                  <a:cubicBezTo>
                    <a:pt x="89802" y="114106"/>
                    <a:pt x="59640" y="91088"/>
                    <a:pt x="46675" y="76536"/>
                  </a:cubicBezTo>
                  <a:cubicBezTo>
                    <a:pt x="33711" y="61984"/>
                    <a:pt x="-5448" y="4569"/>
                    <a:pt x="637" y="33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7" name="フリーフォーム: 図形 416">
              <a:extLst>
                <a:ext uri="{FF2B5EF4-FFF2-40B4-BE49-F238E27FC236}">
                  <a16:creationId xmlns:a16="http://schemas.microsoft.com/office/drawing/2014/main" id="{B8479A0B-DFC7-4C65-832B-2EFAB5210752}"/>
                </a:ext>
              </a:extLst>
            </p:cNvPr>
            <p:cNvSpPr/>
            <p:nvPr/>
          </p:nvSpPr>
          <p:spPr>
            <a:xfrm>
              <a:off x="5282985" y="315866"/>
              <a:ext cx="91059" cy="107391"/>
            </a:xfrm>
            <a:custGeom>
              <a:avLst/>
              <a:gdLst>
                <a:gd name="connsiteX0" fmla="*/ 215 w 91059"/>
                <a:gd name="connsiteY0" fmla="*/ 47 h 107391"/>
                <a:gd name="connsiteX1" fmla="*/ 79590 w 91059"/>
                <a:gd name="connsiteY1" fmla="*/ 42909 h 107391"/>
                <a:gd name="connsiteX2" fmla="*/ 89115 w 91059"/>
                <a:gd name="connsiteY2" fmla="*/ 106409 h 107391"/>
                <a:gd name="connsiteX3" fmla="*/ 65303 w 91059"/>
                <a:gd name="connsiteY3" fmla="*/ 79422 h 107391"/>
                <a:gd name="connsiteX4" fmla="*/ 55778 w 91059"/>
                <a:gd name="connsiteY4" fmla="*/ 50847 h 107391"/>
                <a:gd name="connsiteX5" fmla="*/ 215 w 91059"/>
                <a:gd name="connsiteY5" fmla="*/ 47 h 107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059" h="107391">
                  <a:moveTo>
                    <a:pt x="215" y="47"/>
                  </a:moveTo>
                  <a:cubicBezTo>
                    <a:pt x="4184" y="-1276"/>
                    <a:pt x="64773" y="25182"/>
                    <a:pt x="79590" y="42909"/>
                  </a:cubicBezTo>
                  <a:cubicBezTo>
                    <a:pt x="94407" y="60636"/>
                    <a:pt x="91496" y="100324"/>
                    <a:pt x="89115" y="106409"/>
                  </a:cubicBezTo>
                  <a:cubicBezTo>
                    <a:pt x="86734" y="112494"/>
                    <a:pt x="70859" y="88682"/>
                    <a:pt x="65303" y="79422"/>
                  </a:cubicBezTo>
                  <a:cubicBezTo>
                    <a:pt x="59747" y="70162"/>
                    <a:pt x="63186" y="61166"/>
                    <a:pt x="55778" y="50847"/>
                  </a:cubicBezTo>
                  <a:cubicBezTo>
                    <a:pt x="48370" y="40528"/>
                    <a:pt x="-3754" y="1370"/>
                    <a:pt x="215" y="4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8" name="フリーフォーム: 図形 417">
              <a:extLst>
                <a:ext uri="{FF2B5EF4-FFF2-40B4-BE49-F238E27FC236}">
                  <a16:creationId xmlns:a16="http://schemas.microsoft.com/office/drawing/2014/main" id="{5591B61C-9D84-4E05-BECC-A6F4A9AA9EAE}"/>
                </a:ext>
              </a:extLst>
            </p:cNvPr>
            <p:cNvSpPr/>
            <p:nvPr/>
          </p:nvSpPr>
          <p:spPr>
            <a:xfrm>
              <a:off x="5400038" y="339325"/>
              <a:ext cx="309770" cy="386238"/>
            </a:xfrm>
            <a:custGeom>
              <a:avLst/>
              <a:gdLst>
                <a:gd name="connsiteX0" fmla="*/ 637 w 309770"/>
                <a:gd name="connsiteY0" fmla="*/ 400 h 386238"/>
                <a:gd name="connsiteX1" fmla="*/ 37150 w 309770"/>
                <a:gd name="connsiteY1" fmla="*/ 87713 h 386238"/>
                <a:gd name="connsiteX2" fmla="*/ 19687 w 309770"/>
                <a:gd name="connsiteY2" fmla="*/ 189313 h 386238"/>
                <a:gd name="connsiteX3" fmla="*/ 16512 w 309770"/>
                <a:gd name="connsiteY3" fmla="*/ 303613 h 386238"/>
                <a:gd name="connsiteX4" fmla="*/ 159387 w 309770"/>
                <a:gd name="connsiteY4" fmla="*/ 386163 h 386238"/>
                <a:gd name="connsiteX5" fmla="*/ 260987 w 309770"/>
                <a:gd name="connsiteY5" fmla="*/ 316313 h 386238"/>
                <a:gd name="connsiteX6" fmla="*/ 308612 w 309770"/>
                <a:gd name="connsiteY6" fmla="*/ 209950 h 386238"/>
                <a:gd name="connsiteX7" fmla="*/ 284800 w 309770"/>
                <a:gd name="connsiteY7" fmla="*/ 241700 h 386238"/>
                <a:gd name="connsiteX8" fmla="*/ 176850 w 309770"/>
                <a:gd name="connsiteY8" fmla="*/ 333775 h 386238"/>
                <a:gd name="connsiteX9" fmla="*/ 108587 w 309770"/>
                <a:gd name="connsiteY9" fmla="*/ 330600 h 386238"/>
                <a:gd name="connsiteX10" fmla="*/ 76837 w 309770"/>
                <a:gd name="connsiteY10" fmla="*/ 275038 h 386238"/>
                <a:gd name="connsiteX11" fmla="*/ 94300 w 309770"/>
                <a:gd name="connsiteY11" fmla="*/ 79775 h 386238"/>
                <a:gd name="connsiteX12" fmla="*/ 73662 w 309770"/>
                <a:gd name="connsiteY12" fmla="*/ 55963 h 386238"/>
                <a:gd name="connsiteX13" fmla="*/ 637 w 309770"/>
                <a:gd name="connsiteY13" fmla="*/ 400 h 386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9770" h="386238">
                  <a:moveTo>
                    <a:pt x="637" y="400"/>
                  </a:moveTo>
                  <a:cubicBezTo>
                    <a:pt x="-5448" y="5692"/>
                    <a:pt x="33975" y="56228"/>
                    <a:pt x="37150" y="87713"/>
                  </a:cubicBezTo>
                  <a:cubicBezTo>
                    <a:pt x="40325" y="119198"/>
                    <a:pt x="23127" y="153330"/>
                    <a:pt x="19687" y="189313"/>
                  </a:cubicBezTo>
                  <a:cubicBezTo>
                    <a:pt x="16247" y="225296"/>
                    <a:pt x="-6771" y="270805"/>
                    <a:pt x="16512" y="303613"/>
                  </a:cubicBezTo>
                  <a:cubicBezTo>
                    <a:pt x="39795" y="336421"/>
                    <a:pt x="118641" y="384046"/>
                    <a:pt x="159387" y="386163"/>
                  </a:cubicBezTo>
                  <a:cubicBezTo>
                    <a:pt x="200133" y="388280"/>
                    <a:pt x="236116" y="345682"/>
                    <a:pt x="260987" y="316313"/>
                  </a:cubicBezTo>
                  <a:cubicBezTo>
                    <a:pt x="285858" y="286944"/>
                    <a:pt x="304643" y="222386"/>
                    <a:pt x="308612" y="209950"/>
                  </a:cubicBezTo>
                  <a:cubicBezTo>
                    <a:pt x="312581" y="197514"/>
                    <a:pt x="306760" y="221063"/>
                    <a:pt x="284800" y="241700"/>
                  </a:cubicBezTo>
                  <a:cubicBezTo>
                    <a:pt x="262840" y="262337"/>
                    <a:pt x="206219" y="318958"/>
                    <a:pt x="176850" y="333775"/>
                  </a:cubicBezTo>
                  <a:cubicBezTo>
                    <a:pt x="147481" y="348592"/>
                    <a:pt x="125256" y="340389"/>
                    <a:pt x="108587" y="330600"/>
                  </a:cubicBezTo>
                  <a:cubicBezTo>
                    <a:pt x="91918" y="320811"/>
                    <a:pt x="79218" y="316842"/>
                    <a:pt x="76837" y="275038"/>
                  </a:cubicBezTo>
                  <a:cubicBezTo>
                    <a:pt x="74456" y="233234"/>
                    <a:pt x="94829" y="116287"/>
                    <a:pt x="94300" y="79775"/>
                  </a:cubicBezTo>
                  <a:cubicBezTo>
                    <a:pt x="93771" y="43263"/>
                    <a:pt x="90860" y="68134"/>
                    <a:pt x="73662" y="55963"/>
                  </a:cubicBezTo>
                  <a:cubicBezTo>
                    <a:pt x="56464" y="43792"/>
                    <a:pt x="6722" y="-4892"/>
                    <a:pt x="637" y="40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9" name="フリーフォーム: 図形 418">
              <a:extLst>
                <a:ext uri="{FF2B5EF4-FFF2-40B4-BE49-F238E27FC236}">
                  <a16:creationId xmlns:a16="http://schemas.microsoft.com/office/drawing/2014/main" id="{B99DF90F-B117-4285-82FE-1ED0060EC390}"/>
                </a:ext>
              </a:extLst>
            </p:cNvPr>
            <p:cNvSpPr/>
            <p:nvPr/>
          </p:nvSpPr>
          <p:spPr>
            <a:xfrm>
              <a:off x="5705297" y="397777"/>
              <a:ext cx="296134" cy="98552"/>
            </a:xfrm>
            <a:custGeom>
              <a:avLst/>
              <a:gdLst>
                <a:gd name="connsiteX0" fmla="*/ 178 w 296134"/>
                <a:gd name="connsiteY0" fmla="*/ 686 h 98552"/>
                <a:gd name="connsiteX1" fmla="*/ 97016 w 296134"/>
                <a:gd name="connsiteY1" fmla="*/ 51486 h 98552"/>
                <a:gd name="connsiteX2" fmla="*/ 163691 w 296134"/>
                <a:gd name="connsiteY2" fmla="*/ 43548 h 98552"/>
                <a:gd name="connsiteX3" fmla="*/ 277991 w 296134"/>
                <a:gd name="connsiteY3" fmla="*/ 5448 h 98552"/>
                <a:gd name="connsiteX4" fmla="*/ 273228 w 296134"/>
                <a:gd name="connsiteY4" fmla="*/ 21323 h 98552"/>
                <a:gd name="connsiteX5" fmla="*/ 295453 w 296134"/>
                <a:gd name="connsiteY5" fmla="*/ 70536 h 98552"/>
                <a:gd name="connsiteX6" fmla="*/ 243066 w 296134"/>
                <a:gd name="connsiteY6" fmla="*/ 84823 h 98552"/>
                <a:gd name="connsiteX7" fmla="*/ 77966 w 296134"/>
                <a:gd name="connsiteY7" fmla="*/ 94348 h 98552"/>
                <a:gd name="connsiteX8" fmla="*/ 178 w 296134"/>
                <a:gd name="connsiteY8" fmla="*/ 686 h 98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6134" h="98552">
                  <a:moveTo>
                    <a:pt x="178" y="686"/>
                  </a:moveTo>
                  <a:cubicBezTo>
                    <a:pt x="3353" y="-6458"/>
                    <a:pt x="69764" y="44342"/>
                    <a:pt x="97016" y="51486"/>
                  </a:cubicBezTo>
                  <a:cubicBezTo>
                    <a:pt x="124268" y="58630"/>
                    <a:pt x="133529" y="51221"/>
                    <a:pt x="163691" y="43548"/>
                  </a:cubicBezTo>
                  <a:cubicBezTo>
                    <a:pt x="193853" y="35875"/>
                    <a:pt x="259735" y="9152"/>
                    <a:pt x="277991" y="5448"/>
                  </a:cubicBezTo>
                  <a:cubicBezTo>
                    <a:pt x="296247" y="1744"/>
                    <a:pt x="270318" y="10475"/>
                    <a:pt x="273228" y="21323"/>
                  </a:cubicBezTo>
                  <a:cubicBezTo>
                    <a:pt x="276138" y="32171"/>
                    <a:pt x="300480" y="59953"/>
                    <a:pt x="295453" y="70536"/>
                  </a:cubicBezTo>
                  <a:cubicBezTo>
                    <a:pt x="290426" y="81119"/>
                    <a:pt x="279314" y="80854"/>
                    <a:pt x="243066" y="84823"/>
                  </a:cubicBezTo>
                  <a:cubicBezTo>
                    <a:pt x="206818" y="88792"/>
                    <a:pt x="119241" y="106519"/>
                    <a:pt x="77966" y="94348"/>
                  </a:cubicBezTo>
                  <a:cubicBezTo>
                    <a:pt x="36691" y="82177"/>
                    <a:pt x="-2997" y="7830"/>
                    <a:pt x="178" y="68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0" name="フリーフォーム: 図形 419">
              <a:extLst>
                <a:ext uri="{FF2B5EF4-FFF2-40B4-BE49-F238E27FC236}">
                  <a16:creationId xmlns:a16="http://schemas.microsoft.com/office/drawing/2014/main" id="{56DFA336-F78D-4E06-8194-845B83CE755F}"/>
                </a:ext>
              </a:extLst>
            </p:cNvPr>
            <p:cNvSpPr/>
            <p:nvPr/>
          </p:nvSpPr>
          <p:spPr>
            <a:xfrm>
              <a:off x="5715039" y="494592"/>
              <a:ext cx="307518" cy="74387"/>
            </a:xfrm>
            <a:custGeom>
              <a:avLst/>
              <a:gdLst>
                <a:gd name="connsiteX0" fmla="*/ 1549 w 307518"/>
                <a:gd name="connsiteY0" fmla="*/ 708 h 74387"/>
                <a:gd name="connsiteX1" fmla="*/ 79336 w 307518"/>
                <a:gd name="connsiteY1" fmla="*/ 35633 h 74387"/>
                <a:gd name="connsiteX2" fmla="*/ 126961 w 307518"/>
                <a:gd name="connsiteY2" fmla="*/ 37221 h 74387"/>
                <a:gd name="connsiteX3" fmla="*/ 263486 w 307518"/>
                <a:gd name="connsiteY3" fmla="*/ 18171 h 74387"/>
                <a:gd name="connsiteX4" fmla="*/ 282536 w 307518"/>
                <a:gd name="connsiteY4" fmla="*/ 29283 h 74387"/>
                <a:gd name="connsiteX5" fmla="*/ 306349 w 307518"/>
                <a:gd name="connsiteY5" fmla="*/ 61033 h 74387"/>
                <a:gd name="connsiteX6" fmla="*/ 242849 w 307518"/>
                <a:gd name="connsiteY6" fmla="*/ 68971 h 74387"/>
                <a:gd name="connsiteX7" fmla="*/ 44411 w 307518"/>
                <a:gd name="connsiteY7" fmla="*/ 72146 h 74387"/>
                <a:gd name="connsiteX8" fmla="*/ 1549 w 307518"/>
                <a:gd name="connsiteY8" fmla="*/ 708 h 74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7518" h="74387">
                  <a:moveTo>
                    <a:pt x="1549" y="708"/>
                  </a:moveTo>
                  <a:cubicBezTo>
                    <a:pt x="7370" y="-5377"/>
                    <a:pt x="58434" y="29548"/>
                    <a:pt x="79336" y="35633"/>
                  </a:cubicBezTo>
                  <a:cubicBezTo>
                    <a:pt x="100238" y="41718"/>
                    <a:pt x="96269" y="40131"/>
                    <a:pt x="126961" y="37221"/>
                  </a:cubicBezTo>
                  <a:cubicBezTo>
                    <a:pt x="157653" y="34311"/>
                    <a:pt x="237557" y="19494"/>
                    <a:pt x="263486" y="18171"/>
                  </a:cubicBezTo>
                  <a:cubicBezTo>
                    <a:pt x="289415" y="16848"/>
                    <a:pt x="275392" y="22139"/>
                    <a:pt x="282536" y="29283"/>
                  </a:cubicBezTo>
                  <a:cubicBezTo>
                    <a:pt x="289680" y="36427"/>
                    <a:pt x="312963" y="54418"/>
                    <a:pt x="306349" y="61033"/>
                  </a:cubicBezTo>
                  <a:cubicBezTo>
                    <a:pt x="299735" y="67648"/>
                    <a:pt x="286505" y="67119"/>
                    <a:pt x="242849" y="68971"/>
                  </a:cubicBezTo>
                  <a:cubicBezTo>
                    <a:pt x="199193" y="70823"/>
                    <a:pt x="83305" y="77967"/>
                    <a:pt x="44411" y="72146"/>
                  </a:cubicBezTo>
                  <a:cubicBezTo>
                    <a:pt x="5517" y="66325"/>
                    <a:pt x="-4272" y="6793"/>
                    <a:pt x="1549" y="70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1" name="フリーフォーム: 図形 420">
              <a:extLst>
                <a:ext uri="{FF2B5EF4-FFF2-40B4-BE49-F238E27FC236}">
                  <a16:creationId xmlns:a16="http://schemas.microsoft.com/office/drawing/2014/main" id="{0908A691-B62D-4B31-A180-E9EA92B224AC}"/>
                </a:ext>
              </a:extLst>
            </p:cNvPr>
            <p:cNvSpPr/>
            <p:nvPr/>
          </p:nvSpPr>
          <p:spPr>
            <a:xfrm>
              <a:off x="5739676" y="323603"/>
              <a:ext cx="174141" cy="421210"/>
            </a:xfrm>
            <a:custGeom>
              <a:avLst/>
              <a:gdLst>
                <a:gd name="connsiteX0" fmla="*/ 57874 w 174141"/>
                <a:gd name="connsiteY0" fmla="*/ 35172 h 421210"/>
                <a:gd name="connsiteX1" fmla="*/ 129312 w 174141"/>
                <a:gd name="connsiteY1" fmla="*/ 74860 h 421210"/>
                <a:gd name="connsiteX2" fmla="*/ 122962 w 174141"/>
                <a:gd name="connsiteY2" fmla="*/ 160585 h 421210"/>
                <a:gd name="connsiteX3" fmla="*/ 119787 w 174141"/>
                <a:gd name="connsiteY3" fmla="*/ 368547 h 421210"/>
                <a:gd name="connsiteX4" fmla="*/ 84862 w 174141"/>
                <a:gd name="connsiteY4" fmla="*/ 378072 h 421210"/>
                <a:gd name="connsiteX5" fmla="*/ 32474 w 174141"/>
                <a:gd name="connsiteY5" fmla="*/ 360610 h 421210"/>
                <a:gd name="connsiteX6" fmla="*/ 5487 w 174141"/>
                <a:gd name="connsiteY6" fmla="*/ 339972 h 421210"/>
                <a:gd name="connsiteX7" fmla="*/ 13424 w 174141"/>
                <a:gd name="connsiteY7" fmla="*/ 376485 h 421210"/>
                <a:gd name="connsiteX8" fmla="*/ 137249 w 174141"/>
                <a:gd name="connsiteY8" fmla="*/ 420935 h 421210"/>
                <a:gd name="connsiteX9" fmla="*/ 154712 w 174141"/>
                <a:gd name="connsiteY9" fmla="*/ 354260 h 421210"/>
                <a:gd name="connsiteX10" fmla="*/ 173762 w 174141"/>
                <a:gd name="connsiteY10" fmla="*/ 135185 h 421210"/>
                <a:gd name="connsiteX11" fmla="*/ 165824 w 174141"/>
                <a:gd name="connsiteY11" fmla="*/ 55810 h 421210"/>
                <a:gd name="connsiteX12" fmla="*/ 146774 w 174141"/>
                <a:gd name="connsiteY12" fmla="*/ 19297 h 421210"/>
                <a:gd name="connsiteX13" fmla="*/ 129312 w 174141"/>
                <a:gd name="connsiteY13" fmla="*/ 247 h 421210"/>
                <a:gd name="connsiteX14" fmla="*/ 110262 w 174141"/>
                <a:gd name="connsiteY14" fmla="*/ 31997 h 421210"/>
                <a:gd name="connsiteX15" fmla="*/ 57874 w 174141"/>
                <a:gd name="connsiteY15" fmla="*/ 35172 h 421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74141" h="421210">
                  <a:moveTo>
                    <a:pt x="57874" y="35172"/>
                  </a:moveTo>
                  <a:cubicBezTo>
                    <a:pt x="61049" y="42316"/>
                    <a:pt x="118464" y="53958"/>
                    <a:pt x="129312" y="74860"/>
                  </a:cubicBezTo>
                  <a:cubicBezTo>
                    <a:pt x="140160" y="95762"/>
                    <a:pt x="124549" y="111637"/>
                    <a:pt x="122962" y="160585"/>
                  </a:cubicBezTo>
                  <a:cubicBezTo>
                    <a:pt x="121375" y="209533"/>
                    <a:pt x="126137" y="332299"/>
                    <a:pt x="119787" y="368547"/>
                  </a:cubicBezTo>
                  <a:cubicBezTo>
                    <a:pt x="113437" y="404795"/>
                    <a:pt x="99414" y="379395"/>
                    <a:pt x="84862" y="378072"/>
                  </a:cubicBezTo>
                  <a:cubicBezTo>
                    <a:pt x="70310" y="376749"/>
                    <a:pt x="45703" y="366960"/>
                    <a:pt x="32474" y="360610"/>
                  </a:cubicBezTo>
                  <a:cubicBezTo>
                    <a:pt x="19245" y="354260"/>
                    <a:pt x="8662" y="337326"/>
                    <a:pt x="5487" y="339972"/>
                  </a:cubicBezTo>
                  <a:cubicBezTo>
                    <a:pt x="2312" y="342618"/>
                    <a:pt x="-8536" y="362991"/>
                    <a:pt x="13424" y="376485"/>
                  </a:cubicBezTo>
                  <a:cubicBezTo>
                    <a:pt x="35384" y="389979"/>
                    <a:pt x="113701" y="424639"/>
                    <a:pt x="137249" y="420935"/>
                  </a:cubicBezTo>
                  <a:cubicBezTo>
                    <a:pt x="160797" y="417231"/>
                    <a:pt x="148627" y="401885"/>
                    <a:pt x="154712" y="354260"/>
                  </a:cubicBezTo>
                  <a:cubicBezTo>
                    <a:pt x="160798" y="306635"/>
                    <a:pt x="171910" y="184927"/>
                    <a:pt x="173762" y="135185"/>
                  </a:cubicBezTo>
                  <a:cubicBezTo>
                    <a:pt x="175614" y="85443"/>
                    <a:pt x="170322" y="75125"/>
                    <a:pt x="165824" y="55810"/>
                  </a:cubicBezTo>
                  <a:cubicBezTo>
                    <a:pt x="161326" y="36495"/>
                    <a:pt x="152859" y="28558"/>
                    <a:pt x="146774" y="19297"/>
                  </a:cubicBezTo>
                  <a:cubicBezTo>
                    <a:pt x="140689" y="10036"/>
                    <a:pt x="135397" y="-1870"/>
                    <a:pt x="129312" y="247"/>
                  </a:cubicBezTo>
                  <a:cubicBezTo>
                    <a:pt x="123227" y="2364"/>
                    <a:pt x="117935" y="24853"/>
                    <a:pt x="110262" y="31997"/>
                  </a:cubicBezTo>
                  <a:cubicBezTo>
                    <a:pt x="102589" y="39141"/>
                    <a:pt x="54699" y="28028"/>
                    <a:pt x="57874" y="3517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2" name="フリーフォーム: 図形 421">
              <a:extLst>
                <a:ext uri="{FF2B5EF4-FFF2-40B4-BE49-F238E27FC236}">
                  <a16:creationId xmlns:a16="http://schemas.microsoft.com/office/drawing/2014/main" id="{BB105049-4527-4D9E-AABC-728FFF5DAA67}"/>
                </a:ext>
              </a:extLst>
            </p:cNvPr>
            <p:cNvSpPr/>
            <p:nvPr/>
          </p:nvSpPr>
          <p:spPr>
            <a:xfrm>
              <a:off x="5691977" y="603011"/>
              <a:ext cx="327709" cy="122493"/>
            </a:xfrm>
            <a:custGeom>
              <a:avLst/>
              <a:gdLst>
                <a:gd name="connsiteX0" fmla="*/ 62711 w 327709"/>
                <a:gd name="connsiteY0" fmla="*/ 87552 h 122493"/>
                <a:gd name="connsiteX1" fmla="*/ 86523 w 327709"/>
                <a:gd name="connsiteY1" fmla="*/ 31989 h 122493"/>
                <a:gd name="connsiteX2" fmla="*/ 138911 w 327709"/>
                <a:gd name="connsiteY2" fmla="*/ 20877 h 122493"/>
                <a:gd name="connsiteX3" fmla="*/ 238923 w 327709"/>
                <a:gd name="connsiteY3" fmla="*/ 95489 h 122493"/>
                <a:gd name="connsiteX4" fmla="*/ 269086 w 327709"/>
                <a:gd name="connsiteY4" fmla="*/ 122477 h 122493"/>
                <a:gd name="connsiteX5" fmla="*/ 267498 w 327709"/>
                <a:gd name="connsiteY5" fmla="*/ 98664 h 122493"/>
                <a:gd name="connsiteX6" fmla="*/ 326236 w 327709"/>
                <a:gd name="connsiteY6" fmla="*/ 51039 h 122493"/>
                <a:gd name="connsiteX7" fmla="*/ 197648 w 327709"/>
                <a:gd name="connsiteY7" fmla="*/ 239 h 122493"/>
                <a:gd name="connsiteX8" fmla="*/ 18261 w 327709"/>
                <a:gd name="connsiteY8" fmla="*/ 33577 h 122493"/>
                <a:gd name="connsiteX9" fmla="*/ 11911 w 327709"/>
                <a:gd name="connsiteY9" fmla="*/ 71677 h 122493"/>
                <a:gd name="connsiteX10" fmla="*/ 62711 w 327709"/>
                <a:gd name="connsiteY10" fmla="*/ 87552 h 122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27709" h="122493">
                  <a:moveTo>
                    <a:pt x="62711" y="87552"/>
                  </a:moveTo>
                  <a:cubicBezTo>
                    <a:pt x="75146" y="80937"/>
                    <a:pt x="73823" y="43101"/>
                    <a:pt x="86523" y="31989"/>
                  </a:cubicBezTo>
                  <a:cubicBezTo>
                    <a:pt x="99223" y="20877"/>
                    <a:pt x="113511" y="10294"/>
                    <a:pt x="138911" y="20877"/>
                  </a:cubicBezTo>
                  <a:cubicBezTo>
                    <a:pt x="164311" y="31460"/>
                    <a:pt x="217227" y="78556"/>
                    <a:pt x="238923" y="95489"/>
                  </a:cubicBezTo>
                  <a:cubicBezTo>
                    <a:pt x="260619" y="112422"/>
                    <a:pt x="264324" y="121948"/>
                    <a:pt x="269086" y="122477"/>
                  </a:cubicBezTo>
                  <a:cubicBezTo>
                    <a:pt x="273849" y="123006"/>
                    <a:pt x="257973" y="110570"/>
                    <a:pt x="267498" y="98664"/>
                  </a:cubicBezTo>
                  <a:cubicBezTo>
                    <a:pt x="277023" y="86758"/>
                    <a:pt x="337878" y="67443"/>
                    <a:pt x="326236" y="51039"/>
                  </a:cubicBezTo>
                  <a:cubicBezTo>
                    <a:pt x="314594" y="34635"/>
                    <a:pt x="248977" y="3149"/>
                    <a:pt x="197648" y="239"/>
                  </a:cubicBezTo>
                  <a:cubicBezTo>
                    <a:pt x="146319" y="-2671"/>
                    <a:pt x="49217" y="21671"/>
                    <a:pt x="18261" y="33577"/>
                  </a:cubicBezTo>
                  <a:cubicBezTo>
                    <a:pt x="-12695" y="45483"/>
                    <a:pt x="3180" y="58183"/>
                    <a:pt x="11911" y="71677"/>
                  </a:cubicBezTo>
                  <a:cubicBezTo>
                    <a:pt x="20642" y="85171"/>
                    <a:pt x="50276" y="94167"/>
                    <a:pt x="62711" y="875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3" name="フリーフォーム: 図形 422">
              <a:extLst>
                <a:ext uri="{FF2B5EF4-FFF2-40B4-BE49-F238E27FC236}">
                  <a16:creationId xmlns:a16="http://schemas.microsoft.com/office/drawing/2014/main" id="{977E1408-DC25-4CA7-9C55-F62EA2284049}"/>
                </a:ext>
              </a:extLst>
            </p:cNvPr>
            <p:cNvSpPr/>
            <p:nvPr/>
          </p:nvSpPr>
          <p:spPr>
            <a:xfrm>
              <a:off x="6014557" y="379441"/>
              <a:ext cx="440228" cy="125737"/>
            </a:xfrm>
            <a:custGeom>
              <a:avLst/>
              <a:gdLst>
                <a:gd name="connsiteX0" fmla="*/ 481 w 440228"/>
                <a:gd name="connsiteY0" fmla="*/ 30134 h 125737"/>
                <a:gd name="connsiteX1" fmla="*/ 49693 w 440228"/>
                <a:gd name="connsiteY1" fmla="*/ 72997 h 125737"/>
                <a:gd name="connsiteX2" fmla="*/ 63981 w 440228"/>
                <a:gd name="connsiteY2" fmla="*/ 122209 h 125737"/>
                <a:gd name="connsiteX3" fmla="*/ 78268 w 440228"/>
                <a:gd name="connsiteY3" fmla="*/ 120622 h 125737"/>
                <a:gd name="connsiteX4" fmla="*/ 132243 w 440228"/>
                <a:gd name="connsiteY4" fmla="*/ 111097 h 125737"/>
                <a:gd name="connsiteX5" fmla="*/ 384656 w 440228"/>
                <a:gd name="connsiteY5" fmla="*/ 85697 h 125737"/>
                <a:gd name="connsiteX6" fmla="*/ 440218 w 440228"/>
                <a:gd name="connsiteY6" fmla="*/ 106334 h 125737"/>
                <a:gd name="connsiteX7" fmla="*/ 383068 w 440228"/>
                <a:gd name="connsiteY7" fmla="*/ 1559 h 125737"/>
                <a:gd name="connsiteX8" fmla="*/ 389418 w 440228"/>
                <a:gd name="connsiteY8" fmla="*/ 44422 h 125737"/>
                <a:gd name="connsiteX9" fmla="*/ 224318 w 440228"/>
                <a:gd name="connsiteY9" fmla="*/ 57122 h 125737"/>
                <a:gd name="connsiteX10" fmla="*/ 83031 w 440228"/>
                <a:gd name="connsiteY10" fmla="*/ 58709 h 125737"/>
                <a:gd name="connsiteX11" fmla="*/ 481 w 440228"/>
                <a:gd name="connsiteY11" fmla="*/ 30134 h 125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0228" h="125737">
                  <a:moveTo>
                    <a:pt x="481" y="30134"/>
                  </a:moveTo>
                  <a:cubicBezTo>
                    <a:pt x="-5075" y="32515"/>
                    <a:pt x="39110" y="57651"/>
                    <a:pt x="49693" y="72997"/>
                  </a:cubicBezTo>
                  <a:cubicBezTo>
                    <a:pt x="60276" y="88343"/>
                    <a:pt x="59219" y="114272"/>
                    <a:pt x="63981" y="122209"/>
                  </a:cubicBezTo>
                  <a:cubicBezTo>
                    <a:pt x="68744" y="130147"/>
                    <a:pt x="66891" y="122474"/>
                    <a:pt x="78268" y="120622"/>
                  </a:cubicBezTo>
                  <a:cubicBezTo>
                    <a:pt x="89645" y="118770"/>
                    <a:pt x="81178" y="116918"/>
                    <a:pt x="132243" y="111097"/>
                  </a:cubicBezTo>
                  <a:cubicBezTo>
                    <a:pt x="183308" y="105276"/>
                    <a:pt x="333327" y="86491"/>
                    <a:pt x="384656" y="85697"/>
                  </a:cubicBezTo>
                  <a:cubicBezTo>
                    <a:pt x="435985" y="84903"/>
                    <a:pt x="440483" y="120357"/>
                    <a:pt x="440218" y="106334"/>
                  </a:cubicBezTo>
                  <a:cubicBezTo>
                    <a:pt x="439953" y="92311"/>
                    <a:pt x="391535" y="11878"/>
                    <a:pt x="383068" y="1559"/>
                  </a:cubicBezTo>
                  <a:cubicBezTo>
                    <a:pt x="374601" y="-8760"/>
                    <a:pt x="415876" y="35162"/>
                    <a:pt x="389418" y="44422"/>
                  </a:cubicBezTo>
                  <a:cubicBezTo>
                    <a:pt x="362960" y="53682"/>
                    <a:pt x="275382" y="54741"/>
                    <a:pt x="224318" y="57122"/>
                  </a:cubicBezTo>
                  <a:cubicBezTo>
                    <a:pt x="173254" y="59503"/>
                    <a:pt x="118750" y="63471"/>
                    <a:pt x="83031" y="58709"/>
                  </a:cubicBezTo>
                  <a:cubicBezTo>
                    <a:pt x="47312" y="53947"/>
                    <a:pt x="6037" y="27753"/>
                    <a:pt x="481" y="3013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4" name="フリーフォーム: 図形 423">
              <a:extLst>
                <a:ext uri="{FF2B5EF4-FFF2-40B4-BE49-F238E27FC236}">
                  <a16:creationId xmlns:a16="http://schemas.microsoft.com/office/drawing/2014/main" id="{064F3943-B5C9-4228-9DC7-9973FD036286}"/>
                </a:ext>
              </a:extLst>
            </p:cNvPr>
            <p:cNvSpPr/>
            <p:nvPr/>
          </p:nvSpPr>
          <p:spPr>
            <a:xfrm>
              <a:off x="6109480" y="318641"/>
              <a:ext cx="198510" cy="438706"/>
            </a:xfrm>
            <a:custGeom>
              <a:avLst/>
              <a:gdLst>
                <a:gd name="connsiteX0" fmla="*/ 61133 w 198510"/>
                <a:gd name="connsiteY0" fmla="*/ 3622 h 438706"/>
                <a:gd name="connsiteX1" fmla="*/ 126220 w 198510"/>
                <a:gd name="connsiteY1" fmla="*/ 105222 h 438706"/>
                <a:gd name="connsiteX2" fmla="*/ 130983 w 198510"/>
                <a:gd name="connsiteY2" fmla="*/ 278259 h 438706"/>
                <a:gd name="connsiteX3" fmla="*/ 113520 w 198510"/>
                <a:gd name="connsiteY3" fmla="*/ 343347 h 438706"/>
                <a:gd name="connsiteX4" fmla="*/ 64308 w 198510"/>
                <a:gd name="connsiteY4" fmla="*/ 395734 h 438706"/>
                <a:gd name="connsiteX5" fmla="*/ 808 w 198510"/>
                <a:gd name="connsiteY5" fmla="*/ 438597 h 438706"/>
                <a:gd name="connsiteX6" fmla="*/ 111933 w 198510"/>
                <a:gd name="connsiteY6" fmla="*/ 383034 h 438706"/>
                <a:gd name="connsiteX7" fmla="*/ 194483 w 198510"/>
                <a:gd name="connsiteY7" fmla="*/ 335409 h 438706"/>
                <a:gd name="connsiteX8" fmla="*/ 175433 w 198510"/>
                <a:gd name="connsiteY8" fmla="*/ 52834 h 438706"/>
                <a:gd name="connsiteX9" fmla="*/ 61133 w 198510"/>
                <a:gd name="connsiteY9" fmla="*/ 3622 h 438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8510" h="438706">
                  <a:moveTo>
                    <a:pt x="61133" y="3622"/>
                  </a:moveTo>
                  <a:cubicBezTo>
                    <a:pt x="52931" y="12353"/>
                    <a:pt x="114578" y="59449"/>
                    <a:pt x="126220" y="105222"/>
                  </a:cubicBezTo>
                  <a:cubicBezTo>
                    <a:pt x="137862" y="150995"/>
                    <a:pt x="133100" y="238572"/>
                    <a:pt x="130983" y="278259"/>
                  </a:cubicBezTo>
                  <a:cubicBezTo>
                    <a:pt x="128866" y="317946"/>
                    <a:pt x="124632" y="323768"/>
                    <a:pt x="113520" y="343347"/>
                  </a:cubicBezTo>
                  <a:cubicBezTo>
                    <a:pt x="102408" y="362926"/>
                    <a:pt x="83093" y="379859"/>
                    <a:pt x="64308" y="395734"/>
                  </a:cubicBezTo>
                  <a:cubicBezTo>
                    <a:pt x="45523" y="411609"/>
                    <a:pt x="-7129" y="440714"/>
                    <a:pt x="808" y="438597"/>
                  </a:cubicBezTo>
                  <a:cubicBezTo>
                    <a:pt x="8745" y="436480"/>
                    <a:pt x="111933" y="383034"/>
                    <a:pt x="111933" y="383034"/>
                  </a:cubicBezTo>
                  <a:cubicBezTo>
                    <a:pt x="144212" y="365836"/>
                    <a:pt x="183900" y="390442"/>
                    <a:pt x="194483" y="335409"/>
                  </a:cubicBezTo>
                  <a:cubicBezTo>
                    <a:pt x="205066" y="280376"/>
                    <a:pt x="193425" y="107074"/>
                    <a:pt x="175433" y="52834"/>
                  </a:cubicBezTo>
                  <a:cubicBezTo>
                    <a:pt x="157441" y="-1406"/>
                    <a:pt x="69335" y="-5109"/>
                    <a:pt x="61133" y="362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5" name="フリーフォーム: 図形 424">
              <a:extLst>
                <a:ext uri="{FF2B5EF4-FFF2-40B4-BE49-F238E27FC236}">
                  <a16:creationId xmlns:a16="http://schemas.microsoft.com/office/drawing/2014/main" id="{6623D680-B96D-4384-8096-505F0C161F9C}"/>
                </a:ext>
              </a:extLst>
            </p:cNvPr>
            <p:cNvSpPr/>
            <p:nvPr/>
          </p:nvSpPr>
          <p:spPr>
            <a:xfrm>
              <a:off x="6148561" y="480470"/>
              <a:ext cx="138013" cy="187869"/>
            </a:xfrm>
            <a:custGeom>
              <a:avLst/>
              <a:gdLst>
                <a:gd name="connsiteX0" fmla="*/ 137939 w 138013"/>
                <a:gd name="connsiteY0" fmla="*/ 100555 h 187869"/>
                <a:gd name="connsiteX1" fmla="*/ 83964 w 138013"/>
                <a:gd name="connsiteY1" fmla="*/ 543 h 187869"/>
                <a:gd name="connsiteX2" fmla="*/ 1414 w 138013"/>
                <a:gd name="connsiteY2" fmla="*/ 64043 h 187869"/>
                <a:gd name="connsiteX3" fmla="*/ 39514 w 138013"/>
                <a:gd name="connsiteY3" fmla="*/ 138655 h 187869"/>
                <a:gd name="connsiteX4" fmla="*/ 136352 w 138013"/>
                <a:gd name="connsiteY4" fmla="*/ 187868 h 187869"/>
                <a:gd name="connsiteX5" fmla="*/ 87139 w 138013"/>
                <a:gd name="connsiteY5" fmla="*/ 140243 h 187869"/>
                <a:gd name="connsiteX6" fmla="*/ 45864 w 138013"/>
                <a:gd name="connsiteY6" fmla="*/ 103730 h 187869"/>
                <a:gd name="connsiteX7" fmla="*/ 39514 w 138013"/>
                <a:gd name="connsiteY7" fmla="*/ 89443 h 187869"/>
                <a:gd name="connsiteX8" fmla="*/ 72852 w 138013"/>
                <a:gd name="connsiteY8" fmla="*/ 51343 h 187869"/>
                <a:gd name="connsiteX9" fmla="*/ 137939 w 138013"/>
                <a:gd name="connsiteY9" fmla="*/ 100555 h 187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8013" h="187869">
                  <a:moveTo>
                    <a:pt x="137939" y="100555"/>
                  </a:moveTo>
                  <a:cubicBezTo>
                    <a:pt x="139791" y="92088"/>
                    <a:pt x="106718" y="6628"/>
                    <a:pt x="83964" y="543"/>
                  </a:cubicBezTo>
                  <a:cubicBezTo>
                    <a:pt x="61210" y="-5542"/>
                    <a:pt x="8822" y="41025"/>
                    <a:pt x="1414" y="64043"/>
                  </a:cubicBezTo>
                  <a:cubicBezTo>
                    <a:pt x="-5994" y="87061"/>
                    <a:pt x="17024" y="118018"/>
                    <a:pt x="39514" y="138655"/>
                  </a:cubicBezTo>
                  <a:cubicBezTo>
                    <a:pt x="62004" y="159292"/>
                    <a:pt x="128415" y="187603"/>
                    <a:pt x="136352" y="187868"/>
                  </a:cubicBezTo>
                  <a:cubicBezTo>
                    <a:pt x="144289" y="188133"/>
                    <a:pt x="102220" y="154266"/>
                    <a:pt x="87139" y="140243"/>
                  </a:cubicBezTo>
                  <a:cubicBezTo>
                    <a:pt x="72058" y="126220"/>
                    <a:pt x="53801" y="112197"/>
                    <a:pt x="45864" y="103730"/>
                  </a:cubicBezTo>
                  <a:cubicBezTo>
                    <a:pt x="37926" y="95263"/>
                    <a:pt x="35016" y="98174"/>
                    <a:pt x="39514" y="89443"/>
                  </a:cubicBezTo>
                  <a:cubicBezTo>
                    <a:pt x="44012" y="80712"/>
                    <a:pt x="58300" y="52401"/>
                    <a:pt x="72852" y="51343"/>
                  </a:cubicBezTo>
                  <a:cubicBezTo>
                    <a:pt x="87404" y="50285"/>
                    <a:pt x="136087" y="109022"/>
                    <a:pt x="137939" y="10055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6" name="フリーフォーム: 図形 425">
              <a:extLst>
                <a:ext uri="{FF2B5EF4-FFF2-40B4-BE49-F238E27FC236}">
                  <a16:creationId xmlns:a16="http://schemas.microsoft.com/office/drawing/2014/main" id="{4655C765-8586-435A-8AFF-8AD6C3CC1C64}"/>
                </a:ext>
              </a:extLst>
            </p:cNvPr>
            <p:cNvSpPr/>
            <p:nvPr/>
          </p:nvSpPr>
          <p:spPr>
            <a:xfrm>
              <a:off x="6442059" y="449986"/>
              <a:ext cx="304870" cy="292523"/>
            </a:xfrm>
            <a:custGeom>
              <a:avLst/>
              <a:gdLst>
                <a:gd name="connsiteX0" fmla="*/ 16 w 304870"/>
                <a:gd name="connsiteY0" fmla="*/ 51664 h 292523"/>
                <a:gd name="connsiteX1" fmla="*/ 68279 w 304870"/>
                <a:gd name="connsiteY1" fmla="*/ 88177 h 292523"/>
                <a:gd name="connsiteX2" fmla="*/ 117491 w 304870"/>
                <a:gd name="connsiteY2" fmla="*/ 67539 h 292523"/>
                <a:gd name="connsiteX3" fmla="*/ 234966 w 304870"/>
                <a:gd name="connsiteY3" fmla="*/ 46902 h 292523"/>
                <a:gd name="connsiteX4" fmla="*/ 223854 w 304870"/>
                <a:gd name="connsiteY4" fmla="*/ 219939 h 292523"/>
                <a:gd name="connsiteX5" fmla="*/ 207979 w 304870"/>
                <a:gd name="connsiteY5" fmla="*/ 235814 h 292523"/>
                <a:gd name="connsiteX6" fmla="*/ 131779 w 304870"/>
                <a:gd name="connsiteY6" fmla="*/ 197714 h 292523"/>
                <a:gd name="connsiteX7" fmla="*/ 165116 w 304870"/>
                <a:gd name="connsiteY7" fmla="*/ 223114 h 292523"/>
                <a:gd name="connsiteX8" fmla="*/ 190516 w 304870"/>
                <a:gd name="connsiteY8" fmla="*/ 289789 h 292523"/>
                <a:gd name="connsiteX9" fmla="*/ 241316 w 304870"/>
                <a:gd name="connsiteY9" fmla="*/ 258039 h 292523"/>
                <a:gd name="connsiteX10" fmla="*/ 304816 w 304870"/>
                <a:gd name="connsiteY10" fmla="*/ 67539 h 292523"/>
                <a:gd name="connsiteX11" fmla="*/ 250841 w 304870"/>
                <a:gd name="connsiteY11" fmla="*/ 2452 h 292523"/>
                <a:gd name="connsiteX12" fmla="*/ 171466 w 304870"/>
                <a:gd name="connsiteY12" fmla="*/ 16739 h 292523"/>
                <a:gd name="connsiteX13" fmla="*/ 74629 w 304870"/>
                <a:gd name="connsiteY13" fmla="*/ 45314 h 292523"/>
                <a:gd name="connsiteX14" fmla="*/ 16 w 304870"/>
                <a:gd name="connsiteY14" fmla="*/ 51664 h 292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4870" h="292523">
                  <a:moveTo>
                    <a:pt x="16" y="51664"/>
                  </a:moveTo>
                  <a:cubicBezTo>
                    <a:pt x="-1042" y="58808"/>
                    <a:pt x="48700" y="85531"/>
                    <a:pt x="68279" y="88177"/>
                  </a:cubicBezTo>
                  <a:cubicBezTo>
                    <a:pt x="87858" y="90823"/>
                    <a:pt x="89710" y="74418"/>
                    <a:pt x="117491" y="67539"/>
                  </a:cubicBezTo>
                  <a:cubicBezTo>
                    <a:pt x="145272" y="60660"/>
                    <a:pt x="217239" y="21502"/>
                    <a:pt x="234966" y="46902"/>
                  </a:cubicBezTo>
                  <a:cubicBezTo>
                    <a:pt x="252693" y="72302"/>
                    <a:pt x="228352" y="188454"/>
                    <a:pt x="223854" y="219939"/>
                  </a:cubicBezTo>
                  <a:cubicBezTo>
                    <a:pt x="219356" y="251424"/>
                    <a:pt x="223325" y="239518"/>
                    <a:pt x="207979" y="235814"/>
                  </a:cubicBezTo>
                  <a:cubicBezTo>
                    <a:pt x="192633" y="232110"/>
                    <a:pt x="138923" y="199831"/>
                    <a:pt x="131779" y="197714"/>
                  </a:cubicBezTo>
                  <a:cubicBezTo>
                    <a:pt x="124635" y="195597"/>
                    <a:pt x="155327" y="207768"/>
                    <a:pt x="165116" y="223114"/>
                  </a:cubicBezTo>
                  <a:cubicBezTo>
                    <a:pt x="174905" y="238460"/>
                    <a:pt x="177816" y="283968"/>
                    <a:pt x="190516" y="289789"/>
                  </a:cubicBezTo>
                  <a:cubicBezTo>
                    <a:pt x="203216" y="295610"/>
                    <a:pt x="222266" y="295081"/>
                    <a:pt x="241316" y="258039"/>
                  </a:cubicBezTo>
                  <a:cubicBezTo>
                    <a:pt x="260366" y="220997"/>
                    <a:pt x="303229" y="110137"/>
                    <a:pt x="304816" y="67539"/>
                  </a:cubicBezTo>
                  <a:cubicBezTo>
                    <a:pt x="306403" y="24941"/>
                    <a:pt x="273066" y="10919"/>
                    <a:pt x="250841" y="2452"/>
                  </a:cubicBezTo>
                  <a:cubicBezTo>
                    <a:pt x="228616" y="-6015"/>
                    <a:pt x="200835" y="9595"/>
                    <a:pt x="171466" y="16739"/>
                  </a:cubicBezTo>
                  <a:cubicBezTo>
                    <a:pt x="142097" y="23883"/>
                    <a:pt x="105056" y="39758"/>
                    <a:pt x="74629" y="45314"/>
                  </a:cubicBezTo>
                  <a:cubicBezTo>
                    <a:pt x="44202" y="50870"/>
                    <a:pt x="1074" y="44520"/>
                    <a:pt x="16" y="5166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7" name="フリーフォーム: 図形 426">
              <a:extLst>
                <a:ext uri="{FF2B5EF4-FFF2-40B4-BE49-F238E27FC236}">
                  <a16:creationId xmlns:a16="http://schemas.microsoft.com/office/drawing/2014/main" id="{E5158F2A-E860-44E2-9603-7D83CA198DBB}"/>
                </a:ext>
              </a:extLst>
            </p:cNvPr>
            <p:cNvSpPr/>
            <p:nvPr/>
          </p:nvSpPr>
          <p:spPr>
            <a:xfrm>
              <a:off x="6481839" y="301483"/>
              <a:ext cx="192567" cy="434151"/>
            </a:xfrm>
            <a:custGeom>
              <a:avLst/>
              <a:gdLst>
                <a:gd name="connsiteX0" fmla="*/ 104699 w 192567"/>
                <a:gd name="connsiteY0" fmla="*/ 142 h 434151"/>
                <a:gd name="connsiteX1" fmla="*/ 145974 w 192567"/>
                <a:gd name="connsiteY1" fmla="*/ 92217 h 434151"/>
                <a:gd name="connsiteX2" fmla="*/ 99936 w 192567"/>
                <a:gd name="connsiteY2" fmla="*/ 192230 h 434151"/>
                <a:gd name="connsiteX3" fmla="*/ 3099 w 192567"/>
                <a:gd name="connsiteY3" fmla="*/ 420830 h 434151"/>
                <a:gd name="connsiteX4" fmla="*/ 26911 w 192567"/>
                <a:gd name="connsiteY4" fmla="*/ 406542 h 434151"/>
                <a:gd name="connsiteX5" fmla="*/ 57074 w 192567"/>
                <a:gd name="connsiteY5" fmla="*/ 403367 h 434151"/>
                <a:gd name="connsiteX6" fmla="*/ 112636 w 192567"/>
                <a:gd name="connsiteY6" fmla="*/ 262080 h 434151"/>
                <a:gd name="connsiteX7" fmla="*/ 190424 w 192567"/>
                <a:gd name="connsiteY7" fmla="*/ 106505 h 434151"/>
                <a:gd name="connsiteX8" fmla="*/ 165024 w 192567"/>
                <a:gd name="connsiteY8" fmla="*/ 71580 h 434151"/>
                <a:gd name="connsiteX9" fmla="*/ 104699 w 192567"/>
                <a:gd name="connsiteY9" fmla="*/ 142 h 434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2567" h="434151">
                  <a:moveTo>
                    <a:pt x="104699" y="142"/>
                  </a:moveTo>
                  <a:cubicBezTo>
                    <a:pt x="101524" y="3582"/>
                    <a:pt x="146768" y="60202"/>
                    <a:pt x="145974" y="92217"/>
                  </a:cubicBezTo>
                  <a:cubicBezTo>
                    <a:pt x="145180" y="124232"/>
                    <a:pt x="123748" y="137461"/>
                    <a:pt x="99936" y="192230"/>
                  </a:cubicBezTo>
                  <a:cubicBezTo>
                    <a:pt x="76124" y="246999"/>
                    <a:pt x="15270" y="385111"/>
                    <a:pt x="3099" y="420830"/>
                  </a:cubicBezTo>
                  <a:cubicBezTo>
                    <a:pt x="-9072" y="456549"/>
                    <a:pt x="17915" y="409452"/>
                    <a:pt x="26911" y="406542"/>
                  </a:cubicBezTo>
                  <a:cubicBezTo>
                    <a:pt x="35907" y="403632"/>
                    <a:pt x="42787" y="427444"/>
                    <a:pt x="57074" y="403367"/>
                  </a:cubicBezTo>
                  <a:cubicBezTo>
                    <a:pt x="71361" y="379290"/>
                    <a:pt x="90411" y="311557"/>
                    <a:pt x="112636" y="262080"/>
                  </a:cubicBezTo>
                  <a:cubicBezTo>
                    <a:pt x="134861" y="212603"/>
                    <a:pt x="181693" y="138255"/>
                    <a:pt x="190424" y="106505"/>
                  </a:cubicBezTo>
                  <a:cubicBezTo>
                    <a:pt x="199155" y="74755"/>
                    <a:pt x="179311" y="86397"/>
                    <a:pt x="165024" y="71580"/>
                  </a:cubicBezTo>
                  <a:cubicBezTo>
                    <a:pt x="150737" y="56763"/>
                    <a:pt x="107874" y="-3298"/>
                    <a:pt x="104699" y="14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8" name="フリーフォーム: 図形 427">
              <a:extLst>
                <a:ext uri="{FF2B5EF4-FFF2-40B4-BE49-F238E27FC236}">
                  <a16:creationId xmlns:a16="http://schemas.microsoft.com/office/drawing/2014/main" id="{E1A75C51-0C89-43D3-A9A9-8FC78408E0C1}"/>
                </a:ext>
              </a:extLst>
            </p:cNvPr>
            <p:cNvSpPr/>
            <p:nvPr/>
          </p:nvSpPr>
          <p:spPr>
            <a:xfrm>
              <a:off x="6740418" y="402634"/>
              <a:ext cx="133500" cy="202608"/>
            </a:xfrm>
            <a:custGeom>
              <a:avLst/>
              <a:gdLst>
                <a:gd name="connsiteX0" fmla="*/ 107 w 133500"/>
                <a:gd name="connsiteY0" fmla="*/ 2179 h 202608"/>
                <a:gd name="connsiteX1" fmla="*/ 68370 w 133500"/>
                <a:gd name="connsiteY1" fmla="*/ 43454 h 202608"/>
                <a:gd name="connsiteX2" fmla="*/ 128695 w 133500"/>
                <a:gd name="connsiteY2" fmla="*/ 184741 h 202608"/>
                <a:gd name="connsiteX3" fmla="*/ 122345 w 133500"/>
                <a:gd name="connsiteY3" fmla="*/ 176804 h 202608"/>
                <a:gd name="connsiteX4" fmla="*/ 63607 w 133500"/>
                <a:gd name="connsiteY4" fmla="*/ 202204 h 202608"/>
                <a:gd name="connsiteX5" fmla="*/ 65195 w 133500"/>
                <a:gd name="connsiteY5" fmla="*/ 152991 h 202608"/>
                <a:gd name="connsiteX6" fmla="*/ 52495 w 133500"/>
                <a:gd name="connsiteY6" fmla="*/ 97429 h 202608"/>
                <a:gd name="connsiteX7" fmla="*/ 107 w 133500"/>
                <a:gd name="connsiteY7" fmla="*/ 2179 h 202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500" h="202608">
                  <a:moveTo>
                    <a:pt x="107" y="2179"/>
                  </a:moveTo>
                  <a:cubicBezTo>
                    <a:pt x="2753" y="-6817"/>
                    <a:pt x="46939" y="13027"/>
                    <a:pt x="68370" y="43454"/>
                  </a:cubicBezTo>
                  <a:cubicBezTo>
                    <a:pt x="89801" y="73881"/>
                    <a:pt x="119699" y="162516"/>
                    <a:pt x="128695" y="184741"/>
                  </a:cubicBezTo>
                  <a:cubicBezTo>
                    <a:pt x="137691" y="206966"/>
                    <a:pt x="133193" y="173894"/>
                    <a:pt x="122345" y="176804"/>
                  </a:cubicBezTo>
                  <a:cubicBezTo>
                    <a:pt x="111497" y="179714"/>
                    <a:pt x="73132" y="206173"/>
                    <a:pt x="63607" y="202204"/>
                  </a:cubicBezTo>
                  <a:cubicBezTo>
                    <a:pt x="54082" y="198235"/>
                    <a:pt x="67047" y="170453"/>
                    <a:pt x="65195" y="152991"/>
                  </a:cubicBezTo>
                  <a:cubicBezTo>
                    <a:pt x="63343" y="135529"/>
                    <a:pt x="60697" y="120977"/>
                    <a:pt x="52495" y="97429"/>
                  </a:cubicBezTo>
                  <a:cubicBezTo>
                    <a:pt x="44293" y="73881"/>
                    <a:pt x="-2539" y="11175"/>
                    <a:pt x="107" y="217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29" name="グループ化 428">
            <a:extLst>
              <a:ext uri="{FF2B5EF4-FFF2-40B4-BE49-F238E27FC236}">
                <a16:creationId xmlns:a16="http://schemas.microsoft.com/office/drawing/2014/main" id="{CF0952AF-4C2C-4626-8947-E42782338205}"/>
              </a:ext>
            </a:extLst>
          </p:cNvPr>
          <p:cNvGrpSpPr/>
          <p:nvPr/>
        </p:nvGrpSpPr>
        <p:grpSpPr>
          <a:xfrm>
            <a:off x="4462347" y="154515"/>
            <a:ext cx="761585" cy="752575"/>
            <a:chOff x="4568182" y="323849"/>
            <a:chExt cx="461108" cy="455653"/>
          </a:xfrm>
          <a:solidFill>
            <a:srgbClr val="0070C0"/>
          </a:solidFill>
        </p:grpSpPr>
        <p:sp>
          <p:nvSpPr>
            <p:cNvPr id="430" name="フリーフォーム: 図形 429">
              <a:extLst>
                <a:ext uri="{FF2B5EF4-FFF2-40B4-BE49-F238E27FC236}">
                  <a16:creationId xmlns:a16="http://schemas.microsoft.com/office/drawing/2014/main" id="{DC6D5BEB-B937-4FFA-BC5B-CF16BC22C284}"/>
                </a:ext>
              </a:extLst>
            </p:cNvPr>
            <p:cNvSpPr/>
            <p:nvPr/>
          </p:nvSpPr>
          <p:spPr>
            <a:xfrm>
              <a:off x="4593696" y="335216"/>
              <a:ext cx="110889" cy="103116"/>
            </a:xfrm>
            <a:custGeom>
              <a:avLst/>
              <a:gdLst>
                <a:gd name="connsiteX0" fmla="*/ 529 w 110889"/>
                <a:gd name="connsiteY0" fmla="*/ 2922 h 103116"/>
                <a:gd name="connsiteX1" fmla="*/ 51329 w 110889"/>
                <a:gd name="connsiteY1" fmla="*/ 7684 h 103116"/>
                <a:gd name="connsiteX2" fmla="*/ 106892 w 110889"/>
                <a:gd name="connsiteY2" fmla="*/ 28322 h 103116"/>
                <a:gd name="connsiteX3" fmla="*/ 103717 w 110889"/>
                <a:gd name="connsiteY3" fmla="*/ 66422 h 103116"/>
                <a:gd name="connsiteX4" fmla="*/ 81492 w 110889"/>
                <a:gd name="connsiteY4" fmla="*/ 102934 h 103116"/>
                <a:gd name="connsiteX5" fmla="*/ 29104 w 110889"/>
                <a:gd name="connsiteY5" fmla="*/ 50547 h 103116"/>
                <a:gd name="connsiteX6" fmla="*/ 529 w 110889"/>
                <a:gd name="connsiteY6" fmla="*/ 2922 h 103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889" h="103116">
                  <a:moveTo>
                    <a:pt x="529" y="2922"/>
                  </a:moveTo>
                  <a:cubicBezTo>
                    <a:pt x="4233" y="-4222"/>
                    <a:pt x="33602" y="3451"/>
                    <a:pt x="51329" y="7684"/>
                  </a:cubicBezTo>
                  <a:cubicBezTo>
                    <a:pt x="69056" y="11917"/>
                    <a:pt x="98161" y="18532"/>
                    <a:pt x="106892" y="28322"/>
                  </a:cubicBezTo>
                  <a:cubicBezTo>
                    <a:pt x="115623" y="38112"/>
                    <a:pt x="107950" y="53987"/>
                    <a:pt x="103717" y="66422"/>
                  </a:cubicBezTo>
                  <a:cubicBezTo>
                    <a:pt x="99484" y="78857"/>
                    <a:pt x="93927" y="105580"/>
                    <a:pt x="81492" y="102934"/>
                  </a:cubicBezTo>
                  <a:cubicBezTo>
                    <a:pt x="69057" y="100288"/>
                    <a:pt x="44979" y="64570"/>
                    <a:pt x="29104" y="50547"/>
                  </a:cubicBezTo>
                  <a:cubicBezTo>
                    <a:pt x="13229" y="36524"/>
                    <a:pt x="-3175" y="10066"/>
                    <a:pt x="529" y="292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1" name="フリーフォーム: 図形 430">
              <a:extLst>
                <a:ext uri="{FF2B5EF4-FFF2-40B4-BE49-F238E27FC236}">
                  <a16:creationId xmlns:a16="http://schemas.microsoft.com/office/drawing/2014/main" id="{FBF606D0-22D0-438B-974B-B963DC313FF3}"/>
                </a:ext>
              </a:extLst>
            </p:cNvPr>
            <p:cNvSpPr/>
            <p:nvPr/>
          </p:nvSpPr>
          <p:spPr>
            <a:xfrm>
              <a:off x="4568182" y="418857"/>
              <a:ext cx="103308" cy="106594"/>
            </a:xfrm>
            <a:custGeom>
              <a:avLst/>
              <a:gdLst>
                <a:gd name="connsiteX0" fmla="*/ 643 w 103308"/>
                <a:gd name="connsiteY0" fmla="*/ 243 h 106594"/>
                <a:gd name="connsiteX1" fmla="*/ 100656 w 103308"/>
                <a:gd name="connsiteY1" fmla="*/ 43106 h 106594"/>
                <a:gd name="connsiteX2" fmla="*/ 73668 w 103308"/>
                <a:gd name="connsiteY2" fmla="*/ 105018 h 106594"/>
                <a:gd name="connsiteX3" fmla="*/ 65731 w 103308"/>
                <a:gd name="connsiteY3" fmla="*/ 85968 h 106594"/>
                <a:gd name="connsiteX4" fmla="*/ 57793 w 103308"/>
                <a:gd name="connsiteY4" fmla="*/ 62156 h 106594"/>
                <a:gd name="connsiteX5" fmla="*/ 643 w 103308"/>
                <a:gd name="connsiteY5" fmla="*/ 243 h 106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3308" h="106594">
                  <a:moveTo>
                    <a:pt x="643" y="243"/>
                  </a:moveTo>
                  <a:cubicBezTo>
                    <a:pt x="7787" y="-2932"/>
                    <a:pt x="88485" y="25644"/>
                    <a:pt x="100656" y="43106"/>
                  </a:cubicBezTo>
                  <a:cubicBezTo>
                    <a:pt x="112827" y="60568"/>
                    <a:pt x="79489" y="97874"/>
                    <a:pt x="73668" y="105018"/>
                  </a:cubicBezTo>
                  <a:cubicBezTo>
                    <a:pt x="67847" y="112162"/>
                    <a:pt x="68377" y="93112"/>
                    <a:pt x="65731" y="85968"/>
                  </a:cubicBezTo>
                  <a:cubicBezTo>
                    <a:pt x="63085" y="78824"/>
                    <a:pt x="67583" y="73798"/>
                    <a:pt x="57793" y="62156"/>
                  </a:cubicBezTo>
                  <a:cubicBezTo>
                    <a:pt x="48003" y="50514"/>
                    <a:pt x="-6501" y="3418"/>
                    <a:pt x="643" y="24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2" name="フリーフォーム: 図形 431">
              <a:extLst>
                <a:ext uri="{FF2B5EF4-FFF2-40B4-BE49-F238E27FC236}">
                  <a16:creationId xmlns:a16="http://schemas.microsoft.com/office/drawing/2014/main" id="{B1A78203-114F-4A5F-8EAF-5B86365FB5A9}"/>
                </a:ext>
              </a:extLst>
            </p:cNvPr>
            <p:cNvSpPr/>
            <p:nvPr/>
          </p:nvSpPr>
          <p:spPr>
            <a:xfrm>
              <a:off x="4572749" y="484186"/>
              <a:ext cx="114651" cy="271294"/>
            </a:xfrm>
            <a:custGeom>
              <a:avLst/>
              <a:gdLst>
                <a:gd name="connsiteX0" fmla="*/ 113551 w 114651"/>
                <a:gd name="connsiteY0" fmla="*/ 2 h 271294"/>
                <a:gd name="connsiteX1" fmla="*/ 50051 w 114651"/>
                <a:gd name="connsiteY1" fmla="*/ 122239 h 271294"/>
                <a:gd name="connsiteX2" fmla="*/ 4014 w 114651"/>
                <a:gd name="connsiteY2" fmla="*/ 120652 h 271294"/>
                <a:gd name="connsiteX3" fmla="*/ 5601 w 114651"/>
                <a:gd name="connsiteY3" fmla="*/ 138114 h 271294"/>
                <a:gd name="connsiteX4" fmla="*/ 32589 w 114651"/>
                <a:gd name="connsiteY4" fmla="*/ 241302 h 271294"/>
                <a:gd name="connsiteX5" fmla="*/ 32589 w 114651"/>
                <a:gd name="connsiteY5" fmla="*/ 266702 h 271294"/>
                <a:gd name="connsiteX6" fmla="*/ 88151 w 114651"/>
                <a:gd name="connsiteY6" fmla="*/ 269877 h 271294"/>
                <a:gd name="connsiteX7" fmla="*/ 99264 w 114651"/>
                <a:gd name="connsiteY7" fmla="*/ 250827 h 271294"/>
                <a:gd name="connsiteX8" fmla="*/ 59576 w 114651"/>
                <a:gd name="connsiteY8" fmla="*/ 188914 h 271294"/>
                <a:gd name="connsiteX9" fmla="*/ 81801 w 114651"/>
                <a:gd name="connsiteY9" fmla="*/ 149227 h 271294"/>
                <a:gd name="connsiteX10" fmla="*/ 89739 w 114651"/>
                <a:gd name="connsiteY10" fmla="*/ 125414 h 271294"/>
                <a:gd name="connsiteX11" fmla="*/ 113551 w 114651"/>
                <a:gd name="connsiteY11" fmla="*/ 2 h 271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4651" h="271294">
                  <a:moveTo>
                    <a:pt x="113551" y="2"/>
                  </a:moveTo>
                  <a:cubicBezTo>
                    <a:pt x="106937" y="-527"/>
                    <a:pt x="68307" y="102131"/>
                    <a:pt x="50051" y="122239"/>
                  </a:cubicBezTo>
                  <a:cubicBezTo>
                    <a:pt x="31795" y="142347"/>
                    <a:pt x="11422" y="118006"/>
                    <a:pt x="4014" y="120652"/>
                  </a:cubicBezTo>
                  <a:cubicBezTo>
                    <a:pt x="-3394" y="123298"/>
                    <a:pt x="839" y="118006"/>
                    <a:pt x="5601" y="138114"/>
                  </a:cubicBezTo>
                  <a:cubicBezTo>
                    <a:pt x="10363" y="158222"/>
                    <a:pt x="28091" y="219871"/>
                    <a:pt x="32589" y="241302"/>
                  </a:cubicBezTo>
                  <a:cubicBezTo>
                    <a:pt x="37087" y="262733"/>
                    <a:pt x="23329" y="261940"/>
                    <a:pt x="32589" y="266702"/>
                  </a:cubicBezTo>
                  <a:cubicBezTo>
                    <a:pt x="41849" y="271464"/>
                    <a:pt x="77038" y="272523"/>
                    <a:pt x="88151" y="269877"/>
                  </a:cubicBezTo>
                  <a:cubicBezTo>
                    <a:pt x="99264" y="267231"/>
                    <a:pt x="104026" y="264321"/>
                    <a:pt x="99264" y="250827"/>
                  </a:cubicBezTo>
                  <a:cubicBezTo>
                    <a:pt x="94502" y="237333"/>
                    <a:pt x="62486" y="205847"/>
                    <a:pt x="59576" y="188914"/>
                  </a:cubicBezTo>
                  <a:cubicBezTo>
                    <a:pt x="56666" y="171981"/>
                    <a:pt x="76774" y="159810"/>
                    <a:pt x="81801" y="149227"/>
                  </a:cubicBezTo>
                  <a:cubicBezTo>
                    <a:pt x="86828" y="138644"/>
                    <a:pt x="84447" y="145258"/>
                    <a:pt x="89739" y="125414"/>
                  </a:cubicBezTo>
                  <a:cubicBezTo>
                    <a:pt x="95031" y="105570"/>
                    <a:pt x="120165" y="531"/>
                    <a:pt x="113551" y="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3" name="フリーフォーム: 図形 432">
              <a:extLst>
                <a:ext uri="{FF2B5EF4-FFF2-40B4-BE49-F238E27FC236}">
                  <a16:creationId xmlns:a16="http://schemas.microsoft.com/office/drawing/2014/main" id="{0B5F19B0-0C89-449A-B39C-EC3911DFFF7F}"/>
                </a:ext>
              </a:extLst>
            </p:cNvPr>
            <p:cNvSpPr/>
            <p:nvPr/>
          </p:nvSpPr>
          <p:spPr>
            <a:xfrm>
              <a:off x="4757366" y="323849"/>
              <a:ext cx="139044" cy="95909"/>
            </a:xfrm>
            <a:custGeom>
              <a:avLst/>
              <a:gdLst>
                <a:gd name="connsiteX0" fmla="*/ 1959 w 139044"/>
                <a:gd name="connsiteY0" fmla="*/ 1 h 95909"/>
                <a:gd name="connsiteX1" fmla="*/ 125784 w 139044"/>
                <a:gd name="connsiteY1" fmla="*/ 42864 h 95909"/>
                <a:gd name="connsiteX2" fmla="*/ 130547 w 139044"/>
                <a:gd name="connsiteY2" fmla="*/ 92076 h 95909"/>
                <a:gd name="connsiteX3" fmla="*/ 81334 w 139044"/>
                <a:gd name="connsiteY3" fmla="*/ 90489 h 95909"/>
                <a:gd name="connsiteX4" fmla="*/ 68634 w 139044"/>
                <a:gd name="connsiteY4" fmla="*/ 73026 h 95909"/>
                <a:gd name="connsiteX5" fmla="*/ 49584 w 139044"/>
                <a:gd name="connsiteY5" fmla="*/ 41276 h 95909"/>
                <a:gd name="connsiteX6" fmla="*/ 1959 w 139044"/>
                <a:gd name="connsiteY6" fmla="*/ 1 h 95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044" h="95909">
                  <a:moveTo>
                    <a:pt x="1959" y="1"/>
                  </a:moveTo>
                  <a:cubicBezTo>
                    <a:pt x="14659" y="266"/>
                    <a:pt x="104353" y="27518"/>
                    <a:pt x="125784" y="42864"/>
                  </a:cubicBezTo>
                  <a:cubicBezTo>
                    <a:pt x="147215" y="58210"/>
                    <a:pt x="137955" y="84139"/>
                    <a:pt x="130547" y="92076"/>
                  </a:cubicBezTo>
                  <a:cubicBezTo>
                    <a:pt x="123139" y="100014"/>
                    <a:pt x="91653" y="93664"/>
                    <a:pt x="81334" y="90489"/>
                  </a:cubicBezTo>
                  <a:cubicBezTo>
                    <a:pt x="71015" y="87314"/>
                    <a:pt x="73926" y="81228"/>
                    <a:pt x="68634" y="73026"/>
                  </a:cubicBezTo>
                  <a:cubicBezTo>
                    <a:pt x="63342" y="64824"/>
                    <a:pt x="56992" y="51595"/>
                    <a:pt x="49584" y="41276"/>
                  </a:cubicBezTo>
                  <a:cubicBezTo>
                    <a:pt x="42176" y="30957"/>
                    <a:pt x="-10741" y="-264"/>
                    <a:pt x="1959" y="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4" name="フリーフォーム: 図形 433">
              <a:extLst>
                <a:ext uri="{FF2B5EF4-FFF2-40B4-BE49-F238E27FC236}">
                  <a16:creationId xmlns:a16="http://schemas.microsoft.com/office/drawing/2014/main" id="{228A0051-2DE2-400F-B4AA-34CC46EF19A3}"/>
                </a:ext>
              </a:extLst>
            </p:cNvPr>
            <p:cNvSpPr/>
            <p:nvPr/>
          </p:nvSpPr>
          <p:spPr>
            <a:xfrm>
              <a:off x="4710910" y="427728"/>
              <a:ext cx="166744" cy="351774"/>
            </a:xfrm>
            <a:custGeom>
              <a:avLst/>
              <a:gdLst>
                <a:gd name="connsiteX0" fmla="*/ 790 w 166744"/>
                <a:gd name="connsiteY0" fmla="*/ 2485 h 351774"/>
                <a:gd name="connsiteX1" fmla="*/ 107153 w 166744"/>
                <a:gd name="connsiteY1" fmla="*/ 5660 h 351774"/>
                <a:gd name="connsiteX2" fmla="*/ 138903 w 166744"/>
                <a:gd name="connsiteY2" fmla="*/ 5660 h 351774"/>
                <a:gd name="connsiteX3" fmla="*/ 165890 w 166744"/>
                <a:gd name="connsiteY3" fmla="*/ 12010 h 351774"/>
                <a:gd name="connsiteX4" fmla="*/ 157953 w 166744"/>
                <a:gd name="connsiteY4" fmla="*/ 37410 h 351774"/>
                <a:gd name="connsiteX5" fmla="*/ 137315 w 166744"/>
                <a:gd name="connsiteY5" fmla="*/ 59635 h 351774"/>
                <a:gd name="connsiteX6" fmla="*/ 154778 w 166744"/>
                <a:gd name="connsiteY6" fmla="*/ 139010 h 351774"/>
                <a:gd name="connsiteX7" fmla="*/ 121440 w 166744"/>
                <a:gd name="connsiteY7" fmla="*/ 343797 h 351774"/>
                <a:gd name="connsiteX8" fmla="*/ 76990 w 166744"/>
                <a:gd name="connsiteY8" fmla="*/ 305697 h 351774"/>
                <a:gd name="connsiteX9" fmla="*/ 32540 w 166744"/>
                <a:gd name="connsiteY9" fmla="*/ 264422 h 351774"/>
                <a:gd name="connsiteX10" fmla="*/ 113503 w 166744"/>
                <a:gd name="connsiteY10" fmla="*/ 286647 h 351774"/>
                <a:gd name="connsiteX11" fmla="*/ 113503 w 166744"/>
                <a:gd name="connsiteY11" fmla="*/ 281885 h 351774"/>
                <a:gd name="connsiteX12" fmla="*/ 113503 w 166744"/>
                <a:gd name="connsiteY12" fmla="*/ 218385 h 351774"/>
                <a:gd name="connsiteX13" fmla="*/ 107153 w 166744"/>
                <a:gd name="connsiteY13" fmla="*/ 51697 h 351774"/>
                <a:gd name="connsiteX14" fmla="*/ 61115 w 166744"/>
                <a:gd name="connsiteY14" fmla="*/ 46935 h 351774"/>
                <a:gd name="connsiteX15" fmla="*/ 790 w 166744"/>
                <a:gd name="connsiteY15" fmla="*/ 2485 h 351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66744" h="351774">
                  <a:moveTo>
                    <a:pt x="790" y="2485"/>
                  </a:moveTo>
                  <a:cubicBezTo>
                    <a:pt x="8463" y="-4394"/>
                    <a:pt x="84134" y="5131"/>
                    <a:pt x="107153" y="5660"/>
                  </a:cubicBezTo>
                  <a:cubicBezTo>
                    <a:pt x="130172" y="6189"/>
                    <a:pt x="129114" y="4602"/>
                    <a:pt x="138903" y="5660"/>
                  </a:cubicBezTo>
                  <a:cubicBezTo>
                    <a:pt x="148692" y="6718"/>
                    <a:pt x="162715" y="6718"/>
                    <a:pt x="165890" y="12010"/>
                  </a:cubicBezTo>
                  <a:cubicBezTo>
                    <a:pt x="169065" y="17302"/>
                    <a:pt x="162716" y="29473"/>
                    <a:pt x="157953" y="37410"/>
                  </a:cubicBezTo>
                  <a:cubicBezTo>
                    <a:pt x="153191" y="45348"/>
                    <a:pt x="137844" y="42702"/>
                    <a:pt x="137315" y="59635"/>
                  </a:cubicBezTo>
                  <a:cubicBezTo>
                    <a:pt x="136786" y="76568"/>
                    <a:pt x="157424" y="91650"/>
                    <a:pt x="154778" y="139010"/>
                  </a:cubicBezTo>
                  <a:cubicBezTo>
                    <a:pt x="152132" y="186370"/>
                    <a:pt x="134405" y="316016"/>
                    <a:pt x="121440" y="343797"/>
                  </a:cubicBezTo>
                  <a:cubicBezTo>
                    <a:pt x="108475" y="371578"/>
                    <a:pt x="91807" y="318926"/>
                    <a:pt x="76990" y="305697"/>
                  </a:cubicBezTo>
                  <a:cubicBezTo>
                    <a:pt x="62173" y="292468"/>
                    <a:pt x="26455" y="267597"/>
                    <a:pt x="32540" y="264422"/>
                  </a:cubicBezTo>
                  <a:cubicBezTo>
                    <a:pt x="38625" y="261247"/>
                    <a:pt x="113503" y="286647"/>
                    <a:pt x="113503" y="286647"/>
                  </a:cubicBezTo>
                  <a:cubicBezTo>
                    <a:pt x="126997" y="289557"/>
                    <a:pt x="113503" y="281885"/>
                    <a:pt x="113503" y="281885"/>
                  </a:cubicBezTo>
                  <a:lnTo>
                    <a:pt x="113503" y="218385"/>
                  </a:lnTo>
                  <a:cubicBezTo>
                    <a:pt x="112445" y="180020"/>
                    <a:pt x="115884" y="80272"/>
                    <a:pt x="107153" y="51697"/>
                  </a:cubicBezTo>
                  <a:cubicBezTo>
                    <a:pt x="98422" y="23122"/>
                    <a:pt x="78842" y="50904"/>
                    <a:pt x="61115" y="46935"/>
                  </a:cubicBezTo>
                  <a:cubicBezTo>
                    <a:pt x="43388" y="42966"/>
                    <a:pt x="-6883" y="9364"/>
                    <a:pt x="790" y="24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5" name="フリーフォーム: 図形 434">
              <a:extLst>
                <a:ext uri="{FF2B5EF4-FFF2-40B4-BE49-F238E27FC236}">
                  <a16:creationId xmlns:a16="http://schemas.microsoft.com/office/drawing/2014/main" id="{7D0E86DF-2E36-49FE-9B86-4F087FB311D0}"/>
                </a:ext>
              </a:extLst>
            </p:cNvPr>
            <p:cNvSpPr/>
            <p:nvPr/>
          </p:nvSpPr>
          <p:spPr>
            <a:xfrm>
              <a:off x="4694235" y="501570"/>
              <a:ext cx="125555" cy="200826"/>
            </a:xfrm>
            <a:custGeom>
              <a:avLst/>
              <a:gdLst>
                <a:gd name="connsiteX0" fmla="*/ 3 w 125555"/>
                <a:gd name="connsiteY0" fmla="*/ 11193 h 200826"/>
                <a:gd name="connsiteX1" fmla="*/ 71440 w 125555"/>
                <a:gd name="connsiteY1" fmla="*/ 6430 h 200826"/>
                <a:gd name="connsiteX2" fmla="*/ 109540 w 125555"/>
                <a:gd name="connsiteY2" fmla="*/ 80 h 200826"/>
                <a:gd name="connsiteX3" fmla="*/ 125415 w 125555"/>
                <a:gd name="connsiteY3" fmla="*/ 11193 h 200826"/>
                <a:gd name="connsiteX4" fmla="*/ 101603 w 125555"/>
                <a:gd name="connsiteY4" fmla="*/ 65168 h 200826"/>
                <a:gd name="connsiteX5" fmla="*/ 25403 w 125555"/>
                <a:gd name="connsiteY5" fmla="*/ 188993 h 200826"/>
                <a:gd name="connsiteX6" fmla="*/ 1590 w 125555"/>
                <a:gd name="connsiteY6" fmla="*/ 188993 h 200826"/>
                <a:gd name="connsiteX7" fmla="*/ 36515 w 125555"/>
                <a:gd name="connsiteY7" fmla="*/ 128668 h 200826"/>
                <a:gd name="connsiteX8" fmla="*/ 68265 w 125555"/>
                <a:gd name="connsiteY8" fmla="*/ 39768 h 200826"/>
                <a:gd name="connsiteX9" fmla="*/ 3 w 125555"/>
                <a:gd name="connsiteY9" fmla="*/ 11193 h 200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5555" h="200826">
                  <a:moveTo>
                    <a:pt x="3" y="11193"/>
                  </a:moveTo>
                  <a:cubicBezTo>
                    <a:pt x="532" y="5637"/>
                    <a:pt x="53184" y="8282"/>
                    <a:pt x="71440" y="6430"/>
                  </a:cubicBezTo>
                  <a:cubicBezTo>
                    <a:pt x="89696" y="4578"/>
                    <a:pt x="100544" y="-714"/>
                    <a:pt x="109540" y="80"/>
                  </a:cubicBezTo>
                  <a:cubicBezTo>
                    <a:pt x="118536" y="874"/>
                    <a:pt x="126738" y="345"/>
                    <a:pt x="125415" y="11193"/>
                  </a:cubicBezTo>
                  <a:cubicBezTo>
                    <a:pt x="124092" y="22041"/>
                    <a:pt x="118272" y="35535"/>
                    <a:pt x="101603" y="65168"/>
                  </a:cubicBezTo>
                  <a:cubicBezTo>
                    <a:pt x="84934" y="94801"/>
                    <a:pt x="42072" y="168355"/>
                    <a:pt x="25403" y="188993"/>
                  </a:cubicBezTo>
                  <a:cubicBezTo>
                    <a:pt x="8734" y="209631"/>
                    <a:pt x="-262" y="199047"/>
                    <a:pt x="1590" y="188993"/>
                  </a:cubicBezTo>
                  <a:cubicBezTo>
                    <a:pt x="3442" y="178939"/>
                    <a:pt x="25403" y="153539"/>
                    <a:pt x="36515" y="128668"/>
                  </a:cubicBezTo>
                  <a:cubicBezTo>
                    <a:pt x="47627" y="103797"/>
                    <a:pt x="71704" y="54320"/>
                    <a:pt x="68265" y="39768"/>
                  </a:cubicBezTo>
                  <a:cubicBezTo>
                    <a:pt x="64826" y="25216"/>
                    <a:pt x="-526" y="16749"/>
                    <a:pt x="3" y="111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6" name="フリーフォーム: 図形 435">
              <a:extLst>
                <a:ext uri="{FF2B5EF4-FFF2-40B4-BE49-F238E27FC236}">
                  <a16:creationId xmlns:a16="http://schemas.microsoft.com/office/drawing/2014/main" id="{2B172AE7-F0A6-46F1-A1FA-4DCC0650623F}"/>
                </a:ext>
              </a:extLst>
            </p:cNvPr>
            <p:cNvSpPr/>
            <p:nvPr/>
          </p:nvSpPr>
          <p:spPr>
            <a:xfrm>
              <a:off x="4841875" y="446068"/>
              <a:ext cx="147330" cy="101562"/>
            </a:xfrm>
            <a:custGeom>
              <a:avLst/>
              <a:gdLst>
                <a:gd name="connsiteX0" fmla="*/ 111125 w 147330"/>
                <a:gd name="connsiteY0" fmla="*/ 20 h 101562"/>
                <a:gd name="connsiteX1" fmla="*/ 80963 w 147330"/>
                <a:gd name="connsiteY1" fmla="*/ 55582 h 101562"/>
                <a:gd name="connsiteX2" fmla="*/ 28575 w 147330"/>
                <a:gd name="connsiteY2" fmla="*/ 98445 h 101562"/>
                <a:gd name="connsiteX3" fmla="*/ 12700 w 147330"/>
                <a:gd name="connsiteY3" fmla="*/ 98445 h 101562"/>
                <a:gd name="connsiteX4" fmla="*/ 0 w 147330"/>
                <a:gd name="connsiteY4" fmla="*/ 100032 h 101562"/>
                <a:gd name="connsiteX5" fmla="*/ 47625 w 147330"/>
                <a:gd name="connsiteY5" fmla="*/ 95270 h 101562"/>
                <a:gd name="connsiteX6" fmla="*/ 130175 w 147330"/>
                <a:gd name="connsiteY6" fmla="*/ 96857 h 101562"/>
                <a:gd name="connsiteX7" fmla="*/ 146050 w 147330"/>
                <a:gd name="connsiteY7" fmla="*/ 61932 h 101562"/>
                <a:gd name="connsiteX8" fmla="*/ 111125 w 147330"/>
                <a:gd name="connsiteY8" fmla="*/ 20 h 101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7330" h="101562">
                  <a:moveTo>
                    <a:pt x="111125" y="20"/>
                  </a:moveTo>
                  <a:cubicBezTo>
                    <a:pt x="100277" y="-1038"/>
                    <a:pt x="94721" y="39178"/>
                    <a:pt x="80963" y="55582"/>
                  </a:cubicBezTo>
                  <a:cubicBezTo>
                    <a:pt x="67205" y="71986"/>
                    <a:pt x="39952" y="91301"/>
                    <a:pt x="28575" y="98445"/>
                  </a:cubicBezTo>
                  <a:cubicBezTo>
                    <a:pt x="17198" y="105589"/>
                    <a:pt x="17462" y="98181"/>
                    <a:pt x="12700" y="98445"/>
                  </a:cubicBezTo>
                  <a:cubicBezTo>
                    <a:pt x="7938" y="98709"/>
                    <a:pt x="0" y="100032"/>
                    <a:pt x="0" y="100032"/>
                  </a:cubicBezTo>
                  <a:cubicBezTo>
                    <a:pt x="5821" y="99503"/>
                    <a:pt x="25929" y="95799"/>
                    <a:pt x="47625" y="95270"/>
                  </a:cubicBezTo>
                  <a:cubicBezTo>
                    <a:pt x="69321" y="94741"/>
                    <a:pt x="113771" y="102413"/>
                    <a:pt x="130175" y="96857"/>
                  </a:cubicBezTo>
                  <a:cubicBezTo>
                    <a:pt x="146579" y="91301"/>
                    <a:pt x="149489" y="73838"/>
                    <a:pt x="146050" y="61932"/>
                  </a:cubicBezTo>
                  <a:cubicBezTo>
                    <a:pt x="142611" y="50026"/>
                    <a:pt x="121973" y="1078"/>
                    <a:pt x="111125" y="2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7" name="フリーフォーム: 図形 436">
              <a:extLst>
                <a:ext uri="{FF2B5EF4-FFF2-40B4-BE49-F238E27FC236}">
                  <a16:creationId xmlns:a16="http://schemas.microsoft.com/office/drawing/2014/main" id="{B0A28A96-3122-4E85-8B56-A5E653D471A1}"/>
                </a:ext>
              </a:extLst>
            </p:cNvPr>
            <p:cNvSpPr/>
            <p:nvPr/>
          </p:nvSpPr>
          <p:spPr>
            <a:xfrm>
              <a:off x="4864097" y="481653"/>
              <a:ext cx="165193" cy="259834"/>
            </a:xfrm>
            <a:custGeom>
              <a:avLst/>
              <a:gdLst>
                <a:gd name="connsiteX0" fmla="*/ 3 w 165193"/>
                <a:gd name="connsiteY0" fmla="*/ 2535 h 259834"/>
                <a:gd name="connsiteX1" fmla="*/ 31753 w 165193"/>
                <a:gd name="connsiteY1" fmla="*/ 72385 h 259834"/>
                <a:gd name="connsiteX2" fmla="*/ 71441 w 165193"/>
                <a:gd name="connsiteY2" fmla="*/ 139060 h 259834"/>
                <a:gd name="connsiteX3" fmla="*/ 115891 w 165193"/>
                <a:gd name="connsiteY3" fmla="*/ 172397 h 259834"/>
                <a:gd name="connsiteX4" fmla="*/ 165103 w 165193"/>
                <a:gd name="connsiteY4" fmla="*/ 177160 h 259834"/>
                <a:gd name="connsiteX5" fmla="*/ 103191 w 165193"/>
                <a:gd name="connsiteY5" fmla="*/ 223197 h 259834"/>
                <a:gd name="connsiteX6" fmla="*/ 85728 w 165193"/>
                <a:gd name="connsiteY6" fmla="*/ 258122 h 259834"/>
                <a:gd name="connsiteX7" fmla="*/ 30166 w 165193"/>
                <a:gd name="connsiteY7" fmla="*/ 167635 h 259834"/>
                <a:gd name="connsiteX8" fmla="*/ 3 w 165193"/>
                <a:gd name="connsiteY8" fmla="*/ 2535 h 259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5193" h="259834">
                  <a:moveTo>
                    <a:pt x="3" y="2535"/>
                  </a:moveTo>
                  <a:cubicBezTo>
                    <a:pt x="267" y="-13340"/>
                    <a:pt x="19847" y="49631"/>
                    <a:pt x="31753" y="72385"/>
                  </a:cubicBezTo>
                  <a:cubicBezTo>
                    <a:pt x="43659" y="95139"/>
                    <a:pt x="57418" y="122391"/>
                    <a:pt x="71441" y="139060"/>
                  </a:cubicBezTo>
                  <a:cubicBezTo>
                    <a:pt x="85464" y="155729"/>
                    <a:pt x="100281" y="166047"/>
                    <a:pt x="115891" y="172397"/>
                  </a:cubicBezTo>
                  <a:cubicBezTo>
                    <a:pt x="131501" y="178747"/>
                    <a:pt x="167220" y="168693"/>
                    <a:pt x="165103" y="177160"/>
                  </a:cubicBezTo>
                  <a:cubicBezTo>
                    <a:pt x="162986" y="185627"/>
                    <a:pt x="116420" y="209703"/>
                    <a:pt x="103191" y="223197"/>
                  </a:cubicBezTo>
                  <a:cubicBezTo>
                    <a:pt x="89962" y="236691"/>
                    <a:pt x="97899" y="267382"/>
                    <a:pt x="85728" y="258122"/>
                  </a:cubicBezTo>
                  <a:cubicBezTo>
                    <a:pt x="73557" y="248862"/>
                    <a:pt x="47629" y="207323"/>
                    <a:pt x="30166" y="167635"/>
                  </a:cubicBezTo>
                  <a:cubicBezTo>
                    <a:pt x="12704" y="127948"/>
                    <a:pt x="-261" y="18410"/>
                    <a:pt x="3" y="25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78" name="フリーフォーム: 図形 1277">
            <a:extLst>
              <a:ext uri="{FF2B5EF4-FFF2-40B4-BE49-F238E27FC236}">
                <a16:creationId xmlns:a16="http://schemas.microsoft.com/office/drawing/2014/main" id="{B54EA616-FE2A-461E-B9FC-E348A298FBD4}"/>
              </a:ext>
            </a:extLst>
          </p:cNvPr>
          <p:cNvSpPr/>
          <p:nvPr/>
        </p:nvSpPr>
        <p:spPr>
          <a:xfrm>
            <a:off x="4987537" y="536570"/>
            <a:ext cx="153134" cy="210634"/>
          </a:xfrm>
          <a:custGeom>
            <a:avLst/>
            <a:gdLst>
              <a:gd name="connsiteX0" fmla="*/ 388 w 153134"/>
              <a:gd name="connsiteY0" fmla="*/ 5 h 210634"/>
              <a:gd name="connsiteX1" fmla="*/ 111513 w 153134"/>
              <a:gd name="connsiteY1" fmla="*/ 195268 h 210634"/>
              <a:gd name="connsiteX2" fmla="*/ 152788 w 153134"/>
              <a:gd name="connsiteY2" fmla="*/ 190505 h 210634"/>
              <a:gd name="connsiteX3" fmla="*/ 92463 w 153134"/>
              <a:gd name="connsiteY3" fmla="*/ 207968 h 210634"/>
              <a:gd name="connsiteX4" fmla="*/ 75001 w 153134"/>
              <a:gd name="connsiteY4" fmla="*/ 188918 h 210634"/>
              <a:gd name="connsiteX5" fmla="*/ 388 w 153134"/>
              <a:gd name="connsiteY5" fmla="*/ 5 h 210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134" h="210634">
                <a:moveTo>
                  <a:pt x="388" y="5"/>
                </a:moveTo>
                <a:cubicBezTo>
                  <a:pt x="6473" y="1063"/>
                  <a:pt x="86113" y="163518"/>
                  <a:pt x="111513" y="195268"/>
                </a:cubicBezTo>
                <a:cubicBezTo>
                  <a:pt x="136913" y="227018"/>
                  <a:pt x="155963" y="188388"/>
                  <a:pt x="152788" y="190505"/>
                </a:cubicBezTo>
                <a:cubicBezTo>
                  <a:pt x="149613" y="192622"/>
                  <a:pt x="105427" y="208232"/>
                  <a:pt x="92463" y="207968"/>
                </a:cubicBezTo>
                <a:cubicBezTo>
                  <a:pt x="79499" y="207704"/>
                  <a:pt x="88495" y="221462"/>
                  <a:pt x="75001" y="188918"/>
                </a:cubicBezTo>
                <a:cubicBezTo>
                  <a:pt x="61507" y="156374"/>
                  <a:pt x="-5697" y="-1053"/>
                  <a:pt x="388" y="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2" name="フリーフォーム: 図形 331">
            <a:extLst>
              <a:ext uri="{FF2B5EF4-FFF2-40B4-BE49-F238E27FC236}">
                <a16:creationId xmlns:a16="http://schemas.microsoft.com/office/drawing/2014/main" id="{F48630A2-5DFC-44DD-AB41-73A07916D983}"/>
              </a:ext>
            </a:extLst>
          </p:cNvPr>
          <p:cNvSpPr/>
          <p:nvPr/>
        </p:nvSpPr>
        <p:spPr>
          <a:xfrm>
            <a:off x="4549764" y="202532"/>
            <a:ext cx="96430" cy="94349"/>
          </a:xfrm>
          <a:custGeom>
            <a:avLst/>
            <a:gdLst>
              <a:gd name="connsiteX0" fmla="*/ 11 w 96430"/>
              <a:gd name="connsiteY0" fmla="*/ 668 h 94349"/>
              <a:gd name="connsiteX1" fmla="*/ 90499 w 96430"/>
              <a:gd name="connsiteY1" fmla="*/ 26068 h 94349"/>
              <a:gd name="connsiteX2" fmla="*/ 87324 w 96430"/>
              <a:gd name="connsiteY2" fmla="*/ 49881 h 94349"/>
              <a:gd name="connsiteX3" fmla="*/ 84149 w 96430"/>
              <a:gd name="connsiteY3" fmla="*/ 94331 h 94349"/>
              <a:gd name="connsiteX4" fmla="*/ 84149 w 96430"/>
              <a:gd name="connsiteY4" fmla="*/ 54643 h 94349"/>
              <a:gd name="connsiteX5" fmla="*/ 11 w 96430"/>
              <a:gd name="connsiteY5" fmla="*/ 668 h 94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430" h="94349">
                <a:moveTo>
                  <a:pt x="11" y="668"/>
                </a:moveTo>
                <a:cubicBezTo>
                  <a:pt x="1069" y="-4094"/>
                  <a:pt x="75947" y="17866"/>
                  <a:pt x="90499" y="26068"/>
                </a:cubicBezTo>
                <a:cubicBezTo>
                  <a:pt x="105051" y="34270"/>
                  <a:pt x="88382" y="38504"/>
                  <a:pt x="87324" y="49881"/>
                </a:cubicBezTo>
                <a:cubicBezTo>
                  <a:pt x="86266" y="61258"/>
                  <a:pt x="84678" y="93537"/>
                  <a:pt x="84149" y="94331"/>
                </a:cubicBezTo>
                <a:cubicBezTo>
                  <a:pt x="83620" y="95125"/>
                  <a:pt x="96055" y="70783"/>
                  <a:pt x="84149" y="54643"/>
                </a:cubicBezTo>
                <a:cubicBezTo>
                  <a:pt x="72243" y="38503"/>
                  <a:pt x="-1047" y="5430"/>
                  <a:pt x="11" y="66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7" name="フリーフォーム: 図形 336">
            <a:extLst>
              <a:ext uri="{FF2B5EF4-FFF2-40B4-BE49-F238E27FC236}">
                <a16:creationId xmlns:a16="http://schemas.microsoft.com/office/drawing/2014/main" id="{B91451EA-B4E5-470B-A8BF-3AE74DE1C117}"/>
              </a:ext>
            </a:extLst>
          </p:cNvPr>
          <p:cNvSpPr/>
          <p:nvPr/>
        </p:nvSpPr>
        <p:spPr>
          <a:xfrm>
            <a:off x="155657" y="132762"/>
            <a:ext cx="3579849" cy="4227384"/>
          </a:xfrm>
          <a:custGeom>
            <a:avLst/>
            <a:gdLst>
              <a:gd name="connsiteX0" fmla="*/ 89876 w 3579849"/>
              <a:gd name="connsiteY0" fmla="*/ 74671 h 4227384"/>
              <a:gd name="connsiteX1" fmla="*/ 140676 w 3579849"/>
              <a:gd name="connsiteY1" fmla="*/ 83138 h 4227384"/>
              <a:gd name="connsiteX2" fmla="*/ 3459610 w 3579849"/>
              <a:gd name="connsiteY2" fmla="*/ 1014471 h 4227384"/>
              <a:gd name="connsiteX3" fmla="*/ 2706076 w 3579849"/>
              <a:gd name="connsiteY3" fmla="*/ 1293871 h 4227384"/>
              <a:gd name="connsiteX4" fmla="*/ 1309076 w 3579849"/>
              <a:gd name="connsiteY4" fmla="*/ 3190405 h 4227384"/>
              <a:gd name="connsiteX5" fmla="*/ 2960076 w 3579849"/>
              <a:gd name="connsiteY5" fmla="*/ 2005071 h 4227384"/>
              <a:gd name="connsiteX6" fmla="*/ 513210 w 3579849"/>
              <a:gd name="connsiteY6" fmla="*/ 3571405 h 4227384"/>
              <a:gd name="connsiteX7" fmla="*/ 174543 w 3579849"/>
              <a:gd name="connsiteY7" fmla="*/ 4223338 h 4227384"/>
              <a:gd name="connsiteX8" fmla="*/ 386210 w 3579849"/>
              <a:gd name="connsiteY8" fmla="*/ 3715338 h 4227384"/>
              <a:gd name="connsiteX9" fmla="*/ 2977010 w 3579849"/>
              <a:gd name="connsiteY9" fmla="*/ 1463205 h 4227384"/>
              <a:gd name="connsiteX10" fmla="*/ 1986410 w 3579849"/>
              <a:gd name="connsiteY10" fmla="*/ 1251538 h 4227384"/>
              <a:gd name="connsiteX11" fmla="*/ 1690076 w 3579849"/>
              <a:gd name="connsiteY11" fmla="*/ 1505538 h 4227384"/>
              <a:gd name="connsiteX12" fmla="*/ 496276 w 3579849"/>
              <a:gd name="connsiteY12" fmla="*/ 2868671 h 4227384"/>
              <a:gd name="connsiteX13" fmla="*/ 2418210 w 3579849"/>
              <a:gd name="connsiteY13" fmla="*/ 963671 h 4227384"/>
              <a:gd name="connsiteX14" fmla="*/ 1673143 w 3579849"/>
              <a:gd name="connsiteY14" fmla="*/ 684271 h 4227384"/>
              <a:gd name="connsiteX15" fmla="*/ 132210 w 3579849"/>
              <a:gd name="connsiteY15" fmla="*/ 40805 h 4227384"/>
              <a:gd name="connsiteX16" fmla="*/ 89876 w 3579849"/>
              <a:gd name="connsiteY16" fmla="*/ 74671 h 4227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579849" h="4227384">
                <a:moveTo>
                  <a:pt x="89876" y="74671"/>
                </a:moveTo>
                <a:cubicBezTo>
                  <a:pt x="91287" y="81727"/>
                  <a:pt x="140676" y="83138"/>
                  <a:pt x="140676" y="83138"/>
                </a:cubicBezTo>
                <a:cubicBezTo>
                  <a:pt x="702298" y="239771"/>
                  <a:pt x="3032043" y="812682"/>
                  <a:pt x="3459610" y="1014471"/>
                </a:cubicBezTo>
                <a:cubicBezTo>
                  <a:pt x="3887177" y="1216260"/>
                  <a:pt x="3064498" y="931215"/>
                  <a:pt x="2706076" y="1293871"/>
                </a:cubicBezTo>
                <a:cubicBezTo>
                  <a:pt x="2347654" y="1656527"/>
                  <a:pt x="1266743" y="3071872"/>
                  <a:pt x="1309076" y="3190405"/>
                </a:cubicBezTo>
                <a:cubicBezTo>
                  <a:pt x="1351409" y="3308938"/>
                  <a:pt x="3092720" y="1941571"/>
                  <a:pt x="2960076" y="2005071"/>
                </a:cubicBezTo>
                <a:cubicBezTo>
                  <a:pt x="2827432" y="2068571"/>
                  <a:pt x="977465" y="3201694"/>
                  <a:pt x="513210" y="3571405"/>
                </a:cubicBezTo>
                <a:cubicBezTo>
                  <a:pt x="48955" y="3941116"/>
                  <a:pt x="195710" y="4199349"/>
                  <a:pt x="174543" y="4223338"/>
                </a:cubicBezTo>
                <a:cubicBezTo>
                  <a:pt x="153376" y="4247327"/>
                  <a:pt x="-80868" y="4175360"/>
                  <a:pt x="386210" y="3715338"/>
                </a:cubicBezTo>
                <a:cubicBezTo>
                  <a:pt x="853288" y="3255316"/>
                  <a:pt x="2710310" y="1873838"/>
                  <a:pt x="2977010" y="1463205"/>
                </a:cubicBezTo>
                <a:cubicBezTo>
                  <a:pt x="3243710" y="1052572"/>
                  <a:pt x="2200899" y="1244483"/>
                  <a:pt x="1986410" y="1251538"/>
                </a:cubicBezTo>
                <a:cubicBezTo>
                  <a:pt x="1771921" y="1258594"/>
                  <a:pt x="1938432" y="1236016"/>
                  <a:pt x="1690076" y="1505538"/>
                </a:cubicBezTo>
                <a:cubicBezTo>
                  <a:pt x="1441720" y="1775060"/>
                  <a:pt x="374920" y="2958982"/>
                  <a:pt x="496276" y="2868671"/>
                </a:cubicBezTo>
                <a:cubicBezTo>
                  <a:pt x="617632" y="2778360"/>
                  <a:pt x="2222066" y="1327738"/>
                  <a:pt x="2418210" y="963671"/>
                </a:cubicBezTo>
                <a:cubicBezTo>
                  <a:pt x="2614354" y="599604"/>
                  <a:pt x="2054143" y="838082"/>
                  <a:pt x="1673143" y="684271"/>
                </a:cubicBezTo>
                <a:cubicBezTo>
                  <a:pt x="1292143" y="530460"/>
                  <a:pt x="401732" y="146638"/>
                  <a:pt x="132210" y="40805"/>
                </a:cubicBezTo>
                <a:cubicBezTo>
                  <a:pt x="-137312" y="-65028"/>
                  <a:pt x="88465" y="67615"/>
                  <a:pt x="89876" y="7467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7" name="フリーフォーム: 図形 446">
            <a:extLst>
              <a:ext uri="{FF2B5EF4-FFF2-40B4-BE49-F238E27FC236}">
                <a16:creationId xmlns:a16="http://schemas.microsoft.com/office/drawing/2014/main" id="{2E34D0DF-C9E8-4C10-921E-2AF84628077A}"/>
              </a:ext>
            </a:extLst>
          </p:cNvPr>
          <p:cNvSpPr/>
          <p:nvPr/>
        </p:nvSpPr>
        <p:spPr>
          <a:xfrm flipH="1">
            <a:off x="5813507" y="132762"/>
            <a:ext cx="3579849" cy="4227384"/>
          </a:xfrm>
          <a:custGeom>
            <a:avLst/>
            <a:gdLst>
              <a:gd name="connsiteX0" fmla="*/ 89876 w 3579849"/>
              <a:gd name="connsiteY0" fmla="*/ 74671 h 4227384"/>
              <a:gd name="connsiteX1" fmla="*/ 140676 w 3579849"/>
              <a:gd name="connsiteY1" fmla="*/ 83138 h 4227384"/>
              <a:gd name="connsiteX2" fmla="*/ 3459610 w 3579849"/>
              <a:gd name="connsiteY2" fmla="*/ 1014471 h 4227384"/>
              <a:gd name="connsiteX3" fmla="*/ 2706076 w 3579849"/>
              <a:gd name="connsiteY3" fmla="*/ 1293871 h 4227384"/>
              <a:gd name="connsiteX4" fmla="*/ 1309076 w 3579849"/>
              <a:gd name="connsiteY4" fmla="*/ 3190405 h 4227384"/>
              <a:gd name="connsiteX5" fmla="*/ 2960076 w 3579849"/>
              <a:gd name="connsiteY5" fmla="*/ 2005071 h 4227384"/>
              <a:gd name="connsiteX6" fmla="*/ 513210 w 3579849"/>
              <a:gd name="connsiteY6" fmla="*/ 3571405 h 4227384"/>
              <a:gd name="connsiteX7" fmla="*/ 174543 w 3579849"/>
              <a:gd name="connsiteY7" fmla="*/ 4223338 h 4227384"/>
              <a:gd name="connsiteX8" fmla="*/ 386210 w 3579849"/>
              <a:gd name="connsiteY8" fmla="*/ 3715338 h 4227384"/>
              <a:gd name="connsiteX9" fmla="*/ 2977010 w 3579849"/>
              <a:gd name="connsiteY9" fmla="*/ 1463205 h 4227384"/>
              <a:gd name="connsiteX10" fmla="*/ 1986410 w 3579849"/>
              <a:gd name="connsiteY10" fmla="*/ 1251538 h 4227384"/>
              <a:gd name="connsiteX11" fmla="*/ 1690076 w 3579849"/>
              <a:gd name="connsiteY11" fmla="*/ 1505538 h 4227384"/>
              <a:gd name="connsiteX12" fmla="*/ 496276 w 3579849"/>
              <a:gd name="connsiteY12" fmla="*/ 2868671 h 4227384"/>
              <a:gd name="connsiteX13" fmla="*/ 2418210 w 3579849"/>
              <a:gd name="connsiteY13" fmla="*/ 963671 h 4227384"/>
              <a:gd name="connsiteX14" fmla="*/ 1673143 w 3579849"/>
              <a:gd name="connsiteY14" fmla="*/ 684271 h 4227384"/>
              <a:gd name="connsiteX15" fmla="*/ 132210 w 3579849"/>
              <a:gd name="connsiteY15" fmla="*/ 40805 h 4227384"/>
              <a:gd name="connsiteX16" fmla="*/ 89876 w 3579849"/>
              <a:gd name="connsiteY16" fmla="*/ 74671 h 4227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579849" h="4227384">
                <a:moveTo>
                  <a:pt x="89876" y="74671"/>
                </a:moveTo>
                <a:cubicBezTo>
                  <a:pt x="91287" y="81727"/>
                  <a:pt x="140676" y="83138"/>
                  <a:pt x="140676" y="83138"/>
                </a:cubicBezTo>
                <a:cubicBezTo>
                  <a:pt x="702298" y="239771"/>
                  <a:pt x="3032043" y="812682"/>
                  <a:pt x="3459610" y="1014471"/>
                </a:cubicBezTo>
                <a:cubicBezTo>
                  <a:pt x="3887177" y="1216260"/>
                  <a:pt x="3064498" y="931215"/>
                  <a:pt x="2706076" y="1293871"/>
                </a:cubicBezTo>
                <a:cubicBezTo>
                  <a:pt x="2347654" y="1656527"/>
                  <a:pt x="1266743" y="3071872"/>
                  <a:pt x="1309076" y="3190405"/>
                </a:cubicBezTo>
                <a:cubicBezTo>
                  <a:pt x="1351409" y="3308938"/>
                  <a:pt x="3092720" y="1941571"/>
                  <a:pt x="2960076" y="2005071"/>
                </a:cubicBezTo>
                <a:cubicBezTo>
                  <a:pt x="2827432" y="2068571"/>
                  <a:pt x="977465" y="3201694"/>
                  <a:pt x="513210" y="3571405"/>
                </a:cubicBezTo>
                <a:cubicBezTo>
                  <a:pt x="48955" y="3941116"/>
                  <a:pt x="195710" y="4199349"/>
                  <a:pt x="174543" y="4223338"/>
                </a:cubicBezTo>
                <a:cubicBezTo>
                  <a:pt x="153376" y="4247327"/>
                  <a:pt x="-80868" y="4175360"/>
                  <a:pt x="386210" y="3715338"/>
                </a:cubicBezTo>
                <a:cubicBezTo>
                  <a:pt x="853288" y="3255316"/>
                  <a:pt x="2710310" y="1873838"/>
                  <a:pt x="2977010" y="1463205"/>
                </a:cubicBezTo>
                <a:cubicBezTo>
                  <a:pt x="3243710" y="1052572"/>
                  <a:pt x="2200899" y="1244483"/>
                  <a:pt x="1986410" y="1251538"/>
                </a:cubicBezTo>
                <a:cubicBezTo>
                  <a:pt x="1771921" y="1258594"/>
                  <a:pt x="1938432" y="1236016"/>
                  <a:pt x="1690076" y="1505538"/>
                </a:cubicBezTo>
                <a:cubicBezTo>
                  <a:pt x="1441720" y="1775060"/>
                  <a:pt x="374920" y="2958982"/>
                  <a:pt x="496276" y="2868671"/>
                </a:cubicBezTo>
                <a:cubicBezTo>
                  <a:pt x="617632" y="2778360"/>
                  <a:pt x="2222066" y="1327738"/>
                  <a:pt x="2418210" y="963671"/>
                </a:cubicBezTo>
                <a:cubicBezTo>
                  <a:pt x="2614354" y="599604"/>
                  <a:pt x="2054143" y="838082"/>
                  <a:pt x="1673143" y="684271"/>
                </a:cubicBezTo>
                <a:cubicBezTo>
                  <a:pt x="1292143" y="530460"/>
                  <a:pt x="401732" y="146638"/>
                  <a:pt x="132210" y="40805"/>
                </a:cubicBezTo>
                <a:cubicBezTo>
                  <a:pt x="-137312" y="-65028"/>
                  <a:pt x="88465" y="67615"/>
                  <a:pt x="89876" y="7467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8" name="フリーフォーム: 図形 337">
            <a:extLst>
              <a:ext uri="{FF2B5EF4-FFF2-40B4-BE49-F238E27FC236}">
                <a16:creationId xmlns:a16="http://schemas.microsoft.com/office/drawing/2014/main" id="{F0B669D1-53F9-4F4A-8B60-007793FB4B97}"/>
              </a:ext>
            </a:extLst>
          </p:cNvPr>
          <p:cNvSpPr/>
          <p:nvPr/>
        </p:nvSpPr>
        <p:spPr>
          <a:xfrm>
            <a:off x="152355" y="5190438"/>
            <a:ext cx="2896405" cy="7611162"/>
          </a:xfrm>
          <a:custGeom>
            <a:avLst/>
            <a:gdLst>
              <a:gd name="connsiteX0" fmla="*/ 45 w 2896405"/>
              <a:gd name="connsiteY0" fmla="*/ 10739 h 7611162"/>
              <a:gd name="connsiteX1" fmla="*/ 1828845 w 2896405"/>
              <a:gd name="connsiteY1" fmla="*/ 1077539 h 7611162"/>
              <a:gd name="connsiteX2" fmla="*/ 2114595 w 2896405"/>
              <a:gd name="connsiteY2" fmla="*/ 1553789 h 7611162"/>
              <a:gd name="connsiteX3" fmla="*/ 2895645 w 2896405"/>
              <a:gd name="connsiteY3" fmla="*/ 4049339 h 7611162"/>
              <a:gd name="connsiteX4" fmla="*/ 2266995 w 2896405"/>
              <a:gd name="connsiteY4" fmla="*/ 1534739 h 7611162"/>
              <a:gd name="connsiteX5" fmla="*/ 2686095 w 2896405"/>
              <a:gd name="connsiteY5" fmla="*/ 4601789 h 7611162"/>
              <a:gd name="connsiteX6" fmla="*/ 2324145 w 2896405"/>
              <a:gd name="connsiteY6" fmla="*/ 3439739 h 7611162"/>
              <a:gd name="connsiteX7" fmla="*/ 1619295 w 2896405"/>
              <a:gd name="connsiteY7" fmla="*/ 6868739 h 7611162"/>
              <a:gd name="connsiteX8" fmla="*/ 1943145 w 2896405"/>
              <a:gd name="connsiteY8" fmla="*/ 4201739 h 7611162"/>
              <a:gd name="connsiteX9" fmla="*/ 323895 w 2896405"/>
              <a:gd name="connsiteY9" fmla="*/ 7325939 h 7611162"/>
              <a:gd name="connsiteX10" fmla="*/ 266745 w 2896405"/>
              <a:gd name="connsiteY10" fmla="*/ 7002089 h 7611162"/>
              <a:gd name="connsiteX11" fmla="*/ 1695495 w 2896405"/>
              <a:gd name="connsiteY11" fmla="*/ 3211139 h 7611162"/>
              <a:gd name="connsiteX12" fmla="*/ 495345 w 2896405"/>
              <a:gd name="connsiteY12" fmla="*/ 6525839 h 7611162"/>
              <a:gd name="connsiteX13" fmla="*/ 762045 w 2896405"/>
              <a:gd name="connsiteY13" fmla="*/ 1420439 h 7611162"/>
              <a:gd name="connsiteX14" fmla="*/ 1962195 w 2896405"/>
              <a:gd name="connsiteY14" fmla="*/ 4735139 h 7611162"/>
              <a:gd name="connsiteX15" fmla="*/ 1524045 w 2896405"/>
              <a:gd name="connsiteY15" fmla="*/ 1915739 h 7611162"/>
              <a:gd name="connsiteX16" fmla="*/ 2133645 w 2896405"/>
              <a:gd name="connsiteY16" fmla="*/ 2830139 h 7611162"/>
              <a:gd name="connsiteX17" fmla="*/ 1885995 w 2896405"/>
              <a:gd name="connsiteY17" fmla="*/ 1801439 h 7611162"/>
              <a:gd name="connsiteX18" fmla="*/ 45 w 2896405"/>
              <a:gd name="connsiteY18" fmla="*/ 10739 h 7611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896405" h="7611162">
                <a:moveTo>
                  <a:pt x="45" y="10739"/>
                </a:moveTo>
                <a:cubicBezTo>
                  <a:pt x="-9480" y="-109911"/>
                  <a:pt x="1476420" y="820364"/>
                  <a:pt x="1828845" y="1077539"/>
                </a:cubicBezTo>
                <a:cubicBezTo>
                  <a:pt x="2181270" y="1334714"/>
                  <a:pt x="1936795" y="1058489"/>
                  <a:pt x="2114595" y="1553789"/>
                </a:cubicBezTo>
                <a:cubicBezTo>
                  <a:pt x="2292395" y="2049089"/>
                  <a:pt x="2870245" y="4052514"/>
                  <a:pt x="2895645" y="4049339"/>
                </a:cubicBezTo>
                <a:cubicBezTo>
                  <a:pt x="2921045" y="4046164"/>
                  <a:pt x="2301920" y="1442664"/>
                  <a:pt x="2266995" y="1534739"/>
                </a:cubicBezTo>
                <a:cubicBezTo>
                  <a:pt x="2232070" y="1626814"/>
                  <a:pt x="2676570" y="4284289"/>
                  <a:pt x="2686095" y="4601789"/>
                </a:cubicBezTo>
                <a:cubicBezTo>
                  <a:pt x="2695620" y="4919289"/>
                  <a:pt x="2501945" y="3061914"/>
                  <a:pt x="2324145" y="3439739"/>
                </a:cubicBezTo>
                <a:cubicBezTo>
                  <a:pt x="2146345" y="3817564"/>
                  <a:pt x="1682795" y="6741739"/>
                  <a:pt x="1619295" y="6868739"/>
                </a:cubicBezTo>
                <a:cubicBezTo>
                  <a:pt x="1555795" y="6995739"/>
                  <a:pt x="2159045" y="4125539"/>
                  <a:pt x="1943145" y="4201739"/>
                </a:cubicBezTo>
                <a:cubicBezTo>
                  <a:pt x="1727245" y="4277939"/>
                  <a:pt x="603295" y="6859214"/>
                  <a:pt x="323895" y="7325939"/>
                </a:cubicBezTo>
                <a:cubicBezTo>
                  <a:pt x="44495" y="7792664"/>
                  <a:pt x="38145" y="7687889"/>
                  <a:pt x="266745" y="7002089"/>
                </a:cubicBezTo>
                <a:cubicBezTo>
                  <a:pt x="495345" y="6316289"/>
                  <a:pt x="1657395" y="3290514"/>
                  <a:pt x="1695495" y="3211139"/>
                </a:cubicBezTo>
                <a:cubicBezTo>
                  <a:pt x="1733595" y="3131764"/>
                  <a:pt x="650920" y="6824289"/>
                  <a:pt x="495345" y="6525839"/>
                </a:cubicBezTo>
                <a:cubicBezTo>
                  <a:pt x="339770" y="6227389"/>
                  <a:pt x="517570" y="1718889"/>
                  <a:pt x="762045" y="1420439"/>
                </a:cubicBezTo>
                <a:cubicBezTo>
                  <a:pt x="1006520" y="1121989"/>
                  <a:pt x="1835195" y="4652589"/>
                  <a:pt x="1962195" y="4735139"/>
                </a:cubicBezTo>
                <a:cubicBezTo>
                  <a:pt x="2089195" y="4817689"/>
                  <a:pt x="1495470" y="2233239"/>
                  <a:pt x="1524045" y="1915739"/>
                </a:cubicBezTo>
                <a:cubicBezTo>
                  <a:pt x="1552620" y="1598239"/>
                  <a:pt x="2073320" y="2849189"/>
                  <a:pt x="2133645" y="2830139"/>
                </a:cubicBezTo>
                <a:cubicBezTo>
                  <a:pt x="2193970" y="2811089"/>
                  <a:pt x="2247945" y="2274514"/>
                  <a:pt x="1885995" y="1801439"/>
                </a:cubicBezTo>
                <a:cubicBezTo>
                  <a:pt x="1524045" y="1328364"/>
                  <a:pt x="9570" y="131389"/>
                  <a:pt x="45" y="1073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9" name="フリーフォーム: 図形 448">
            <a:extLst>
              <a:ext uri="{FF2B5EF4-FFF2-40B4-BE49-F238E27FC236}">
                <a16:creationId xmlns:a16="http://schemas.microsoft.com/office/drawing/2014/main" id="{1A8C63EF-330F-4ADB-8E5B-33688FEC3E7B}"/>
              </a:ext>
            </a:extLst>
          </p:cNvPr>
          <p:cNvSpPr/>
          <p:nvPr/>
        </p:nvSpPr>
        <p:spPr>
          <a:xfrm flipH="1">
            <a:off x="6704795" y="5190438"/>
            <a:ext cx="2896405" cy="7611162"/>
          </a:xfrm>
          <a:custGeom>
            <a:avLst/>
            <a:gdLst>
              <a:gd name="connsiteX0" fmla="*/ 45 w 2896405"/>
              <a:gd name="connsiteY0" fmla="*/ 10739 h 7611162"/>
              <a:gd name="connsiteX1" fmla="*/ 1828845 w 2896405"/>
              <a:gd name="connsiteY1" fmla="*/ 1077539 h 7611162"/>
              <a:gd name="connsiteX2" fmla="*/ 2114595 w 2896405"/>
              <a:gd name="connsiteY2" fmla="*/ 1553789 h 7611162"/>
              <a:gd name="connsiteX3" fmla="*/ 2895645 w 2896405"/>
              <a:gd name="connsiteY3" fmla="*/ 4049339 h 7611162"/>
              <a:gd name="connsiteX4" fmla="*/ 2266995 w 2896405"/>
              <a:gd name="connsiteY4" fmla="*/ 1534739 h 7611162"/>
              <a:gd name="connsiteX5" fmla="*/ 2686095 w 2896405"/>
              <a:gd name="connsiteY5" fmla="*/ 4601789 h 7611162"/>
              <a:gd name="connsiteX6" fmla="*/ 2324145 w 2896405"/>
              <a:gd name="connsiteY6" fmla="*/ 3439739 h 7611162"/>
              <a:gd name="connsiteX7" fmla="*/ 1619295 w 2896405"/>
              <a:gd name="connsiteY7" fmla="*/ 6868739 h 7611162"/>
              <a:gd name="connsiteX8" fmla="*/ 1943145 w 2896405"/>
              <a:gd name="connsiteY8" fmla="*/ 4201739 h 7611162"/>
              <a:gd name="connsiteX9" fmla="*/ 323895 w 2896405"/>
              <a:gd name="connsiteY9" fmla="*/ 7325939 h 7611162"/>
              <a:gd name="connsiteX10" fmla="*/ 266745 w 2896405"/>
              <a:gd name="connsiteY10" fmla="*/ 7002089 h 7611162"/>
              <a:gd name="connsiteX11" fmla="*/ 1695495 w 2896405"/>
              <a:gd name="connsiteY11" fmla="*/ 3211139 h 7611162"/>
              <a:gd name="connsiteX12" fmla="*/ 495345 w 2896405"/>
              <a:gd name="connsiteY12" fmla="*/ 6525839 h 7611162"/>
              <a:gd name="connsiteX13" fmla="*/ 762045 w 2896405"/>
              <a:gd name="connsiteY13" fmla="*/ 1420439 h 7611162"/>
              <a:gd name="connsiteX14" fmla="*/ 1962195 w 2896405"/>
              <a:gd name="connsiteY14" fmla="*/ 4735139 h 7611162"/>
              <a:gd name="connsiteX15" fmla="*/ 1524045 w 2896405"/>
              <a:gd name="connsiteY15" fmla="*/ 1915739 h 7611162"/>
              <a:gd name="connsiteX16" fmla="*/ 2133645 w 2896405"/>
              <a:gd name="connsiteY16" fmla="*/ 2830139 h 7611162"/>
              <a:gd name="connsiteX17" fmla="*/ 1885995 w 2896405"/>
              <a:gd name="connsiteY17" fmla="*/ 1801439 h 7611162"/>
              <a:gd name="connsiteX18" fmla="*/ 45 w 2896405"/>
              <a:gd name="connsiteY18" fmla="*/ 10739 h 7611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896405" h="7611162">
                <a:moveTo>
                  <a:pt x="45" y="10739"/>
                </a:moveTo>
                <a:cubicBezTo>
                  <a:pt x="-9480" y="-109911"/>
                  <a:pt x="1476420" y="820364"/>
                  <a:pt x="1828845" y="1077539"/>
                </a:cubicBezTo>
                <a:cubicBezTo>
                  <a:pt x="2181270" y="1334714"/>
                  <a:pt x="1936795" y="1058489"/>
                  <a:pt x="2114595" y="1553789"/>
                </a:cubicBezTo>
                <a:cubicBezTo>
                  <a:pt x="2292395" y="2049089"/>
                  <a:pt x="2870245" y="4052514"/>
                  <a:pt x="2895645" y="4049339"/>
                </a:cubicBezTo>
                <a:cubicBezTo>
                  <a:pt x="2921045" y="4046164"/>
                  <a:pt x="2301920" y="1442664"/>
                  <a:pt x="2266995" y="1534739"/>
                </a:cubicBezTo>
                <a:cubicBezTo>
                  <a:pt x="2232070" y="1626814"/>
                  <a:pt x="2676570" y="4284289"/>
                  <a:pt x="2686095" y="4601789"/>
                </a:cubicBezTo>
                <a:cubicBezTo>
                  <a:pt x="2695620" y="4919289"/>
                  <a:pt x="2501945" y="3061914"/>
                  <a:pt x="2324145" y="3439739"/>
                </a:cubicBezTo>
                <a:cubicBezTo>
                  <a:pt x="2146345" y="3817564"/>
                  <a:pt x="1682795" y="6741739"/>
                  <a:pt x="1619295" y="6868739"/>
                </a:cubicBezTo>
                <a:cubicBezTo>
                  <a:pt x="1555795" y="6995739"/>
                  <a:pt x="2159045" y="4125539"/>
                  <a:pt x="1943145" y="4201739"/>
                </a:cubicBezTo>
                <a:cubicBezTo>
                  <a:pt x="1727245" y="4277939"/>
                  <a:pt x="603295" y="6859214"/>
                  <a:pt x="323895" y="7325939"/>
                </a:cubicBezTo>
                <a:cubicBezTo>
                  <a:pt x="44495" y="7792664"/>
                  <a:pt x="38145" y="7687889"/>
                  <a:pt x="266745" y="7002089"/>
                </a:cubicBezTo>
                <a:cubicBezTo>
                  <a:pt x="495345" y="6316289"/>
                  <a:pt x="1657395" y="3290514"/>
                  <a:pt x="1695495" y="3211139"/>
                </a:cubicBezTo>
                <a:cubicBezTo>
                  <a:pt x="1733595" y="3131764"/>
                  <a:pt x="650920" y="6824289"/>
                  <a:pt x="495345" y="6525839"/>
                </a:cubicBezTo>
                <a:cubicBezTo>
                  <a:pt x="339770" y="6227389"/>
                  <a:pt x="517570" y="1718889"/>
                  <a:pt x="762045" y="1420439"/>
                </a:cubicBezTo>
                <a:cubicBezTo>
                  <a:pt x="1006520" y="1121989"/>
                  <a:pt x="1835195" y="4652589"/>
                  <a:pt x="1962195" y="4735139"/>
                </a:cubicBezTo>
                <a:cubicBezTo>
                  <a:pt x="2089195" y="4817689"/>
                  <a:pt x="1495470" y="2233239"/>
                  <a:pt x="1524045" y="1915739"/>
                </a:cubicBezTo>
                <a:cubicBezTo>
                  <a:pt x="1552620" y="1598239"/>
                  <a:pt x="2073320" y="2849189"/>
                  <a:pt x="2133645" y="2830139"/>
                </a:cubicBezTo>
                <a:cubicBezTo>
                  <a:pt x="2193970" y="2811089"/>
                  <a:pt x="2247945" y="2274514"/>
                  <a:pt x="1885995" y="1801439"/>
                </a:cubicBezTo>
                <a:cubicBezTo>
                  <a:pt x="1524045" y="1328364"/>
                  <a:pt x="9570" y="131389"/>
                  <a:pt x="45" y="1073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2" name="フリーフォーム: 図形 341">
            <a:extLst>
              <a:ext uri="{FF2B5EF4-FFF2-40B4-BE49-F238E27FC236}">
                <a16:creationId xmlns:a16="http://schemas.microsoft.com/office/drawing/2014/main" id="{304DC7D6-3B07-43C9-A388-1A9140CBF4F6}"/>
              </a:ext>
            </a:extLst>
          </p:cNvPr>
          <p:cNvSpPr/>
          <p:nvPr/>
        </p:nvSpPr>
        <p:spPr>
          <a:xfrm>
            <a:off x="2313208" y="3397655"/>
            <a:ext cx="1634362" cy="1225897"/>
          </a:xfrm>
          <a:custGeom>
            <a:avLst/>
            <a:gdLst>
              <a:gd name="connsiteX0" fmla="*/ 1354017 w 1634362"/>
              <a:gd name="connsiteY0" fmla="*/ 63 h 1225897"/>
              <a:gd name="connsiteX1" fmla="*/ 545495 w 1634362"/>
              <a:gd name="connsiteY1" fmla="*/ 683457 h 1225897"/>
              <a:gd name="connsiteX2" fmla="*/ 6480 w 1634362"/>
              <a:gd name="connsiteY2" fmla="*/ 1039591 h 1225897"/>
              <a:gd name="connsiteX3" fmla="*/ 285613 w 1634362"/>
              <a:gd name="connsiteY3" fmla="*/ 856711 h 1225897"/>
              <a:gd name="connsiteX4" fmla="*/ 843878 w 1634362"/>
              <a:gd name="connsiteY4" fmla="*/ 1222471 h 1225897"/>
              <a:gd name="connsiteX5" fmla="*/ 1633150 w 1634362"/>
              <a:gd name="connsiteY5" fmla="*/ 1049217 h 1225897"/>
              <a:gd name="connsiteX6" fmla="*/ 1007508 w 1634362"/>
              <a:gd name="connsiteY6" fmla="*/ 1212846 h 1225897"/>
              <a:gd name="connsiteX7" fmla="*/ 352990 w 1634362"/>
              <a:gd name="connsiteY7" fmla="*/ 1001090 h 1225897"/>
              <a:gd name="connsiteX8" fmla="*/ 738000 w 1634362"/>
              <a:gd name="connsiteY8" fmla="*/ 644956 h 1225897"/>
              <a:gd name="connsiteX9" fmla="*/ 1354017 w 1634362"/>
              <a:gd name="connsiteY9" fmla="*/ 63 h 122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34362" h="1225897">
                <a:moveTo>
                  <a:pt x="1354017" y="63"/>
                </a:moveTo>
                <a:cubicBezTo>
                  <a:pt x="1321933" y="6480"/>
                  <a:pt x="770084" y="510202"/>
                  <a:pt x="545495" y="683457"/>
                </a:cubicBezTo>
                <a:cubicBezTo>
                  <a:pt x="320906" y="856712"/>
                  <a:pt x="49794" y="1010715"/>
                  <a:pt x="6480" y="1039591"/>
                </a:cubicBezTo>
                <a:cubicBezTo>
                  <a:pt x="-36834" y="1068467"/>
                  <a:pt x="146047" y="826231"/>
                  <a:pt x="285613" y="856711"/>
                </a:cubicBezTo>
                <a:cubicBezTo>
                  <a:pt x="425179" y="887191"/>
                  <a:pt x="619289" y="1190387"/>
                  <a:pt x="843878" y="1222471"/>
                </a:cubicBezTo>
                <a:cubicBezTo>
                  <a:pt x="1068467" y="1254555"/>
                  <a:pt x="1605879" y="1050821"/>
                  <a:pt x="1633150" y="1049217"/>
                </a:cubicBezTo>
                <a:cubicBezTo>
                  <a:pt x="1660421" y="1047613"/>
                  <a:pt x="1220868" y="1220867"/>
                  <a:pt x="1007508" y="1212846"/>
                </a:cubicBezTo>
                <a:cubicBezTo>
                  <a:pt x="794148" y="1204825"/>
                  <a:pt x="397908" y="1095738"/>
                  <a:pt x="352990" y="1001090"/>
                </a:cubicBezTo>
                <a:cubicBezTo>
                  <a:pt x="308072" y="906442"/>
                  <a:pt x="569558" y="813398"/>
                  <a:pt x="738000" y="644956"/>
                </a:cubicBezTo>
                <a:cubicBezTo>
                  <a:pt x="906442" y="476514"/>
                  <a:pt x="1386101" y="-6354"/>
                  <a:pt x="1354017" y="63"/>
                </a:cubicBezTo>
                <a:close/>
              </a:path>
            </a:pathLst>
          </a:cu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3" name="フリーフォーム: 図形 342">
            <a:extLst>
              <a:ext uri="{FF2B5EF4-FFF2-40B4-BE49-F238E27FC236}">
                <a16:creationId xmlns:a16="http://schemas.microsoft.com/office/drawing/2014/main" id="{AAF0ED4B-3D74-4598-AE36-8A27CAA75507}"/>
              </a:ext>
            </a:extLst>
          </p:cNvPr>
          <p:cNvSpPr/>
          <p:nvPr/>
        </p:nvSpPr>
        <p:spPr>
          <a:xfrm>
            <a:off x="6316499" y="3310247"/>
            <a:ext cx="1279292" cy="1206966"/>
          </a:xfrm>
          <a:custGeom>
            <a:avLst/>
            <a:gdLst>
              <a:gd name="connsiteX0" fmla="*/ 7299 w 1279292"/>
              <a:gd name="connsiteY0" fmla="*/ 844 h 1206966"/>
              <a:gd name="connsiteX1" fmla="*/ 1239333 w 1279292"/>
              <a:gd name="connsiteY1" fmla="*/ 761239 h 1206966"/>
              <a:gd name="connsiteX2" fmla="*/ 912074 w 1279292"/>
              <a:gd name="connsiteY2" fmla="*/ 847867 h 1206966"/>
              <a:gd name="connsiteX3" fmla="*/ 247930 w 1279292"/>
              <a:gd name="connsiteY3" fmla="*/ 1204001 h 1206966"/>
              <a:gd name="connsiteX4" fmla="*/ 575189 w 1279292"/>
              <a:gd name="connsiteY4" fmla="*/ 1011496 h 1206966"/>
              <a:gd name="connsiteX5" fmla="*/ 1162330 w 1279292"/>
              <a:gd name="connsiteY5" fmla="*/ 895993 h 1206966"/>
              <a:gd name="connsiteX6" fmla="*/ 748444 w 1279292"/>
              <a:gd name="connsiteY6" fmla="*/ 616860 h 1206966"/>
              <a:gd name="connsiteX7" fmla="*/ 7299 w 1279292"/>
              <a:gd name="connsiteY7" fmla="*/ 844 h 1206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9292" h="1206966">
                <a:moveTo>
                  <a:pt x="7299" y="844"/>
                </a:moveTo>
                <a:cubicBezTo>
                  <a:pt x="89114" y="24907"/>
                  <a:pt x="1088537" y="620068"/>
                  <a:pt x="1239333" y="761239"/>
                </a:cubicBezTo>
                <a:cubicBezTo>
                  <a:pt x="1390129" y="902410"/>
                  <a:pt x="1077308" y="774073"/>
                  <a:pt x="912074" y="847867"/>
                </a:cubicBezTo>
                <a:cubicBezTo>
                  <a:pt x="746840" y="921661"/>
                  <a:pt x="304077" y="1176730"/>
                  <a:pt x="247930" y="1204001"/>
                </a:cubicBezTo>
                <a:cubicBezTo>
                  <a:pt x="191783" y="1231272"/>
                  <a:pt x="422789" y="1062831"/>
                  <a:pt x="575189" y="1011496"/>
                </a:cubicBezTo>
                <a:cubicBezTo>
                  <a:pt x="727589" y="960161"/>
                  <a:pt x="1133454" y="961766"/>
                  <a:pt x="1162330" y="895993"/>
                </a:cubicBezTo>
                <a:cubicBezTo>
                  <a:pt x="1191206" y="830220"/>
                  <a:pt x="942553" y="759635"/>
                  <a:pt x="748444" y="616860"/>
                </a:cubicBezTo>
                <a:cubicBezTo>
                  <a:pt x="554335" y="474085"/>
                  <a:pt x="-74516" y="-23219"/>
                  <a:pt x="7299" y="844"/>
                </a:cubicBezTo>
                <a:close/>
              </a:path>
            </a:pathLst>
          </a:cu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4" name="フリーフォーム: 図形 343">
            <a:extLst>
              <a:ext uri="{FF2B5EF4-FFF2-40B4-BE49-F238E27FC236}">
                <a16:creationId xmlns:a16="http://schemas.microsoft.com/office/drawing/2014/main" id="{DDD666F0-5C6B-4951-A041-0F259DC4B8AF}"/>
              </a:ext>
            </a:extLst>
          </p:cNvPr>
          <p:cNvSpPr/>
          <p:nvPr/>
        </p:nvSpPr>
        <p:spPr>
          <a:xfrm>
            <a:off x="3077722" y="9120136"/>
            <a:ext cx="1075559" cy="2881500"/>
          </a:xfrm>
          <a:custGeom>
            <a:avLst/>
            <a:gdLst>
              <a:gd name="connsiteX0" fmla="*/ 687828 w 1075559"/>
              <a:gd name="connsiteY0" fmla="*/ 531864 h 2881500"/>
              <a:gd name="connsiteX1" fmla="*/ 764028 w 1075559"/>
              <a:gd name="connsiteY1" fmla="*/ 1192264 h 2881500"/>
              <a:gd name="connsiteX2" fmla="*/ 1075178 w 1075559"/>
              <a:gd name="connsiteY2" fmla="*/ 1928864 h 2881500"/>
              <a:gd name="connsiteX3" fmla="*/ 694178 w 1075559"/>
              <a:gd name="connsiteY3" fmla="*/ 766814 h 2881500"/>
              <a:gd name="connsiteX4" fmla="*/ 1030728 w 1075559"/>
              <a:gd name="connsiteY4" fmla="*/ 2240014 h 2881500"/>
              <a:gd name="connsiteX5" fmla="*/ 656078 w 1075559"/>
              <a:gd name="connsiteY5" fmla="*/ 2049514 h 2881500"/>
              <a:gd name="connsiteX6" fmla="*/ 738628 w 1075559"/>
              <a:gd name="connsiteY6" fmla="*/ 2881364 h 2881500"/>
              <a:gd name="connsiteX7" fmla="*/ 2028 w 1075559"/>
              <a:gd name="connsiteY7" fmla="*/ 1979664 h 2881500"/>
              <a:gd name="connsiteX8" fmla="*/ 516378 w 1075559"/>
              <a:gd name="connsiteY8" fmla="*/ 2017764 h 2881500"/>
              <a:gd name="connsiteX9" fmla="*/ 421128 w 1075559"/>
              <a:gd name="connsiteY9" fmla="*/ 1509764 h 2881500"/>
              <a:gd name="connsiteX10" fmla="*/ 338578 w 1075559"/>
              <a:gd name="connsiteY10" fmla="*/ 1255764 h 2881500"/>
              <a:gd name="connsiteX11" fmla="*/ 236978 w 1075559"/>
              <a:gd name="connsiteY11" fmla="*/ 1420864 h 2881500"/>
              <a:gd name="connsiteX12" fmla="*/ 402078 w 1075559"/>
              <a:gd name="connsiteY12" fmla="*/ 1103364 h 2881500"/>
              <a:gd name="connsiteX13" fmla="*/ 529078 w 1075559"/>
              <a:gd name="connsiteY13" fmla="*/ 569964 h 2881500"/>
              <a:gd name="connsiteX14" fmla="*/ 529078 w 1075559"/>
              <a:gd name="connsiteY14" fmla="*/ 11164 h 2881500"/>
              <a:gd name="connsiteX15" fmla="*/ 637028 w 1075559"/>
              <a:gd name="connsiteY15" fmla="*/ 1103364 h 2881500"/>
              <a:gd name="connsiteX16" fmla="*/ 687828 w 1075559"/>
              <a:gd name="connsiteY16" fmla="*/ 531864 h 288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75559" h="2881500">
                <a:moveTo>
                  <a:pt x="687828" y="531864"/>
                </a:moveTo>
                <a:cubicBezTo>
                  <a:pt x="708995" y="546681"/>
                  <a:pt x="699470" y="959431"/>
                  <a:pt x="764028" y="1192264"/>
                </a:cubicBezTo>
                <a:cubicBezTo>
                  <a:pt x="828586" y="1425097"/>
                  <a:pt x="1086820" y="1999772"/>
                  <a:pt x="1075178" y="1928864"/>
                </a:cubicBezTo>
                <a:cubicBezTo>
                  <a:pt x="1063536" y="1857956"/>
                  <a:pt x="701586" y="714956"/>
                  <a:pt x="694178" y="766814"/>
                </a:cubicBezTo>
                <a:cubicBezTo>
                  <a:pt x="686770" y="818672"/>
                  <a:pt x="1037078" y="2026231"/>
                  <a:pt x="1030728" y="2240014"/>
                </a:cubicBezTo>
                <a:cubicBezTo>
                  <a:pt x="1024378" y="2453797"/>
                  <a:pt x="704761" y="1942622"/>
                  <a:pt x="656078" y="2049514"/>
                </a:cubicBezTo>
                <a:cubicBezTo>
                  <a:pt x="607395" y="2156406"/>
                  <a:pt x="847636" y="2893006"/>
                  <a:pt x="738628" y="2881364"/>
                </a:cubicBezTo>
                <a:cubicBezTo>
                  <a:pt x="629620" y="2869722"/>
                  <a:pt x="39070" y="2123597"/>
                  <a:pt x="2028" y="1979664"/>
                </a:cubicBezTo>
                <a:cubicBezTo>
                  <a:pt x="-35014" y="1835731"/>
                  <a:pt x="446528" y="2096081"/>
                  <a:pt x="516378" y="2017764"/>
                </a:cubicBezTo>
                <a:cubicBezTo>
                  <a:pt x="586228" y="1939447"/>
                  <a:pt x="450761" y="1636764"/>
                  <a:pt x="421128" y="1509764"/>
                </a:cubicBezTo>
                <a:cubicBezTo>
                  <a:pt x="391495" y="1382764"/>
                  <a:pt x="369270" y="1270581"/>
                  <a:pt x="338578" y="1255764"/>
                </a:cubicBezTo>
                <a:cubicBezTo>
                  <a:pt x="307886" y="1240947"/>
                  <a:pt x="226395" y="1446264"/>
                  <a:pt x="236978" y="1420864"/>
                </a:cubicBezTo>
                <a:cubicBezTo>
                  <a:pt x="247561" y="1395464"/>
                  <a:pt x="353395" y="1245181"/>
                  <a:pt x="402078" y="1103364"/>
                </a:cubicBezTo>
                <a:cubicBezTo>
                  <a:pt x="450761" y="961547"/>
                  <a:pt x="507911" y="751997"/>
                  <a:pt x="529078" y="569964"/>
                </a:cubicBezTo>
                <a:cubicBezTo>
                  <a:pt x="550245" y="387931"/>
                  <a:pt x="511086" y="-77736"/>
                  <a:pt x="529078" y="11164"/>
                </a:cubicBezTo>
                <a:cubicBezTo>
                  <a:pt x="547070" y="100064"/>
                  <a:pt x="610570" y="1010231"/>
                  <a:pt x="637028" y="1103364"/>
                </a:cubicBezTo>
                <a:cubicBezTo>
                  <a:pt x="663486" y="1196497"/>
                  <a:pt x="666661" y="517047"/>
                  <a:pt x="687828" y="531864"/>
                </a:cubicBezTo>
                <a:close/>
              </a:path>
            </a:pathLst>
          </a:cu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7" name="太陽 466">
            <a:extLst>
              <a:ext uri="{FF2B5EF4-FFF2-40B4-BE49-F238E27FC236}">
                <a16:creationId xmlns:a16="http://schemas.microsoft.com/office/drawing/2014/main" id="{05F30F0F-99BB-4E65-9CA9-3FD2B738A94F}"/>
              </a:ext>
            </a:extLst>
          </p:cNvPr>
          <p:cNvSpPr/>
          <p:nvPr/>
        </p:nvSpPr>
        <p:spPr>
          <a:xfrm>
            <a:off x="3491230" y="10252710"/>
            <a:ext cx="350520" cy="350520"/>
          </a:xfrm>
          <a:prstGeom prst="su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8" name="太陽 467">
            <a:extLst>
              <a:ext uri="{FF2B5EF4-FFF2-40B4-BE49-F238E27FC236}">
                <a16:creationId xmlns:a16="http://schemas.microsoft.com/office/drawing/2014/main" id="{806D3D7D-C769-46F0-B108-AA86017D4D36}"/>
              </a:ext>
            </a:extLst>
          </p:cNvPr>
          <p:cNvSpPr/>
          <p:nvPr/>
        </p:nvSpPr>
        <p:spPr>
          <a:xfrm>
            <a:off x="3630930" y="10627360"/>
            <a:ext cx="350520" cy="350520"/>
          </a:xfrm>
          <a:prstGeom prst="su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9" name="太陽 468">
            <a:extLst>
              <a:ext uri="{FF2B5EF4-FFF2-40B4-BE49-F238E27FC236}">
                <a16:creationId xmlns:a16="http://schemas.microsoft.com/office/drawing/2014/main" id="{CB7F0C62-A1EC-48AC-9DDE-18C3BBC5A6BE}"/>
              </a:ext>
            </a:extLst>
          </p:cNvPr>
          <p:cNvSpPr/>
          <p:nvPr/>
        </p:nvSpPr>
        <p:spPr>
          <a:xfrm>
            <a:off x="3332480" y="11173460"/>
            <a:ext cx="350520" cy="350520"/>
          </a:xfrm>
          <a:prstGeom prst="su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5" name="フリーフォーム: 図形 344">
            <a:extLst>
              <a:ext uri="{FF2B5EF4-FFF2-40B4-BE49-F238E27FC236}">
                <a16:creationId xmlns:a16="http://schemas.microsoft.com/office/drawing/2014/main" id="{E127FFEF-DA3A-48D7-B1E6-909F27603EFD}"/>
              </a:ext>
            </a:extLst>
          </p:cNvPr>
          <p:cNvSpPr/>
          <p:nvPr/>
        </p:nvSpPr>
        <p:spPr>
          <a:xfrm>
            <a:off x="2999419" y="4453656"/>
            <a:ext cx="1125592" cy="2939609"/>
          </a:xfrm>
          <a:custGeom>
            <a:avLst/>
            <a:gdLst>
              <a:gd name="connsiteX0" fmla="*/ 1125541 w 1125592"/>
              <a:gd name="connsiteY0" fmla="*/ 1504 h 2939609"/>
              <a:gd name="connsiteX1" fmla="*/ 912181 w 1125592"/>
              <a:gd name="connsiteY1" fmla="*/ 392664 h 2939609"/>
              <a:gd name="connsiteX2" fmla="*/ 810581 w 1125592"/>
              <a:gd name="connsiteY2" fmla="*/ 1261344 h 2939609"/>
              <a:gd name="connsiteX3" fmla="*/ 515941 w 1125592"/>
              <a:gd name="connsiteY3" fmla="*/ 1815064 h 2939609"/>
              <a:gd name="connsiteX4" fmla="*/ 28261 w 1125592"/>
              <a:gd name="connsiteY4" fmla="*/ 2886944 h 2939609"/>
              <a:gd name="connsiteX5" fmla="*/ 68901 w 1125592"/>
              <a:gd name="connsiteY5" fmla="*/ 2714224 h 2939609"/>
              <a:gd name="connsiteX6" fmla="*/ 155261 w 1125592"/>
              <a:gd name="connsiteY6" fmla="*/ 2185904 h 2939609"/>
              <a:gd name="connsiteX7" fmla="*/ 744541 w 1125592"/>
              <a:gd name="connsiteY7" fmla="*/ 1083544 h 2939609"/>
              <a:gd name="connsiteX8" fmla="*/ 775021 w 1125592"/>
              <a:gd name="connsiteY8" fmla="*/ 626344 h 2939609"/>
              <a:gd name="connsiteX9" fmla="*/ 891861 w 1125592"/>
              <a:gd name="connsiteY9" fmla="*/ 270744 h 2939609"/>
              <a:gd name="connsiteX10" fmla="*/ 1125541 w 1125592"/>
              <a:gd name="connsiteY10" fmla="*/ 1504 h 2939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25592" h="2939609">
                <a:moveTo>
                  <a:pt x="1125541" y="1504"/>
                </a:moveTo>
                <a:cubicBezTo>
                  <a:pt x="1128928" y="21824"/>
                  <a:pt x="964674" y="182691"/>
                  <a:pt x="912181" y="392664"/>
                </a:cubicBezTo>
                <a:cubicBezTo>
                  <a:pt x="859688" y="602637"/>
                  <a:pt x="876621" y="1024277"/>
                  <a:pt x="810581" y="1261344"/>
                </a:cubicBezTo>
                <a:cubicBezTo>
                  <a:pt x="744541" y="1498411"/>
                  <a:pt x="646328" y="1544131"/>
                  <a:pt x="515941" y="1815064"/>
                </a:cubicBezTo>
                <a:cubicBezTo>
                  <a:pt x="385554" y="2085997"/>
                  <a:pt x="102768" y="2737084"/>
                  <a:pt x="28261" y="2886944"/>
                </a:cubicBezTo>
                <a:cubicBezTo>
                  <a:pt x="-46246" y="3036804"/>
                  <a:pt x="47734" y="2831064"/>
                  <a:pt x="68901" y="2714224"/>
                </a:cubicBezTo>
                <a:cubicBezTo>
                  <a:pt x="90068" y="2597384"/>
                  <a:pt x="42654" y="2457684"/>
                  <a:pt x="155261" y="2185904"/>
                </a:cubicBezTo>
                <a:cubicBezTo>
                  <a:pt x="267868" y="1914124"/>
                  <a:pt x="641248" y="1343471"/>
                  <a:pt x="744541" y="1083544"/>
                </a:cubicBezTo>
                <a:cubicBezTo>
                  <a:pt x="847834" y="823617"/>
                  <a:pt x="750468" y="761811"/>
                  <a:pt x="775021" y="626344"/>
                </a:cubicBezTo>
                <a:cubicBezTo>
                  <a:pt x="799574" y="490877"/>
                  <a:pt x="834288" y="369804"/>
                  <a:pt x="891861" y="270744"/>
                </a:cubicBezTo>
                <a:cubicBezTo>
                  <a:pt x="949434" y="171684"/>
                  <a:pt x="1122154" y="-18816"/>
                  <a:pt x="1125541" y="1504"/>
                </a:cubicBezTo>
                <a:close/>
              </a:path>
            </a:pathLst>
          </a:custGeom>
          <a:solidFill>
            <a:srgbClr val="FF339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7" name="フリーフォーム: 図形 346">
            <a:extLst>
              <a:ext uri="{FF2B5EF4-FFF2-40B4-BE49-F238E27FC236}">
                <a16:creationId xmlns:a16="http://schemas.microsoft.com/office/drawing/2014/main" id="{AD4E8547-F589-4B95-9F97-8B6A57751F7B}"/>
              </a:ext>
            </a:extLst>
          </p:cNvPr>
          <p:cNvSpPr/>
          <p:nvPr/>
        </p:nvSpPr>
        <p:spPr>
          <a:xfrm>
            <a:off x="5872114" y="4450120"/>
            <a:ext cx="1132328" cy="3337871"/>
          </a:xfrm>
          <a:custGeom>
            <a:avLst/>
            <a:gdLst>
              <a:gd name="connsiteX0" fmla="*/ 25766 w 1132328"/>
              <a:gd name="connsiteY0" fmla="*/ 50760 h 3337871"/>
              <a:gd name="connsiteX1" fmla="*/ 178166 w 1132328"/>
              <a:gd name="connsiteY1" fmla="*/ 193000 h 3337871"/>
              <a:gd name="connsiteX2" fmla="*/ 188326 w 1132328"/>
              <a:gd name="connsiteY2" fmla="*/ 543520 h 3337871"/>
              <a:gd name="connsiteX3" fmla="*/ 254366 w 1132328"/>
              <a:gd name="connsiteY3" fmla="*/ 1097240 h 3337871"/>
              <a:gd name="connsiteX4" fmla="*/ 970646 w 1132328"/>
              <a:gd name="connsiteY4" fmla="*/ 2240240 h 3337871"/>
              <a:gd name="connsiteX5" fmla="*/ 1107806 w 1132328"/>
              <a:gd name="connsiteY5" fmla="*/ 3261320 h 3337871"/>
              <a:gd name="connsiteX6" fmla="*/ 1077326 w 1132328"/>
              <a:gd name="connsiteY6" fmla="*/ 3103840 h 3337871"/>
              <a:gd name="connsiteX7" fmla="*/ 579486 w 1132328"/>
              <a:gd name="connsiteY7" fmla="*/ 1828760 h 3337871"/>
              <a:gd name="connsiteX8" fmla="*/ 56246 w 1132328"/>
              <a:gd name="connsiteY8" fmla="*/ 1066760 h 3337871"/>
              <a:gd name="connsiteX9" fmla="*/ 25766 w 1132328"/>
              <a:gd name="connsiteY9" fmla="*/ 50760 h 3337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32328" h="3337871">
                <a:moveTo>
                  <a:pt x="25766" y="50760"/>
                </a:moveTo>
                <a:cubicBezTo>
                  <a:pt x="46086" y="-94867"/>
                  <a:pt x="151073" y="110873"/>
                  <a:pt x="178166" y="193000"/>
                </a:cubicBezTo>
                <a:cubicBezTo>
                  <a:pt x="205259" y="275127"/>
                  <a:pt x="175626" y="392813"/>
                  <a:pt x="188326" y="543520"/>
                </a:cubicBezTo>
                <a:cubicBezTo>
                  <a:pt x="201026" y="694227"/>
                  <a:pt x="123979" y="814453"/>
                  <a:pt x="254366" y="1097240"/>
                </a:cubicBezTo>
                <a:cubicBezTo>
                  <a:pt x="384753" y="1380027"/>
                  <a:pt x="828406" y="1879560"/>
                  <a:pt x="970646" y="2240240"/>
                </a:cubicBezTo>
                <a:cubicBezTo>
                  <a:pt x="1112886" y="2600920"/>
                  <a:pt x="1090026" y="3117387"/>
                  <a:pt x="1107806" y="3261320"/>
                </a:cubicBezTo>
                <a:cubicBezTo>
                  <a:pt x="1125586" y="3405253"/>
                  <a:pt x="1165379" y="3342600"/>
                  <a:pt x="1077326" y="3103840"/>
                </a:cubicBezTo>
                <a:cubicBezTo>
                  <a:pt x="989273" y="2865080"/>
                  <a:pt x="749666" y="2168273"/>
                  <a:pt x="579486" y="1828760"/>
                </a:cubicBezTo>
                <a:cubicBezTo>
                  <a:pt x="409306" y="1489247"/>
                  <a:pt x="145146" y="1364787"/>
                  <a:pt x="56246" y="1066760"/>
                </a:cubicBezTo>
                <a:cubicBezTo>
                  <a:pt x="-32654" y="768733"/>
                  <a:pt x="5446" y="196387"/>
                  <a:pt x="25766" y="50760"/>
                </a:cubicBezTo>
                <a:close/>
              </a:path>
            </a:pathLst>
          </a:custGeom>
          <a:solidFill>
            <a:srgbClr val="FF339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8" name="フリーフォーム: 図形 347">
            <a:extLst>
              <a:ext uri="{FF2B5EF4-FFF2-40B4-BE49-F238E27FC236}">
                <a16:creationId xmlns:a16="http://schemas.microsoft.com/office/drawing/2014/main" id="{2E1DD5FA-EC74-4FD4-886A-DC4E13FB59EB}"/>
              </a:ext>
            </a:extLst>
          </p:cNvPr>
          <p:cNvSpPr/>
          <p:nvPr/>
        </p:nvSpPr>
        <p:spPr>
          <a:xfrm>
            <a:off x="2837718" y="11114300"/>
            <a:ext cx="1194565" cy="1693979"/>
          </a:xfrm>
          <a:custGeom>
            <a:avLst/>
            <a:gdLst>
              <a:gd name="connsiteX0" fmla="*/ 1735 w 1194565"/>
              <a:gd name="connsiteY0" fmla="*/ 12504 h 1693979"/>
              <a:gd name="connsiteX1" fmla="*/ 723629 w 1194565"/>
              <a:gd name="connsiteY1" fmla="*/ 772900 h 1693979"/>
              <a:gd name="connsiteX2" fmla="*/ 1185642 w 1194565"/>
              <a:gd name="connsiteY2" fmla="*/ 1648799 h 1693979"/>
              <a:gd name="connsiteX3" fmla="*/ 945010 w 1194565"/>
              <a:gd name="connsiteY3" fmla="*/ 1408167 h 1693979"/>
              <a:gd name="connsiteX4" fmla="*/ 1735 w 1194565"/>
              <a:gd name="connsiteY4" fmla="*/ 12504 h 1693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565" h="1693979">
                <a:moveTo>
                  <a:pt x="1735" y="12504"/>
                </a:moveTo>
                <a:cubicBezTo>
                  <a:pt x="-35162" y="-93374"/>
                  <a:pt x="526311" y="500184"/>
                  <a:pt x="723629" y="772900"/>
                </a:cubicBezTo>
                <a:cubicBezTo>
                  <a:pt x="920947" y="1045616"/>
                  <a:pt x="1148745" y="1542921"/>
                  <a:pt x="1185642" y="1648799"/>
                </a:cubicBezTo>
                <a:cubicBezTo>
                  <a:pt x="1222539" y="1754677"/>
                  <a:pt x="1145536" y="1674466"/>
                  <a:pt x="945010" y="1408167"/>
                </a:cubicBezTo>
                <a:cubicBezTo>
                  <a:pt x="744484" y="1141868"/>
                  <a:pt x="38632" y="118382"/>
                  <a:pt x="1735" y="12504"/>
                </a:cubicBezTo>
                <a:close/>
              </a:path>
            </a:pathLst>
          </a:custGeom>
          <a:solidFill>
            <a:srgbClr val="FF339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9" name="フリーフォーム: 図形 348">
            <a:extLst>
              <a:ext uri="{FF2B5EF4-FFF2-40B4-BE49-F238E27FC236}">
                <a16:creationId xmlns:a16="http://schemas.microsoft.com/office/drawing/2014/main" id="{E20CED43-E7A6-4057-8F71-51082BA4B26C}"/>
              </a:ext>
            </a:extLst>
          </p:cNvPr>
          <p:cNvSpPr/>
          <p:nvPr/>
        </p:nvSpPr>
        <p:spPr>
          <a:xfrm>
            <a:off x="5941551" y="11390509"/>
            <a:ext cx="1113903" cy="1336325"/>
          </a:xfrm>
          <a:custGeom>
            <a:avLst/>
            <a:gdLst>
              <a:gd name="connsiteX0" fmla="*/ 1075266 w 1113903"/>
              <a:gd name="connsiteY0" fmla="*/ 34678 h 1336325"/>
              <a:gd name="connsiteX1" fmla="*/ 1017514 w 1113903"/>
              <a:gd name="connsiteY1" fmla="*/ 73179 h 1336325"/>
              <a:gd name="connsiteX2" fmla="*/ 237868 w 1113903"/>
              <a:gd name="connsiteY2" fmla="*/ 862451 h 1336325"/>
              <a:gd name="connsiteX3" fmla="*/ 45363 w 1113903"/>
              <a:gd name="connsiteY3" fmla="*/ 1324464 h 1336325"/>
              <a:gd name="connsiteX4" fmla="*/ 6862 w 1113903"/>
              <a:gd name="connsiteY4" fmla="*/ 1180085 h 1336325"/>
              <a:gd name="connsiteX5" fmla="*/ 151241 w 1113903"/>
              <a:gd name="connsiteY5" fmla="*/ 968329 h 1336325"/>
              <a:gd name="connsiteX6" fmla="*/ 478500 w 1113903"/>
              <a:gd name="connsiteY6" fmla="*/ 458190 h 1336325"/>
              <a:gd name="connsiteX7" fmla="*/ 776883 w 1113903"/>
              <a:gd name="connsiteY7" fmla="*/ 73179 h 1336325"/>
              <a:gd name="connsiteX8" fmla="*/ 1075266 w 1113903"/>
              <a:gd name="connsiteY8" fmla="*/ 34678 h 1336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3903" h="1336325">
                <a:moveTo>
                  <a:pt x="1075266" y="34678"/>
                </a:moveTo>
                <a:cubicBezTo>
                  <a:pt x="1115371" y="34678"/>
                  <a:pt x="1157080" y="-64783"/>
                  <a:pt x="1017514" y="73179"/>
                </a:cubicBezTo>
                <a:cubicBezTo>
                  <a:pt x="877948" y="211141"/>
                  <a:pt x="399893" y="653904"/>
                  <a:pt x="237868" y="862451"/>
                </a:cubicBezTo>
                <a:cubicBezTo>
                  <a:pt x="75843" y="1070999"/>
                  <a:pt x="83864" y="1271525"/>
                  <a:pt x="45363" y="1324464"/>
                </a:cubicBezTo>
                <a:cubicBezTo>
                  <a:pt x="6862" y="1377403"/>
                  <a:pt x="-10784" y="1239441"/>
                  <a:pt x="6862" y="1180085"/>
                </a:cubicBezTo>
                <a:cubicBezTo>
                  <a:pt x="24508" y="1120729"/>
                  <a:pt x="72635" y="1088645"/>
                  <a:pt x="151241" y="968329"/>
                </a:cubicBezTo>
                <a:cubicBezTo>
                  <a:pt x="229847" y="848013"/>
                  <a:pt x="374226" y="607382"/>
                  <a:pt x="478500" y="458190"/>
                </a:cubicBezTo>
                <a:cubicBezTo>
                  <a:pt x="582774" y="308998"/>
                  <a:pt x="677422" y="150181"/>
                  <a:pt x="776883" y="73179"/>
                </a:cubicBezTo>
                <a:cubicBezTo>
                  <a:pt x="876344" y="-3823"/>
                  <a:pt x="1035161" y="34678"/>
                  <a:pt x="1075266" y="34678"/>
                </a:cubicBezTo>
                <a:close/>
              </a:path>
            </a:pathLst>
          </a:custGeom>
          <a:solidFill>
            <a:srgbClr val="FF339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0" name="フリーフォーム: 図形 349">
            <a:extLst>
              <a:ext uri="{FF2B5EF4-FFF2-40B4-BE49-F238E27FC236}">
                <a16:creationId xmlns:a16="http://schemas.microsoft.com/office/drawing/2014/main" id="{6678AA7C-59C2-46A3-87D5-A64157B8EE2A}"/>
              </a:ext>
            </a:extLst>
          </p:cNvPr>
          <p:cNvSpPr/>
          <p:nvPr/>
        </p:nvSpPr>
        <p:spPr>
          <a:xfrm>
            <a:off x="7683191" y="472342"/>
            <a:ext cx="1740467" cy="3058935"/>
          </a:xfrm>
          <a:custGeom>
            <a:avLst/>
            <a:gdLst>
              <a:gd name="connsiteX0" fmla="*/ 1740209 w 1740467"/>
              <a:gd name="connsiteY0" fmla="*/ 99158 h 3058935"/>
              <a:gd name="connsiteX1" fmla="*/ 1321109 w 1740467"/>
              <a:gd name="connsiteY1" fmla="*/ 188058 h 3058935"/>
              <a:gd name="connsiteX2" fmla="*/ 381309 w 1740467"/>
              <a:gd name="connsiteY2" fmla="*/ 683358 h 3058935"/>
              <a:gd name="connsiteX3" fmla="*/ 1308409 w 1740467"/>
              <a:gd name="connsiteY3" fmla="*/ 1394558 h 3058935"/>
              <a:gd name="connsiteX4" fmla="*/ 940109 w 1740467"/>
              <a:gd name="connsiteY4" fmla="*/ 1153258 h 3058935"/>
              <a:gd name="connsiteX5" fmla="*/ 1702109 w 1740467"/>
              <a:gd name="connsiteY5" fmla="*/ 3032858 h 3058935"/>
              <a:gd name="connsiteX6" fmla="*/ 1283009 w 1740467"/>
              <a:gd name="connsiteY6" fmla="*/ 2270858 h 3058935"/>
              <a:gd name="connsiteX7" fmla="*/ 876609 w 1740467"/>
              <a:gd name="connsiteY7" fmla="*/ 2562958 h 3058935"/>
              <a:gd name="connsiteX8" fmla="*/ 559109 w 1740467"/>
              <a:gd name="connsiteY8" fmla="*/ 2308958 h 3058935"/>
              <a:gd name="connsiteX9" fmla="*/ 1130609 w 1740467"/>
              <a:gd name="connsiteY9" fmla="*/ 2067658 h 3058935"/>
              <a:gd name="connsiteX10" fmla="*/ 317809 w 1740467"/>
              <a:gd name="connsiteY10" fmla="*/ 1064358 h 3058935"/>
              <a:gd name="connsiteX11" fmla="*/ 51109 w 1740467"/>
              <a:gd name="connsiteY11" fmla="*/ 683358 h 3058935"/>
              <a:gd name="connsiteX12" fmla="*/ 1270309 w 1740467"/>
              <a:gd name="connsiteY12" fmla="*/ 35658 h 3058935"/>
              <a:gd name="connsiteX13" fmla="*/ 1740209 w 1740467"/>
              <a:gd name="connsiteY13" fmla="*/ 99158 h 3058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40467" h="3058935">
                <a:moveTo>
                  <a:pt x="1740209" y="99158"/>
                </a:moveTo>
                <a:cubicBezTo>
                  <a:pt x="1748676" y="124558"/>
                  <a:pt x="1547592" y="90691"/>
                  <a:pt x="1321109" y="188058"/>
                </a:cubicBezTo>
                <a:cubicBezTo>
                  <a:pt x="1094626" y="285425"/>
                  <a:pt x="383426" y="482275"/>
                  <a:pt x="381309" y="683358"/>
                </a:cubicBezTo>
                <a:cubicBezTo>
                  <a:pt x="379192" y="884441"/>
                  <a:pt x="1215276" y="1316241"/>
                  <a:pt x="1308409" y="1394558"/>
                </a:cubicBezTo>
                <a:cubicBezTo>
                  <a:pt x="1401542" y="1472875"/>
                  <a:pt x="874492" y="880208"/>
                  <a:pt x="940109" y="1153258"/>
                </a:cubicBezTo>
                <a:cubicBezTo>
                  <a:pt x="1005726" y="1426308"/>
                  <a:pt x="1644959" y="2846591"/>
                  <a:pt x="1702109" y="3032858"/>
                </a:cubicBezTo>
                <a:cubicBezTo>
                  <a:pt x="1759259" y="3219125"/>
                  <a:pt x="1420592" y="2349175"/>
                  <a:pt x="1283009" y="2270858"/>
                </a:cubicBezTo>
                <a:cubicBezTo>
                  <a:pt x="1145426" y="2192541"/>
                  <a:pt x="997259" y="2556608"/>
                  <a:pt x="876609" y="2562958"/>
                </a:cubicBezTo>
                <a:cubicBezTo>
                  <a:pt x="755959" y="2569308"/>
                  <a:pt x="516776" y="2391508"/>
                  <a:pt x="559109" y="2308958"/>
                </a:cubicBezTo>
                <a:cubicBezTo>
                  <a:pt x="601442" y="2226408"/>
                  <a:pt x="1170826" y="2275091"/>
                  <a:pt x="1130609" y="2067658"/>
                </a:cubicBezTo>
                <a:cubicBezTo>
                  <a:pt x="1090392" y="1860225"/>
                  <a:pt x="497726" y="1295075"/>
                  <a:pt x="317809" y="1064358"/>
                </a:cubicBezTo>
                <a:cubicBezTo>
                  <a:pt x="137892" y="833641"/>
                  <a:pt x="-107641" y="854808"/>
                  <a:pt x="51109" y="683358"/>
                </a:cubicBezTo>
                <a:cubicBezTo>
                  <a:pt x="209859" y="511908"/>
                  <a:pt x="986676" y="135141"/>
                  <a:pt x="1270309" y="35658"/>
                </a:cubicBezTo>
                <a:cubicBezTo>
                  <a:pt x="1553942" y="-63825"/>
                  <a:pt x="1731742" y="73758"/>
                  <a:pt x="1740209" y="9915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1" name="フリーフォーム: 図形 350">
            <a:extLst>
              <a:ext uri="{FF2B5EF4-FFF2-40B4-BE49-F238E27FC236}">
                <a16:creationId xmlns:a16="http://schemas.microsoft.com/office/drawing/2014/main" id="{A6805806-DC83-4D09-8294-5F498D881D56}"/>
              </a:ext>
            </a:extLst>
          </p:cNvPr>
          <p:cNvSpPr/>
          <p:nvPr/>
        </p:nvSpPr>
        <p:spPr>
          <a:xfrm>
            <a:off x="191026" y="454472"/>
            <a:ext cx="2957978" cy="3583002"/>
          </a:xfrm>
          <a:custGeom>
            <a:avLst/>
            <a:gdLst>
              <a:gd name="connsiteX0" fmla="*/ 1929874 w 2957978"/>
              <a:gd name="connsiteY0" fmla="*/ 586928 h 3583002"/>
              <a:gd name="connsiteX1" fmla="*/ 1840974 w 2957978"/>
              <a:gd name="connsiteY1" fmla="*/ 637728 h 3583002"/>
              <a:gd name="connsiteX2" fmla="*/ 520174 w 2957978"/>
              <a:gd name="connsiteY2" fmla="*/ 2733228 h 3583002"/>
              <a:gd name="connsiteX3" fmla="*/ 2171174 w 2957978"/>
              <a:gd name="connsiteY3" fmla="*/ 1221928 h 3583002"/>
              <a:gd name="connsiteX4" fmla="*/ 482074 w 2957978"/>
              <a:gd name="connsiteY4" fmla="*/ 2987228 h 3583002"/>
              <a:gd name="connsiteX5" fmla="*/ 177274 w 2957978"/>
              <a:gd name="connsiteY5" fmla="*/ 3546028 h 3583002"/>
              <a:gd name="connsiteX6" fmla="*/ 2933174 w 2957978"/>
              <a:gd name="connsiteY6" fmla="*/ 2098228 h 3583002"/>
              <a:gd name="connsiteX7" fmla="*/ 1459974 w 2957978"/>
              <a:gd name="connsiteY7" fmla="*/ 2898328 h 3583002"/>
              <a:gd name="connsiteX8" fmla="*/ 164574 w 2957978"/>
              <a:gd name="connsiteY8" fmla="*/ 3431728 h 3583002"/>
              <a:gd name="connsiteX9" fmla="*/ 951974 w 2957978"/>
              <a:gd name="connsiteY9" fmla="*/ 1463228 h 3583002"/>
              <a:gd name="connsiteX10" fmla="*/ 278874 w 2957978"/>
              <a:gd name="connsiteY10" fmla="*/ 256728 h 3583002"/>
              <a:gd name="connsiteX11" fmla="*/ 443974 w 2957978"/>
              <a:gd name="connsiteY11" fmla="*/ 1641028 h 3583002"/>
              <a:gd name="connsiteX12" fmla="*/ 62974 w 2957978"/>
              <a:gd name="connsiteY12" fmla="*/ 28128 h 3583002"/>
              <a:gd name="connsiteX13" fmla="*/ 1688574 w 2957978"/>
              <a:gd name="connsiteY13" fmla="*/ 612328 h 3583002"/>
              <a:gd name="connsiteX14" fmla="*/ 1866374 w 2957978"/>
              <a:gd name="connsiteY14" fmla="*/ 574228 h 3583002"/>
              <a:gd name="connsiteX15" fmla="*/ 1929874 w 2957978"/>
              <a:gd name="connsiteY15" fmla="*/ 586928 h 3583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957978" h="3583002">
                <a:moveTo>
                  <a:pt x="1929874" y="586928"/>
                </a:moveTo>
                <a:cubicBezTo>
                  <a:pt x="1925641" y="597511"/>
                  <a:pt x="2075924" y="280011"/>
                  <a:pt x="1840974" y="637728"/>
                </a:cubicBezTo>
                <a:cubicBezTo>
                  <a:pt x="1606024" y="995445"/>
                  <a:pt x="465141" y="2635861"/>
                  <a:pt x="520174" y="2733228"/>
                </a:cubicBezTo>
                <a:cubicBezTo>
                  <a:pt x="575207" y="2830595"/>
                  <a:pt x="2177524" y="1179595"/>
                  <a:pt x="2171174" y="1221928"/>
                </a:cubicBezTo>
                <a:cubicBezTo>
                  <a:pt x="2164824" y="1264261"/>
                  <a:pt x="814391" y="2599878"/>
                  <a:pt x="482074" y="2987228"/>
                </a:cubicBezTo>
                <a:cubicBezTo>
                  <a:pt x="149757" y="3374578"/>
                  <a:pt x="-231243" y="3694195"/>
                  <a:pt x="177274" y="3546028"/>
                </a:cubicBezTo>
                <a:cubicBezTo>
                  <a:pt x="585791" y="3397861"/>
                  <a:pt x="2719391" y="2206178"/>
                  <a:pt x="2933174" y="2098228"/>
                </a:cubicBezTo>
                <a:cubicBezTo>
                  <a:pt x="3146957" y="1990278"/>
                  <a:pt x="1921407" y="2676078"/>
                  <a:pt x="1459974" y="2898328"/>
                </a:cubicBezTo>
                <a:cubicBezTo>
                  <a:pt x="998541" y="3120578"/>
                  <a:pt x="249241" y="3670911"/>
                  <a:pt x="164574" y="3431728"/>
                </a:cubicBezTo>
                <a:cubicBezTo>
                  <a:pt x="79907" y="3192545"/>
                  <a:pt x="932924" y="1992395"/>
                  <a:pt x="951974" y="1463228"/>
                </a:cubicBezTo>
                <a:cubicBezTo>
                  <a:pt x="971024" y="934061"/>
                  <a:pt x="363541" y="227095"/>
                  <a:pt x="278874" y="256728"/>
                </a:cubicBezTo>
                <a:cubicBezTo>
                  <a:pt x="194207" y="286361"/>
                  <a:pt x="479957" y="1679128"/>
                  <a:pt x="443974" y="1641028"/>
                </a:cubicBezTo>
                <a:cubicBezTo>
                  <a:pt x="407991" y="1602928"/>
                  <a:pt x="-144459" y="199578"/>
                  <a:pt x="62974" y="28128"/>
                </a:cubicBezTo>
                <a:cubicBezTo>
                  <a:pt x="270407" y="-143322"/>
                  <a:pt x="1388007" y="521311"/>
                  <a:pt x="1688574" y="612328"/>
                </a:cubicBezTo>
                <a:cubicBezTo>
                  <a:pt x="1989141" y="703345"/>
                  <a:pt x="1826157" y="576345"/>
                  <a:pt x="1866374" y="574228"/>
                </a:cubicBezTo>
                <a:cubicBezTo>
                  <a:pt x="1906591" y="572111"/>
                  <a:pt x="1934107" y="576345"/>
                  <a:pt x="1929874" y="58692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2" name="フリーフォーム: 図形 351">
            <a:extLst>
              <a:ext uri="{FF2B5EF4-FFF2-40B4-BE49-F238E27FC236}">
                <a16:creationId xmlns:a16="http://schemas.microsoft.com/office/drawing/2014/main" id="{5FA147CB-BAEB-4A7F-9DCE-3CBEEB1E764D}"/>
              </a:ext>
            </a:extLst>
          </p:cNvPr>
          <p:cNvSpPr/>
          <p:nvPr/>
        </p:nvSpPr>
        <p:spPr>
          <a:xfrm>
            <a:off x="231966" y="5311708"/>
            <a:ext cx="1198460" cy="6548547"/>
          </a:xfrm>
          <a:custGeom>
            <a:avLst/>
            <a:gdLst>
              <a:gd name="connsiteX0" fmla="*/ 1177734 w 1198460"/>
              <a:gd name="connsiteY0" fmla="*/ 1749492 h 6548547"/>
              <a:gd name="connsiteX1" fmla="*/ 923734 w 1198460"/>
              <a:gd name="connsiteY1" fmla="*/ 1431992 h 6548547"/>
              <a:gd name="connsiteX2" fmla="*/ 364934 w 1198460"/>
              <a:gd name="connsiteY2" fmla="*/ 809692 h 6548547"/>
              <a:gd name="connsiteX3" fmla="*/ 339534 w 1198460"/>
              <a:gd name="connsiteY3" fmla="*/ 1470092 h 6548547"/>
              <a:gd name="connsiteX4" fmla="*/ 123634 w 1198460"/>
              <a:gd name="connsiteY4" fmla="*/ 6321492 h 6548547"/>
              <a:gd name="connsiteX5" fmla="*/ 123634 w 1198460"/>
              <a:gd name="connsiteY5" fmla="*/ 5191192 h 6548547"/>
              <a:gd name="connsiteX6" fmla="*/ 9334 w 1198460"/>
              <a:gd name="connsiteY6" fmla="*/ 263592 h 6548547"/>
              <a:gd name="connsiteX7" fmla="*/ 403034 w 1198460"/>
              <a:gd name="connsiteY7" fmla="*/ 784292 h 6548547"/>
              <a:gd name="connsiteX8" fmla="*/ 1177734 w 1198460"/>
              <a:gd name="connsiteY8" fmla="*/ 1749492 h 6548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8460" h="6548547">
                <a:moveTo>
                  <a:pt x="1177734" y="1749492"/>
                </a:moveTo>
                <a:cubicBezTo>
                  <a:pt x="1264517" y="1857442"/>
                  <a:pt x="1059201" y="1588625"/>
                  <a:pt x="923734" y="1431992"/>
                </a:cubicBezTo>
                <a:cubicBezTo>
                  <a:pt x="788267" y="1275359"/>
                  <a:pt x="462301" y="803342"/>
                  <a:pt x="364934" y="809692"/>
                </a:cubicBezTo>
                <a:cubicBezTo>
                  <a:pt x="267567" y="816042"/>
                  <a:pt x="379751" y="551459"/>
                  <a:pt x="339534" y="1470092"/>
                </a:cubicBezTo>
                <a:cubicBezTo>
                  <a:pt x="299317" y="2388725"/>
                  <a:pt x="159617" y="5701309"/>
                  <a:pt x="123634" y="6321492"/>
                </a:cubicBezTo>
                <a:cubicBezTo>
                  <a:pt x="87651" y="6941675"/>
                  <a:pt x="142684" y="6200842"/>
                  <a:pt x="123634" y="5191192"/>
                </a:cubicBezTo>
                <a:cubicBezTo>
                  <a:pt x="104584" y="4181542"/>
                  <a:pt x="-37233" y="998075"/>
                  <a:pt x="9334" y="263592"/>
                </a:cubicBezTo>
                <a:cubicBezTo>
                  <a:pt x="55901" y="-470891"/>
                  <a:pt x="206184" y="536642"/>
                  <a:pt x="403034" y="784292"/>
                </a:cubicBezTo>
                <a:cubicBezTo>
                  <a:pt x="599884" y="1031942"/>
                  <a:pt x="1090951" y="1641542"/>
                  <a:pt x="1177734" y="174949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8" name="フリーフォーム: 図形 477">
            <a:extLst>
              <a:ext uri="{FF2B5EF4-FFF2-40B4-BE49-F238E27FC236}">
                <a16:creationId xmlns:a16="http://schemas.microsoft.com/office/drawing/2014/main" id="{EB219150-B10F-4AB8-9B9F-675E8F377AAB}"/>
              </a:ext>
            </a:extLst>
          </p:cNvPr>
          <p:cNvSpPr/>
          <p:nvPr/>
        </p:nvSpPr>
        <p:spPr>
          <a:xfrm flipH="1">
            <a:off x="8271066" y="6253053"/>
            <a:ext cx="1198460" cy="6548547"/>
          </a:xfrm>
          <a:custGeom>
            <a:avLst/>
            <a:gdLst>
              <a:gd name="connsiteX0" fmla="*/ 1177734 w 1198460"/>
              <a:gd name="connsiteY0" fmla="*/ 1749492 h 6548547"/>
              <a:gd name="connsiteX1" fmla="*/ 923734 w 1198460"/>
              <a:gd name="connsiteY1" fmla="*/ 1431992 h 6548547"/>
              <a:gd name="connsiteX2" fmla="*/ 364934 w 1198460"/>
              <a:gd name="connsiteY2" fmla="*/ 809692 h 6548547"/>
              <a:gd name="connsiteX3" fmla="*/ 339534 w 1198460"/>
              <a:gd name="connsiteY3" fmla="*/ 1470092 h 6548547"/>
              <a:gd name="connsiteX4" fmla="*/ 123634 w 1198460"/>
              <a:gd name="connsiteY4" fmla="*/ 6321492 h 6548547"/>
              <a:gd name="connsiteX5" fmla="*/ 123634 w 1198460"/>
              <a:gd name="connsiteY5" fmla="*/ 5191192 h 6548547"/>
              <a:gd name="connsiteX6" fmla="*/ 9334 w 1198460"/>
              <a:gd name="connsiteY6" fmla="*/ 263592 h 6548547"/>
              <a:gd name="connsiteX7" fmla="*/ 403034 w 1198460"/>
              <a:gd name="connsiteY7" fmla="*/ 784292 h 6548547"/>
              <a:gd name="connsiteX8" fmla="*/ 1177734 w 1198460"/>
              <a:gd name="connsiteY8" fmla="*/ 1749492 h 6548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8460" h="6548547">
                <a:moveTo>
                  <a:pt x="1177734" y="1749492"/>
                </a:moveTo>
                <a:cubicBezTo>
                  <a:pt x="1264517" y="1857442"/>
                  <a:pt x="1059201" y="1588625"/>
                  <a:pt x="923734" y="1431992"/>
                </a:cubicBezTo>
                <a:cubicBezTo>
                  <a:pt x="788267" y="1275359"/>
                  <a:pt x="462301" y="803342"/>
                  <a:pt x="364934" y="809692"/>
                </a:cubicBezTo>
                <a:cubicBezTo>
                  <a:pt x="267567" y="816042"/>
                  <a:pt x="379751" y="551459"/>
                  <a:pt x="339534" y="1470092"/>
                </a:cubicBezTo>
                <a:cubicBezTo>
                  <a:pt x="299317" y="2388725"/>
                  <a:pt x="159617" y="5701309"/>
                  <a:pt x="123634" y="6321492"/>
                </a:cubicBezTo>
                <a:cubicBezTo>
                  <a:pt x="87651" y="6941675"/>
                  <a:pt x="142684" y="6200842"/>
                  <a:pt x="123634" y="5191192"/>
                </a:cubicBezTo>
                <a:cubicBezTo>
                  <a:pt x="104584" y="4181542"/>
                  <a:pt x="-37233" y="998075"/>
                  <a:pt x="9334" y="263592"/>
                </a:cubicBezTo>
                <a:cubicBezTo>
                  <a:pt x="55901" y="-470891"/>
                  <a:pt x="206184" y="536642"/>
                  <a:pt x="403034" y="784292"/>
                </a:cubicBezTo>
                <a:cubicBezTo>
                  <a:pt x="599884" y="1031942"/>
                  <a:pt x="1090951" y="1641542"/>
                  <a:pt x="1177734" y="1749492"/>
                </a:cubicBezTo>
                <a:close/>
              </a:path>
            </a:pathLst>
          </a:cu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4" name="フリーフォーム: 図形 353">
            <a:extLst>
              <a:ext uri="{FF2B5EF4-FFF2-40B4-BE49-F238E27FC236}">
                <a16:creationId xmlns:a16="http://schemas.microsoft.com/office/drawing/2014/main" id="{85F35D50-A9C7-497B-ACDA-AFB987A1BBC8}"/>
              </a:ext>
            </a:extLst>
          </p:cNvPr>
          <p:cNvSpPr/>
          <p:nvPr/>
        </p:nvSpPr>
        <p:spPr>
          <a:xfrm>
            <a:off x="388315" y="9630167"/>
            <a:ext cx="2739255" cy="2984871"/>
          </a:xfrm>
          <a:custGeom>
            <a:avLst/>
            <a:gdLst>
              <a:gd name="connsiteX0" fmla="*/ 2710485 w 2739255"/>
              <a:gd name="connsiteY0" fmla="*/ 9133 h 2984871"/>
              <a:gd name="connsiteX1" fmla="*/ 2062785 w 2739255"/>
              <a:gd name="connsiteY1" fmla="*/ 745733 h 2984871"/>
              <a:gd name="connsiteX2" fmla="*/ 1656385 w 2739255"/>
              <a:gd name="connsiteY2" fmla="*/ 2104633 h 2984871"/>
              <a:gd name="connsiteX3" fmla="*/ 1783385 w 2739255"/>
              <a:gd name="connsiteY3" fmla="*/ 618733 h 2984871"/>
              <a:gd name="connsiteX4" fmla="*/ 1707185 w 2739255"/>
              <a:gd name="connsiteY4" fmla="*/ 1672833 h 2984871"/>
              <a:gd name="connsiteX5" fmla="*/ 1783385 w 2739255"/>
              <a:gd name="connsiteY5" fmla="*/ 1952233 h 2984871"/>
              <a:gd name="connsiteX6" fmla="*/ 1465885 w 2739255"/>
              <a:gd name="connsiteY6" fmla="*/ 1888733 h 2984871"/>
              <a:gd name="connsiteX7" fmla="*/ 119685 w 2739255"/>
              <a:gd name="connsiteY7" fmla="*/ 2904733 h 2984871"/>
              <a:gd name="connsiteX8" fmla="*/ 221285 w 2739255"/>
              <a:gd name="connsiteY8" fmla="*/ 2790433 h 2984871"/>
              <a:gd name="connsiteX9" fmla="*/ 1491285 w 2739255"/>
              <a:gd name="connsiteY9" fmla="*/ 1761733 h 2984871"/>
              <a:gd name="connsiteX10" fmla="*/ 1097585 w 2739255"/>
              <a:gd name="connsiteY10" fmla="*/ 1380733 h 2984871"/>
              <a:gd name="connsiteX11" fmla="*/ 1034085 w 2739255"/>
              <a:gd name="connsiteY11" fmla="*/ 1228333 h 2984871"/>
              <a:gd name="connsiteX12" fmla="*/ 2710485 w 2739255"/>
              <a:gd name="connsiteY12" fmla="*/ 9133 h 2984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39255" h="2984871">
                <a:moveTo>
                  <a:pt x="2710485" y="9133"/>
                </a:moveTo>
                <a:cubicBezTo>
                  <a:pt x="2881935" y="-71300"/>
                  <a:pt x="2238468" y="396483"/>
                  <a:pt x="2062785" y="745733"/>
                </a:cubicBezTo>
                <a:cubicBezTo>
                  <a:pt x="1887102" y="1094983"/>
                  <a:pt x="1702952" y="2125800"/>
                  <a:pt x="1656385" y="2104633"/>
                </a:cubicBezTo>
                <a:cubicBezTo>
                  <a:pt x="1609818" y="2083466"/>
                  <a:pt x="1774918" y="690700"/>
                  <a:pt x="1783385" y="618733"/>
                </a:cubicBezTo>
                <a:cubicBezTo>
                  <a:pt x="1791852" y="546766"/>
                  <a:pt x="1707185" y="1450583"/>
                  <a:pt x="1707185" y="1672833"/>
                </a:cubicBezTo>
                <a:cubicBezTo>
                  <a:pt x="1707185" y="1895083"/>
                  <a:pt x="1823602" y="1916250"/>
                  <a:pt x="1783385" y="1952233"/>
                </a:cubicBezTo>
                <a:cubicBezTo>
                  <a:pt x="1743168" y="1988216"/>
                  <a:pt x="1743168" y="1729983"/>
                  <a:pt x="1465885" y="1888733"/>
                </a:cubicBezTo>
                <a:cubicBezTo>
                  <a:pt x="1188602" y="2047483"/>
                  <a:pt x="327118" y="2754450"/>
                  <a:pt x="119685" y="2904733"/>
                </a:cubicBezTo>
                <a:cubicBezTo>
                  <a:pt x="-87748" y="3055016"/>
                  <a:pt x="-7315" y="2980933"/>
                  <a:pt x="221285" y="2790433"/>
                </a:cubicBezTo>
                <a:cubicBezTo>
                  <a:pt x="449885" y="2599933"/>
                  <a:pt x="1345235" y="1996683"/>
                  <a:pt x="1491285" y="1761733"/>
                </a:cubicBezTo>
                <a:cubicBezTo>
                  <a:pt x="1637335" y="1526783"/>
                  <a:pt x="1173785" y="1469633"/>
                  <a:pt x="1097585" y="1380733"/>
                </a:cubicBezTo>
                <a:cubicBezTo>
                  <a:pt x="1021385" y="1291833"/>
                  <a:pt x="765268" y="1454816"/>
                  <a:pt x="1034085" y="1228333"/>
                </a:cubicBezTo>
                <a:cubicBezTo>
                  <a:pt x="1302902" y="1001850"/>
                  <a:pt x="2539035" y="89566"/>
                  <a:pt x="2710485" y="9133"/>
                </a:cubicBezTo>
                <a:close/>
              </a:path>
            </a:pathLst>
          </a:cu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5" name="フリーフォーム: 図形 354">
            <a:extLst>
              <a:ext uri="{FF2B5EF4-FFF2-40B4-BE49-F238E27FC236}">
                <a16:creationId xmlns:a16="http://schemas.microsoft.com/office/drawing/2014/main" id="{0BCB1024-FF22-4777-B614-1B3F19B48252}"/>
              </a:ext>
            </a:extLst>
          </p:cNvPr>
          <p:cNvSpPr/>
          <p:nvPr/>
        </p:nvSpPr>
        <p:spPr>
          <a:xfrm>
            <a:off x="7060311" y="9506694"/>
            <a:ext cx="2274546" cy="3074842"/>
          </a:xfrm>
          <a:custGeom>
            <a:avLst/>
            <a:gdLst>
              <a:gd name="connsiteX0" fmla="*/ 889 w 2274546"/>
              <a:gd name="connsiteY0" fmla="*/ 5606 h 3074842"/>
              <a:gd name="connsiteX1" fmla="*/ 508889 w 2274546"/>
              <a:gd name="connsiteY1" fmla="*/ 2545606 h 3074842"/>
              <a:gd name="connsiteX2" fmla="*/ 38989 w 2274546"/>
              <a:gd name="connsiteY2" fmla="*/ 564406 h 3074842"/>
              <a:gd name="connsiteX3" fmla="*/ 521589 w 2274546"/>
              <a:gd name="connsiteY3" fmla="*/ 2482106 h 3074842"/>
              <a:gd name="connsiteX4" fmla="*/ 953389 w 2274546"/>
              <a:gd name="connsiteY4" fmla="*/ 2291606 h 3074842"/>
              <a:gd name="connsiteX5" fmla="*/ 1855089 w 2274546"/>
              <a:gd name="connsiteY5" fmla="*/ 3040906 h 3074842"/>
              <a:gd name="connsiteX6" fmla="*/ 1474089 w 2274546"/>
              <a:gd name="connsiteY6" fmla="*/ 2901206 h 3074842"/>
              <a:gd name="connsiteX7" fmla="*/ 2274189 w 2274546"/>
              <a:gd name="connsiteY7" fmla="*/ 2494806 h 3074842"/>
              <a:gd name="connsiteX8" fmla="*/ 1359789 w 2274546"/>
              <a:gd name="connsiteY8" fmla="*/ 2253506 h 3074842"/>
              <a:gd name="connsiteX9" fmla="*/ 1537589 w 2274546"/>
              <a:gd name="connsiteY9" fmla="*/ 1669306 h 3074842"/>
              <a:gd name="connsiteX10" fmla="*/ 1042289 w 2274546"/>
              <a:gd name="connsiteY10" fmla="*/ 1809006 h 3074842"/>
              <a:gd name="connsiteX11" fmla="*/ 661289 w 2274546"/>
              <a:gd name="connsiteY11" fmla="*/ 1859806 h 3074842"/>
              <a:gd name="connsiteX12" fmla="*/ 889 w 2274546"/>
              <a:gd name="connsiteY12" fmla="*/ 5606 h 3074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74546" h="3074842">
                <a:moveTo>
                  <a:pt x="889" y="5606"/>
                </a:moveTo>
                <a:cubicBezTo>
                  <a:pt x="-24511" y="119906"/>
                  <a:pt x="502539" y="2452473"/>
                  <a:pt x="508889" y="2545606"/>
                </a:cubicBezTo>
                <a:cubicBezTo>
                  <a:pt x="515239" y="2638739"/>
                  <a:pt x="36872" y="574989"/>
                  <a:pt x="38989" y="564406"/>
                </a:cubicBezTo>
                <a:cubicBezTo>
                  <a:pt x="41106" y="553823"/>
                  <a:pt x="369189" y="2194239"/>
                  <a:pt x="521589" y="2482106"/>
                </a:cubicBezTo>
                <a:cubicBezTo>
                  <a:pt x="673989" y="2769973"/>
                  <a:pt x="731139" y="2198473"/>
                  <a:pt x="953389" y="2291606"/>
                </a:cubicBezTo>
                <a:cubicBezTo>
                  <a:pt x="1175639" y="2384739"/>
                  <a:pt x="1768306" y="2939306"/>
                  <a:pt x="1855089" y="3040906"/>
                </a:cubicBezTo>
                <a:cubicBezTo>
                  <a:pt x="1941872" y="3142506"/>
                  <a:pt x="1404239" y="2992223"/>
                  <a:pt x="1474089" y="2901206"/>
                </a:cubicBezTo>
                <a:cubicBezTo>
                  <a:pt x="1543939" y="2810189"/>
                  <a:pt x="2293239" y="2602756"/>
                  <a:pt x="2274189" y="2494806"/>
                </a:cubicBezTo>
                <a:cubicBezTo>
                  <a:pt x="2255139" y="2386856"/>
                  <a:pt x="1482556" y="2391089"/>
                  <a:pt x="1359789" y="2253506"/>
                </a:cubicBezTo>
                <a:cubicBezTo>
                  <a:pt x="1237022" y="2115923"/>
                  <a:pt x="1590506" y="1743389"/>
                  <a:pt x="1537589" y="1669306"/>
                </a:cubicBezTo>
                <a:cubicBezTo>
                  <a:pt x="1484672" y="1595223"/>
                  <a:pt x="1188339" y="1777256"/>
                  <a:pt x="1042289" y="1809006"/>
                </a:cubicBezTo>
                <a:cubicBezTo>
                  <a:pt x="896239" y="1840756"/>
                  <a:pt x="836972" y="2160373"/>
                  <a:pt x="661289" y="1859806"/>
                </a:cubicBezTo>
                <a:cubicBezTo>
                  <a:pt x="485606" y="1559239"/>
                  <a:pt x="26289" y="-108694"/>
                  <a:pt x="889" y="5606"/>
                </a:cubicBezTo>
                <a:close/>
              </a:path>
            </a:pathLst>
          </a:cu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533" name="グループ化 1532">
            <a:extLst>
              <a:ext uri="{FF2B5EF4-FFF2-40B4-BE49-F238E27FC236}">
                <a16:creationId xmlns:a16="http://schemas.microsoft.com/office/drawing/2014/main" id="{1455F437-B67D-4CA7-86AE-2B60F7AAC57B}"/>
              </a:ext>
            </a:extLst>
          </p:cNvPr>
          <p:cNvGrpSpPr/>
          <p:nvPr/>
        </p:nvGrpSpPr>
        <p:grpSpPr>
          <a:xfrm>
            <a:off x="3480957" y="6294922"/>
            <a:ext cx="3055273" cy="4458194"/>
            <a:chOff x="3213419" y="3586421"/>
            <a:chExt cx="3832950" cy="5592965"/>
          </a:xfrm>
        </p:grpSpPr>
        <p:sp>
          <p:nvSpPr>
            <p:cNvPr id="1534" name="フリーフォーム: 図形 1533">
              <a:extLst>
                <a:ext uri="{FF2B5EF4-FFF2-40B4-BE49-F238E27FC236}">
                  <a16:creationId xmlns:a16="http://schemas.microsoft.com/office/drawing/2014/main" id="{F925FE5C-6658-4D84-84BA-D50EF2FCD691}"/>
                </a:ext>
              </a:extLst>
            </p:cNvPr>
            <p:cNvSpPr/>
            <p:nvPr/>
          </p:nvSpPr>
          <p:spPr>
            <a:xfrm>
              <a:off x="3990220" y="3586421"/>
              <a:ext cx="1848988" cy="5513559"/>
            </a:xfrm>
            <a:custGeom>
              <a:avLst/>
              <a:gdLst>
                <a:gd name="connsiteX0" fmla="*/ 581780 w 1848988"/>
                <a:gd name="connsiteY0" fmla="*/ 23053 h 5513559"/>
                <a:gd name="connsiteX1" fmla="*/ 524028 w 1848988"/>
                <a:gd name="connsiteY1" fmla="*/ 716072 h 5513559"/>
                <a:gd name="connsiteX2" fmla="*/ 601031 w 1848988"/>
                <a:gd name="connsiteY2" fmla="*/ 812324 h 5513559"/>
                <a:gd name="connsiteX3" fmla="*/ 350774 w 1848988"/>
                <a:gd name="connsiteY3" fmla="*/ 1081832 h 5513559"/>
                <a:gd name="connsiteX4" fmla="*/ 158268 w 1848988"/>
                <a:gd name="connsiteY4" fmla="*/ 1399465 h 5513559"/>
                <a:gd name="connsiteX5" fmla="*/ 4264 w 1848988"/>
                <a:gd name="connsiteY5" fmla="*/ 4402547 h 5513559"/>
                <a:gd name="connsiteX6" fmla="*/ 331523 w 1848988"/>
                <a:gd name="connsiteY6" fmla="*/ 5432451 h 5513559"/>
                <a:gd name="connsiteX7" fmla="*/ 803161 w 1848988"/>
                <a:gd name="connsiteY7" fmla="*/ 5442076 h 5513559"/>
                <a:gd name="connsiteX8" fmla="*/ 1621308 w 1848988"/>
                <a:gd name="connsiteY8" fmla="*/ 5393950 h 5513559"/>
                <a:gd name="connsiteX9" fmla="*/ 1611683 w 1848988"/>
                <a:gd name="connsiteY9" fmla="*/ 4980063 h 5513559"/>
                <a:gd name="connsiteX10" fmla="*/ 1842689 w 1848988"/>
                <a:gd name="connsiteY10" fmla="*/ 1784476 h 5513559"/>
                <a:gd name="connsiteX11" fmla="*/ 1322925 w 1848988"/>
                <a:gd name="connsiteY11" fmla="*/ 898952 h 5513559"/>
                <a:gd name="connsiteX12" fmla="*/ 1284424 w 1848988"/>
                <a:gd name="connsiteY12" fmla="*/ 504316 h 5513559"/>
                <a:gd name="connsiteX13" fmla="*/ 1399927 w 1848988"/>
                <a:gd name="connsiteY13" fmla="*/ 196307 h 5513559"/>
                <a:gd name="connsiteX14" fmla="*/ 581780 w 1848988"/>
                <a:gd name="connsiteY14" fmla="*/ 23053 h 5513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48988" h="5513559">
                  <a:moveTo>
                    <a:pt x="581780" y="23053"/>
                  </a:moveTo>
                  <a:cubicBezTo>
                    <a:pt x="435797" y="109680"/>
                    <a:pt x="520820" y="584527"/>
                    <a:pt x="524028" y="716072"/>
                  </a:cubicBezTo>
                  <a:cubicBezTo>
                    <a:pt x="527236" y="847617"/>
                    <a:pt x="629907" y="751364"/>
                    <a:pt x="601031" y="812324"/>
                  </a:cubicBezTo>
                  <a:cubicBezTo>
                    <a:pt x="572155" y="873284"/>
                    <a:pt x="424568" y="983975"/>
                    <a:pt x="350774" y="1081832"/>
                  </a:cubicBezTo>
                  <a:cubicBezTo>
                    <a:pt x="276980" y="1179689"/>
                    <a:pt x="216020" y="846013"/>
                    <a:pt x="158268" y="1399465"/>
                  </a:cubicBezTo>
                  <a:cubicBezTo>
                    <a:pt x="100516" y="1952917"/>
                    <a:pt x="-24612" y="3730383"/>
                    <a:pt x="4264" y="4402547"/>
                  </a:cubicBezTo>
                  <a:cubicBezTo>
                    <a:pt x="33140" y="5074711"/>
                    <a:pt x="198374" y="5259196"/>
                    <a:pt x="331523" y="5432451"/>
                  </a:cubicBezTo>
                  <a:cubicBezTo>
                    <a:pt x="464672" y="5605706"/>
                    <a:pt x="588197" y="5448493"/>
                    <a:pt x="803161" y="5442076"/>
                  </a:cubicBezTo>
                  <a:cubicBezTo>
                    <a:pt x="1018125" y="5435659"/>
                    <a:pt x="1486554" y="5470952"/>
                    <a:pt x="1621308" y="5393950"/>
                  </a:cubicBezTo>
                  <a:cubicBezTo>
                    <a:pt x="1756062" y="5316948"/>
                    <a:pt x="1574786" y="5581642"/>
                    <a:pt x="1611683" y="4980063"/>
                  </a:cubicBezTo>
                  <a:cubicBezTo>
                    <a:pt x="1648580" y="4378484"/>
                    <a:pt x="1890815" y="2464661"/>
                    <a:pt x="1842689" y="1784476"/>
                  </a:cubicBezTo>
                  <a:cubicBezTo>
                    <a:pt x="1794563" y="1104291"/>
                    <a:pt x="1415969" y="1112312"/>
                    <a:pt x="1322925" y="898952"/>
                  </a:cubicBezTo>
                  <a:cubicBezTo>
                    <a:pt x="1229881" y="685592"/>
                    <a:pt x="1271590" y="621423"/>
                    <a:pt x="1284424" y="504316"/>
                  </a:cubicBezTo>
                  <a:cubicBezTo>
                    <a:pt x="1297258" y="387209"/>
                    <a:pt x="1518638" y="276517"/>
                    <a:pt x="1399927" y="196307"/>
                  </a:cubicBezTo>
                  <a:cubicBezTo>
                    <a:pt x="1281216" y="116097"/>
                    <a:pt x="727763" y="-63574"/>
                    <a:pt x="581780" y="2305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5" name="フリーフォーム: 図形 1534">
              <a:extLst>
                <a:ext uri="{FF2B5EF4-FFF2-40B4-BE49-F238E27FC236}">
                  <a16:creationId xmlns:a16="http://schemas.microsoft.com/office/drawing/2014/main" id="{40B67060-A47A-42DA-B6F0-5149988E4476}"/>
                </a:ext>
              </a:extLst>
            </p:cNvPr>
            <p:cNvSpPr/>
            <p:nvPr/>
          </p:nvSpPr>
          <p:spPr>
            <a:xfrm>
              <a:off x="3297908" y="3766136"/>
              <a:ext cx="3748461" cy="5374180"/>
            </a:xfrm>
            <a:custGeom>
              <a:avLst/>
              <a:gdLst>
                <a:gd name="connsiteX0" fmla="*/ 725452 w 3748461"/>
                <a:gd name="connsiteY0" fmla="*/ 64719 h 5374180"/>
                <a:gd name="connsiteX1" fmla="*/ 994959 w 3748461"/>
                <a:gd name="connsiteY1" fmla="*/ 64719 h 5374180"/>
                <a:gd name="connsiteX2" fmla="*/ 2535001 w 3748461"/>
                <a:gd name="connsiteY2" fmla="*/ 237973 h 5374180"/>
                <a:gd name="connsiteX3" fmla="*/ 340441 w 3748461"/>
                <a:gd name="connsiteY3" fmla="*/ 382352 h 5374180"/>
                <a:gd name="connsiteX4" fmla="*/ 3747785 w 3748461"/>
                <a:gd name="connsiteY4" fmla="*/ 757738 h 5374180"/>
                <a:gd name="connsiteX5" fmla="*/ 13183 w 3748461"/>
                <a:gd name="connsiteY5" fmla="*/ 815489 h 5374180"/>
                <a:gd name="connsiteX6" fmla="*/ 2496500 w 3748461"/>
                <a:gd name="connsiteY6" fmla="*/ 902117 h 5374180"/>
                <a:gd name="connsiteX7" fmla="*/ 2188492 w 3748461"/>
                <a:gd name="connsiteY7" fmla="*/ 1412256 h 5374180"/>
                <a:gd name="connsiteX8" fmla="*/ 2506126 w 3748461"/>
                <a:gd name="connsiteY8" fmla="*/ 4203582 h 5374180"/>
                <a:gd name="connsiteX9" fmla="*/ 2111490 w 3748461"/>
                <a:gd name="connsiteY9" fmla="*/ 1662512 h 5374180"/>
                <a:gd name="connsiteX10" fmla="*/ 1755355 w 3748461"/>
                <a:gd name="connsiteY10" fmla="*/ 5166108 h 5374180"/>
                <a:gd name="connsiteX11" fmla="*/ 61309 w 3748461"/>
                <a:gd name="connsiteY11" fmla="*/ 4915851 h 5374180"/>
                <a:gd name="connsiteX12" fmla="*/ 2467625 w 3748461"/>
                <a:gd name="connsiteY12" fmla="*/ 4463464 h 5374180"/>
                <a:gd name="connsiteX13" fmla="*/ 552197 w 3748461"/>
                <a:gd name="connsiteY13" fmla="*/ 3962950 h 5374180"/>
                <a:gd name="connsiteX14" fmla="*/ 917957 w 3748461"/>
                <a:gd name="connsiteY14" fmla="*/ 1373755 h 5374180"/>
                <a:gd name="connsiteX15" fmla="*/ 224938 w 3748461"/>
                <a:gd name="connsiteY15" fmla="*/ 2942672 h 5374180"/>
                <a:gd name="connsiteX16" fmla="*/ 629199 w 3748461"/>
                <a:gd name="connsiteY16" fmla="*/ 4001451 h 5374180"/>
                <a:gd name="connsiteX17" fmla="*/ 860206 w 3748461"/>
                <a:gd name="connsiteY17" fmla="*/ 1758765 h 5374180"/>
                <a:gd name="connsiteX18" fmla="*/ 706201 w 3748461"/>
                <a:gd name="connsiteY18" fmla="*/ 1229376 h 5374180"/>
                <a:gd name="connsiteX19" fmla="*/ 1331844 w 3748461"/>
                <a:gd name="connsiteY19" fmla="*/ 1027245 h 5374180"/>
                <a:gd name="connsiteX20" fmla="*/ 1437721 w 3748461"/>
                <a:gd name="connsiteY20" fmla="*/ 844365 h 5374180"/>
                <a:gd name="connsiteX21" fmla="*/ 725452 w 3748461"/>
                <a:gd name="connsiteY21" fmla="*/ 64719 h 5374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748461" h="5374180">
                  <a:moveTo>
                    <a:pt x="725452" y="64719"/>
                  </a:moveTo>
                  <a:cubicBezTo>
                    <a:pt x="651658" y="-65222"/>
                    <a:pt x="693367" y="35843"/>
                    <a:pt x="994959" y="64719"/>
                  </a:cubicBezTo>
                  <a:cubicBezTo>
                    <a:pt x="1296551" y="93595"/>
                    <a:pt x="2644087" y="185034"/>
                    <a:pt x="2535001" y="237973"/>
                  </a:cubicBezTo>
                  <a:cubicBezTo>
                    <a:pt x="2425915" y="290912"/>
                    <a:pt x="138310" y="295725"/>
                    <a:pt x="340441" y="382352"/>
                  </a:cubicBezTo>
                  <a:cubicBezTo>
                    <a:pt x="542572" y="468980"/>
                    <a:pt x="3802328" y="685548"/>
                    <a:pt x="3747785" y="757738"/>
                  </a:cubicBezTo>
                  <a:cubicBezTo>
                    <a:pt x="3693242" y="829928"/>
                    <a:pt x="221730" y="791426"/>
                    <a:pt x="13183" y="815489"/>
                  </a:cubicBezTo>
                  <a:cubicBezTo>
                    <a:pt x="-195364" y="839552"/>
                    <a:pt x="2133949" y="802656"/>
                    <a:pt x="2496500" y="902117"/>
                  </a:cubicBezTo>
                  <a:cubicBezTo>
                    <a:pt x="2859052" y="1001578"/>
                    <a:pt x="2186888" y="862012"/>
                    <a:pt x="2188492" y="1412256"/>
                  </a:cubicBezTo>
                  <a:cubicBezTo>
                    <a:pt x="2190096" y="1962500"/>
                    <a:pt x="2518960" y="4161873"/>
                    <a:pt x="2506126" y="4203582"/>
                  </a:cubicBezTo>
                  <a:cubicBezTo>
                    <a:pt x="2493292" y="4245291"/>
                    <a:pt x="2236618" y="1502091"/>
                    <a:pt x="2111490" y="1662512"/>
                  </a:cubicBezTo>
                  <a:cubicBezTo>
                    <a:pt x="1986362" y="1822933"/>
                    <a:pt x="2097052" y="4623885"/>
                    <a:pt x="1755355" y="5166108"/>
                  </a:cubicBezTo>
                  <a:cubicBezTo>
                    <a:pt x="1413658" y="5708331"/>
                    <a:pt x="-57403" y="5032958"/>
                    <a:pt x="61309" y="4915851"/>
                  </a:cubicBezTo>
                  <a:cubicBezTo>
                    <a:pt x="180021" y="4798744"/>
                    <a:pt x="2385810" y="4622281"/>
                    <a:pt x="2467625" y="4463464"/>
                  </a:cubicBezTo>
                  <a:cubicBezTo>
                    <a:pt x="2549440" y="4304647"/>
                    <a:pt x="810475" y="4477902"/>
                    <a:pt x="552197" y="3962950"/>
                  </a:cubicBezTo>
                  <a:cubicBezTo>
                    <a:pt x="293919" y="3447999"/>
                    <a:pt x="972500" y="1543801"/>
                    <a:pt x="917957" y="1373755"/>
                  </a:cubicBezTo>
                  <a:cubicBezTo>
                    <a:pt x="863414" y="1203709"/>
                    <a:pt x="273064" y="2504723"/>
                    <a:pt x="224938" y="2942672"/>
                  </a:cubicBezTo>
                  <a:cubicBezTo>
                    <a:pt x="176812" y="3380621"/>
                    <a:pt x="523321" y="4198769"/>
                    <a:pt x="629199" y="4001451"/>
                  </a:cubicBezTo>
                  <a:cubicBezTo>
                    <a:pt x="735077" y="3804133"/>
                    <a:pt x="847372" y="2220777"/>
                    <a:pt x="860206" y="1758765"/>
                  </a:cubicBezTo>
                  <a:cubicBezTo>
                    <a:pt x="873040" y="1296753"/>
                    <a:pt x="627595" y="1351296"/>
                    <a:pt x="706201" y="1229376"/>
                  </a:cubicBezTo>
                  <a:cubicBezTo>
                    <a:pt x="784807" y="1107456"/>
                    <a:pt x="1209924" y="1091413"/>
                    <a:pt x="1331844" y="1027245"/>
                  </a:cubicBezTo>
                  <a:cubicBezTo>
                    <a:pt x="1453764" y="963077"/>
                    <a:pt x="1540390" y="1006390"/>
                    <a:pt x="1437721" y="844365"/>
                  </a:cubicBezTo>
                  <a:cubicBezTo>
                    <a:pt x="1335052" y="682340"/>
                    <a:pt x="799246" y="194660"/>
                    <a:pt x="725452" y="64719"/>
                  </a:cubicBezTo>
                  <a:close/>
                </a:path>
              </a:pathLst>
            </a:custGeom>
            <a:solidFill>
              <a:srgbClr val="0070C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6" name="フリーフォーム: 図形 1535">
              <a:extLst>
                <a:ext uri="{FF2B5EF4-FFF2-40B4-BE49-F238E27FC236}">
                  <a16:creationId xmlns:a16="http://schemas.microsoft.com/office/drawing/2014/main" id="{59284EEC-6270-4420-B9A3-FD551D57BC5A}"/>
                </a:ext>
              </a:extLst>
            </p:cNvPr>
            <p:cNvSpPr/>
            <p:nvPr/>
          </p:nvSpPr>
          <p:spPr>
            <a:xfrm>
              <a:off x="3372302" y="3716288"/>
              <a:ext cx="2710043" cy="5266533"/>
            </a:xfrm>
            <a:custGeom>
              <a:avLst/>
              <a:gdLst>
                <a:gd name="connsiteX0" fmla="*/ 1446537 w 3443461"/>
                <a:gd name="connsiteY0" fmla="*/ 12801 h 6691812"/>
                <a:gd name="connsiteX1" fmla="*/ 1611637 w 3443461"/>
                <a:gd name="connsiteY1" fmla="*/ 50901 h 6691812"/>
                <a:gd name="connsiteX2" fmla="*/ 2373637 w 3443461"/>
                <a:gd name="connsiteY2" fmla="*/ 165201 h 6691812"/>
                <a:gd name="connsiteX3" fmla="*/ 1560837 w 3443461"/>
                <a:gd name="connsiteY3" fmla="*/ 254101 h 6691812"/>
                <a:gd name="connsiteX4" fmla="*/ 2678437 w 3443461"/>
                <a:gd name="connsiteY4" fmla="*/ 597001 h 6691812"/>
                <a:gd name="connsiteX5" fmla="*/ 2119637 w 3443461"/>
                <a:gd name="connsiteY5" fmla="*/ 1016101 h 6691812"/>
                <a:gd name="connsiteX6" fmla="*/ 2360937 w 3443461"/>
                <a:gd name="connsiteY6" fmla="*/ 1181201 h 6691812"/>
                <a:gd name="connsiteX7" fmla="*/ 1116337 w 3443461"/>
                <a:gd name="connsiteY7" fmla="*/ 1244701 h 6691812"/>
                <a:gd name="connsiteX8" fmla="*/ 2373637 w 3443461"/>
                <a:gd name="connsiteY8" fmla="*/ 1422501 h 6691812"/>
                <a:gd name="connsiteX9" fmla="*/ 1713237 w 3443461"/>
                <a:gd name="connsiteY9" fmla="*/ 1613001 h 6691812"/>
                <a:gd name="connsiteX10" fmla="*/ 2373637 w 3443461"/>
                <a:gd name="connsiteY10" fmla="*/ 1689201 h 6691812"/>
                <a:gd name="connsiteX11" fmla="*/ 2272037 w 3443461"/>
                <a:gd name="connsiteY11" fmla="*/ 2044801 h 6691812"/>
                <a:gd name="connsiteX12" fmla="*/ 3021337 w 3443461"/>
                <a:gd name="connsiteY12" fmla="*/ 2121001 h 6691812"/>
                <a:gd name="connsiteX13" fmla="*/ 11437 w 3443461"/>
                <a:gd name="connsiteY13" fmla="*/ 2184501 h 6691812"/>
                <a:gd name="connsiteX14" fmla="*/ 2043437 w 3443461"/>
                <a:gd name="connsiteY14" fmla="*/ 2044801 h 6691812"/>
                <a:gd name="connsiteX15" fmla="*/ 3440437 w 3443461"/>
                <a:gd name="connsiteY15" fmla="*/ 2248001 h 6691812"/>
                <a:gd name="connsiteX16" fmla="*/ 1675137 w 3443461"/>
                <a:gd name="connsiteY16" fmla="*/ 2413101 h 6691812"/>
                <a:gd name="connsiteX17" fmla="*/ 2564137 w 3443461"/>
                <a:gd name="connsiteY17" fmla="*/ 2552801 h 6691812"/>
                <a:gd name="connsiteX18" fmla="*/ 2678437 w 3443461"/>
                <a:gd name="connsiteY18" fmla="*/ 2641701 h 6691812"/>
                <a:gd name="connsiteX19" fmla="*/ 2780037 w 3443461"/>
                <a:gd name="connsiteY19" fmla="*/ 2946501 h 6691812"/>
                <a:gd name="connsiteX20" fmla="*/ 2627637 w 3443461"/>
                <a:gd name="connsiteY20" fmla="*/ 3327501 h 6691812"/>
                <a:gd name="connsiteX21" fmla="*/ 2843537 w 3443461"/>
                <a:gd name="connsiteY21" fmla="*/ 3606901 h 6691812"/>
                <a:gd name="connsiteX22" fmla="*/ 1459237 w 3443461"/>
                <a:gd name="connsiteY22" fmla="*/ 2603601 h 6691812"/>
                <a:gd name="connsiteX23" fmla="*/ 1116337 w 3443461"/>
                <a:gd name="connsiteY23" fmla="*/ 3111601 h 6691812"/>
                <a:gd name="connsiteX24" fmla="*/ 2957837 w 3443461"/>
                <a:gd name="connsiteY24" fmla="*/ 3251301 h 6691812"/>
                <a:gd name="connsiteX25" fmla="*/ 3008637 w 3443461"/>
                <a:gd name="connsiteY25" fmla="*/ 4216501 h 6691812"/>
                <a:gd name="connsiteX26" fmla="*/ 2894337 w 3443461"/>
                <a:gd name="connsiteY26" fmla="*/ 6007201 h 6691812"/>
                <a:gd name="connsiteX27" fmla="*/ 2665737 w 3443461"/>
                <a:gd name="connsiteY27" fmla="*/ 6540601 h 6691812"/>
                <a:gd name="connsiteX28" fmla="*/ 1954537 w 3443461"/>
                <a:gd name="connsiteY28" fmla="*/ 6667601 h 6691812"/>
                <a:gd name="connsiteX29" fmla="*/ 2272037 w 3443461"/>
                <a:gd name="connsiteY29" fmla="*/ 6134201 h 6691812"/>
                <a:gd name="connsiteX30" fmla="*/ 836937 w 3443461"/>
                <a:gd name="connsiteY30" fmla="*/ 6502501 h 6691812"/>
                <a:gd name="connsiteX31" fmla="*/ 1827537 w 3443461"/>
                <a:gd name="connsiteY31" fmla="*/ 4991201 h 6691812"/>
                <a:gd name="connsiteX32" fmla="*/ 2475237 w 3443461"/>
                <a:gd name="connsiteY32" fmla="*/ 4407001 h 6691812"/>
                <a:gd name="connsiteX33" fmla="*/ 1446537 w 3443461"/>
                <a:gd name="connsiteY33" fmla="*/ 4876901 h 6691812"/>
                <a:gd name="connsiteX34" fmla="*/ 2741937 w 3443461"/>
                <a:gd name="connsiteY34" fmla="*/ 6032601 h 6691812"/>
                <a:gd name="connsiteX35" fmla="*/ 1179837 w 3443461"/>
                <a:gd name="connsiteY35" fmla="*/ 6058001 h 6691812"/>
                <a:gd name="connsiteX36" fmla="*/ 722637 w 3443461"/>
                <a:gd name="connsiteY36" fmla="*/ 4724501 h 6691812"/>
                <a:gd name="connsiteX37" fmla="*/ 1421137 w 3443461"/>
                <a:gd name="connsiteY37" fmla="*/ 1193901 h 6691812"/>
                <a:gd name="connsiteX38" fmla="*/ 1027437 w 3443461"/>
                <a:gd name="connsiteY38" fmla="*/ 863701 h 6691812"/>
                <a:gd name="connsiteX39" fmla="*/ 1967237 w 3443461"/>
                <a:gd name="connsiteY39" fmla="*/ 698601 h 6691812"/>
                <a:gd name="connsiteX40" fmla="*/ 1306837 w 3443461"/>
                <a:gd name="connsiteY40" fmla="*/ 444601 h 6691812"/>
                <a:gd name="connsiteX41" fmla="*/ 1662437 w 3443461"/>
                <a:gd name="connsiteY41" fmla="*/ 266801 h 6691812"/>
                <a:gd name="connsiteX42" fmla="*/ 1446537 w 3443461"/>
                <a:gd name="connsiteY42" fmla="*/ 12801 h 6691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3443461" h="6691812">
                  <a:moveTo>
                    <a:pt x="1446537" y="12801"/>
                  </a:moveTo>
                  <a:cubicBezTo>
                    <a:pt x="1438070" y="-23182"/>
                    <a:pt x="1457120" y="25501"/>
                    <a:pt x="1611637" y="50901"/>
                  </a:cubicBezTo>
                  <a:cubicBezTo>
                    <a:pt x="1766154" y="76301"/>
                    <a:pt x="2382104" y="131334"/>
                    <a:pt x="2373637" y="165201"/>
                  </a:cubicBezTo>
                  <a:cubicBezTo>
                    <a:pt x="2365170" y="199068"/>
                    <a:pt x="1510037" y="182134"/>
                    <a:pt x="1560837" y="254101"/>
                  </a:cubicBezTo>
                  <a:cubicBezTo>
                    <a:pt x="1611637" y="326068"/>
                    <a:pt x="2585304" y="470001"/>
                    <a:pt x="2678437" y="597001"/>
                  </a:cubicBezTo>
                  <a:cubicBezTo>
                    <a:pt x="2771570" y="724001"/>
                    <a:pt x="2172554" y="918734"/>
                    <a:pt x="2119637" y="1016101"/>
                  </a:cubicBezTo>
                  <a:cubicBezTo>
                    <a:pt x="2066720" y="1113468"/>
                    <a:pt x="2528154" y="1143101"/>
                    <a:pt x="2360937" y="1181201"/>
                  </a:cubicBezTo>
                  <a:cubicBezTo>
                    <a:pt x="2193720" y="1219301"/>
                    <a:pt x="1114220" y="1204484"/>
                    <a:pt x="1116337" y="1244701"/>
                  </a:cubicBezTo>
                  <a:cubicBezTo>
                    <a:pt x="1118454" y="1284918"/>
                    <a:pt x="2274154" y="1361118"/>
                    <a:pt x="2373637" y="1422501"/>
                  </a:cubicBezTo>
                  <a:cubicBezTo>
                    <a:pt x="2473120" y="1483884"/>
                    <a:pt x="1713237" y="1568551"/>
                    <a:pt x="1713237" y="1613001"/>
                  </a:cubicBezTo>
                  <a:cubicBezTo>
                    <a:pt x="1713237" y="1657451"/>
                    <a:pt x="2280504" y="1617234"/>
                    <a:pt x="2373637" y="1689201"/>
                  </a:cubicBezTo>
                  <a:cubicBezTo>
                    <a:pt x="2466770" y="1761168"/>
                    <a:pt x="2164087" y="1972834"/>
                    <a:pt x="2272037" y="2044801"/>
                  </a:cubicBezTo>
                  <a:cubicBezTo>
                    <a:pt x="2379987" y="2116768"/>
                    <a:pt x="3398104" y="2097718"/>
                    <a:pt x="3021337" y="2121001"/>
                  </a:cubicBezTo>
                  <a:cubicBezTo>
                    <a:pt x="2644570" y="2144284"/>
                    <a:pt x="174420" y="2197201"/>
                    <a:pt x="11437" y="2184501"/>
                  </a:cubicBezTo>
                  <a:cubicBezTo>
                    <a:pt x="-151546" y="2171801"/>
                    <a:pt x="1471937" y="2034218"/>
                    <a:pt x="2043437" y="2044801"/>
                  </a:cubicBezTo>
                  <a:cubicBezTo>
                    <a:pt x="2614937" y="2055384"/>
                    <a:pt x="3501820" y="2186618"/>
                    <a:pt x="3440437" y="2248001"/>
                  </a:cubicBezTo>
                  <a:cubicBezTo>
                    <a:pt x="3379054" y="2309384"/>
                    <a:pt x="1821187" y="2362301"/>
                    <a:pt x="1675137" y="2413101"/>
                  </a:cubicBezTo>
                  <a:cubicBezTo>
                    <a:pt x="1529087" y="2463901"/>
                    <a:pt x="2396920" y="2514701"/>
                    <a:pt x="2564137" y="2552801"/>
                  </a:cubicBezTo>
                  <a:cubicBezTo>
                    <a:pt x="2731354" y="2590901"/>
                    <a:pt x="2642454" y="2576084"/>
                    <a:pt x="2678437" y="2641701"/>
                  </a:cubicBezTo>
                  <a:cubicBezTo>
                    <a:pt x="2714420" y="2707318"/>
                    <a:pt x="2788504" y="2832201"/>
                    <a:pt x="2780037" y="2946501"/>
                  </a:cubicBezTo>
                  <a:cubicBezTo>
                    <a:pt x="2771570" y="3060801"/>
                    <a:pt x="2617054" y="3217434"/>
                    <a:pt x="2627637" y="3327501"/>
                  </a:cubicBezTo>
                  <a:cubicBezTo>
                    <a:pt x="2638220" y="3437568"/>
                    <a:pt x="3038270" y="3727551"/>
                    <a:pt x="2843537" y="3606901"/>
                  </a:cubicBezTo>
                  <a:cubicBezTo>
                    <a:pt x="2648804" y="3486251"/>
                    <a:pt x="1747104" y="2686151"/>
                    <a:pt x="1459237" y="2603601"/>
                  </a:cubicBezTo>
                  <a:cubicBezTo>
                    <a:pt x="1171370" y="2521051"/>
                    <a:pt x="866571" y="3003651"/>
                    <a:pt x="1116337" y="3111601"/>
                  </a:cubicBezTo>
                  <a:cubicBezTo>
                    <a:pt x="1366103" y="3219551"/>
                    <a:pt x="2642454" y="3067151"/>
                    <a:pt x="2957837" y="3251301"/>
                  </a:cubicBezTo>
                  <a:cubicBezTo>
                    <a:pt x="3273220" y="3435451"/>
                    <a:pt x="3019220" y="3757184"/>
                    <a:pt x="3008637" y="4216501"/>
                  </a:cubicBezTo>
                  <a:cubicBezTo>
                    <a:pt x="2998054" y="4675818"/>
                    <a:pt x="2951487" y="5619851"/>
                    <a:pt x="2894337" y="6007201"/>
                  </a:cubicBezTo>
                  <a:cubicBezTo>
                    <a:pt x="2837187" y="6394551"/>
                    <a:pt x="2822370" y="6430534"/>
                    <a:pt x="2665737" y="6540601"/>
                  </a:cubicBezTo>
                  <a:cubicBezTo>
                    <a:pt x="2509104" y="6650668"/>
                    <a:pt x="2020154" y="6735334"/>
                    <a:pt x="1954537" y="6667601"/>
                  </a:cubicBezTo>
                  <a:cubicBezTo>
                    <a:pt x="1888920" y="6599868"/>
                    <a:pt x="2458304" y="6161718"/>
                    <a:pt x="2272037" y="6134201"/>
                  </a:cubicBezTo>
                  <a:cubicBezTo>
                    <a:pt x="2085770" y="6106684"/>
                    <a:pt x="911020" y="6693001"/>
                    <a:pt x="836937" y="6502501"/>
                  </a:cubicBezTo>
                  <a:cubicBezTo>
                    <a:pt x="762854" y="6312001"/>
                    <a:pt x="1554487" y="5340451"/>
                    <a:pt x="1827537" y="4991201"/>
                  </a:cubicBezTo>
                  <a:cubicBezTo>
                    <a:pt x="2100587" y="4641951"/>
                    <a:pt x="2538737" y="4426051"/>
                    <a:pt x="2475237" y="4407001"/>
                  </a:cubicBezTo>
                  <a:cubicBezTo>
                    <a:pt x="2411737" y="4387951"/>
                    <a:pt x="1402087" y="4605968"/>
                    <a:pt x="1446537" y="4876901"/>
                  </a:cubicBezTo>
                  <a:cubicBezTo>
                    <a:pt x="1490987" y="5147834"/>
                    <a:pt x="2786387" y="5835751"/>
                    <a:pt x="2741937" y="6032601"/>
                  </a:cubicBezTo>
                  <a:cubicBezTo>
                    <a:pt x="2697487" y="6229451"/>
                    <a:pt x="1516387" y="6276018"/>
                    <a:pt x="1179837" y="6058001"/>
                  </a:cubicBezTo>
                  <a:cubicBezTo>
                    <a:pt x="843287" y="5839984"/>
                    <a:pt x="682420" y="5535184"/>
                    <a:pt x="722637" y="4724501"/>
                  </a:cubicBezTo>
                  <a:cubicBezTo>
                    <a:pt x="762854" y="3913818"/>
                    <a:pt x="1370337" y="1837368"/>
                    <a:pt x="1421137" y="1193901"/>
                  </a:cubicBezTo>
                  <a:cubicBezTo>
                    <a:pt x="1471937" y="550434"/>
                    <a:pt x="936420" y="946251"/>
                    <a:pt x="1027437" y="863701"/>
                  </a:cubicBezTo>
                  <a:cubicBezTo>
                    <a:pt x="1118454" y="781151"/>
                    <a:pt x="1920670" y="768451"/>
                    <a:pt x="1967237" y="698601"/>
                  </a:cubicBezTo>
                  <a:cubicBezTo>
                    <a:pt x="2013804" y="628751"/>
                    <a:pt x="1357637" y="516568"/>
                    <a:pt x="1306837" y="444601"/>
                  </a:cubicBezTo>
                  <a:cubicBezTo>
                    <a:pt x="1256037" y="372634"/>
                    <a:pt x="1643387" y="340884"/>
                    <a:pt x="1662437" y="266801"/>
                  </a:cubicBezTo>
                  <a:cubicBezTo>
                    <a:pt x="1681487" y="192718"/>
                    <a:pt x="1455004" y="48784"/>
                    <a:pt x="1446537" y="12801"/>
                  </a:cubicBezTo>
                  <a:close/>
                </a:path>
              </a:pathLst>
            </a:custGeom>
            <a:solidFill>
              <a:srgbClr val="0070C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537" name="グループ化 1536">
              <a:extLst>
                <a:ext uri="{FF2B5EF4-FFF2-40B4-BE49-F238E27FC236}">
                  <a16:creationId xmlns:a16="http://schemas.microsoft.com/office/drawing/2014/main" id="{51756491-F8CF-477E-A525-671411247E78}"/>
                </a:ext>
              </a:extLst>
            </p:cNvPr>
            <p:cNvGrpSpPr/>
            <p:nvPr/>
          </p:nvGrpSpPr>
          <p:grpSpPr>
            <a:xfrm rot="19810437">
              <a:off x="3213419" y="3622213"/>
              <a:ext cx="3174362" cy="5557173"/>
              <a:chOff x="3893813" y="-106665"/>
              <a:chExt cx="4033438" cy="7061108"/>
            </a:xfrm>
          </p:grpSpPr>
          <p:grpSp>
            <p:nvGrpSpPr>
              <p:cNvPr id="1538" name="グループ化 1537">
                <a:extLst>
                  <a:ext uri="{FF2B5EF4-FFF2-40B4-BE49-F238E27FC236}">
                    <a16:creationId xmlns:a16="http://schemas.microsoft.com/office/drawing/2014/main" id="{C24DBE7E-ABE7-431A-B77A-D25039A8EDE4}"/>
                  </a:ext>
                </a:extLst>
              </p:cNvPr>
              <p:cNvGrpSpPr/>
              <p:nvPr/>
            </p:nvGrpSpPr>
            <p:grpSpPr>
              <a:xfrm rot="1800000">
                <a:off x="5061464" y="-106665"/>
                <a:ext cx="1158468" cy="6591078"/>
                <a:chOff x="4998492" y="128350"/>
                <a:chExt cx="1158468" cy="6591078"/>
              </a:xfrm>
              <a:solidFill>
                <a:srgbClr val="0000FF"/>
              </a:solidFill>
            </p:grpSpPr>
            <p:sp>
              <p:nvSpPr>
                <p:cNvPr id="1632" name="フリーフォーム: 図形 1631">
                  <a:extLst>
                    <a:ext uri="{FF2B5EF4-FFF2-40B4-BE49-F238E27FC236}">
                      <a16:creationId xmlns:a16="http://schemas.microsoft.com/office/drawing/2014/main" id="{D60161B7-CD5C-4580-885A-AC5510804AE4}"/>
                    </a:ext>
                  </a:extLst>
                </p:cNvPr>
                <p:cNvSpPr/>
                <p:nvPr/>
              </p:nvSpPr>
              <p:spPr>
                <a:xfrm>
                  <a:off x="5594095" y="128350"/>
                  <a:ext cx="511480" cy="68534"/>
                </a:xfrm>
                <a:custGeom>
                  <a:avLst/>
                  <a:gdLst>
                    <a:gd name="connsiteX0" fmla="*/ 511430 w 511480"/>
                    <a:gd name="connsiteY0" fmla="*/ 5000 h 68534"/>
                    <a:gd name="connsiteX1" fmla="*/ 276480 w 511480"/>
                    <a:gd name="connsiteY1" fmla="*/ 14525 h 68534"/>
                    <a:gd name="connsiteX2" fmla="*/ 105030 w 511480"/>
                    <a:gd name="connsiteY2" fmla="*/ 36750 h 68534"/>
                    <a:gd name="connsiteX3" fmla="*/ 255 w 511480"/>
                    <a:gd name="connsiteY3" fmla="*/ 68500 h 68534"/>
                    <a:gd name="connsiteX4" fmla="*/ 82805 w 511480"/>
                    <a:gd name="connsiteY4" fmla="*/ 30400 h 68534"/>
                    <a:gd name="connsiteX5" fmla="*/ 295530 w 511480"/>
                    <a:gd name="connsiteY5" fmla="*/ 1825 h 68534"/>
                    <a:gd name="connsiteX6" fmla="*/ 511430 w 511480"/>
                    <a:gd name="connsiteY6" fmla="*/ 5000 h 685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11480" h="68534">
                      <a:moveTo>
                        <a:pt x="511430" y="5000"/>
                      </a:moveTo>
                      <a:cubicBezTo>
                        <a:pt x="508255" y="7117"/>
                        <a:pt x="344213" y="9233"/>
                        <a:pt x="276480" y="14525"/>
                      </a:cubicBezTo>
                      <a:cubicBezTo>
                        <a:pt x="208747" y="19817"/>
                        <a:pt x="151067" y="27754"/>
                        <a:pt x="105030" y="36750"/>
                      </a:cubicBezTo>
                      <a:cubicBezTo>
                        <a:pt x="58993" y="45746"/>
                        <a:pt x="3959" y="69558"/>
                        <a:pt x="255" y="68500"/>
                      </a:cubicBezTo>
                      <a:cubicBezTo>
                        <a:pt x="-3449" y="67442"/>
                        <a:pt x="33593" y="41512"/>
                        <a:pt x="82805" y="30400"/>
                      </a:cubicBezTo>
                      <a:cubicBezTo>
                        <a:pt x="132017" y="19288"/>
                        <a:pt x="222505" y="6588"/>
                        <a:pt x="295530" y="1825"/>
                      </a:cubicBezTo>
                      <a:cubicBezTo>
                        <a:pt x="368555" y="-2938"/>
                        <a:pt x="514605" y="2883"/>
                        <a:pt x="511430" y="500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33" name="フリーフォーム: 図形 1632">
                  <a:extLst>
                    <a:ext uri="{FF2B5EF4-FFF2-40B4-BE49-F238E27FC236}">
                      <a16:creationId xmlns:a16="http://schemas.microsoft.com/office/drawing/2014/main" id="{32577384-6F9B-4AB9-8C5F-CB236B37A374}"/>
                    </a:ext>
                  </a:extLst>
                </p:cNvPr>
                <p:cNvSpPr/>
                <p:nvPr/>
              </p:nvSpPr>
              <p:spPr>
                <a:xfrm>
                  <a:off x="5524234" y="218866"/>
                  <a:ext cx="76665" cy="626078"/>
                </a:xfrm>
                <a:custGeom>
                  <a:avLst/>
                  <a:gdLst>
                    <a:gd name="connsiteX0" fmla="*/ 60591 w 76665"/>
                    <a:gd name="connsiteY0" fmla="*/ 209 h 626078"/>
                    <a:gd name="connsiteX1" fmla="*/ 60591 w 76665"/>
                    <a:gd name="connsiteY1" fmla="*/ 187534 h 626078"/>
                    <a:gd name="connsiteX2" fmla="*/ 44716 w 76665"/>
                    <a:gd name="connsiteY2" fmla="*/ 343109 h 626078"/>
                    <a:gd name="connsiteX3" fmla="*/ 3441 w 76665"/>
                    <a:gd name="connsiteY3" fmla="*/ 552659 h 626078"/>
                    <a:gd name="connsiteX4" fmla="*/ 3441 w 76665"/>
                    <a:gd name="connsiteY4" fmla="*/ 625684 h 626078"/>
                    <a:gd name="connsiteX5" fmla="*/ 12966 w 76665"/>
                    <a:gd name="connsiteY5" fmla="*/ 527259 h 626078"/>
                    <a:gd name="connsiteX6" fmla="*/ 6616 w 76665"/>
                    <a:gd name="connsiteY6" fmla="*/ 422484 h 626078"/>
                    <a:gd name="connsiteX7" fmla="*/ 41541 w 76665"/>
                    <a:gd name="connsiteY7" fmla="*/ 273259 h 626078"/>
                    <a:gd name="connsiteX8" fmla="*/ 76466 w 76665"/>
                    <a:gd name="connsiteY8" fmla="*/ 152609 h 626078"/>
                    <a:gd name="connsiteX9" fmla="*/ 60591 w 76665"/>
                    <a:gd name="connsiteY9" fmla="*/ 209 h 6260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6665" h="626078">
                      <a:moveTo>
                        <a:pt x="60591" y="209"/>
                      </a:moveTo>
                      <a:cubicBezTo>
                        <a:pt x="57945" y="6030"/>
                        <a:pt x="63237" y="130384"/>
                        <a:pt x="60591" y="187534"/>
                      </a:cubicBezTo>
                      <a:cubicBezTo>
                        <a:pt x="57945" y="244684"/>
                        <a:pt x="54241" y="282255"/>
                        <a:pt x="44716" y="343109"/>
                      </a:cubicBezTo>
                      <a:cubicBezTo>
                        <a:pt x="35191" y="403963"/>
                        <a:pt x="10320" y="505563"/>
                        <a:pt x="3441" y="552659"/>
                      </a:cubicBezTo>
                      <a:cubicBezTo>
                        <a:pt x="-3438" y="599755"/>
                        <a:pt x="1854" y="629917"/>
                        <a:pt x="3441" y="625684"/>
                      </a:cubicBezTo>
                      <a:cubicBezTo>
                        <a:pt x="5028" y="621451"/>
                        <a:pt x="12437" y="561126"/>
                        <a:pt x="12966" y="527259"/>
                      </a:cubicBezTo>
                      <a:cubicBezTo>
                        <a:pt x="13495" y="493392"/>
                        <a:pt x="1854" y="464817"/>
                        <a:pt x="6616" y="422484"/>
                      </a:cubicBezTo>
                      <a:cubicBezTo>
                        <a:pt x="11378" y="380151"/>
                        <a:pt x="29899" y="318238"/>
                        <a:pt x="41541" y="273259"/>
                      </a:cubicBezTo>
                      <a:cubicBezTo>
                        <a:pt x="53183" y="228280"/>
                        <a:pt x="74349" y="193884"/>
                        <a:pt x="76466" y="152609"/>
                      </a:cubicBezTo>
                      <a:cubicBezTo>
                        <a:pt x="78583" y="111334"/>
                        <a:pt x="63237" y="-5612"/>
                        <a:pt x="60591" y="20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34" name="フリーフォーム: 図形 1633">
                  <a:extLst>
                    <a:ext uri="{FF2B5EF4-FFF2-40B4-BE49-F238E27FC236}">
                      <a16:creationId xmlns:a16="http://schemas.microsoft.com/office/drawing/2014/main" id="{CC60EF05-6E88-4498-A289-D3B961679426}"/>
                    </a:ext>
                  </a:extLst>
                </p:cNvPr>
                <p:cNvSpPr/>
                <p:nvPr/>
              </p:nvSpPr>
              <p:spPr>
                <a:xfrm>
                  <a:off x="5527675" y="770732"/>
                  <a:ext cx="571581" cy="89887"/>
                </a:xfrm>
                <a:custGeom>
                  <a:avLst/>
                  <a:gdLst>
                    <a:gd name="connsiteX0" fmla="*/ 0 w 571581"/>
                    <a:gd name="connsiteY0" fmla="*/ 89693 h 89887"/>
                    <a:gd name="connsiteX1" fmla="*/ 222250 w 571581"/>
                    <a:gd name="connsiteY1" fmla="*/ 29368 h 89887"/>
                    <a:gd name="connsiteX2" fmla="*/ 371475 w 571581"/>
                    <a:gd name="connsiteY2" fmla="*/ 7143 h 89887"/>
                    <a:gd name="connsiteX3" fmla="*/ 571500 w 571581"/>
                    <a:gd name="connsiteY3" fmla="*/ 793 h 89887"/>
                    <a:gd name="connsiteX4" fmla="*/ 393700 w 571581"/>
                    <a:gd name="connsiteY4" fmla="*/ 793 h 89887"/>
                    <a:gd name="connsiteX5" fmla="*/ 222250 w 571581"/>
                    <a:gd name="connsiteY5" fmla="*/ 7143 h 89887"/>
                    <a:gd name="connsiteX6" fmla="*/ 0 w 571581"/>
                    <a:gd name="connsiteY6" fmla="*/ 89693 h 898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71581" h="89887">
                      <a:moveTo>
                        <a:pt x="0" y="89693"/>
                      </a:moveTo>
                      <a:cubicBezTo>
                        <a:pt x="0" y="93397"/>
                        <a:pt x="160338" y="43126"/>
                        <a:pt x="222250" y="29368"/>
                      </a:cubicBezTo>
                      <a:cubicBezTo>
                        <a:pt x="284162" y="15610"/>
                        <a:pt x="313267" y="11905"/>
                        <a:pt x="371475" y="7143"/>
                      </a:cubicBezTo>
                      <a:cubicBezTo>
                        <a:pt x="429683" y="2381"/>
                        <a:pt x="567796" y="1851"/>
                        <a:pt x="571500" y="793"/>
                      </a:cubicBezTo>
                      <a:cubicBezTo>
                        <a:pt x="575204" y="-265"/>
                        <a:pt x="451908" y="-265"/>
                        <a:pt x="393700" y="793"/>
                      </a:cubicBezTo>
                      <a:cubicBezTo>
                        <a:pt x="335492" y="1851"/>
                        <a:pt x="282046" y="-2382"/>
                        <a:pt x="222250" y="7143"/>
                      </a:cubicBezTo>
                      <a:cubicBezTo>
                        <a:pt x="162454" y="16668"/>
                        <a:pt x="0" y="85989"/>
                        <a:pt x="0" y="8969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35" name="フリーフォーム: 図形 1634">
                  <a:extLst>
                    <a:ext uri="{FF2B5EF4-FFF2-40B4-BE49-F238E27FC236}">
                      <a16:creationId xmlns:a16="http://schemas.microsoft.com/office/drawing/2014/main" id="{A8CD7F04-CD6B-4BC6-9637-1BA16CEAEA1C}"/>
                    </a:ext>
                  </a:extLst>
                </p:cNvPr>
                <p:cNvSpPr/>
                <p:nvPr/>
              </p:nvSpPr>
              <p:spPr>
                <a:xfrm>
                  <a:off x="5444807" y="828306"/>
                  <a:ext cx="202081" cy="378225"/>
                </a:xfrm>
                <a:custGeom>
                  <a:avLst/>
                  <a:gdLst>
                    <a:gd name="connsiteX0" fmla="*/ 184468 w 202081"/>
                    <a:gd name="connsiteY0" fmla="*/ 369 h 378225"/>
                    <a:gd name="connsiteX1" fmla="*/ 187643 w 202081"/>
                    <a:gd name="connsiteY1" fmla="*/ 149594 h 378225"/>
                    <a:gd name="connsiteX2" fmla="*/ 181293 w 202081"/>
                    <a:gd name="connsiteY2" fmla="*/ 209919 h 378225"/>
                    <a:gd name="connsiteX3" fmla="*/ 114618 w 202081"/>
                    <a:gd name="connsiteY3" fmla="*/ 292469 h 378225"/>
                    <a:gd name="connsiteX4" fmla="*/ 318 w 202081"/>
                    <a:gd name="connsiteY4" fmla="*/ 378194 h 378225"/>
                    <a:gd name="connsiteX5" fmla="*/ 152718 w 202081"/>
                    <a:gd name="connsiteY5" fmla="*/ 282944 h 378225"/>
                    <a:gd name="connsiteX6" fmla="*/ 200343 w 202081"/>
                    <a:gd name="connsiteY6" fmla="*/ 197219 h 378225"/>
                    <a:gd name="connsiteX7" fmla="*/ 184468 w 202081"/>
                    <a:gd name="connsiteY7" fmla="*/ 369 h 3782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02081" h="378225">
                      <a:moveTo>
                        <a:pt x="184468" y="369"/>
                      </a:moveTo>
                      <a:cubicBezTo>
                        <a:pt x="182351" y="-7568"/>
                        <a:pt x="188172" y="114669"/>
                        <a:pt x="187643" y="149594"/>
                      </a:cubicBezTo>
                      <a:cubicBezTo>
                        <a:pt x="187114" y="184519"/>
                        <a:pt x="193464" y="186107"/>
                        <a:pt x="181293" y="209919"/>
                      </a:cubicBezTo>
                      <a:cubicBezTo>
                        <a:pt x="169122" y="233732"/>
                        <a:pt x="144780" y="264423"/>
                        <a:pt x="114618" y="292469"/>
                      </a:cubicBezTo>
                      <a:cubicBezTo>
                        <a:pt x="84456" y="320515"/>
                        <a:pt x="-6032" y="379782"/>
                        <a:pt x="318" y="378194"/>
                      </a:cubicBezTo>
                      <a:cubicBezTo>
                        <a:pt x="6668" y="376607"/>
                        <a:pt x="119381" y="313106"/>
                        <a:pt x="152718" y="282944"/>
                      </a:cubicBezTo>
                      <a:cubicBezTo>
                        <a:pt x="186055" y="252782"/>
                        <a:pt x="192406" y="241669"/>
                        <a:pt x="200343" y="197219"/>
                      </a:cubicBezTo>
                      <a:cubicBezTo>
                        <a:pt x="208280" y="152769"/>
                        <a:pt x="186585" y="8306"/>
                        <a:pt x="184468" y="36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36" name="フリーフォーム: 図形 1635">
                  <a:extLst>
                    <a:ext uri="{FF2B5EF4-FFF2-40B4-BE49-F238E27FC236}">
                      <a16:creationId xmlns:a16="http://schemas.microsoft.com/office/drawing/2014/main" id="{857BCF3F-ED1D-4BA0-B7E3-2CF9225E63E4}"/>
                    </a:ext>
                  </a:extLst>
                </p:cNvPr>
                <p:cNvSpPr/>
                <p:nvPr/>
              </p:nvSpPr>
              <p:spPr>
                <a:xfrm>
                  <a:off x="5021778" y="1181583"/>
                  <a:ext cx="451883" cy="1977959"/>
                </a:xfrm>
                <a:custGeom>
                  <a:avLst/>
                  <a:gdLst>
                    <a:gd name="connsiteX0" fmla="*/ 445572 w 451883"/>
                    <a:gd name="connsiteY0" fmla="*/ 18567 h 1977959"/>
                    <a:gd name="connsiteX1" fmla="*/ 115372 w 451883"/>
                    <a:gd name="connsiteY1" fmla="*/ 507517 h 1977959"/>
                    <a:gd name="connsiteX2" fmla="*/ 20122 w 451883"/>
                    <a:gd name="connsiteY2" fmla="*/ 1339367 h 1977959"/>
                    <a:gd name="connsiteX3" fmla="*/ 1072 w 451883"/>
                    <a:gd name="connsiteY3" fmla="*/ 1714017 h 1977959"/>
                    <a:gd name="connsiteX4" fmla="*/ 39172 w 451883"/>
                    <a:gd name="connsiteY4" fmla="*/ 1974367 h 1977959"/>
                    <a:gd name="connsiteX5" fmla="*/ 20122 w 451883"/>
                    <a:gd name="connsiteY5" fmla="*/ 1523517 h 1977959"/>
                    <a:gd name="connsiteX6" fmla="*/ 64572 w 451883"/>
                    <a:gd name="connsiteY6" fmla="*/ 983767 h 1977959"/>
                    <a:gd name="connsiteX7" fmla="*/ 128072 w 451883"/>
                    <a:gd name="connsiteY7" fmla="*/ 577367 h 1977959"/>
                    <a:gd name="connsiteX8" fmla="*/ 318572 w 451883"/>
                    <a:gd name="connsiteY8" fmla="*/ 145567 h 1977959"/>
                    <a:gd name="connsiteX9" fmla="*/ 445572 w 451883"/>
                    <a:gd name="connsiteY9" fmla="*/ 18567 h 19779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51883" h="1977959">
                      <a:moveTo>
                        <a:pt x="445572" y="18567"/>
                      </a:moveTo>
                      <a:cubicBezTo>
                        <a:pt x="411705" y="78892"/>
                        <a:pt x="186280" y="287384"/>
                        <a:pt x="115372" y="507517"/>
                      </a:cubicBezTo>
                      <a:cubicBezTo>
                        <a:pt x="44464" y="727650"/>
                        <a:pt x="39172" y="1138284"/>
                        <a:pt x="20122" y="1339367"/>
                      </a:cubicBezTo>
                      <a:cubicBezTo>
                        <a:pt x="1072" y="1540450"/>
                        <a:pt x="-2103" y="1608184"/>
                        <a:pt x="1072" y="1714017"/>
                      </a:cubicBezTo>
                      <a:cubicBezTo>
                        <a:pt x="4247" y="1819850"/>
                        <a:pt x="35997" y="2006117"/>
                        <a:pt x="39172" y="1974367"/>
                      </a:cubicBezTo>
                      <a:cubicBezTo>
                        <a:pt x="42347" y="1942617"/>
                        <a:pt x="15889" y="1688617"/>
                        <a:pt x="20122" y="1523517"/>
                      </a:cubicBezTo>
                      <a:cubicBezTo>
                        <a:pt x="24355" y="1358417"/>
                        <a:pt x="46580" y="1141459"/>
                        <a:pt x="64572" y="983767"/>
                      </a:cubicBezTo>
                      <a:cubicBezTo>
                        <a:pt x="82564" y="826075"/>
                        <a:pt x="85739" y="717067"/>
                        <a:pt x="128072" y="577367"/>
                      </a:cubicBezTo>
                      <a:cubicBezTo>
                        <a:pt x="170405" y="437667"/>
                        <a:pt x="268830" y="234467"/>
                        <a:pt x="318572" y="145567"/>
                      </a:cubicBezTo>
                      <a:cubicBezTo>
                        <a:pt x="368314" y="56667"/>
                        <a:pt x="479439" y="-41758"/>
                        <a:pt x="445572" y="1856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37" name="フリーフォーム: 図形 1636">
                  <a:extLst>
                    <a:ext uri="{FF2B5EF4-FFF2-40B4-BE49-F238E27FC236}">
                      <a16:creationId xmlns:a16="http://schemas.microsoft.com/office/drawing/2014/main" id="{B734B7E2-47D3-41AE-AB88-CB4EA96BB3E8}"/>
                    </a:ext>
                  </a:extLst>
                </p:cNvPr>
                <p:cNvSpPr/>
                <p:nvPr/>
              </p:nvSpPr>
              <p:spPr>
                <a:xfrm>
                  <a:off x="5011397" y="3159323"/>
                  <a:ext cx="109243" cy="2208083"/>
                </a:xfrm>
                <a:custGeom>
                  <a:avLst/>
                  <a:gdLst>
                    <a:gd name="connsiteX0" fmla="*/ 33043 w 109243"/>
                    <a:gd name="connsiteY0" fmla="*/ 2977 h 2208083"/>
                    <a:gd name="connsiteX1" fmla="*/ 55903 w 109243"/>
                    <a:gd name="connsiteY1" fmla="*/ 574477 h 2208083"/>
                    <a:gd name="connsiteX2" fmla="*/ 86383 w 109243"/>
                    <a:gd name="connsiteY2" fmla="*/ 688777 h 2208083"/>
                    <a:gd name="connsiteX3" fmla="*/ 55903 w 109243"/>
                    <a:gd name="connsiteY3" fmla="*/ 757357 h 2208083"/>
                    <a:gd name="connsiteX4" fmla="*/ 33043 w 109243"/>
                    <a:gd name="connsiteY4" fmla="*/ 1252657 h 2208083"/>
                    <a:gd name="connsiteX5" fmla="*/ 33043 w 109243"/>
                    <a:gd name="connsiteY5" fmla="*/ 1397437 h 2208083"/>
                    <a:gd name="connsiteX6" fmla="*/ 109243 w 109243"/>
                    <a:gd name="connsiteY6" fmla="*/ 1504117 h 2208083"/>
                    <a:gd name="connsiteX7" fmla="*/ 33043 w 109243"/>
                    <a:gd name="connsiteY7" fmla="*/ 1572697 h 2208083"/>
                    <a:gd name="connsiteX8" fmla="*/ 63523 w 109243"/>
                    <a:gd name="connsiteY8" fmla="*/ 2052757 h 2208083"/>
                    <a:gd name="connsiteX9" fmla="*/ 55903 w 109243"/>
                    <a:gd name="connsiteY9" fmla="*/ 2205157 h 2208083"/>
                    <a:gd name="connsiteX10" fmla="*/ 48283 w 109243"/>
                    <a:gd name="connsiteY10" fmla="*/ 1946077 h 2208083"/>
                    <a:gd name="connsiteX11" fmla="*/ 25423 w 109243"/>
                    <a:gd name="connsiteY11" fmla="*/ 1549837 h 2208083"/>
                    <a:gd name="connsiteX12" fmla="*/ 10183 w 109243"/>
                    <a:gd name="connsiteY12" fmla="*/ 810697 h 2208083"/>
                    <a:gd name="connsiteX13" fmla="*/ 2563 w 109243"/>
                    <a:gd name="connsiteY13" fmla="*/ 368737 h 2208083"/>
                    <a:gd name="connsiteX14" fmla="*/ 33043 w 109243"/>
                    <a:gd name="connsiteY14" fmla="*/ 2977 h 22080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09243" h="2208083">
                      <a:moveTo>
                        <a:pt x="33043" y="2977"/>
                      </a:moveTo>
                      <a:cubicBezTo>
                        <a:pt x="41933" y="37267"/>
                        <a:pt x="47013" y="460177"/>
                        <a:pt x="55903" y="574477"/>
                      </a:cubicBezTo>
                      <a:cubicBezTo>
                        <a:pt x="64793" y="688777"/>
                        <a:pt x="86383" y="658297"/>
                        <a:pt x="86383" y="688777"/>
                      </a:cubicBezTo>
                      <a:cubicBezTo>
                        <a:pt x="86383" y="719257"/>
                        <a:pt x="64793" y="663377"/>
                        <a:pt x="55903" y="757357"/>
                      </a:cubicBezTo>
                      <a:cubicBezTo>
                        <a:pt x="47013" y="851337"/>
                        <a:pt x="36853" y="1145977"/>
                        <a:pt x="33043" y="1252657"/>
                      </a:cubicBezTo>
                      <a:cubicBezTo>
                        <a:pt x="29233" y="1359337"/>
                        <a:pt x="20343" y="1355527"/>
                        <a:pt x="33043" y="1397437"/>
                      </a:cubicBezTo>
                      <a:cubicBezTo>
                        <a:pt x="45743" y="1439347"/>
                        <a:pt x="109243" y="1474907"/>
                        <a:pt x="109243" y="1504117"/>
                      </a:cubicBezTo>
                      <a:cubicBezTo>
                        <a:pt x="109243" y="1533327"/>
                        <a:pt x="40663" y="1481257"/>
                        <a:pt x="33043" y="1572697"/>
                      </a:cubicBezTo>
                      <a:cubicBezTo>
                        <a:pt x="25423" y="1664137"/>
                        <a:pt x="59713" y="1947347"/>
                        <a:pt x="63523" y="2052757"/>
                      </a:cubicBezTo>
                      <a:cubicBezTo>
                        <a:pt x="67333" y="2158167"/>
                        <a:pt x="58443" y="2222937"/>
                        <a:pt x="55903" y="2205157"/>
                      </a:cubicBezTo>
                      <a:cubicBezTo>
                        <a:pt x="53363" y="2187377"/>
                        <a:pt x="53363" y="2055297"/>
                        <a:pt x="48283" y="1946077"/>
                      </a:cubicBezTo>
                      <a:cubicBezTo>
                        <a:pt x="43203" y="1836857"/>
                        <a:pt x="31773" y="1739067"/>
                        <a:pt x="25423" y="1549837"/>
                      </a:cubicBezTo>
                      <a:cubicBezTo>
                        <a:pt x="19073" y="1360607"/>
                        <a:pt x="13993" y="1007547"/>
                        <a:pt x="10183" y="810697"/>
                      </a:cubicBezTo>
                      <a:cubicBezTo>
                        <a:pt x="6373" y="613847"/>
                        <a:pt x="-5057" y="498277"/>
                        <a:pt x="2563" y="368737"/>
                      </a:cubicBezTo>
                      <a:cubicBezTo>
                        <a:pt x="10183" y="239197"/>
                        <a:pt x="24153" y="-31313"/>
                        <a:pt x="33043" y="297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38" name="フリーフォーム: 図形 1637">
                  <a:extLst>
                    <a:ext uri="{FF2B5EF4-FFF2-40B4-BE49-F238E27FC236}">
                      <a16:creationId xmlns:a16="http://schemas.microsoft.com/office/drawing/2014/main" id="{4B0FF882-2F70-4D45-88FC-6AC6A36F9577}"/>
                    </a:ext>
                  </a:extLst>
                </p:cNvPr>
                <p:cNvSpPr/>
                <p:nvPr/>
              </p:nvSpPr>
              <p:spPr>
                <a:xfrm>
                  <a:off x="5005999" y="5333935"/>
                  <a:ext cx="1150961" cy="1385493"/>
                </a:xfrm>
                <a:custGeom>
                  <a:avLst/>
                  <a:gdLst>
                    <a:gd name="connsiteX0" fmla="*/ 61301 w 1150961"/>
                    <a:gd name="connsiteY0" fmla="*/ 65 h 1385493"/>
                    <a:gd name="connsiteX1" fmla="*/ 38441 w 1150961"/>
                    <a:gd name="connsiteY1" fmla="*/ 236285 h 1385493"/>
                    <a:gd name="connsiteX2" fmla="*/ 76541 w 1150961"/>
                    <a:gd name="connsiteY2" fmla="*/ 388685 h 1385493"/>
                    <a:gd name="connsiteX3" fmla="*/ 30821 w 1150961"/>
                    <a:gd name="connsiteY3" fmla="*/ 693485 h 1385493"/>
                    <a:gd name="connsiteX4" fmla="*/ 38441 w 1150961"/>
                    <a:gd name="connsiteY4" fmla="*/ 823025 h 1385493"/>
                    <a:gd name="connsiteX5" fmla="*/ 145121 w 1150961"/>
                    <a:gd name="connsiteY5" fmla="*/ 1158305 h 1385493"/>
                    <a:gd name="connsiteX6" fmla="*/ 228941 w 1150961"/>
                    <a:gd name="connsiteY6" fmla="*/ 1303085 h 1385493"/>
                    <a:gd name="connsiteX7" fmla="*/ 526121 w 1150961"/>
                    <a:gd name="connsiteY7" fmla="*/ 1364045 h 1385493"/>
                    <a:gd name="connsiteX8" fmla="*/ 747101 w 1150961"/>
                    <a:gd name="connsiteY8" fmla="*/ 1310705 h 1385493"/>
                    <a:gd name="connsiteX9" fmla="*/ 800441 w 1150961"/>
                    <a:gd name="connsiteY9" fmla="*/ 1287845 h 1385493"/>
                    <a:gd name="connsiteX10" fmla="*/ 869021 w 1150961"/>
                    <a:gd name="connsiteY10" fmla="*/ 1341185 h 1385493"/>
                    <a:gd name="connsiteX11" fmla="*/ 990941 w 1150961"/>
                    <a:gd name="connsiteY11" fmla="*/ 1379285 h 1385493"/>
                    <a:gd name="connsiteX12" fmla="*/ 1150961 w 1150961"/>
                    <a:gd name="connsiteY12" fmla="*/ 1379285 h 1385493"/>
                    <a:gd name="connsiteX13" fmla="*/ 952841 w 1150961"/>
                    <a:gd name="connsiteY13" fmla="*/ 1379285 h 1385493"/>
                    <a:gd name="connsiteX14" fmla="*/ 792821 w 1150961"/>
                    <a:gd name="connsiteY14" fmla="*/ 1295465 h 1385493"/>
                    <a:gd name="connsiteX15" fmla="*/ 609941 w 1150961"/>
                    <a:gd name="connsiteY15" fmla="*/ 1356425 h 1385493"/>
                    <a:gd name="connsiteX16" fmla="*/ 259421 w 1150961"/>
                    <a:gd name="connsiteY16" fmla="*/ 1325945 h 1385493"/>
                    <a:gd name="connsiteX17" fmla="*/ 160361 w 1150961"/>
                    <a:gd name="connsiteY17" fmla="*/ 1257365 h 1385493"/>
                    <a:gd name="connsiteX18" fmla="*/ 61301 w 1150961"/>
                    <a:gd name="connsiteY18" fmla="*/ 906845 h 1385493"/>
                    <a:gd name="connsiteX19" fmla="*/ 15581 w 1150961"/>
                    <a:gd name="connsiteY19" fmla="*/ 716345 h 1385493"/>
                    <a:gd name="connsiteX20" fmla="*/ 30821 w 1150961"/>
                    <a:gd name="connsiteY20" fmla="*/ 411545 h 1385493"/>
                    <a:gd name="connsiteX21" fmla="*/ 30821 w 1150961"/>
                    <a:gd name="connsiteY21" fmla="*/ 312485 h 1385493"/>
                    <a:gd name="connsiteX22" fmla="*/ 341 w 1150961"/>
                    <a:gd name="connsiteY22" fmla="*/ 213425 h 1385493"/>
                    <a:gd name="connsiteX23" fmla="*/ 61301 w 1150961"/>
                    <a:gd name="connsiteY23" fmla="*/ 65 h 1385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1150961" h="1385493">
                      <a:moveTo>
                        <a:pt x="61301" y="65"/>
                      </a:moveTo>
                      <a:cubicBezTo>
                        <a:pt x="67651" y="3875"/>
                        <a:pt x="35901" y="171515"/>
                        <a:pt x="38441" y="236285"/>
                      </a:cubicBezTo>
                      <a:cubicBezTo>
                        <a:pt x="40981" y="301055"/>
                        <a:pt x="77811" y="312485"/>
                        <a:pt x="76541" y="388685"/>
                      </a:cubicBezTo>
                      <a:cubicBezTo>
                        <a:pt x="75271" y="464885"/>
                        <a:pt x="37171" y="621095"/>
                        <a:pt x="30821" y="693485"/>
                      </a:cubicBezTo>
                      <a:cubicBezTo>
                        <a:pt x="24471" y="765875"/>
                        <a:pt x="19391" y="745555"/>
                        <a:pt x="38441" y="823025"/>
                      </a:cubicBezTo>
                      <a:cubicBezTo>
                        <a:pt x="57491" y="900495"/>
                        <a:pt x="113371" y="1078295"/>
                        <a:pt x="145121" y="1158305"/>
                      </a:cubicBezTo>
                      <a:cubicBezTo>
                        <a:pt x="176871" y="1238315"/>
                        <a:pt x="165441" y="1268795"/>
                        <a:pt x="228941" y="1303085"/>
                      </a:cubicBezTo>
                      <a:cubicBezTo>
                        <a:pt x="292441" y="1337375"/>
                        <a:pt x="439761" y="1362775"/>
                        <a:pt x="526121" y="1364045"/>
                      </a:cubicBezTo>
                      <a:cubicBezTo>
                        <a:pt x="612481" y="1365315"/>
                        <a:pt x="701381" y="1323405"/>
                        <a:pt x="747101" y="1310705"/>
                      </a:cubicBezTo>
                      <a:cubicBezTo>
                        <a:pt x="792821" y="1298005"/>
                        <a:pt x="780121" y="1282765"/>
                        <a:pt x="800441" y="1287845"/>
                      </a:cubicBezTo>
                      <a:cubicBezTo>
                        <a:pt x="820761" y="1292925"/>
                        <a:pt x="837271" y="1325945"/>
                        <a:pt x="869021" y="1341185"/>
                      </a:cubicBezTo>
                      <a:cubicBezTo>
                        <a:pt x="900771" y="1356425"/>
                        <a:pt x="943951" y="1372935"/>
                        <a:pt x="990941" y="1379285"/>
                      </a:cubicBezTo>
                      <a:cubicBezTo>
                        <a:pt x="1037931" y="1385635"/>
                        <a:pt x="1150961" y="1379285"/>
                        <a:pt x="1150961" y="1379285"/>
                      </a:cubicBezTo>
                      <a:cubicBezTo>
                        <a:pt x="1144611" y="1379285"/>
                        <a:pt x="1012531" y="1393255"/>
                        <a:pt x="952841" y="1379285"/>
                      </a:cubicBezTo>
                      <a:cubicBezTo>
                        <a:pt x="893151" y="1365315"/>
                        <a:pt x="849971" y="1299275"/>
                        <a:pt x="792821" y="1295465"/>
                      </a:cubicBezTo>
                      <a:cubicBezTo>
                        <a:pt x="735671" y="1291655"/>
                        <a:pt x="698841" y="1351345"/>
                        <a:pt x="609941" y="1356425"/>
                      </a:cubicBezTo>
                      <a:cubicBezTo>
                        <a:pt x="521041" y="1361505"/>
                        <a:pt x="334351" y="1342455"/>
                        <a:pt x="259421" y="1325945"/>
                      </a:cubicBezTo>
                      <a:cubicBezTo>
                        <a:pt x="184491" y="1309435"/>
                        <a:pt x="193381" y="1327215"/>
                        <a:pt x="160361" y="1257365"/>
                      </a:cubicBezTo>
                      <a:cubicBezTo>
                        <a:pt x="127341" y="1187515"/>
                        <a:pt x="85431" y="997015"/>
                        <a:pt x="61301" y="906845"/>
                      </a:cubicBezTo>
                      <a:cubicBezTo>
                        <a:pt x="37171" y="816675"/>
                        <a:pt x="20661" y="798895"/>
                        <a:pt x="15581" y="716345"/>
                      </a:cubicBezTo>
                      <a:cubicBezTo>
                        <a:pt x="10501" y="633795"/>
                        <a:pt x="28281" y="478855"/>
                        <a:pt x="30821" y="411545"/>
                      </a:cubicBezTo>
                      <a:cubicBezTo>
                        <a:pt x="33361" y="344235"/>
                        <a:pt x="35901" y="345505"/>
                        <a:pt x="30821" y="312485"/>
                      </a:cubicBezTo>
                      <a:cubicBezTo>
                        <a:pt x="25741" y="279465"/>
                        <a:pt x="-3469" y="268035"/>
                        <a:pt x="341" y="213425"/>
                      </a:cubicBezTo>
                      <a:cubicBezTo>
                        <a:pt x="4151" y="158815"/>
                        <a:pt x="54951" y="-3745"/>
                        <a:pt x="61301" y="6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39" name="フリーフォーム: 図形 1638">
                  <a:extLst>
                    <a:ext uri="{FF2B5EF4-FFF2-40B4-BE49-F238E27FC236}">
                      <a16:creationId xmlns:a16="http://schemas.microsoft.com/office/drawing/2014/main" id="{3B60AA77-8D98-4514-816A-32881FE038B4}"/>
                    </a:ext>
                  </a:extLst>
                </p:cNvPr>
                <p:cNvSpPr/>
                <p:nvPr/>
              </p:nvSpPr>
              <p:spPr>
                <a:xfrm>
                  <a:off x="5013960" y="4574764"/>
                  <a:ext cx="38895" cy="805230"/>
                </a:xfrm>
                <a:custGeom>
                  <a:avLst/>
                  <a:gdLst>
                    <a:gd name="connsiteX0" fmla="*/ 15240 w 38895"/>
                    <a:gd name="connsiteY0" fmla="*/ 27716 h 805230"/>
                    <a:gd name="connsiteX1" fmla="*/ 38100 w 38895"/>
                    <a:gd name="connsiteY1" fmla="*/ 530636 h 805230"/>
                    <a:gd name="connsiteX2" fmla="*/ 30480 w 38895"/>
                    <a:gd name="connsiteY2" fmla="*/ 804956 h 805230"/>
                    <a:gd name="connsiteX3" fmla="*/ 0 w 38895"/>
                    <a:gd name="connsiteY3" fmla="*/ 484916 h 805230"/>
                    <a:gd name="connsiteX4" fmla="*/ 30480 w 38895"/>
                    <a:gd name="connsiteY4" fmla="*/ 111536 h 805230"/>
                    <a:gd name="connsiteX5" fmla="*/ 15240 w 38895"/>
                    <a:gd name="connsiteY5" fmla="*/ 27716 h 8052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895" h="805230">
                      <a:moveTo>
                        <a:pt x="15240" y="27716"/>
                      </a:moveTo>
                      <a:cubicBezTo>
                        <a:pt x="16510" y="97566"/>
                        <a:pt x="35560" y="401096"/>
                        <a:pt x="38100" y="530636"/>
                      </a:cubicBezTo>
                      <a:cubicBezTo>
                        <a:pt x="40640" y="660176"/>
                        <a:pt x="36830" y="812576"/>
                        <a:pt x="30480" y="804956"/>
                      </a:cubicBezTo>
                      <a:cubicBezTo>
                        <a:pt x="24130" y="797336"/>
                        <a:pt x="0" y="600486"/>
                        <a:pt x="0" y="484916"/>
                      </a:cubicBezTo>
                      <a:cubicBezTo>
                        <a:pt x="0" y="369346"/>
                        <a:pt x="26670" y="190276"/>
                        <a:pt x="30480" y="111536"/>
                      </a:cubicBezTo>
                      <a:cubicBezTo>
                        <a:pt x="34290" y="32796"/>
                        <a:pt x="13970" y="-42134"/>
                        <a:pt x="15240" y="2771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40" name="フリーフォーム: 図形 1639">
                  <a:extLst>
                    <a:ext uri="{FF2B5EF4-FFF2-40B4-BE49-F238E27FC236}">
                      <a16:creationId xmlns:a16="http://schemas.microsoft.com/office/drawing/2014/main" id="{BCDEB2A2-05D6-40AC-9E62-64A12BD7397C}"/>
                    </a:ext>
                  </a:extLst>
                </p:cNvPr>
                <p:cNvSpPr/>
                <p:nvPr/>
              </p:nvSpPr>
              <p:spPr>
                <a:xfrm>
                  <a:off x="5634038" y="832391"/>
                  <a:ext cx="515803" cy="43909"/>
                </a:xfrm>
                <a:custGeom>
                  <a:avLst/>
                  <a:gdLst>
                    <a:gd name="connsiteX0" fmla="*/ 0 w 515803"/>
                    <a:gd name="connsiteY0" fmla="*/ 24859 h 43909"/>
                    <a:gd name="connsiteX1" fmla="*/ 433387 w 515803"/>
                    <a:gd name="connsiteY1" fmla="*/ 1047 h 43909"/>
                    <a:gd name="connsiteX2" fmla="*/ 504825 w 515803"/>
                    <a:gd name="connsiteY2" fmla="*/ 5809 h 43909"/>
                    <a:gd name="connsiteX3" fmla="*/ 290512 w 515803"/>
                    <a:gd name="connsiteY3" fmla="*/ 20097 h 43909"/>
                    <a:gd name="connsiteX4" fmla="*/ 133350 w 515803"/>
                    <a:gd name="connsiteY4" fmla="*/ 43909 h 43909"/>
                    <a:gd name="connsiteX5" fmla="*/ 0 w 515803"/>
                    <a:gd name="connsiteY5" fmla="*/ 24859 h 439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15803" h="43909">
                      <a:moveTo>
                        <a:pt x="0" y="24859"/>
                      </a:moveTo>
                      <a:lnTo>
                        <a:pt x="433387" y="1047"/>
                      </a:lnTo>
                      <a:cubicBezTo>
                        <a:pt x="517524" y="-2128"/>
                        <a:pt x="528638" y="2634"/>
                        <a:pt x="504825" y="5809"/>
                      </a:cubicBezTo>
                      <a:cubicBezTo>
                        <a:pt x="481013" y="8984"/>
                        <a:pt x="352425" y="13747"/>
                        <a:pt x="290512" y="20097"/>
                      </a:cubicBezTo>
                      <a:cubicBezTo>
                        <a:pt x="228600" y="26447"/>
                        <a:pt x="133350" y="43909"/>
                        <a:pt x="133350" y="43909"/>
                      </a:cubicBezTo>
                      <a:lnTo>
                        <a:pt x="0" y="2485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41" name="フリーフォーム: 図形 1640">
                  <a:extLst>
                    <a:ext uri="{FF2B5EF4-FFF2-40B4-BE49-F238E27FC236}">
                      <a16:creationId xmlns:a16="http://schemas.microsoft.com/office/drawing/2014/main" id="{BD147757-729C-4A0B-B40B-304842246D52}"/>
                    </a:ext>
                  </a:extLst>
                </p:cNvPr>
                <p:cNvSpPr/>
                <p:nvPr/>
              </p:nvSpPr>
              <p:spPr>
                <a:xfrm>
                  <a:off x="5652013" y="975487"/>
                  <a:ext cx="461732" cy="90808"/>
                </a:xfrm>
                <a:custGeom>
                  <a:avLst/>
                  <a:gdLst>
                    <a:gd name="connsiteX0" fmla="*/ 1075 w 461732"/>
                    <a:gd name="connsiteY0" fmla="*/ 826 h 90808"/>
                    <a:gd name="connsiteX1" fmla="*/ 124900 w 461732"/>
                    <a:gd name="connsiteY1" fmla="*/ 43688 h 90808"/>
                    <a:gd name="connsiteX2" fmla="*/ 291587 w 461732"/>
                    <a:gd name="connsiteY2" fmla="*/ 53213 h 90808"/>
                    <a:gd name="connsiteX3" fmla="*/ 458275 w 461732"/>
                    <a:gd name="connsiteY3" fmla="*/ 77026 h 90808"/>
                    <a:gd name="connsiteX4" fmla="*/ 129662 w 461732"/>
                    <a:gd name="connsiteY4" fmla="*/ 86551 h 90808"/>
                    <a:gd name="connsiteX5" fmla="*/ 67750 w 461732"/>
                    <a:gd name="connsiteY5" fmla="*/ 86551 h 90808"/>
                    <a:gd name="connsiteX6" fmla="*/ 1075 w 461732"/>
                    <a:gd name="connsiteY6" fmla="*/ 826 h 908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61732" h="90808">
                      <a:moveTo>
                        <a:pt x="1075" y="826"/>
                      </a:moveTo>
                      <a:cubicBezTo>
                        <a:pt x="10600" y="-6318"/>
                        <a:pt x="76481" y="34957"/>
                        <a:pt x="124900" y="43688"/>
                      </a:cubicBezTo>
                      <a:cubicBezTo>
                        <a:pt x="173319" y="52419"/>
                        <a:pt x="236025" y="47657"/>
                        <a:pt x="291587" y="53213"/>
                      </a:cubicBezTo>
                      <a:cubicBezTo>
                        <a:pt x="347149" y="58769"/>
                        <a:pt x="485262" y="71470"/>
                        <a:pt x="458275" y="77026"/>
                      </a:cubicBezTo>
                      <a:cubicBezTo>
                        <a:pt x="431288" y="82582"/>
                        <a:pt x="194749" y="84964"/>
                        <a:pt x="129662" y="86551"/>
                      </a:cubicBezTo>
                      <a:cubicBezTo>
                        <a:pt x="64575" y="88138"/>
                        <a:pt x="87594" y="95282"/>
                        <a:pt x="67750" y="86551"/>
                      </a:cubicBezTo>
                      <a:cubicBezTo>
                        <a:pt x="47906" y="77820"/>
                        <a:pt x="-8450" y="7970"/>
                        <a:pt x="1075" y="82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42" name="フリーフォーム: 図形 1641">
                  <a:extLst>
                    <a:ext uri="{FF2B5EF4-FFF2-40B4-BE49-F238E27FC236}">
                      <a16:creationId xmlns:a16="http://schemas.microsoft.com/office/drawing/2014/main" id="{2ABB7076-29CD-4263-AA22-D97F548A1D85}"/>
                    </a:ext>
                  </a:extLst>
                </p:cNvPr>
                <p:cNvSpPr/>
                <p:nvPr/>
              </p:nvSpPr>
              <p:spPr>
                <a:xfrm>
                  <a:off x="5194820" y="1476335"/>
                  <a:ext cx="920508" cy="109665"/>
                </a:xfrm>
                <a:custGeom>
                  <a:avLst/>
                  <a:gdLst>
                    <a:gd name="connsiteX0" fmla="*/ 10593 w 920508"/>
                    <a:gd name="connsiteY0" fmla="*/ 109578 h 109665"/>
                    <a:gd name="connsiteX1" fmla="*/ 472555 w 920508"/>
                    <a:gd name="connsiteY1" fmla="*/ 38140 h 109665"/>
                    <a:gd name="connsiteX2" fmla="*/ 801168 w 920508"/>
                    <a:gd name="connsiteY2" fmla="*/ 23853 h 109665"/>
                    <a:gd name="connsiteX3" fmla="*/ 915468 w 920508"/>
                    <a:gd name="connsiteY3" fmla="*/ 23853 h 109665"/>
                    <a:gd name="connsiteX4" fmla="*/ 658293 w 920508"/>
                    <a:gd name="connsiteY4" fmla="*/ 40 h 109665"/>
                    <a:gd name="connsiteX5" fmla="*/ 358255 w 920508"/>
                    <a:gd name="connsiteY5" fmla="*/ 19090 h 109665"/>
                    <a:gd name="connsiteX6" fmla="*/ 162993 w 920508"/>
                    <a:gd name="connsiteY6" fmla="*/ 52428 h 109665"/>
                    <a:gd name="connsiteX7" fmla="*/ 10593 w 920508"/>
                    <a:gd name="connsiteY7" fmla="*/ 109578 h 1096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20508" h="109665">
                      <a:moveTo>
                        <a:pt x="10593" y="109578"/>
                      </a:moveTo>
                      <a:cubicBezTo>
                        <a:pt x="62186" y="107197"/>
                        <a:pt x="340793" y="52427"/>
                        <a:pt x="472555" y="38140"/>
                      </a:cubicBezTo>
                      <a:cubicBezTo>
                        <a:pt x="604317" y="23853"/>
                        <a:pt x="727349" y="26234"/>
                        <a:pt x="801168" y="23853"/>
                      </a:cubicBezTo>
                      <a:cubicBezTo>
                        <a:pt x="874987" y="21472"/>
                        <a:pt x="939281" y="27822"/>
                        <a:pt x="915468" y="23853"/>
                      </a:cubicBezTo>
                      <a:cubicBezTo>
                        <a:pt x="891656" y="19884"/>
                        <a:pt x="751162" y="834"/>
                        <a:pt x="658293" y="40"/>
                      </a:cubicBezTo>
                      <a:cubicBezTo>
                        <a:pt x="565424" y="-754"/>
                        <a:pt x="440805" y="10359"/>
                        <a:pt x="358255" y="19090"/>
                      </a:cubicBezTo>
                      <a:cubicBezTo>
                        <a:pt x="275705" y="27821"/>
                        <a:pt x="216174" y="39728"/>
                        <a:pt x="162993" y="52428"/>
                      </a:cubicBezTo>
                      <a:cubicBezTo>
                        <a:pt x="109812" y="65128"/>
                        <a:pt x="-41000" y="111959"/>
                        <a:pt x="10593" y="10957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43" name="フリーフォーム: 図形 1642">
                  <a:extLst>
                    <a:ext uri="{FF2B5EF4-FFF2-40B4-BE49-F238E27FC236}">
                      <a16:creationId xmlns:a16="http://schemas.microsoft.com/office/drawing/2014/main" id="{F8820EE1-230D-4E37-ACF6-AE1DBCB75B83}"/>
                    </a:ext>
                  </a:extLst>
                </p:cNvPr>
                <p:cNvSpPr/>
                <p:nvPr/>
              </p:nvSpPr>
              <p:spPr>
                <a:xfrm>
                  <a:off x="4998492" y="3156272"/>
                  <a:ext cx="1132405" cy="63774"/>
                </a:xfrm>
                <a:custGeom>
                  <a:avLst/>
                  <a:gdLst>
                    <a:gd name="connsiteX0" fmla="*/ 25946 w 1132405"/>
                    <a:gd name="connsiteY0" fmla="*/ 15553 h 63774"/>
                    <a:gd name="connsiteX1" fmla="*/ 697458 w 1132405"/>
                    <a:gd name="connsiteY1" fmla="*/ 48891 h 63774"/>
                    <a:gd name="connsiteX2" fmla="*/ 859383 w 1132405"/>
                    <a:gd name="connsiteY2" fmla="*/ 39366 h 63774"/>
                    <a:gd name="connsiteX3" fmla="*/ 1130846 w 1132405"/>
                    <a:gd name="connsiteY3" fmla="*/ 44128 h 63774"/>
                    <a:gd name="connsiteX4" fmla="*/ 726033 w 1132405"/>
                    <a:gd name="connsiteY4" fmla="*/ 1266 h 63774"/>
                    <a:gd name="connsiteX5" fmla="*/ 483146 w 1132405"/>
                    <a:gd name="connsiteY5" fmla="*/ 15553 h 63774"/>
                    <a:gd name="connsiteX6" fmla="*/ 364083 w 1132405"/>
                    <a:gd name="connsiteY6" fmla="*/ 58416 h 63774"/>
                    <a:gd name="connsiteX7" fmla="*/ 245021 w 1132405"/>
                    <a:gd name="connsiteY7" fmla="*/ 58416 h 63774"/>
                    <a:gd name="connsiteX8" fmla="*/ 145008 w 1132405"/>
                    <a:gd name="connsiteY8" fmla="*/ 15553 h 63774"/>
                    <a:gd name="connsiteX9" fmla="*/ 25946 w 1132405"/>
                    <a:gd name="connsiteY9" fmla="*/ 15553 h 637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132405" h="63774">
                      <a:moveTo>
                        <a:pt x="25946" y="15553"/>
                      </a:moveTo>
                      <a:cubicBezTo>
                        <a:pt x="118021" y="21109"/>
                        <a:pt x="558552" y="44922"/>
                        <a:pt x="697458" y="48891"/>
                      </a:cubicBezTo>
                      <a:cubicBezTo>
                        <a:pt x="836364" y="52860"/>
                        <a:pt x="859383" y="39366"/>
                        <a:pt x="859383" y="39366"/>
                      </a:cubicBezTo>
                      <a:cubicBezTo>
                        <a:pt x="931614" y="38572"/>
                        <a:pt x="1153071" y="50478"/>
                        <a:pt x="1130846" y="44128"/>
                      </a:cubicBezTo>
                      <a:cubicBezTo>
                        <a:pt x="1108621" y="37778"/>
                        <a:pt x="833983" y="6028"/>
                        <a:pt x="726033" y="1266"/>
                      </a:cubicBezTo>
                      <a:cubicBezTo>
                        <a:pt x="618083" y="-3496"/>
                        <a:pt x="543471" y="6028"/>
                        <a:pt x="483146" y="15553"/>
                      </a:cubicBezTo>
                      <a:cubicBezTo>
                        <a:pt x="422821" y="25078"/>
                        <a:pt x="403770" y="51272"/>
                        <a:pt x="364083" y="58416"/>
                      </a:cubicBezTo>
                      <a:cubicBezTo>
                        <a:pt x="324396" y="65560"/>
                        <a:pt x="281533" y="65560"/>
                        <a:pt x="245021" y="58416"/>
                      </a:cubicBezTo>
                      <a:cubicBezTo>
                        <a:pt x="208509" y="51272"/>
                        <a:pt x="175964" y="22697"/>
                        <a:pt x="145008" y="15553"/>
                      </a:cubicBezTo>
                      <a:cubicBezTo>
                        <a:pt x="114052" y="8409"/>
                        <a:pt x="-66129" y="9997"/>
                        <a:pt x="25946" y="1555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44" name="フリーフォーム: 図形 1643">
                  <a:extLst>
                    <a:ext uri="{FF2B5EF4-FFF2-40B4-BE49-F238E27FC236}">
                      <a16:creationId xmlns:a16="http://schemas.microsoft.com/office/drawing/2014/main" id="{457BCA59-7D1F-4DB6-B07D-FB961FA162F1}"/>
                    </a:ext>
                  </a:extLst>
                </p:cNvPr>
                <p:cNvSpPr/>
                <p:nvPr/>
              </p:nvSpPr>
              <p:spPr>
                <a:xfrm>
                  <a:off x="5059832" y="5343211"/>
                  <a:ext cx="1076159" cy="34435"/>
                </a:xfrm>
                <a:custGeom>
                  <a:avLst/>
                  <a:gdLst>
                    <a:gd name="connsiteX0" fmla="*/ 1074268 w 1076159"/>
                    <a:gd name="connsiteY0" fmla="*/ 14602 h 34435"/>
                    <a:gd name="connsiteX1" fmla="*/ 712318 w 1076159"/>
                    <a:gd name="connsiteY1" fmla="*/ 5077 h 34435"/>
                    <a:gd name="connsiteX2" fmla="*/ 359893 w 1076159"/>
                    <a:gd name="connsiteY2" fmla="*/ 33652 h 34435"/>
                    <a:gd name="connsiteX3" fmla="*/ 83668 w 1076159"/>
                    <a:gd name="connsiteY3" fmla="*/ 24127 h 34435"/>
                    <a:gd name="connsiteX4" fmla="*/ 7468 w 1076159"/>
                    <a:gd name="connsiteY4" fmla="*/ 314 h 34435"/>
                    <a:gd name="connsiteX5" fmla="*/ 236068 w 1076159"/>
                    <a:gd name="connsiteY5" fmla="*/ 9839 h 34435"/>
                    <a:gd name="connsiteX6" fmla="*/ 521818 w 1076159"/>
                    <a:gd name="connsiteY6" fmla="*/ 24127 h 34435"/>
                    <a:gd name="connsiteX7" fmla="*/ 840906 w 1076159"/>
                    <a:gd name="connsiteY7" fmla="*/ 5077 h 34435"/>
                    <a:gd name="connsiteX8" fmla="*/ 1074268 w 1076159"/>
                    <a:gd name="connsiteY8" fmla="*/ 14602 h 344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076159" h="34435">
                      <a:moveTo>
                        <a:pt x="1074268" y="14602"/>
                      </a:moveTo>
                      <a:cubicBezTo>
                        <a:pt x="1052837" y="14602"/>
                        <a:pt x="831380" y="1902"/>
                        <a:pt x="712318" y="5077"/>
                      </a:cubicBezTo>
                      <a:cubicBezTo>
                        <a:pt x="593256" y="8252"/>
                        <a:pt x="464668" y="30477"/>
                        <a:pt x="359893" y="33652"/>
                      </a:cubicBezTo>
                      <a:cubicBezTo>
                        <a:pt x="255118" y="36827"/>
                        <a:pt x="142406" y="29683"/>
                        <a:pt x="83668" y="24127"/>
                      </a:cubicBezTo>
                      <a:cubicBezTo>
                        <a:pt x="24930" y="18571"/>
                        <a:pt x="-17932" y="2695"/>
                        <a:pt x="7468" y="314"/>
                      </a:cubicBezTo>
                      <a:cubicBezTo>
                        <a:pt x="32868" y="-2067"/>
                        <a:pt x="236068" y="9839"/>
                        <a:pt x="236068" y="9839"/>
                      </a:cubicBezTo>
                      <a:cubicBezTo>
                        <a:pt x="321793" y="13808"/>
                        <a:pt x="421012" y="24921"/>
                        <a:pt x="521818" y="24127"/>
                      </a:cubicBezTo>
                      <a:cubicBezTo>
                        <a:pt x="622624" y="23333"/>
                        <a:pt x="752006" y="11427"/>
                        <a:pt x="840906" y="5077"/>
                      </a:cubicBezTo>
                      <a:cubicBezTo>
                        <a:pt x="929806" y="-1273"/>
                        <a:pt x="1095699" y="14602"/>
                        <a:pt x="1074268" y="1460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45" name="フリーフォーム: 図形 1644">
                  <a:extLst>
                    <a:ext uri="{FF2B5EF4-FFF2-40B4-BE49-F238E27FC236}">
                      <a16:creationId xmlns:a16="http://schemas.microsoft.com/office/drawing/2014/main" id="{4B6C55C3-9A6F-4A1F-89F9-73EA937D7EAD}"/>
                    </a:ext>
                  </a:extLst>
                </p:cNvPr>
                <p:cNvSpPr/>
                <p:nvPr/>
              </p:nvSpPr>
              <p:spPr>
                <a:xfrm>
                  <a:off x="5043465" y="6081239"/>
                  <a:ext cx="393921" cy="552999"/>
                </a:xfrm>
                <a:custGeom>
                  <a:avLst/>
                  <a:gdLst>
                    <a:gd name="connsiteX0" fmla="*/ 23 w 393921"/>
                    <a:gd name="connsiteY0" fmla="*/ 474 h 552999"/>
                    <a:gd name="connsiteX1" fmla="*/ 123848 w 393921"/>
                    <a:gd name="connsiteY1" fmla="*/ 310036 h 552999"/>
                    <a:gd name="connsiteX2" fmla="*/ 276248 w 393921"/>
                    <a:gd name="connsiteY2" fmla="*/ 457674 h 552999"/>
                    <a:gd name="connsiteX3" fmla="*/ 385785 w 393921"/>
                    <a:gd name="connsiteY3" fmla="*/ 514824 h 552999"/>
                    <a:gd name="connsiteX4" fmla="*/ 371498 w 393921"/>
                    <a:gd name="connsiteY4" fmla="*/ 552924 h 552999"/>
                    <a:gd name="connsiteX5" fmla="*/ 257198 w 393921"/>
                    <a:gd name="connsiteY5" fmla="*/ 505299 h 552999"/>
                    <a:gd name="connsiteX6" fmla="*/ 133373 w 393921"/>
                    <a:gd name="connsiteY6" fmla="*/ 386236 h 552999"/>
                    <a:gd name="connsiteX7" fmla="*/ 23 w 393921"/>
                    <a:gd name="connsiteY7" fmla="*/ 474 h 5529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93921" h="552999">
                      <a:moveTo>
                        <a:pt x="23" y="474"/>
                      </a:moveTo>
                      <a:cubicBezTo>
                        <a:pt x="-1564" y="-12226"/>
                        <a:pt x="77811" y="233836"/>
                        <a:pt x="123848" y="310036"/>
                      </a:cubicBezTo>
                      <a:cubicBezTo>
                        <a:pt x="169886" y="386236"/>
                        <a:pt x="232592" y="423543"/>
                        <a:pt x="276248" y="457674"/>
                      </a:cubicBezTo>
                      <a:cubicBezTo>
                        <a:pt x="319904" y="491805"/>
                        <a:pt x="369910" y="498949"/>
                        <a:pt x="385785" y="514824"/>
                      </a:cubicBezTo>
                      <a:cubicBezTo>
                        <a:pt x="401660" y="530699"/>
                        <a:pt x="392929" y="554512"/>
                        <a:pt x="371498" y="552924"/>
                      </a:cubicBezTo>
                      <a:cubicBezTo>
                        <a:pt x="350067" y="551336"/>
                        <a:pt x="296885" y="533080"/>
                        <a:pt x="257198" y="505299"/>
                      </a:cubicBezTo>
                      <a:cubicBezTo>
                        <a:pt x="217511" y="477518"/>
                        <a:pt x="173854" y="467198"/>
                        <a:pt x="133373" y="386236"/>
                      </a:cubicBezTo>
                      <a:cubicBezTo>
                        <a:pt x="92892" y="305274"/>
                        <a:pt x="1610" y="13174"/>
                        <a:pt x="23" y="47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46" name="フリーフォーム: 図形 1645">
                  <a:extLst>
                    <a:ext uri="{FF2B5EF4-FFF2-40B4-BE49-F238E27FC236}">
                      <a16:creationId xmlns:a16="http://schemas.microsoft.com/office/drawing/2014/main" id="{C971894B-C84A-4406-8BE9-8F854191AD46}"/>
                    </a:ext>
                  </a:extLst>
                </p:cNvPr>
                <p:cNvSpPr/>
                <p:nvPr/>
              </p:nvSpPr>
              <p:spPr>
                <a:xfrm>
                  <a:off x="5544989" y="6472041"/>
                  <a:ext cx="214646" cy="216556"/>
                </a:xfrm>
                <a:custGeom>
                  <a:avLst/>
                  <a:gdLst>
                    <a:gd name="connsiteX0" fmla="*/ 3324 w 214646"/>
                    <a:gd name="connsiteY0" fmla="*/ 209747 h 216556"/>
                    <a:gd name="connsiteX1" fmla="*/ 17611 w 214646"/>
                    <a:gd name="connsiteY1" fmla="*/ 76397 h 216556"/>
                    <a:gd name="connsiteX2" fmla="*/ 36661 w 214646"/>
                    <a:gd name="connsiteY2" fmla="*/ 197 h 216556"/>
                    <a:gd name="connsiteX3" fmla="*/ 112861 w 214646"/>
                    <a:gd name="connsiteY3" fmla="*/ 57347 h 216556"/>
                    <a:gd name="connsiteX4" fmla="*/ 212874 w 214646"/>
                    <a:gd name="connsiteY4" fmla="*/ 147834 h 216556"/>
                    <a:gd name="connsiteX5" fmla="*/ 170011 w 214646"/>
                    <a:gd name="connsiteY5" fmla="*/ 171647 h 216556"/>
                    <a:gd name="connsiteX6" fmla="*/ 84286 w 214646"/>
                    <a:gd name="connsiteY6" fmla="*/ 195459 h 216556"/>
                    <a:gd name="connsiteX7" fmla="*/ 3324 w 214646"/>
                    <a:gd name="connsiteY7" fmla="*/ 209747 h 2165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14646" h="216556">
                      <a:moveTo>
                        <a:pt x="3324" y="209747"/>
                      </a:moveTo>
                      <a:cubicBezTo>
                        <a:pt x="-7788" y="189903"/>
                        <a:pt x="12055" y="111322"/>
                        <a:pt x="17611" y="76397"/>
                      </a:cubicBezTo>
                      <a:cubicBezTo>
                        <a:pt x="23167" y="41472"/>
                        <a:pt x="20786" y="3372"/>
                        <a:pt x="36661" y="197"/>
                      </a:cubicBezTo>
                      <a:cubicBezTo>
                        <a:pt x="52536" y="-2978"/>
                        <a:pt x="83492" y="32741"/>
                        <a:pt x="112861" y="57347"/>
                      </a:cubicBezTo>
                      <a:cubicBezTo>
                        <a:pt x="142230" y="81953"/>
                        <a:pt x="203349" y="128784"/>
                        <a:pt x="212874" y="147834"/>
                      </a:cubicBezTo>
                      <a:cubicBezTo>
                        <a:pt x="222399" y="166884"/>
                        <a:pt x="191442" y="163710"/>
                        <a:pt x="170011" y="171647"/>
                      </a:cubicBezTo>
                      <a:cubicBezTo>
                        <a:pt x="148580" y="179584"/>
                        <a:pt x="107305" y="190696"/>
                        <a:pt x="84286" y="195459"/>
                      </a:cubicBezTo>
                      <a:cubicBezTo>
                        <a:pt x="61267" y="200221"/>
                        <a:pt x="14436" y="229591"/>
                        <a:pt x="3324" y="20974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47" name="フリーフォーム: 図形 1646">
                  <a:extLst>
                    <a:ext uri="{FF2B5EF4-FFF2-40B4-BE49-F238E27FC236}">
                      <a16:creationId xmlns:a16="http://schemas.microsoft.com/office/drawing/2014/main" id="{74EDBFCE-D2B4-4231-8A71-BF8AA86E94F4}"/>
                    </a:ext>
                  </a:extLst>
                </p:cNvPr>
                <p:cNvSpPr/>
                <p:nvPr/>
              </p:nvSpPr>
              <p:spPr>
                <a:xfrm>
                  <a:off x="5643563" y="833438"/>
                  <a:ext cx="98425" cy="181229"/>
                </a:xfrm>
                <a:custGeom>
                  <a:avLst/>
                  <a:gdLst>
                    <a:gd name="connsiteX0" fmla="*/ 0 w 98425"/>
                    <a:gd name="connsiteY0" fmla="*/ 0 h 181229"/>
                    <a:gd name="connsiteX1" fmla="*/ 95250 w 98425"/>
                    <a:gd name="connsiteY1" fmla="*/ 9525 h 181229"/>
                    <a:gd name="connsiteX2" fmla="*/ 71437 w 98425"/>
                    <a:gd name="connsiteY2" fmla="*/ 104775 h 181229"/>
                    <a:gd name="connsiteX3" fmla="*/ 28575 w 98425"/>
                    <a:gd name="connsiteY3" fmla="*/ 180975 h 181229"/>
                    <a:gd name="connsiteX4" fmla="*/ 14287 w 98425"/>
                    <a:gd name="connsiteY4" fmla="*/ 128587 h 181229"/>
                    <a:gd name="connsiteX5" fmla="*/ 14287 w 98425"/>
                    <a:gd name="connsiteY5" fmla="*/ 104775 h 181229"/>
                    <a:gd name="connsiteX6" fmla="*/ 14287 w 98425"/>
                    <a:gd name="connsiteY6" fmla="*/ 52387 h 181229"/>
                    <a:gd name="connsiteX7" fmla="*/ 0 w 98425"/>
                    <a:gd name="connsiteY7" fmla="*/ 0 h 1812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8425" h="181229">
                      <a:moveTo>
                        <a:pt x="0" y="0"/>
                      </a:moveTo>
                      <a:lnTo>
                        <a:pt x="95250" y="9525"/>
                      </a:lnTo>
                      <a:cubicBezTo>
                        <a:pt x="107156" y="26987"/>
                        <a:pt x="82549" y="76200"/>
                        <a:pt x="71437" y="104775"/>
                      </a:cubicBezTo>
                      <a:cubicBezTo>
                        <a:pt x="60325" y="133350"/>
                        <a:pt x="38100" y="177006"/>
                        <a:pt x="28575" y="180975"/>
                      </a:cubicBezTo>
                      <a:cubicBezTo>
                        <a:pt x="19050" y="184944"/>
                        <a:pt x="16668" y="141287"/>
                        <a:pt x="14287" y="128587"/>
                      </a:cubicBezTo>
                      <a:cubicBezTo>
                        <a:pt x="11906" y="115887"/>
                        <a:pt x="14287" y="104775"/>
                        <a:pt x="14287" y="104775"/>
                      </a:cubicBezTo>
                      <a:lnTo>
                        <a:pt x="14287" y="5238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539" name="グループ化 1538">
                <a:extLst>
                  <a:ext uri="{FF2B5EF4-FFF2-40B4-BE49-F238E27FC236}">
                    <a16:creationId xmlns:a16="http://schemas.microsoft.com/office/drawing/2014/main" id="{61AECDA4-B91A-4424-AF3C-BCE3C61B087A}"/>
                  </a:ext>
                </a:extLst>
              </p:cNvPr>
              <p:cNvGrpSpPr/>
              <p:nvPr/>
            </p:nvGrpSpPr>
            <p:grpSpPr>
              <a:xfrm rot="1800000" flipH="1">
                <a:off x="5875579" y="363365"/>
                <a:ext cx="1158468" cy="6591078"/>
                <a:chOff x="4998492" y="128350"/>
                <a:chExt cx="1158468" cy="6591078"/>
              </a:xfrm>
              <a:solidFill>
                <a:srgbClr val="0000FF"/>
              </a:solidFill>
            </p:grpSpPr>
            <p:sp>
              <p:nvSpPr>
                <p:cNvPr id="1616" name="フリーフォーム: 図形 1615">
                  <a:extLst>
                    <a:ext uri="{FF2B5EF4-FFF2-40B4-BE49-F238E27FC236}">
                      <a16:creationId xmlns:a16="http://schemas.microsoft.com/office/drawing/2014/main" id="{A09BAF5E-7063-4446-BDA2-FABC57ACCC57}"/>
                    </a:ext>
                  </a:extLst>
                </p:cNvPr>
                <p:cNvSpPr/>
                <p:nvPr/>
              </p:nvSpPr>
              <p:spPr>
                <a:xfrm>
                  <a:off x="5594095" y="128350"/>
                  <a:ext cx="511480" cy="68534"/>
                </a:xfrm>
                <a:custGeom>
                  <a:avLst/>
                  <a:gdLst>
                    <a:gd name="connsiteX0" fmla="*/ 511430 w 511480"/>
                    <a:gd name="connsiteY0" fmla="*/ 5000 h 68534"/>
                    <a:gd name="connsiteX1" fmla="*/ 276480 w 511480"/>
                    <a:gd name="connsiteY1" fmla="*/ 14525 h 68534"/>
                    <a:gd name="connsiteX2" fmla="*/ 105030 w 511480"/>
                    <a:gd name="connsiteY2" fmla="*/ 36750 h 68534"/>
                    <a:gd name="connsiteX3" fmla="*/ 255 w 511480"/>
                    <a:gd name="connsiteY3" fmla="*/ 68500 h 68534"/>
                    <a:gd name="connsiteX4" fmla="*/ 82805 w 511480"/>
                    <a:gd name="connsiteY4" fmla="*/ 30400 h 68534"/>
                    <a:gd name="connsiteX5" fmla="*/ 295530 w 511480"/>
                    <a:gd name="connsiteY5" fmla="*/ 1825 h 68534"/>
                    <a:gd name="connsiteX6" fmla="*/ 511430 w 511480"/>
                    <a:gd name="connsiteY6" fmla="*/ 5000 h 685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11480" h="68534">
                      <a:moveTo>
                        <a:pt x="511430" y="5000"/>
                      </a:moveTo>
                      <a:cubicBezTo>
                        <a:pt x="508255" y="7117"/>
                        <a:pt x="344213" y="9233"/>
                        <a:pt x="276480" y="14525"/>
                      </a:cubicBezTo>
                      <a:cubicBezTo>
                        <a:pt x="208747" y="19817"/>
                        <a:pt x="151067" y="27754"/>
                        <a:pt x="105030" y="36750"/>
                      </a:cubicBezTo>
                      <a:cubicBezTo>
                        <a:pt x="58993" y="45746"/>
                        <a:pt x="3959" y="69558"/>
                        <a:pt x="255" y="68500"/>
                      </a:cubicBezTo>
                      <a:cubicBezTo>
                        <a:pt x="-3449" y="67442"/>
                        <a:pt x="33593" y="41512"/>
                        <a:pt x="82805" y="30400"/>
                      </a:cubicBezTo>
                      <a:cubicBezTo>
                        <a:pt x="132017" y="19288"/>
                        <a:pt x="222505" y="6588"/>
                        <a:pt x="295530" y="1825"/>
                      </a:cubicBezTo>
                      <a:cubicBezTo>
                        <a:pt x="368555" y="-2938"/>
                        <a:pt x="514605" y="2883"/>
                        <a:pt x="511430" y="500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17" name="フリーフォーム: 図形 1616">
                  <a:extLst>
                    <a:ext uri="{FF2B5EF4-FFF2-40B4-BE49-F238E27FC236}">
                      <a16:creationId xmlns:a16="http://schemas.microsoft.com/office/drawing/2014/main" id="{3C3061C5-B8D3-4A96-A2BF-95B50E1560FC}"/>
                    </a:ext>
                  </a:extLst>
                </p:cNvPr>
                <p:cNvSpPr/>
                <p:nvPr/>
              </p:nvSpPr>
              <p:spPr>
                <a:xfrm>
                  <a:off x="5524234" y="218866"/>
                  <a:ext cx="76665" cy="626078"/>
                </a:xfrm>
                <a:custGeom>
                  <a:avLst/>
                  <a:gdLst>
                    <a:gd name="connsiteX0" fmla="*/ 60591 w 76665"/>
                    <a:gd name="connsiteY0" fmla="*/ 209 h 626078"/>
                    <a:gd name="connsiteX1" fmla="*/ 60591 w 76665"/>
                    <a:gd name="connsiteY1" fmla="*/ 187534 h 626078"/>
                    <a:gd name="connsiteX2" fmla="*/ 44716 w 76665"/>
                    <a:gd name="connsiteY2" fmla="*/ 343109 h 626078"/>
                    <a:gd name="connsiteX3" fmla="*/ 3441 w 76665"/>
                    <a:gd name="connsiteY3" fmla="*/ 552659 h 626078"/>
                    <a:gd name="connsiteX4" fmla="*/ 3441 w 76665"/>
                    <a:gd name="connsiteY4" fmla="*/ 625684 h 626078"/>
                    <a:gd name="connsiteX5" fmla="*/ 12966 w 76665"/>
                    <a:gd name="connsiteY5" fmla="*/ 527259 h 626078"/>
                    <a:gd name="connsiteX6" fmla="*/ 6616 w 76665"/>
                    <a:gd name="connsiteY6" fmla="*/ 422484 h 626078"/>
                    <a:gd name="connsiteX7" fmla="*/ 41541 w 76665"/>
                    <a:gd name="connsiteY7" fmla="*/ 273259 h 626078"/>
                    <a:gd name="connsiteX8" fmla="*/ 76466 w 76665"/>
                    <a:gd name="connsiteY8" fmla="*/ 152609 h 626078"/>
                    <a:gd name="connsiteX9" fmla="*/ 60591 w 76665"/>
                    <a:gd name="connsiteY9" fmla="*/ 209 h 6260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6665" h="626078">
                      <a:moveTo>
                        <a:pt x="60591" y="209"/>
                      </a:moveTo>
                      <a:cubicBezTo>
                        <a:pt x="57945" y="6030"/>
                        <a:pt x="63237" y="130384"/>
                        <a:pt x="60591" y="187534"/>
                      </a:cubicBezTo>
                      <a:cubicBezTo>
                        <a:pt x="57945" y="244684"/>
                        <a:pt x="54241" y="282255"/>
                        <a:pt x="44716" y="343109"/>
                      </a:cubicBezTo>
                      <a:cubicBezTo>
                        <a:pt x="35191" y="403963"/>
                        <a:pt x="10320" y="505563"/>
                        <a:pt x="3441" y="552659"/>
                      </a:cubicBezTo>
                      <a:cubicBezTo>
                        <a:pt x="-3438" y="599755"/>
                        <a:pt x="1854" y="629917"/>
                        <a:pt x="3441" y="625684"/>
                      </a:cubicBezTo>
                      <a:cubicBezTo>
                        <a:pt x="5028" y="621451"/>
                        <a:pt x="12437" y="561126"/>
                        <a:pt x="12966" y="527259"/>
                      </a:cubicBezTo>
                      <a:cubicBezTo>
                        <a:pt x="13495" y="493392"/>
                        <a:pt x="1854" y="464817"/>
                        <a:pt x="6616" y="422484"/>
                      </a:cubicBezTo>
                      <a:cubicBezTo>
                        <a:pt x="11378" y="380151"/>
                        <a:pt x="29899" y="318238"/>
                        <a:pt x="41541" y="273259"/>
                      </a:cubicBezTo>
                      <a:cubicBezTo>
                        <a:pt x="53183" y="228280"/>
                        <a:pt x="74349" y="193884"/>
                        <a:pt x="76466" y="152609"/>
                      </a:cubicBezTo>
                      <a:cubicBezTo>
                        <a:pt x="78583" y="111334"/>
                        <a:pt x="63237" y="-5612"/>
                        <a:pt x="60591" y="20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18" name="フリーフォーム: 図形 1617">
                  <a:extLst>
                    <a:ext uri="{FF2B5EF4-FFF2-40B4-BE49-F238E27FC236}">
                      <a16:creationId xmlns:a16="http://schemas.microsoft.com/office/drawing/2014/main" id="{23ACDF3E-AC6A-4448-9B81-B95D324E85C7}"/>
                    </a:ext>
                  </a:extLst>
                </p:cNvPr>
                <p:cNvSpPr/>
                <p:nvPr/>
              </p:nvSpPr>
              <p:spPr>
                <a:xfrm>
                  <a:off x="5527675" y="770732"/>
                  <a:ext cx="571581" cy="89887"/>
                </a:xfrm>
                <a:custGeom>
                  <a:avLst/>
                  <a:gdLst>
                    <a:gd name="connsiteX0" fmla="*/ 0 w 571581"/>
                    <a:gd name="connsiteY0" fmla="*/ 89693 h 89887"/>
                    <a:gd name="connsiteX1" fmla="*/ 222250 w 571581"/>
                    <a:gd name="connsiteY1" fmla="*/ 29368 h 89887"/>
                    <a:gd name="connsiteX2" fmla="*/ 371475 w 571581"/>
                    <a:gd name="connsiteY2" fmla="*/ 7143 h 89887"/>
                    <a:gd name="connsiteX3" fmla="*/ 571500 w 571581"/>
                    <a:gd name="connsiteY3" fmla="*/ 793 h 89887"/>
                    <a:gd name="connsiteX4" fmla="*/ 393700 w 571581"/>
                    <a:gd name="connsiteY4" fmla="*/ 793 h 89887"/>
                    <a:gd name="connsiteX5" fmla="*/ 222250 w 571581"/>
                    <a:gd name="connsiteY5" fmla="*/ 7143 h 89887"/>
                    <a:gd name="connsiteX6" fmla="*/ 0 w 571581"/>
                    <a:gd name="connsiteY6" fmla="*/ 89693 h 898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71581" h="89887">
                      <a:moveTo>
                        <a:pt x="0" y="89693"/>
                      </a:moveTo>
                      <a:cubicBezTo>
                        <a:pt x="0" y="93397"/>
                        <a:pt x="160338" y="43126"/>
                        <a:pt x="222250" y="29368"/>
                      </a:cubicBezTo>
                      <a:cubicBezTo>
                        <a:pt x="284162" y="15610"/>
                        <a:pt x="313267" y="11905"/>
                        <a:pt x="371475" y="7143"/>
                      </a:cubicBezTo>
                      <a:cubicBezTo>
                        <a:pt x="429683" y="2381"/>
                        <a:pt x="567796" y="1851"/>
                        <a:pt x="571500" y="793"/>
                      </a:cubicBezTo>
                      <a:cubicBezTo>
                        <a:pt x="575204" y="-265"/>
                        <a:pt x="451908" y="-265"/>
                        <a:pt x="393700" y="793"/>
                      </a:cubicBezTo>
                      <a:cubicBezTo>
                        <a:pt x="335492" y="1851"/>
                        <a:pt x="282046" y="-2382"/>
                        <a:pt x="222250" y="7143"/>
                      </a:cubicBezTo>
                      <a:cubicBezTo>
                        <a:pt x="162454" y="16668"/>
                        <a:pt x="0" y="85989"/>
                        <a:pt x="0" y="8969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19" name="フリーフォーム: 図形 1618">
                  <a:extLst>
                    <a:ext uri="{FF2B5EF4-FFF2-40B4-BE49-F238E27FC236}">
                      <a16:creationId xmlns:a16="http://schemas.microsoft.com/office/drawing/2014/main" id="{8B1B074C-71D2-4220-9534-8999D64BD65B}"/>
                    </a:ext>
                  </a:extLst>
                </p:cNvPr>
                <p:cNvSpPr/>
                <p:nvPr/>
              </p:nvSpPr>
              <p:spPr>
                <a:xfrm>
                  <a:off x="5444807" y="828306"/>
                  <a:ext cx="202081" cy="378225"/>
                </a:xfrm>
                <a:custGeom>
                  <a:avLst/>
                  <a:gdLst>
                    <a:gd name="connsiteX0" fmla="*/ 184468 w 202081"/>
                    <a:gd name="connsiteY0" fmla="*/ 369 h 378225"/>
                    <a:gd name="connsiteX1" fmla="*/ 187643 w 202081"/>
                    <a:gd name="connsiteY1" fmla="*/ 149594 h 378225"/>
                    <a:gd name="connsiteX2" fmla="*/ 181293 w 202081"/>
                    <a:gd name="connsiteY2" fmla="*/ 209919 h 378225"/>
                    <a:gd name="connsiteX3" fmla="*/ 114618 w 202081"/>
                    <a:gd name="connsiteY3" fmla="*/ 292469 h 378225"/>
                    <a:gd name="connsiteX4" fmla="*/ 318 w 202081"/>
                    <a:gd name="connsiteY4" fmla="*/ 378194 h 378225"/>
                    <a:gd name="connsiteX5" fmla="*/ 152718 w 202081"/>
                    <a:gd name="connsiteY5" fmla="*/ 282944 h 378225"/>
                    <a:gd name="connsiteX6" fmla="*/ 200343 w 202081"/>
                    <a:gd name="connsiteY6" fmla="*/ 197219 h 378225"/>
                    <a:gd name="connsiteX7" fmla="*/ 184468 w 202081"/>
                    <a:gd name="connsiteY7" fmla="*/ 369 h 3782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02081" h="378225">
                      <a:moveTo>
                        <a:pt x="184468" y="369"/>
                      </a:moveTo>
                      <a:cubicBezTo>
                        <a:pt x="182351" y="-7568"/>
                        <a:pt x="188172" y="114669"/>
                        <a:pt x="187643" y="149594"/>
                      </a:cubicBezTo>
                      <a:cubicBezTo>
                        <a:pt x="187114" y="184519"/>
                        <a:pt x="193464" y="186107"/>
                        <a:pt x="181293" y="209919"/>
                      </a:cubicBezTo>
                      <a:cubicBezTo>
                        <a:pt x="169122" y="233732"/>
                        <a:pt x="144780" y="264423"/>
                        <a:pt x="114618" y="292469"/>
                      </a:cubicBezTo>
                      <a:cubicBezTo>
                        <a:pt x="84456" y="320515"/>
                        <a:pt x="-6032" y="379782"/>
                        <a:pt x="318" y="378194"/>
                      </a:cubicBezTo>
                      <a:cubicBezTo>
                        <a:pt x="6668" y="376607"/>
                        <a:pt x="119381" y="313106"/>
                        <a:pt x="152718" y="282944"/>
                      </a:cubicBezTo>
                      <a:cubicBezTo>
                        <a:pt x="186055" y="252782"/>
                        <a:pt x="192406" y="241669"/>
                        <a:pt x="200343" y="197219"/>
                      </a:cubicBezTo>
                      <a:cubicBezTo>
                        <a:pt x="208280" y="152769"/>
                        <a:pt x="186585" y="8306"/>
                        <a:pt x="184468" y="36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20" name="フリーフォーム: 図形 1619">
                  <a:extLst>
                    <a:ext uri="{FF2B5EF4-FFF2-40B4-BE49-F238E27FC236}">
                      <a16:creationId xmlns:a16="http://schemas.microsoft.com/office/drawing/2014/main" id="{1CF0FC48-0CD0-4404-A248-B339FA7401FC}"/>
                    </a:ext>
                  </a:extLst>
                </p:cNvPr>
                <p:cNvSpPr/>
                <p:nvPr/>
              </p:nvSpPr>
              <p:spPr>
                <a:xfrm>
                  <a:off x="5021778" y="1181583"/>
                  <a:ext cx="451883" cy="1977959"/>
                </a:xfrm>
                <a:custGeom>
                  <a:avLst/>
                  <a:gdLst>
                    <a:gd name="connsiteX0" fmla="*/ 445572 w 451883"/>
                    <a:gd name="connsiteY0" fmla="*/ 18567 h 1977959"/>
                    <a:gd name="connsiteX1" fmla="*/ 115372 w 451883"/>
                    <a:gd name="connsiteY1" fmla="*/ 507517 h 1977959"/>
                    <a:gd name="connsiteX2" fmla="*/ 20122 w 451883"/>
                    <a:gd name="connsiteY2" fmla="*/ 1339367 h 1977959"/>
                    <a:gd name="connsiteX3" fmla="*/ 1072 w 451883"/>
                    <a:gd name="connsiteY3" fmla="*/ 1714017 h 1977959"/>
                    <a:gd name="connsiteX4" fmla="*/ 39172 w 451883"/>
                    <a:gd name="connsiteY4" fmla="*/ 1974367 h 1977959"/>
                    <a:gd name="connsiteX5" fmla="*/ 20122 w 451883"/>
                    <a:gd name="connsiteY5" fmla="*/ 1523517 h 1977959"/>
                    <a:gd name="connsiteX6" fmla="*/ 64572 w 451883"/>
                    <a:gd name="connsiteY6" fmla="*/ 983767 h 1977959"/>
                    <a:gd name="connsiteX7" fmla="*/ 128072 w 451883"/>
                    <a:gd name="connsiteY7" fmla="*/ 577367 h 1977959"/>
                    <a:gd name="connsiteX8" fmla="*/ 318572 w 451883"/>
                    <a:gd name="connsiteY8" fmla="*/ 145567 h 1977959"/>
                    <a:gd name="connsiteX9" fmla="*/ 445572 w 451883"/>
                    <a:gd name="connsiteY9" fmla="*/ 18567 h 19779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51883" h="1977959">
                      <a:moveTo>
                        <a:pt x="445572" y="18567"/>
                      </a:moveTo>
                      <a:cubicBezTo>
                        <a:pt x="411705" y="78892"/>
                        <a:pt x="186280" y="287384"/>
                        <a:pt x="115372" y="507517"/>
                      </a:cubicBezTo>
                      <a:cubicBezTo>
                        <a:pt x="44464" y="727650"/>
                        <a:pt x="39172" y="1138284"/>
                        <a:pt x="20122" y="1339367"/>
                      </a:cubicBezTo>
                      <a:cubicBezTo>
                        <a:pt x="1072" y="1540450"/>
                        <a:pt x="-2103" y="1608184"/>
                        <a:pt x="1072" y="1714017"/>
                      </a:cubicBezTo>
                      <a:cubicBezTo>
                        <a:pt x="4247" y="1819850"/>
                        <a:pt x="35997" y="2006117"/>
                        <a:pt x="39172" y="1974367"/>
                      </a:cubicBezTo>
                      <a:cubicBezTo>
                        <a:pt x="42347" y="1942617"/>
                        <a:pt x="15889" y="1688617"/>
                        <a:pt x="20122" y="1523517"/>
                      </a:cubicBezTo>
                      <a:cubicBezTo>
                        <a:pt x="24355" y="1358417"/>
                        <a:pt x="46580" y="1141459"/>
                        <a:pt x="64572" y="983767"/>
                      </a:cubicBezTo>
                      <a:cubicBezTo>
                        <a:pt x="82564" y="826075"/>
                        <a:pt x="85739" y="717067"/>
                        <a:pt x="128072" y="577367"/>
                      </a:cubicBezTo>
                      <a:cubicBezTo>
                        <a:pt x="170405" y="437667"/>
                        <a:pt x="268830" y="234467"/>
                        <a:pt x="318572" y="145567"/>
                      </a:cubicBezTo>
                      <a:cubicBezTo>
                        <a:pt x="368314" y="56667"/>
                        <a:pt x="479439" y="-41758"/>
                        <a:pt x="445572" y="1856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21" name="フリーフォーム: 図形 1620">
                  <a:extLst>
                    <a:ext uri="{FF2B5EF4-FFF2-40B4-BE49-F238E27FC236}">
                      <a16:creationId xmlns:a16="http://schemas.microsoft.com/office/drawing/2014/main" id="{46DEEBDF-6948-4AC9-B19A-B7196E15BECC}"/>
                    </a:ext>
                  </a:extLst>
                </p:cNvPr>
                <p:cNvSpPr/>
                <p:nvPr/>
              </p:nvSpPr>
              <p:spPr>
                <a:xfrm>
                  <a:off x="5011397" y="3159323"/>
                  <a:ext cx="109243" cy="2208083"/>
                </a:xfrm>
                <a:custGeom>
                  <a:avLst/>
                  <a:gdLst>
                    <a:gd name="connsiteX0" fmla="*/ 33043 w 109243"/>
                    <a:gd name="connsiteY0" fmla="*/ 2977 h 2208083"/>
                    <a:gd name="connsiteX1" fmla="*/ 55903 w 109243"/>
                    <a:gd name="connsiteY1" fmla="*/ 574477 h 2208083"/>
                    <a:gd name="connsiteX2" fmla="*/ 86383 w 109243"/>
                    <a:gd name="connsiteY2" fmla="*/ 688777 h 2208083"/>
                    <a:gd name="connsiteX3" fmla="*/ 55903 w 109243"/>
                    <a:gd name="connsiteY3" fmla="*/ 757357 h 2208083"/>
                    <a:gd name="connsiteX4" fmla="*/ 33043 w 109243"/>
                    <a:gd name="connsiteY4" fmla="*/ 1252657 h 2208083"/>
                    <a:gd name="connsiteX5" fmla="*/ 33043 w 109243"/>
                    <a:gd name="connsiteY5" fmla="*/ 1397437 h 2208083"/>
                    <a:gd name="connsiteX6" fmla="*/ 109243 w 109243"/>
                    <a:gd name="connsiteY6" fmla="*/ 1504117 h 2208083"/>
                    <a:gd name="connsiteX7" fmla="*/ 33043 w 109243"/>
                    <a:gd name="connsiteY7" fmla="*/ 1572697 h 2208083"/>
                    <a:gd name="connsiteX8" fmla="*/ 63523 w 109243"/>
                    <a:gd name="connsiteY8" fmla="*/ 2052757 h 2208083"/>
                    <a:gd name="connsiteX9" fmla="*/ 55903 w 109243"/>
                    <a:gd name="connsiteY9" fmla="*/ 2205157 h 2208083"/>
                    <a:gd name="connsiteX10" fmla="*/ 48283 w 109243"/>
                    <a:gd name="connsiteY10" fmla="*/ 1946077 h 2208083"/>
                    <a:gd name="connsiteX11" fmla="*/ 25423 w 109243"/>
                    <a:gd name="connsiteY11" fmla="*/ 1549837 h 2208083"/>
                    <a:gd name="connsiteX12" fmla="*/ 10183 w 109243"/>
                    <a:gd name="connsiteY12" fmla="*/ 810697 h 2208083"/>
                    <a:gd name="connsiteX13" fmla="*/ 2563 w 109243"/>
                    <a:gd name="connsiteY13" fmla="*/ 368737 h 2208083"/>
                    <a:gd name="connsiteX14" fmla="*/ 33043 w 109243"/>
                    <a:gd name="connsiteY14" fmla="*/ 2977 h 22080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09243" h="2208083">
                      <a:moveTo>
                        <a:pt x="33043" y="2977"/>
                      </a:moveTo>
                      <a:cubicBezTo>
                        <a:pt x="41933" y="37267"/>
                        <a:pt x="47013" y="460177"/>
                        <a:pt x="55903" y="574477"/>
                      </a:cubicBezTo>
                      <a:cubicBezTo>
                        <a:pt x="64793" y="688777"/>
                        <a:pt x="86383" y="658297"/>
                        <a:pt x="86383" y="688777"/>
                      </a:cubicBezTo>
                      <a:cubicBezTo>
                        <a:pt x="86383" y="719257"/>
                        <a:pt x="64793" y="663377"/>
                        <a:pt x="55903" y="757357"/>
                      </a:cubicBezTo>
                      <a:cubicBezTo>
                        <a:pt x="47013" y="851337"/>
                        <a:pt x="36853" y="1145977"/>
                        <a:pt x="33043" y="1252657"/>
                      </a:cubicBezTo>
                      <a:cubicBezTo>
                        <a:pt x="29233" y="1359337"/>
                        <a:pt x="20343" y="1355527"/>
                        <a:pt x="33043" y="1397437"/>
                      </a:cubicBezTo>
                      <a:cubicBezTo>
                        <a:pt x="45743" y="1439347"/>
                        <a:pt x="109243" y="1474907"/>
                        <a:pt x="109243" y="1504117"/>
                      </a:cubicBezTo>
                      <a:cubicBezTo>
                        <a:pt x="109243" y="1533327"/>
                        <a:pt x="40663" y="1481257"/>
                        <a:pt x="33043" y="1572697"/>
                      </a:cubicBezTo>
                      <a:cubicBezTo>
                        <a:pt x="25423" y="1664137"/>
                        <a:pt x="59713" y="1947347"/>
                        <a:pt x="63523" y="2052757"/>
                      </a:cubicBezTo>
                      <a:cubicBezTo>
                        <a:pt x="67333" y="2158167"/>
                        <a:pt x="58443" y="2222937"/>
                        <a:pt x="55903" y="2205157"/>
                      </a:cubicBezTo>
                      <a:cubicBezTo>
                        <a:pt x="53363" y="2187377"/>
                        <a:pt x="53363" y="2055297"/>
                        <a:pt x="48283" y="1946077"/>
                      </a:cubicBezTo>
                      <a:cubicBezTo>
                        <a:pt x="43203" y="1836857"/>
                        <a:pt x="31773" y="1739067"/>
                        <a:pt x="25423" y="1549837"/>
                      </a:cubicBezTo>
                      <a:cubicBezTo>
                        <a:pt x="19073" y="1360607"/>
                        <a:pt x="13993" y="1007547"/>
                        <a:pt x="10183" y="810697"/>
                      </a:cubicBezTo>
                      <a:cubicBezTo>
                        <a:pt x="6373" y="613847"/>
                        <a:pt x="-5057" y="498277"/>
                        <a:pt x="2563" y="368737"/>
                      </a:cubicBezTo>
                      <a:cubicBezTo>
                        <a:pt x="10183" y="239197"/>
                        <a:pt x="24153" y="-31313"/>
                        <a:pt x="33043" y="297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22" name="フリーフォーム: 図形 1621">
                  <a:extLst>
                    <a:ext uri="{FF2B5EF4-FFF2-40B4-BE49-F238E27FC236}">
                      <a16:creationId xmlns:a16="http://schemas.microsoft.com/office/drawing/2014/main" id="{F7D22A42-9095-430E-A137-965734046D85}"/>
                    </a:ext>
                  </a:extLst>
                </p:cNvPr>
                <p:cNvSpPr/>
                <p:nvPr/>
              </p:nvSpPr>
              <p:spPr>
                <a:xfrm>
                  <a:off x="5005999" y="5333935"/>
                  <a:ext cx="1150961" cy="1385493"/>
                </a:xfrm>
                <a:custGeom>
                  <a:avLst/>
                  <a:gdLst>
                    <a:gd name="connsiteX0" fmla="*/ 61301 w 1150961"/>
                    <a:gd name="connsiteY0" fmla="*/ 65 h 1385493"/>
                    <a:gd name="connsiteX1" fmla="*/ 38441 w 1150961"/>
                    <a:gd name="connsiteY1" fmla="*/ 236285 h 1385493"/>
                    <a:gd name="connsiteX2" fmla="*/ 76541 w 1150961"/>
                    <a:gd name="connsiteY2" fmla="*/ 388685 h 1385493"/>
                    <a:gd name="connsiteX3" fmla="*/ 30821 w 1150961"/>
                    <a:gd name="connsiteY3" fmla="*/ 693485 h 1385493"/>
                    <a:gd name="connsiteX4" fmla="*/ 38441 w 1150961"/>
                    <a:gd name="connsiteY4" fmla="*/ 823025 h 1385493"/>
                    <a:gd name="connsiteX5" fmla="*/ 145121 w 1150961"/>
                    <a:gd name="connsiteY5" fmla="*/ 1158305 h 1385493"/>
                    <a:gd name="connsiteX6" fmla="*/ 228941 w 1150961"/>
                    <a:gd name="connsiteY6" fmla="*/ 1303085 h 1385493"/>
                    <a:gd name="connsiteX7" fmla="*/ 526121 w 1150961"/>
                    <a:gd name="connsiteY7" fmla="*/ 1364045 h 1385493"/>
                    <a:gd name="connsiteX8" fmla="*/ 747101 w 1150961"/>
                    <a:gd name="connsiteY8" fmla="*/ 1310705 h 1385493"/>
                    <a:gd name="connsiteX9" fmla="*/ 800441 w 1150961"/>
                    <a:gd name="connsiteY9" fmla="*/ 1287845 h 1385493"/>
                    <a:gd name="connsiteX10" fmla="*/ 869021 w 1150961"/>
                    <a:gd name="connsiteY10" fmla="*/ 1341185 h 1385493"/>
                    <a:gd name="connsiteX11" fmla="*/ 990941 w 1150961"/>
                    <a:gd name="connsiteY11" fmla="*/ 1379285 h 1385493"/>
                    <a:gd name="connsiteX12" fmla="*/ 1150961 w 1150961"/>
                    <a:gd name="connsiteY12" fmla="*/ 1379285 h 1385493"/>
                    <a:gd name="connsiteX13" fmla="*/ 952841 w 1150961"/>
                    <a:gd name="connsiteY13" fmla="*/ 1379285 h 1385493"/>
                    <a:gd name="connsiteX14" fmla="*/ 792821 w 1150961"/>
                    <a:gd name="connsiteY14" fmla="*/ 1295465 h 1385493"/>
                    <a:gd name="connsiteX15" fmla="*/ 609941 w 1150961"/>
                    <a:gd name="connsiteY15" fmla="*/ 1356425 h 1385493"/>
                    <a:gd name="connsiteX16" fmla="*/ 259421 w 1150961"/>
                    <a:gd name="connsiteY16" fmla="*/ 1325945 h 1385493"/>
                    <a:gd name="connsiteX17" fmla="*/ 160361 w 1150961"/>
                    <a:gd name="connsiteY17" fmla="*/ 1257365 h 1385493"/>
                    <a:gd name="connsiteX18" fmla="*/ 61301 w 1150961"/>
                    <a:gd name="connsiteY18" fmla="*/ 906845 h 1385493"/>
                    <a:gd name="connsiteX19" fmla="*/ 15581 w 1150961"/>
                    <a:gd name="connsiteY19" fmla="*/ 716345 h 1385493"/>
                    <a:gd name="connsiteX20" fmla="*/ 30821 w 1150961"/>
                    <a:gd name="connsiteY20" fmla="*/ 411545 h 1385493"/>
                    <a:gd name="connsiteX21" fmla="*/ 30821 w 1150961"/>
                    <a:gd name="connsiteY21" fmla="*/ 312485 h 1385493"/>
                    <a:gd name="connsiteX22" fmla="*/ 341 w 1150961"/>
                    <a:gd name="connsiteY22" fmla="*/ 213425 h 1385493"/>
                    <a:gd name="connsiteX23" fmla="*/ 61301 w 1150961"/>
                    <a:gd name="connsiteY23" fmla="*/ 65 h 1385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1150961" h="1385493">
                      <a:moveTo>
                        <a:pt x="61301" y="65"/>
                      </a:moveTo>
                      <a:cubicBezTo>
                        <a:pt x="67651" y="3875"/>
                        <a:pt x="35901" y="171515"/>
                        <a:pt x="38441" y="236285"/>
                      </a:cubicBezTo>
                      <a:cubicBezTo>
                        <a:pt x="40981" y="301055"/>
                        <a:pt x="77811" y="312485"/>
                        <a:pt x="76541" y="388685"/>
                      </a:cubicBezTo>
                      <a:cubicBezTo>
                        <a:pt x="75271" y="464885"/>
                        <a:pt x="37171" y="621095"/>
                        <a:pt x="30821" y="693485"/>
                      </a:cubicBezTo>
                      <a:cubicBezTo>
                        <a:pt x="24471" y="765875"/>
                        <a:pt x="19391" y="745555"/>
                        <a:pt x="38441" y="823025"/>
                      </a:cubicBezTo>
                      <a:cubicBezTo>
                        <a:pt x="57491" y="900495"/>
                        <a:pt x="113371" y="1078295"/>
                        <a:pt x="145121" y="1158305"/>
                      </a:cubicBezTo>
                      <a:cubicBezTo>
                        <a:pt x="176871" y="1238315"/>
                        <a:pt x="165441" y="1268795"/>
                        <a:pt x="228941" y="1303085"/>
                      </a:cubicBezTo>
                      <a:cubicBezTo>
                        <a:pt x="292441" y="1337375"/>
                        <a:pt x="439761" y="1362775"/>
                        <a:pt x="526121" y="1364045"/>
                      </a:cubicBezTo>
                      <a:cubicBezTo>
                        <a:pt x="612481" y="1365315"/>
                        <a:pt x="701381" y="1323405"/>
                        <a:pt x="747101" y="1310705"/>
                      </a:cubicBezTo>
                      <a:cubicBezTo>
                        <a:pt x="792821" y="1298005"/>
                        <a:pt x="780121" y="1282765"/>
                        <a:pt x="800441" y="1287845"/>
                      </a:cubicBezTo>
                      <a:cubicBezTo>
                        <a:pt x="820761" y="1292925"/>
                        <a:pt x="837271" y="1325945"/>
                        <a:pt x="869021" y="1341185"/>
                      </a:cubicBezTo>
                      <a:cubicBezTo>
                        <a:pt x="900771" y="1356425"/>
                        <a:pt x="943951" y="1372935"/>
                        <a:pt x="990941" y="1379285"/>
                      </a:cubicBezTo>
                      <a:cubicBezTo>
                        <a:pt x="1037931" y="1385635"/>
                        <a:pt x="1150961" y="1379285"/>
                        <a:pt x="1150961" y="1379285"/>
                      </a:cubicBezTo>
                      <a:cubicBezTo>
                        <a:pt x="1144611" y="1379285"/>
                        <a:pt x="1012531" y="1393255"/>
                        <a:pt x="952841" y="1379285"/>
                      </a:cubicBezTo>
                      <a:cubicBezTo>
                        <a:pt x="893151" y="1365315"/>
                        <a:pt x="849971" y="1299275"/>
                        <a:pt x="792821" y="1295465"/>
                      </a:cubicBezTo>
                      <a:cubicBezTo>
                        <a:pt x="735671" y="1291655"/>
                        <a:pt x="698841" y="1351345"/>
                        <a:pt x="609941" y="1356425"/>
                      </a:cubicBezTo>
                      <a:cubicBezTo>
                        <a:pt x="521041" y="1361505"/>
                        <a:pt x="334351" y="1342455"/>
                        <a:pt x="259421" y="1325945"/>
                      </a:cubicBezTo>
                      <a:cubicBezTo>
                        <a:pt x="184491" y="1309435"/>
                        <a:pt x="193381" y="1327215"/>
                        <a:pt x="160361" y="1257365"/>
                      </a:cubicBezTo>
                      <a:cubicBezTo>
                        <a:pt x="127341" y="1187515"/>
                        <a:pt x="85431" y="997015"/>
                        <a:pt x="61301" y="906845"/>
                      </a:cubicBezTo>
                      <a:cubicBezTo>
                        <a:pt x="37171" y="816675"/>
                        <a:pt x="20661" y="798895"/>
                        <a:pt x="15581" y="716345"/>
                      </a:cubicBezTo>
                      <a:cubicBezTo>
                        <a:pt x="10501" y="633795"/>
                        <a:pt x="28281" y="478855"/>
                        <a:pt x="30821" y="411545"/>
                      </a:cubicBezTo>
                      <a:cubicBezTo>
                        <a:pt x="33361" y="344235"/>
                        <a:pt x="35901" y="345505"/>
                        <a:pt x="30821" y="312485"/>
                      </a:cubicBezTo>
                      <a:cubicBezTo>
                        <a:pt x="25741" y="279465"/>
                        <a:pt x="-3469" y="268035"/>
                        <a:pt x="341" y="213425"/>
                      </a:cubicBezTo>
                      <a:cubicBezTo>
                        <a:pt x="4151" y="158815"/>
                        <a:pt x="54951" y="-3745"/>
                        <a:pt x="61301" y="6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23" name="フリーフォーム: 図形 1622">
                  <a:extLst>
                    <a:ext uri="{FF2B5EF4-FFF2-40B4-BE49-F238E27FC236}">
                      <a16:creationId xmlns:a16="http://schemas.microsoft.com/office/drawing/2014/main" id="{259CA049-F1C2-4EEC-85C6-6D23F50CFE1D}"/>
                    </a:ext>
                  </a:extLst>
                </p:cNvPr>
                <p:cNvSpPr/>
                <p:nvPr/>
              </p:nvSpPr>
              <p:spPr>
                <a:xfrm>
                  <a:off x="5013960" y="4574764"/>
                  <a:ext cx="38895" cy="805230"/>
                </a:xfrm>
                <a:custGeom>
                  <a:avLst/>
                  <a:gdLst>
                    <a:gd name="connsiteX0" fmla="*/ 15240 w 38895"/>
                    <a:gd name="connsiteY0" fmla="*/ 27716 h 805230"/>
                    <a:gd name="connsiteX1" fmla="*/ 38100 w 38895"/>
                    <a:gd name="connsiteY1" fmla="*/ 530636 h 805230"/>
                    <a:gd name="connsiteX2" fmla="*/ 30480 w 38895"/>
                    <a:gd name="connsiteY2" fmla="*/ 804956 h 805230"/>
                    <a:gd name="connsiteX3" fmla="*/ 0 w 38895"/>
                    <a:gd name="connsiteY3" fmla="*/ 484916 h 805230"/>
                    <a:gd name="connsiteX4" fmla="*/ 30480 w 38895"/>
                    <a:gd name="connsiteY4" fmla="*/ 111536 h 805230"/>
                    <a:gd name="connsiteX5" fmla="*/ 15240 w 38895"/>
                    <a:gd name="connsiteY5" fmla="*/ 27716 h 8052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895" h="805230">
                      <a:moveTo>
                        <a:pt x="15240" y="27716"/>
                      </a:moveTo>
                      <a:cubicBezTo>
                        <a:pt x="16510" y="97566"/>
                        <a:pt x="35560" y="401096"/>
                        <a:pt x="38100" y="530636"/>
                      </a:cubicBezTo>
                      <a:cubicBezTo>
                        <a:pt x="40640" y="660176"/>
                        <a:pt x="36830" y="812576"/>
                        <a:pt x="30480" y="804956"/>
                      </a:cubicBezTo>
                      <a:cubicBezTo>
                        <a:pt x="24130" y="797336"/>
                        <a:pt x="0" y="600486"/>
                        <a:pt x="0" y="484916"/>
                      </a:cubicBezTo>
                      <a:cubicBezTo>
                        <a:pt x="0" y="369346"/>
                        <a:pt x="26670" y="190276"/>
                        <a:pt x="30480" y="111536"/>
                      </a:cubicBezTo>
                      <a:cubicBezTo>
                        <a:pt x="34290" y="32796"/>
                        <a:pt x="13970" y="-42134"/>
                        <a:pt x="15240" y="2771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24" name="フリーフォーム: 図形 1623">
                  <a:extLst>
                    <a:ext uri="{FF2B5EF4-FFF2-40B4-BE49-F238E27FC236}">
                      <a16:creationId xmlns:a16="http://schemas.microsoft.com/office/drawing/2014/main" id="{5163FC01-DC4A-416D-B698-DAA8AF351E10}"/>
                    </a:ext>
                  </a:extLst>
                </p:cNvPr>
                <p:cNvSpPr/>
                <p:nvPr/>
              </p:nvSpPr>
              <p:spPr>
                <a:xfrm>
                  <a:off x="5634038" y="832391"/>
                  <a:ext cx="515803" cy="43909"/>
                </a:xfrm>
                <a:custGeom>
                  <a:avLst/>
                  <a:gdLst>
                    <a:gd name="connsiteX0" fmla="*/ 0 w 515803"/>
                    <a:gd name="connsiteY0" fmla="*/ 24859 h 43909"/>
                    <a:gd name="connsiteX1" fmla="*/ 433387 w 515803"/>
                    <a:gd name="connsiteY1" fmla="*/ 1047 h 43909"/>
                    <a:gd name="connsiteX2" fmla="*/ 504825 w 515803"/>
                    <a:gd name="connsiteY2" fmla="*/ 5809 h 43909"/>
                    <a:gd name="connsiteX3" fmla="*/ 290512 w 515803"/>
                    <a:gd name="connsiteY3" fmla="*/ 20097 h 43909"/>
                    <a:gd name="connsiteX4" fmla="*/ 133350 w 515803"/>
                    <a:gd name="connsiteY4" fmla="*/ 43909 h 43909"/>
                    <a:gd name="connsiteX5" fmla="*/ 0 w 515803"/>
                    <a:gd name="connsiteY5" fmla="*/ 24859 h 439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15803" h="43909">
                      <a:moveTo>
                        <a:pt x="0" y="24859"/>
                      </a:moveTo>
                      <a:lnTo>
                        <a:pt x="433387" y="1047"/>
                      </a:lnTo>
                      <a:cubicBezTo>
                        <a:pt x="517524" y="-2128"/>
                        <a:pt x="528638" y="2634"/>
                        <a:pt x="504825" y="5809"/>
                      </a:cubicBezTo>
                      <a:cubicBezTo>
                        <a:pt x="481013" y="8984"/>
                        <a:pt x="352425" y="13747"/>
                        <a:pt x="290512" y="20097"/>
                      </a:cubicBezTo>
                      <a:cubicBezTo>
                        <a:pt x="228600" y="26447"/>
                        <a:pt x="133350" y="43909"/>
                        <a:pt x="133350" y="43909"/>
                      </a:cubicBezTo>
                      <a:lnTo>
                        <a:pt x="0" y="2485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25" name="フリーフォーム: 図形 1624">
                  <a:extLst>
                    <a:ext uri="{FF2B5EF4-FFF2-40B4-BE49-F238E27FC236}">
                      <a16:creationId xmlns:a16="http://schemas.microsoft.com/office/drawing/2014/main" id="{CD180D3C-9FEC-42E2-8389-30EA7039E710}"/>
                    </a:ext>
                  </a:extLst>
                </p:cNvPr>
                <p:cNvSpPr/>
                <p:nvPr/>
              </p:nvSpPr>
              <p:spPr>
                <a:xfrm>
                  <a:off x="5652013" y="975487"/>
                  <a:ext cx="461732" cy="90808"/>
                </a:xfrm>
                <a:custGeom>
                  <a:avLst/>
                  <a:gdLst>
                    <a:gd name="connsiteX0" fmla="*/ 1075 w 461732"/>
                    <a:gd name="connsiteY0" fmla="*/ 826 h 90808"/>
                    <a:gd name="connsiteX1" fmla="*/ 124900 w 461732"/>
                    <a:gd name="connsiteY1" fmla="*/ 43688 h 90808"/>
                    <a:gd name="connsiteX2" fmla="*/ 291587 w 461732"/>
                    <a:gd name="connsiteY2" fmla="*/ 53213 h 90808"/>
                    <a:gd name="connsiteX3" fmla="*/ 458275 w 461732"/>
                    <a:gd name="connsiteY3" fmla="*/ 77026 h 90808"/>
                    <a:gd name="connsiteX4" fmla="*/ 129662 w 461732"/>
                    <a:gd name="connsiteY4" fmla="*/ 86551 h 90808"/>
                    <a:gd name="connsiteX5" fmla="*/ 67750 w 461732"/>
                    <a:gd name="connsiteY5" fmla="*/ 86551 h 90808"/>
                    <a:gd name="connsiteX6" fmla="*/ 1075 w 461732"/>
                    <a:gd name="connsiteY6" fmla="*/ 826 h 908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61732" h="90808">
                      <a:moveTo>
                        <a:pt x="1075" y="826"/>
                      </a:moveTo>
                      <a:cubicBezTo>
                        <a:pt x="10600" y="-6318"/>
                        <a:pt x="76481" y="34957"/>
                        <a:pt x="124900" y="43688"/>
                      </a:cubicBezTo>
                      <a:cubicBezTo>
                        <a:pt x="173319" y="52419"/>
                        <a:pt x="236025" y="47657"/>
                        <a:pt x="291587" y="53213"/>
                      </a:cubicBezTo>
                      <a:cubicBezTo>
                        <a:pt x="347149" y="58769"/>
                        <a:pt x="485262" y="71470"/>
                        <a:pt x="458275" y="77026"/>
                      </a:cubicBezTo>
                      <a:cubicBezTo>
                        <a:pt x="431288" y="82582"/>
                        <a:pt x="194749" y="84964"/>
                        <a:pt x="129662" y="86551"/>
                      </a:cubicBezTo>
                      <a:cubicBezTo>
                        <a:pt x="64575" y="88138"/>
                        <a:pt x="87594" y="95282"/>
                        <a:pt x="67750" y="86551"/>
                      </a:cubicBezTo>
                      <a:cubicBezTo>
                        <a:pt x="47906" y="77820"/>
                        <a:pt x="-8450" y="7970"/>
                        <a:pt x="1075" y="82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26" name="フリーフォーム: 図形 1625">
                  <a:extLst>
                    <a:ext uri="{FF2B5EF4-FFF2-40B4-BE49-F238E27FC236}">
                      <a16:creationId xmlns:a16="http://schemas.microsoft.com/office/drawing/2014/main" id="{AF40A0FD-6687-4CA0-A841-FA1BF2D47919}"/>
                    </a:ext>
                  </a:extLst>
                </p:cNvPr>
                <p:cNvSpPr/>
                <p:nvPr/>
              </p:nvSpPr>
              <p:spPr>
                <a:xfrm>
                  <a:off x="5194820" y="1476335"/>
                  <a:ext cx="920508" cy="109665"/>
                </a:xfrm>
                <a:custGeom>
                  <a:avLst/>
                  <a:gdLst>
                    <a:gd name="connsiteX0" fmla="*/ 10593 w 920508"/>
                    <a:gd name="connsiteY0" fmla="*/ 109578 h 109665"/>
                    <a:gd name="connsiteX1" fmla="*/ 472555 w 920508"/>
                    <a:gd name="connsiteY1" fmla="*/ 38140 h 109665"/>
                    <a:gd name="connsiteX2" fmla="*/ 801168 w 920508"/>
                    <a:gd name="connsiteY2" fmla="*/ 23853 h 109665"/>
                    <a:gd name="connsiteX3" fmla="*/ 915468 w 920508"/>
                    <a:gd name="connsiteY3" fmla="*/ 23853 h 109665"/>
                    <a:gd name="connsiteX4" fmla="*/ 658293 w 920508"/>
                    <a:gd name="connsiteY4" fmla="*/ 40 h 109665"/>
                    <a:gd name="connsiteX5" fmla="*/ 358255 w 920508"/>
                    <a:gd name="connsiteY5" fmla="*/ 19090 h 109665"/>
                    <a:gd name="connsiteX6" fmla="*/ 162993 w 920508"/>
                    <a:gd name="connsiteY6" fmla="*/ 52428 h 109665"/>
                    <a:gd name="connsiteX7" fmla="*/ 10593 w 920508"/>
                    <a:gd name="connsiteY7" fmla="*/ 109578 h 1096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20508" h="109665">
                      <a:moveTo>
                        <a:pt x="10593" y="109578"/>
                      </a:moveTo>
                      <a:cubicBezTo>
                        <a:pt x="62186" y="107197"/>
                        <a:pt x="340793" y="52427"/>
                        <a:pt x="472555" y="38140"/>
                      </a:cubicBezTo>
                      <a:cubicBezTo>
                        <a:pt x="604317" y="23853"/>
                        <a:pt x="727349" y="26234"/>
                        <a:pt x="801168" y="23853"/>
                      </a:cubicBezTo>
                      <a:cubicBezTo>
                        <a:pt x="874987" y="21472"/>
                        <a:pt x="939281" y="27822"/>
                        <a:pt x="915468" y="23853"/>
                      </a:cubicBezTo>
                      <a:cubicBezTo>
                        <a:pt x="891656" y="19884"/>
                        <a:pt x="751162" y="834"/>
                        <a:pt x="658293" y="40"/>
                      </a:cubicBezTo>
                      <a:cubicBezTo>
                        <a:pt x="565424" y="-754"/>
                        <a:pt x="440805" y="10359"/>
                        <a:pt x="358255" y="19090"/>
                      </a:cubicBezTo>
                      <a:cubicBezTo>
                        <a:pt x="275705" y="27821"/>
                        <a:pt x="216174" y="39728"/>
                        <a:pt x="162993" y="52428"/>
                      </a:cubicBezTo>
                      <a:cubicBezTo>
                        <a:pt x="109812" y="65128"/>
                        <a:pt x="-41000" y="111959"/>
                        <a:pt x="10593" y="10957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27" name="フリーフォーム: 図形 1626">
                  <a:extLst>
                    <a:ext uri="{FF2B5EF4-FFF2-40B4-BE49-F238E27FC236}">
                      <a16:creationId xmlns:a16="http://schemas.microsoft.com/office/drawing/2014/main" id="{0500F1E2-D8B2-4642-A3EA-6FD77C42873F}"/>
                    </a:ext>
                  </a:extLst>
                </p:cNvPr>
                <p:cNvSpPr/>
                <p:nvPr/>
              </p:nvSpPr>
              <p:spPr>
                <a:xfrm>
                  <a:off x="4998492" y="3156272"/>
                  <a:ext cx="1132405" cy="63774"/>
                </a:xfrm>
                <a:custGeom>
                  <a:avLst/>
                  <a:gdLst>
                    <a:gd name="connsiteX0" fmla="*/ 25946 w 1132405"/>
                    <a:gd name="connsiteY0" fmla="*/ 15553 h 63774"/>
                    <a:gd name="connsiteX1" fmla="*/ 697458 w 1132405"/>
                    <a:gd name="connsiteY1" fmla="*/ 48891 h 63774"/>
                    <a:gd name="connsiteX2" fmla="*/ 859383 w 1132405"/>
                    <a:gd name="connsiteY2" fmla="*/ 39366 h 63774"/>
                    <a:gd name="connsiteX3" fmla="*/ 1130846 w 1132405"/>
                    <a:gd name="connsiteY3" fmla="*/ 44128 h 63774"/>
                    <a:gd name="connsiteX4" fmla="*/ 726033 w 1132405"/>
                    <a:gd name="connsiteY4" fmla="*/ 1266 h 63774"/>
                    <a:gd name="connsiteX5" fmla="*/ 483146 w 1132405"/>
                    <a:gd name="connsiteY5" fmla="*/ 15553 h 63774"/>
                    <a:gd name="connsiteX6" fmla="*/ 364083 w 1132405"/>
                    <a:gd name="connsiteY6" fmla="*/ 58416 h 63774"/>
                    <a:gd name="connsiteX7" fmla="*/ 245021 w 1132405"/>
                    <a:gd name="connsiteY7" fmla="*/ 58416 h 63774"/>
                    <a:gd name="connsiteX8" fmla="*/ 145008 w 1132405"/>
                    <a:gd name="connsiteY8" fmla="*/ 15553 h 63774"/>
                    <a:gd name="connsiteX9" fmla="*/ 25946 w 1132405"/>
                    <a:gd name="connsiteY9" fmla="*/ 15553 h 637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132405" h="63774">
                      <a:moveTo>
                        <a:pt x="25946" y="15553"/>
                      </a:moveTo>
                      <a:cubicBezTo>
                        <a:pt x="118021" y="21109"/>
                        <a:pt x="558552" y="44922"/>
                        <a:pt x="697458" y="48891"/>
                      </a:cubicBezTo>
                      <a:cubicBezTo>
                        <a:pt x="836364" y="52860"/>
                        <a:pt x="859383" y="39366"/>
                        <a:pt x="859383" y="39366"/>
                      </a:cubicBezTo>
                      <a:cubicBezTo>
                        <a:pt x="931614" y="38572"/>
                        <a:pt x="1153071" y="50478"/>
                        <a:pt x="1130846" y="44128"/>
                      </a:cubicBezTo>
                      <a:cubicBezTo>
                        <a:pt x="1108621" y="37778"/>
                        <a:pt x="833983" y="6028"/>
                        <a:pt x="726033" y="1266"/>
                      </a:cubicBezTo>
                      <a:cubicBezTo>
                        <a:pt x="618083" y="-3496"/>
                        <a:pt x="543471" y="6028"/>
                        <a:pt x="483146" y="15553"/>
                      </a:cubicBezTo>
                      <a:cubicBezTo>
                        <a:pt x="422821" y="25078"/>
                        <a:pt x="403770" y="51272"/>
                        <a:pt x="364083" y="58416"/>
                      </a:cubicBezTo>
                      <a:cubicBezTo>
                        <a:pt x="324396" y="65560"/>
                        <a:pt x="281533" y="65560"/>
                        <a:pt x="245021" y="58416"/>
                      </a:cubicBezTo>
                      <a:cubicBezTo>
                        <a:pt x="208509" y="51272"/>
                        <a:pt x="175964" y="22697"/>
                        <a:pt x="145008" y="15553"/>
                      </a:cubicBezTo>
                      <a:cubicBezTo>
                        <a:pt x="114052" y="8409"/>
                        <a:pt x="-66129" y="9997"/>
                        <a:pt x="25946" y="1555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28" name="フリーフォーム: 図形 1627">
                  <a:extLst>
                    <a:ext uri="{FF2B5EF4-FFF2-40B4-BE49-F238E27FC236}">
                      <a16:creationId xmlns:a16="http://schemas.microsoft.com/office/drawing/2014/main" id="{CE9F428E-883E-4990-BB75-4205BE24A1EE}"/>
                    </a:ext>
                  </a:extLst>
                </p:cNvPr>
                <p:cNvSpPr/>
                <p:nvPr/>
              </p:nvSpPr>
              <p:spPr>
                <a:xfrm>
                  <a:off x="5059832" y="5343211"/>
                  <a:ext cx="1076159" cy="34435"/>
                </a:xfrm>
                <a:custGeom>
                  <a:avLst/>
                  <a:gdLst>
                    <a:gd name="connsiteX0" fmla="*/ 1074268 w 1076159"/>
                    <a:gd name="connsiteY0" fmla="*/ 14602 h 34435"/>
                    <a:gd name="connsiteX1" fmla="*/ 712318 w 1076159"/>
                    <a:gd name="connsiteY1" fmla="*/ 5077 h 34435"/>
                    <a:gd name="connsiteX2" fmla="*/ 359893 w 1076159"/>
                    <a:gd name="connsiteY2" fmla="*/ 33652 h 34435"/>
                    <a:gd name="connsiteX3" fmla="*/ 83668 w 1076159"/>
                    <a:gd name="connsiteY3" fmla="*/ 24127 h 34435"/>
                    <a:gd name="connsiteX4" fmla="*/ 7468 w 1076159"/>
                    <a:gd name="connsiteY4" fmla="*/ 314 h 34435"/>
                    <a:gd name="connsiteX5" fmla="*/ 236068 w 1076159"/>
                    <a:gd name="connsiteY5" fmla="*/ 9839 h 34435"/>
                    <a:gd name="connsiteX6" fmla="*/ 521818 w 1076159"/>
                    <a:gd name="connsiteY6" fmla="*/ 24127 h 34435"/>
                    <a:gd name="connsiteX7" fmla="*/ 840906 w 1076159"/>
                    <a:gd name="connsiteY7" fmla="*/ 5077 h 34435"/>
                    <a:gd name="connsiteX8" fmla="*/ 1074268 w 1076159"/>
                    <a:gd name="connsiteY8" fmla="*/ 14602 h 344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076159" h="34435">
                      <a:moveTo>
                        <a:pt x="1074268" y="14602"/>
                      </a:moveTo>
                      <a:cubicBezTo>
                        <a:pt x="1052837" y="14602"/>
                        <a:pt x="831380" y="1902"/>
                        <a:pt x="712318" y="5077"/>
                      </a:cubicBezTo>
                      <a:cubicBezTo>
                        <a:pt x="593256" y="8252"/>
                        <a:pt x="464668" y="30477"/>
                        <a:pt x="359893" y="33652"/>
                      </a:cubicBezTo>
                      <a:cubicBezTo>
                        <a:pt x="255118" y="36827"/>
                        <a:pt x="142406" y="29683"/>
                        <a:pt x="83668" y="24127"/>
                      </a:cubicBezTo>
                      <a:cubicBezTo>
                        <a:pt x="24930" y="18571"/>
                        <a:pt x="-17932" y="2695"/>
                        <a:pt x="7468" y="314"/>
                      </a:cubicBezTo>
                      <a:cubicBezTo>
                        <a:pt x="32868" y="-2067"/>
                        <a:pt x="236068" y="9839"/>
                        <a:pt x="236068" y="9839"/>
                      </a:cubicBezTo>
                      <a:cubicBezTo>
                        <a:pt x="321793" y="13808"/>
                        <a:pt x="421012" y="24921"/>
                        <a:pt x="521818" y="24127"/>
                      </a:cubicBezTo>
                      <a:cubicBezTo>
                        <a:pt x="622624" y="23333"/>
                        <a:pt x="752006" y="11427"/>
                        <a:pt x="840906" y="5077"/>
                      </a:cubicBezTo>
                      <a:cubicBezTo>
                        <a:pt x="929806" y="-1273"/>
                        <a:pt x="1095699" y="14602"/>
                        <a:pt x="1074268" y="1460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29" name="フリーフォーム: 図形 1628">
                  <a:extLst>
                    <a:ext uri="{FF2B5EF4-FFF2-40B4-BE49-F238E27FC236}">
                      <a16:creationId xmlns:a16="http://schemas.microsoft.com/office/drawing/2014/main" id="{B8BCFAC6-638F-4B65-86EE-76B534D5F2F2}"/>
                    </a:ext>
                  </a:extLst>
                </p:cNvPr>
                <p:cNvSpPr/>
                <p:nvPr/>
              </p:nvSpPr>
              <p:spPr>
                <a:xfrm>
                  <a:off x="5043465" y="6081239"/>
                  <a:ext cx="393921" cy="552999"/>
                </a:xfrm>
                <a:custGeom>
                  <a:avLst/>
                  <a:gdLst>
                    <a:gd name="connsiteX0" fmla="*/ 23 w 393921"/>
                    <a:gd name="connsiteY0" fmla="*/ 474 h 552999"/>
                    <a:gd name="connsiteX1" fmla="*/ 123848 w 393921"/>
                    <a:gd name="connsiteY1" fmla="*/ 310036 h 552999"/>
                    <a:gd name="connsiteX2" fmla="*/ 276248 w 393921"/>
                    <a:gd name="connsiteY2" fmla="*/ 457674 h 552999"/>
                    <a:gd name="connsiteX3" fmla="*/ 385785 w 393921"/>
                    <a:gd name="connsiteY3" fmla="*/ 514824 h 552999"/>
                    <a:gd name="connsiteX4" fmla="*/ 371498 w 393921"/>
                    <a:gd name="connsiteY4" fmla="*/ 552924 h 552999"/>
                    <a:gd name="connsiteX5" fmla="*/ 257198 w 393921"/>
                    <a:gd name="connsiteY5" fmla="*/ 505299 h 552999"/>
                    <a:gd name="connsiteX6" fmla="*/ 133373 w 393921"/>
                    <a:gd name="connsiteY6" fmla="*/ 386236 h 552999"/>
                    <a:gd name="connsiteX7" fmla="*/ 23 w 393921"/>
                    <a:gd name="connsiteY7" fmla="*/ 474 h 5529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93921" h="552999">
                      <a:moveTo>
                        <a:pt x="23" y="474"/>
                      </a:moveTo>
                      <a:cubicBezTo>
                        <a:pt x="-1564" y="-12226"/>
                        <a:pt x="77811" y="233836"/>
                        <a:pt x="123848" y="310036"/>
                      </a:cubicBezTo>
                      <a:cubicBezTo>
                        <a:pt x="169886" y="386236"/>
                        <a:pt x="232592" y="423543"/>
                        <a:pt x="276248" y="457674"/>
                      </a:cubicBezTo>
                      <a:cubicBezTo>
                        <a:pt x="319904" y="491805"/>
                        <a:pt x="369910" y="498949"/>
                        <a:pt x="385785" y="514824"/>
                      </a:cubicBezTo>
                      <a:cubicBezTo>
                        <a:pt x="401660" y="530699"/>
                        <a:pt x="392929" y="554512"/>
                        <a:pt x="371498" y="552924"/>
                      </a:cubicBezTo>
                      <a:cubicBezTo>
                        <a:pt x="350067" y="551336"/>
                        <a:pt x="296885" y="533080"/>
                        <a:pt x="257198" y="505299"/>
                      </a:cubicBezTo>
                      <a:cubicBezTo>
                        <a:pt x="217511" y="477518"/>
                        <a:pt x="173854" y="467198"/>
                        <a:pt x="133373" y="386236"/>
                      </a:cubicBezTo>
                      <a:cubicBezTo>
                        <a:pt x="92892" y="305274"/>
                        <a:pt x="1610" y="13174"/>
                        <a:pt x="23" y="47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30" name="フリーフォーム: 図形 1629">
                  <a:extLst>
                    <a:ext uri="{FF2B5EF4-FFF2-40B4-BE49-F238E27FC236}">
                      <a16:creationId xmlns:a16="http://schemas.microsoft.com/office/drawing/2014/main" id="{E02C2A2D-15C1-4453-BF94-F801C881CD20}"/>
                    </a:ext>
                  </a:extLst>
                </p:cNvPr>
                <p:cNvSpPr/>
                <p:nvPr/>
              </p:nvSpPr>
              <p:spPr>
                <a:xfrm>
                  <a:off x="5544989" y="6472041"/>
                  <a:ext cx="214646" cy="216556"/>
                </a:xfrm>
                <a:custGeom>
                  <a:avLst/>
                  <a:gdLst>
                    <a:gd name="connsiteX0" fmla="*/ 3324 w 214646"/>
                    <a:gd name="connsiteY0" fmla="*/ 209747 h 216556"/>
                    <a:gd name="connsiteX1" fmla="*/ 17611 w 214646"/>
                    <a:gd name="connsiteY1" fmla="*/ 76397 h 216556"/>
                    <a:gd name="connsiteX2" fmla="*/ 36661 w 214646"/>
                    <a:gd name="connsiteY2" fmla="*/ 197 h 216556"/>
                    <a:gd name="connsiteX3" fmla="*/ 112861 w 214646"/>
                    <a:gd name="connsiteY3" fmla="*/ 57347 h 216556"/>
                    <a:gd name="connsiteX4" fmla="*/ 212874 w 214646"/>
                    <a:gd name="connsiteY4" fmla="*/ 147834 h 216556"/>
                    <a:gd name="connsiteX5" fmla="*/ 170011 w 214646"/>
                    <a:gd name="connsiteY5" fmla="*/ 171647 h 216556"/>
                    <a:gd name="connsiteX6" fmla="*/ 84286 w 214646"/>
                    <a:gd name="connsiteY6" fmla="*/ 195459 h 216556"/>
                    <a:gd name="connsiteX7" fmla="*/ 3324 w 214646"/>
                    <a:gd name="connsiteY7" fmla="*/ 209747 h 2165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14646" h="216556">
                      <a:moveTo>
                        <a:pt x="3324" y="209747"/>
                      </a:moveTo>
                      <a:cubicBezTo>
                        <a:pt x="-7788" y="189903"/>
                        <a:pt x="12055" y="111322"/>
                        <a:pt x="17611" y="76397"/>
                      </a:cubicBezTo>
                      <a:cubicBezTo>
                        <a:pt x="23167" y="41472"/>
                        <a:pt x="20786" y="3372"/>
                        <a:pt x="36661" y="197"/>
                      </a:cubicBezTo>
                      <a:cubicBezTo>
                        <a:pt x="52536" y="-2978"/>
                        <a:pt x="83492" y="32741"/>
                        <a:pt x="112861" y="57347"/>
                      </a:cubicBezTo>
                      <a:cubicBezTo>
                        <a:pt x="142230" y="81953"/>
                        <a:pt x="203349" y="128784"/>
                        <a:pt x="212874" y="147834"/>
                      </a:cubicBezTo>
                      <a:cubicBezTo>
                        <a:pt x="222399" y="166884"/>
                        <a:pt x="191442" y="163710"/>
                        <a:pt x="170011" y="171647"/>
                      </a:cubicBezTo>
                      <a:cubicBezTo>
                        <a:pt x="148580" y="179584"/>
                        <a:pt x="107305" y="190696"/>
                        <a:pt x="84286" y="195459"/>
                      </a:cubicBezTo>
                      <a:cubicBezTo>
                        <a:pt x="61267" y="200221"/>
                        <a:pt x="14436" y="229591"/>
                        <a:pt x="3324" y="20974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31" name="フリーフォーム: 図形 1630">
                  <a:extLst>
                    <a:ext uri="{FF2B5EF4-FFF2-40B4-BE49-F238E27FC236}">
                      <a16:creationId xmlns:a16="http://schemas.microsoft.com/office/drawing/2014/main" id="{CF6D3D80-922D-4DB5-81A3-4EDA222504F6}"/>
                    </a:ext>
                  </a:extLst>
                </p:cNvPr>
                <p:cNvSpPr/>
                <p:nvPr/>
              </p:nvSpPr>
              <p:spPr>
                <a:xfrm>
                  <a:off x="5643563" y="833438"/>
                  <a:ext cx="98425" cy="181229"/>
                </a:xfrm>
                <a:custGeom>
                  <a:avLst/>
                  <a:gdLst>
                    <a:gd name="connsiteX0" fmla="*/ 0 w 98425"/>
                    <a:gd name="connsiteY0" fmla="*/ 0 h 181229"/>
                    <a:gd name="connsiteX1" fmla="*/ 95250 w 98425"/>
                    <a:gd name="connsiteY1" fmla="*/ 9525 h 181229"/>
                    <a:gd name="connsiteX2" fmla="*/ 71437 w 98425"/>
                    <a:gd name="connsiteY2" fmla="*/ 104775 h 181229"/>
                    <a:gd name="connsiteX3" fmla="*/ 28575 w 98425"/>
                    <a:gd name="connsiteY3" fmla="*/ 180975 h 181229"/>
                    <a:gd name="connsiteX4" fmla="*/ 14287 w 98425"/>
                    <a:gd name="connsiteY4" fmla="*/ 128587 h 181229"/>
                    <a:gd name="connsiteX5" fmla="*/ 14287 w 98425"/>
                    <a:gd name="connsiteY5" fmla="*/ 104775 h 181229"/>
                    <a:gd name="connsiteX6" fmla="*/ 14287 w 98425"/>
                    <a:gd name="connsiteY6" fmla="*/ 52387 h 181229"/>
                    <a:gd name="connsiteX7" fmla="*/ 0 w 98425"/>
                    <a:gd name="connsiteY7" fmla="*/ 0 h 1812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8425" h="181229">
                      <a:moveTo>
                        <a:pt x="0" y="0"/>
                      </a:moveTo>
                      <a:lnTo>
                        <a:pt x="95250" y="9525"/>
                      </a:lnTo>
                      <a:cubicBezTo>
                        <a:pt x="107156" y="26987"/>
                        <a:pt x="82549" y="76200"/>
                        <a:pt x="71437" y="104775"/>
                      </a:cubicBezTo>
                      <a:cubicBezTo>
                        <a:pt x="60325" y="133350"/>
                        <a:pt x="38100" y="177006"/>
                        <a:pt x="28575" y="180975"/>
                      </a:cubicBezTo>
                      <a:cubicBezTo>
                        <a:pt x="19050" y="184944"/>
                        <a:pt x="16668" y="141287"/>
                        <a:pt x="14287" y="128587"/>
                      </a:cubicBezTo>
                      <a:cubicBezTo>
                        <a:pt x="11906" y="115887"/>
                        <a:pt x="14287" y="104775"/>
                        <a:pt x="14287" y="104775"/>
                      </a:cubicBezTo>
                      <a:lnTo>
                        <a:pt x="14287" y="5238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540" name="フリーフォーム: 図形 1539">
                <a:extLst>
                  <a:ext uri="{FF2B5EF4-FFF2-40B4-BE49-F238E27FC236}">
                    <a16:creationId xmlns:a16="http://schemas.microsoft.com/office/drawing/2014/main" id="{0D57F5A3-300A-4828-AC92-12DB882FA972}"/>
                  </a:ext>
                </a:extLst>
              </p:cNvPr>
              <p:cNvSpPr/>
              <p:nvPr/>
            </p:nvSpPr>
            <p:spPr>
              <a:xfrm rot="1800000">
                <a:off x="5890898" y="2059890"/>
                <a:ext cx="1839097" cy="163702"/>
              </a:xfrm>
              <a:custGeom>
                <a:avLst/>
                <a:gdLst>
                  <a:gd name="connsiteX0" fmla="*/ 620 w 1839097"/>
                  <a:gd name="connsiteY0" fmla="*/ 2293 h 163702"/>
                  <a:gd name="connsiteX1" fmla="*/ 338757 w 1839097"/>
                  <a:gd name="connsiteY1" fmla="*/ 130880 h 163702"/>
                  <a:gd name="connsiteX2" fmla="*/ 529257 w 1839097"/>
                  <a:gd name="connsiteY2" fmla="*/ 121355 h 163702"/>
                  <a:gd name="connsiteX3" fmla="*/ 838820 w 1839097"/>
                  <a:gd name="connsiteY3" fmla="*/ 54680 h 163702"/>
                  <a:gd name="connsiteX4" fmla="*/ 1057895 w 1839097"/>
                  <a:gd name="connsiteY4" fmla="*/ 16580 h 163702"/>
                  <a:gd name="connsiteX5" fmla="*/ 1272207 w 1839097"/>
                  <a:gd name="connsiteY5" fmla="*/ 35630 h 163702"/>
                  <a:gd name="connsiteX6" fmla="*/ 1491282 w 1839097"/>
                  <a:gd name="connsiteY6" fmla="*/ 102305 h 163702"/>
                  <a:gd name="connsiteX7" fmla="*/ 1757982 w 1839097"/>
                  <a:gd name="connsiteY7" fmla="*/ 140405 h 163702"/>
                  <a:gd name="connsiteX8" fmla="*/ 1838945 w 1839097"/>
                  <a:gd name="connsiteY8" fmla="*/ 135643 h 163702"/>
                  <a:gd name="connsiteX9" fmla="*/ 1743695 w 1839097"/>
                  <a:gd name="connsiteY9" fmla="*/ 140405 h 163702"/>
                  <a:gd name="connsiteX10" fmla="*/ 1505570 w 1839097"/>
                  <a:gd name="connsiteY10" fmla="*/ 97543 h 163702"/>
                  <a:gd name="connsiteX11" fmla="*/ 1319832 w 1839097"/>
                  <a:gd name="connsiteY11" fmla="*/ 30868 h 163702"/>
                  <a:gd name="connsiteX12" fmla="*/ 1057895 w 1839097"/>
                  <a:gd name="connsiteY12" fmla="*/ 2293 h 163702"/>
                  <a:gd name="connsiteX13" fmla="*/ 738807 w 1839097"/>
                  <a:gd name="connsiteY13" fmla="*/ 88018 h 163702"/>
                  <a:gd name="connsiteX14" fmla="*/ 395907 w 1839097"/>
                  <a:gd name="connsiteY14" fmla="*/ 159455 h 163702"/>
                  <a:gd name="connsiteX15" fmla="*/ 257795 w 1839097"/>
                  <a:gd name="connsiteY15" fmla="*/ 140405 h 163702"/>
                  <a:gd name="connsiteX16" fmla="*/ 620 w 1839097"/>
                  <a:gd name="connsiteY16" fmla="*/ 2293 h 1637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839097" h="163702">
                    <a:moveTo>
                      <a:pt x="620" y="2293"/>
                    </a:moveTo>
                    <a:cubicBezTo>
                      <a:pt x="14114" y="706"/>
                      <a:pt x="250651" y="111036"/>
                      <a:pt x="338757" y="130880"/>
                    </a:cubicBezTo>
                    <a:cubicBezTo>
                      <a:pt x="426863" y="150724"/>
                      <a:pt x="445913" y="134055"/>
                      <a:pt x="529257" y="121355"/>
                    </a:cubicBezTo>
                    <a:cubicBezTo>
                      <a:pt x="612601" y="108655"/>
                      <a:pt x="750714" y="72142"/>
                      <a:pt x="838820" y="54680"/>
                    </a:cubicBezTo>
                    <a:cubicBezTo>
                      <a:pt x="926926" y="37218"/>
                      <a:pt x="985664" y="19755"/>
                      <a:pt x="1057895" y="16580"/>
                    </a:cubicBezTo>
                    <a:cubicBezTo>
                      <a:pt x="1130126" y="13405"/>
                      <a:pt x="1199976" y="21343"/>
                      <a:pt x="1272207" y="35630"/>
                    </a:cubicBezTo>
                    <a:cubicBezTo>
                      <a:pt x="1344438" y="49917"/>
                      <a:pt x="1410320" y="84843"/>
                      <a:pt x="1491282" y="102305"/>
                    </a:cubicBezTo>
                    <a:cubicBezTo>
                      <a:pt x="1572244" y="119767"/>
                      <a:pt x="1700038" y="134849"/>
                      <a:pt x="1757982" y="140405"/>
                    </a:cubicBezTo>
                    <a:cubicBezTo>
                      <a:pt x="1815926" y="145961"/>
                      <a:pt x="1841326" y="135643"/>
                      <a:pt x="1838945" y="135643"/>
                    </a:cubicBezTo>
                    <a:cubicBezTo>
                      <a:pt x="1836564" y="135643"/>
                      <a:pt x="1799257" y="146755"/>
                      <a:pt x="1743695" y="140405"/>
                    </a:cubicBezTo>
                    <a:cubicBezTo>
                      <a:pt x="1688133" y="134055"/>
                      <a:pt x="1576214" y="115799"/>
                      <a:pt x="1505570" y="97543"/>
                    </a:cubicBezTo>
                    <a:cubicBezTo>
                      <a:pt x="1434926" y="79287"/>
                      <a:pt x="1394444" y="46743"/>
                      <a:pt x="1319832" y="30868"/>
                    </a:cubicBezTo>
                    <a:cubicBezTo>
                      <a:pt x="1245220" y="14993"/>
                      <a:pt x="1154733" y="-7232"/>
                      <a:pt x="1057895" y="2293"/>
                    </a:cubicBezTo>
                    <a:cubicBezTo>
                      <a:pt x="961057" y="11818"/>
                      <a:pt x="849138" y="61824"/>
                      <a:pt x="738807" y="88018"/>
                    </a:cubicBezTo>
                    <a:cubicBezTo>
                      <a:pt x="628476" y="114212"/>
                      <a:pt x="476076" y="150724"/>
                      <a:pt x="395907" y="159455"/>
                    </a:cubicBezTo>
                    <a:cubicBezTo>
                      <a:pt x="315738" y="168186"/>
                      <a:pt x="318120" y="164217"/>
                      <a:pt x="257795" y="140405"/>
                    </a:cubicBezTo>
                    <a:cubicBezTo>
                      <a:pt x="197470" y="116593"/>
                      <a:pt x="-12874" y="3880"/>
                      <a:pt x="620" y="2293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41" name="フリーフォーム: 図形 1540">
                <a:extLst>
                  <a:ext uri="{FF2B5EF4-FFF2-40B4-BE49-F238E27FC236}">
                    <a16:creationId xmlns:a16="http://schemas.microsoft.com/office/drawing/2014/main" id="{6B7569A3-0530-4E8B-B0E6-0BCE48A5859A}"/>
                  </a:ext>
                </a:extLst>
              </p:cNvPr>
              <p:cNvSpPr/>
              <p:nvPr/>
            </p:nvSpPr>
            <p:spPr>
              <a:xfrm rot="1800000">
                <a:off x="5567048" y="2620815"/>
                <a:ext cx="1839097" cy="163702"/>
              </a:xfrm>
              <a:custGeom>
                <a:avLst/>
                <a:gdLst>
                  <a:gd name="connsiteX0" fmla="*/ 620 w 1839097"/>
                  <a:gd name="connsiteY0" fmla="*/ 2293 h 163702"/>
                  <a:gd name="connsiteX1" fmla="*/ 338757 w 1839097"/>
                  <a:gd name="connsiteY1" fmla="*/ 130880 h 163702"/>
                  <a:gd name="connsiteX2" fmla="*/ 529257 w 1839097"/>
                  <a:gd name="connsiteY2" fmla="*/ 121355 h 163702"/>
                  <a:gd name="connsiteX3" fmla="*/ 838820 w 1839097"/>
                  <a:gd name="connsiteY3" fmla="*/ 54680 h 163702"/>
                  <a:gd name="connsiteX4" fmla="*/ 1057895 w 1839097"/>
                  <a:gd name="connsiteY4" fmla="*/ 16580 h 163702"/>
                  <a:gd name="connsiteX5" fmla="*/ 1272207 w 1839097"/>
                  <a:gd name="connsiteY5" fmla="*/ 35630 h 163702"/>
                  <a:gd name="connsiteX6" fmla="*/ 1491282 w 1839097"/>
                  <a:gd name="connsiteY6" fmla="*/ 102305 h 163702"/>
                  <a:gd name="connsiteX7" fmla="*/ 1757982 w 1839097"/>
                  <a:gd name="connsiteY7" fmla="*/ 140405 h 163702"/>
                  <a:gd name="connsiteX8" fmla="*/ 1838945 w 1839097"/>
                  <a:gd name="connsiteY8" fmla="*/ 135643 h 163702"/>
                  <a:gd name="connsiteX9" fmla="*/ 1743695 w 1839097"/>
                  <a:gd name="connsiteY9" fmla="*/ 140405 h 163702"/>
                  <a:gd name="connsiteX10" fmla="*/ 1505570 w 1839097"/>
                  <a:gd name="connsiteY10" fmla="*/ 97543 h 163702"/>
                  <a:gd name="connsiteX11" fmla="*/ 1319832 w 1839097"/>
                  <a:gd name="connsiteY11" fmla="*/ 30868 h 163702"/>
                  <a:gd name="connsiteX12" fmla="*/ 1057895 w 1839097"/>
                  <a:gd name="connsiteY12" fmla="*/ 2293 h 163702"/>
                  <a:gd name="connsiteX13" fmla="*/ 738807 w 1839097"/>
                  <a:gd name="connsiteY13" fmla="*/ 88018 h 163702"/>
                  <a:gd name="connsiteX14" fmla="*/ 395907 w 1839097"/>
                  <a:gd name="connsiteY14" fmla="*/ 159455 h 163702"/>
                  <a:gd name="connsiteX15" fmla="*/ 257795 w 1839097"/>
                  <a:gd name="connsiteY15" fmla="*/ 140405 h 163702"/>
                  <a:gd name="connsiteX16" fmla="*/ 620 w 1839097"/>
                  <a:gd name="connsiteY16" fmla="*/ 2293 h 1637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839097" h="163702">
                    <a:moveTo>
                      <a:pt x="620" y="2293"/>
                    </a:moveTo>
                    <a:cubicBezTo>
                      <a:pt x="14114" y="706"/>
                      <a:pt x="250651" y="111036"/>
                      <a:pt x="338757" y="130880"/>
                    </a:cubicBezTo>
                    <a:cubicBezTo>
                      <a:pt x="426863" y="150724"/>
                      <a:pt x="445913" y="134055"/>
                      <a:pt x="529257" y="121355"/>
                    </a:cubicBezTo>
                    <a:cubicBezTo>
                      <a:pt x="612601" y="108655"/>
                      <a:pt x="750714" y="72142"/>
                      <a:pt x="838820" y="54680"/>
                    </a:cubicBezTo>
                    <a:cubicBezTo>
                      <a:pt x="926926" y="37218"/>
                      <a:pt x="985664" y="19755"/>
                      <a:pt x="1057895" y="16580"/>
                    </a:cubicBezTo>
                    <a:cubicBezTo>
                      <a:pt x="1130126" y="13405"/>
                      <a:pt x="1199976" y="21343"/>
                      <a:pt x="1272207" y="35630"/>
                    </a:cubicBezTo>
                    <a:cubicBezTo>
                      <a:pt x="1344438" y="49917"/>
                      <a:pt x="1410320" y="84843"/>
                      <a:pt x="1491282" y="102305"/>
                    </a:cubicBezTo>
                    <a:cubicBezTo>
                      <a:pt x="1572244" y="119767"/>
                      <a:pt x="1700038" y="134849"/>
                      <a:pt x="1757982" y="140405"/>
                    </a:cubicBezTo>
                    <a:cubicBezTo>
                      <a:pt x="1815926" y="145961"/>
                      <a:pt x="1841326" y="135643"/>
                      <a:pt x="1838945" y="135643"/>
                    </a:cubicBezTo>
                    <a:cubicBezTo>
                      <a:pt x="1836564" y="135643"/>
                      <a:pt x="1799257" y="146755"/>
                      <a:pt x="1743695" y="140405"/>
                    </a:cubicBezTo>
                    <a:cubicBezTo>
                      <a:pt x="1688133" y="134055"/>
                      <a:pt x="1576214" y="115799"/>
                      <a:pt x="1505570" y="97543"/>
                    </a:cubicBezTo>
                    <a:cubicBezTo>
                      <a:pt x="1434926" y="79287"/>
                      <a:pt x="1394444" y="46743"/>
                      <a:pt x="1319832" y="30868"/>
                    </a:cubicBezTo>
                    <a:cubicBezTo>
                      <a:pt x="1245220" y="14993"/>
                      <a:pt x="1154733" y="-7232"/>
                      <a:pt x="1057895" y="2293"/>
                    </a:cubicBezTo>
                    <a:cubicBezTo>
                      <a:pt x="961057" y="11818"/>
                      <a:pt x="849138" y="61824"/>
                      <a:pt x="738807" y="88018"/>
                    </a:cubicBezTo>
                    <a:cubicBezTo>
                      <a:pt x="628476" y="114212"/>
                      <a:pt x="476076" y="150724"/>
                      <a:pt x="395907" y="159455"/>
                    </a:cubicBezTo>
                    <a:cubicBezTo>
                      <a:pt x="315738" y="168186"/>
                      <a:pt x="318120" y="164217"/>
                      <a:pt x="257795" y="140405"/>
                    </a:cubicBezTo>
                    <a:cubicBezTo>
                      <a:pt x="197470" y="116593"/>
                      <a:pt x="-12874" y="3880"/>
                      <a:pt x="620" y="2293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42" name="フリーフォーム: 図形 1541">
                <a:extLst>
                  <a:ext uri="{FF2B5EF4-FFF2-40B4-BE49-F238E27FC236}">
                    <a16:creationId xmlns:a16="http://schemas.microsoft.com/office/drawing/2014/main" id="{40F5D272-A680-48DF-9A1A-C26E6A7D43E8}"/>
                  </a:ext>
                </a:extLst>
              </p:cNvPr>
              <p:cNvSpPr/>
              <p:nvPr/>
            </p:nvSpPr>
            <p:spPr>
              <a:xfrm rot="1800000">
                <a:off x="5259698" y="3121757"/>
                <a:ext cx="771624" cy="101702"/>
              </a:xfrm>
              <a:custGeom>
                <a:avLst/>
                <a:gdLst>
                  <a:gd name="connsiteX0" fmla="*/ 2 w 771624"/>
                  <a:gd name="connsiteY0" fmla="*/ 101030 h 101702"/>
                  <a:gd name="connsiteX1" fmla="*/ 142877 w 771624"/>
                  <a:gd name="connsiteY1" fmla="*/ 47055 h 101702"/>
                  <a:gd name="connsiteX2" fmla="*/ 285752 w 771624"/>
                  <a:gd name="connsiteY2" fmla="*/ 69280 h 101702"/>
                  <a:gd name="connsiteX3" fmla="*/ 460377 w 771624"/>
                  <a:gd name="connsiteY3" fmla="*/ 88330 h 101702"/>
                  <a:gd name="connsiteX4" fmla="*/ 644527 w 771624"/>
                  <a:gd name="connsiteY4" fmla="*/ 85155 h 101702"/>
                  <a:gd name="connsiteX5" fmla="*/ 771527 w 771624"/>
                  <a:gd name="connsiteY5" fmla="*/ 24830 h 101702"/>
                  <a:gd name="connsiteX6" fmla="*/ 663577 w 771624"/>
                  <a:gd name="connsiteY6" fmla="*/ 59755 h 101702"/>
                  <a:gd name="connsiteX7" fmla="*/ 555627 w 771624"/>
                  <a:gd name="connsiteY7" fmla="*/ 66105 h 101702"/>
                  <a:gd name="connsiteX8" fmla="*/ 419102 w 771624"/>
                  <a:gd name="connsiteY8" fmla="*/ 43880 h 101702"/>
                  <a:gd name="connsiteX9" fmla="*/ 282577 w 771624"/>
                  <a:gd name="connsiteY9" fmla="*/ 15305 h 101702"/>
                  <a:gd name="connsiteX10" fmla="*/ 139702 w 771624"/>
                  <a:gd name="connsiteY10" fmla="*/ 2605 h 101702"/>
                  <a:gd name="connsiteX11" fmla="*/ 2 w 771624"/>
                  <a:gd name="connsiteY11" fmla="*/ 101030 h 1017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71624" h="101702">
                    <a:moveTo>
                      <a:pt x="2" y="101030"/>
                    </a:moveTo>
                    <a:cubicBezTo>
                      <a:pt x="531" y="108438"/>
                      <a:pt x="95252" y="52347"/>
                      <a:pt x="142877" y="47055"/>
                    </a:cubicBezTo>
                    <a:cubicBezTo>
                      <a:pt x="190502" y="41763"/>
                      <a:pt x="232836" y="62401"/>
                      <a:pt x="285752" y="69280"/>
                    </a:cubicBezTo>
                    <a:cubicBezTo>
                      <a:pt x="338668" y="76159"/>
                      <a:pt x="400581" y="85684"/>
                      <a:pt x="460377" y="88330"/>
                    </a:cubicBezTo>
                    <a:cubicBezTo>
                      <a:pt x="520173" y="90976"/>
                      <a:pt x="592669" y="95738"/>
                      <a:pt x="644527" y="85155"/>
                    </a:cubicBezTo>
                    <a:cubicBezTo>
                      <a:pt x="696385" y="74572"/>
                      <a:pt x="768352" y="29063"/>
                      <a:pt x="771527" y="24830"/>
                    </a:cubicBezTo>
                    <a:cubicBezTo>
                      <a:pt x="774702" y="20597"/>
                      <a:pt x="699560" y="52876"/>
                      <a:pt x="663577" y="59755"/>
                    </a:cubicBezTo>
                    <a:cubicBezTo>
                      <a:pt x="627594" y="66634"/>
                      <a:pt x="596373" y="68751"/>
                      <a:pt x="555627" y="66105"/>
                    </a:cubicBezTo>
                    <a:cubicBezTo>
                      <a:pt x="514881" y="63459"/>
                      <a:pt x="464610" y="52347"/>
                      <a:pt x="419102" y="43880"/>
                    </a:cubicBezTo>
                    <a:cubicBezTo>
                      <a:pt x="373594" y="35413"/>
                      <a:pt x="329144" y="22184"/>
                      <a:pt x="282577" y="15305"/>
                    </a:cubicBezTo>
                    <a:cubicBezTo>
                      <a:pt x="236010" y="8426"/>
                      <a:pt x="183094" y="-5862"/>
                      <a:pt x="139702" y="2605"/>
                    </a:cubicBezTo>
                    <a:cubicBezTo>
                      <a:pt x="96310" y="11072"/>
                      <a:pt x="-527" y="93622"/>
                      <a:pt x="2" y="101030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43" name="フリーフォーム: 図形 1542">
                <a:extLst>
                  <a:ext uri="{FF2B5EF4-FFF2-40B4-BE49-F238E27FC236}">
                    <a16:creationId xmlns:a16="http://schemas.microsoft.com/office/drawing/2014/main" id="{979A2C5B-C9EE-4C02-8B71-73AEE10E8BBC}"/>
                  </a:ext>
                </a:extLst>
              </p:cNvPr>
              <p:cNvSpPr/>
              <p:nvPr/>
            </p:nvSpPr>
            <p:spPr>
              <a:xfrm rot="1800000">
                <a:off x="4715194" y="4183527"/>
                <a:ext cx="1723838" cy="134938"/>
              </a:xfrm>
              <a:custGeom>
                <a:avLst/>
                <a:gdLst>
                  <a:gd name="connsiteX0" fmla="*/ 8848 w 1723838"/>
                  <a:gd name="connsiteY0" fmla="*/ 92513 h 134938"/>
                  <a:gd name="connsiteX1" fmla="*/ 370798 w 1723838"/>
                  <a:gd name="connsiteY1" fmla="*/ 6788 h 134938"/>
                  <a:gd name="connsiteX2" fmla="*/ 678773 w 1723838"/>
                  <a:gd name="connsiteY2" fmla="*/ 48063 h 134938"/>
                  <a:gd name="connsiteX3" fmla="*/ 1193123 w 1723838"/>
                  <a:gd name="connsiteY3" fmla="*/ 121088 h 134938"/>
                  <a:gd name="connsiteX4" fmla="*/ 1516973 w 1723838"/>
                  <a:gd name="connsiteY4" fmla="*/ 121088 h 134938"/>
                  <a:gd name="connsiteX5" fmla="*/ 1723348 w 1723838"/>
                  <a:gd name="connsiteY5" fmla="*/ 54413 h 134938"/>
                  <a:gd name="connsiteX6" fmla="*/ 1567773 w 1723838"/>
                  <a:gd name="connsiteY6" fmla="*/ 92513 h 134938"/>
                  <a:gd name="connsiteX7" fmla="*/ 1358223 w 1723838"/>
                  <a:gd name="connsiteY7" fmla="*/ 133788 h 134938"/>
                  <a:gd name="connsiteX8" fmla="*/ 967698 w 1723838"/>
                  <a:gd name="connsiteY8" fmla="*/ 117913 h 134938"/>
                  <a:gd name="connsiteX9" fmla="*/ 666073 w 1723838"/>
                  <a:gd name="connsiteY9" fmla="*/ 60763 h 134938"/>
                  <a:gd name="connsiteX10" fmla="*/ 386673 w 1723838"/>
                  <a:gd name="connsiteY10" fmla="*/ 438 h 134938"/>
                  <a:gd name="connsiteX11" fmla="*/ 132673 w 1723838"/>
                  <a:gd name="connsiteY11" fmla="*/ 35363 h 134938"/>
                  <a:gd name="connsiteX12" fmla="*/ 8848 w 1723838"/>
                  <a:gd name="connsiteY12" fmla="*/ 92513 h 1349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723838" h="134938">
                    <a:moveTo>
                      <a:pt x="8848" y="92513"/>
                    </a:moveTo>
                    <a:cubicBezTo>
                      <a:pt x="48536" y="87750"/>
                      <a:pt x="259144" y="14196"/>
                      <a:pt x="370798" y="6788"/>
                    </a:cubicBezTo>
                    <a:cubicBezTo>
                      <a:pt x="482452" y="-620"/>
                      <a:pt x="678773" y="48063"/>
                      <a:pt x="678773" y="48063"/>
                    </a:cubicBezTo>
                    <a:cubicBezTo>
                      <a:pt x="815827" y="67113"/>
                      <a:pt x="1053423" y="108917"/>
                      <a:pt x="1193123" y="121088"/>
                    </a:cubicBezTo>
                    <a:cubicBezTo>
                      <a:pt x="1332823" y="133259"/>
                      <a:pt x="1428602" y="132200"/>
                      <a:pt x="1516973" y="121088"/>
                    </a:cubicBezTo>
                    <a:cubicBezTo>
                      <a:pt x="1605344" y="109976"/>
                      <a:pt x="1714881" y="59176"/>
                      <a:pt x="1723348" y="54413"/>
                    </a:cubicBezTo>
                    <a:cubicBezTo>
                      <a:pt x="1731815" y="49650"/>
                      <a:pt x="1628627" y="79284"/>
                      <a:pt x="1567773" y="92513"/>
                    </a:cubicBezTo>
                    <a:cubicBezTo>
                      <a:pt x="1506919" y="105742"/>
                      <a:pt x="1458235" y="129555"/>
                      <a:pt x="1358223" y="133788"/>
                    </a:cubicBezTo>
                    <a:cubicBezTo>
                      <a:pt x="1258211" y="138021"/>
                      <a:pt x="1083056" y="130084"/>
                      <a:pt x="967698" y="117913"/>
                    </a:cubicBezTo>
                    <a:cubicBezTo>
                      <a:pt x="852340" y="105742"/>
                      <a:pt x="762911" y="80342"/>
                      <a:pt x="666073" y="60763"/>
                    </a:cubicBezTo>
                    <a:cubicBezTo>
                      <a:pt x="569236" y="41184"/>
                      <a:pt x="475573" y="4671"/>
                      <a:pt x="386673" y="438"/>
                    </a:cubicBezTo>
                    <a:cubicBezTo>
                      <a:pt x="297773" y="-3795"/>
                      <a:pt x="192998" y="23721"/>
                      <a:pt x="132673" y="35363"/>
                    </a:cubicBezTo>
                    <a:cubicBezTo>
                      <a:pt x="72348" y="47005"/>
                      <a:pt x="-30840" y="97276"/>
                      <a:pt x="8848" y="92513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44" name="フリーフォーム: 図形 1543">
                <a:extLst>
                  <a:ext uri="{FF2B5EF4-FFF2-40B4-BE49-F238E27FC236}">
                    <a16:creationId xmlns:a16="http://schemas.microsoft.com/office/drawing/2014/main" id="{89DC17F7-7371-4B4B-8035-2F3289128274}"/>
                  </a:ext>
                </a:extLst>
              </p:cNvPr>
              <p:cNvSpPr/>
              <p:nvPr/>
            </p:nvSpPr>
            <p:spPr>
              <a:xfrm rot="1800000">
                <a:off x="6231188" y="4653421"/>
                <a:ext cx="30813" cy="361689"/>
              </a:xfrm>
              <a:custGeom>
                <a:avLst/>
                <a:gdLst>
                  <a:gd name="connsiteX0" fmla="*/ 2238 w 30813"/>
                  <a:gd name="connsiteY0" fmla="*/ 578 h 361689"/>
                  <a:gd name="connsiteX1" fmla="*/ 30813 w 30813"/>
                  <a:gd name="connsiteY1" fmla="*/ 156153 h 361689"/>
                  <a:gd name="connsiteX2" fmla="*/ 2238 w 30813"/>
                  <a:gd name="connsiteY2" fmla="*/ 353003 h 361689"/>
                  <a:gd name="connsiteX3" fmla="*/ 2238 w 30813"/>
                  <a:gd name="connsiteY3" fmla="*/ 311728 h 361689"/>
                  <a:gd name="connsiteX4" fmla="*/ 5413 w 30813"/>
                  <a:gd name="connsiteY4" fmla="*/ 175203 h 361689"/>
                  <a:gd name="connsiteX5" fmla="*/ 24463 w 30813"/>
                  <a:gd name="connsiteY5" fmla="*/ 105353 h 361689"/>
                  <a:gd name="connsiteX6" fmla="*/ 2238 w 30813"/>
                  <a:gd name="connsiteY6" fmla="*/ 578 h 3616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0813" h="361689">
                    <a:moveTo>
                      <a:pt x="2238" y="578"/>
                    </a:moveTo>
                    <a:cubicBezTo>
                      <a:pt x="3296" y="9045"/>
                      <a:pt x="30813" y="97416"/>
                      <a:pt x="30813" y="156153"/>
                    </a:cubicBezTo>
                    <a:cubicBezTo>
                      <a:pt x="30813" y="214890"/>
                      <a:pt x="7000" y="327074"/>
                      <a:pt x="2238" y="353003"/>
                    </a:cubicBezTo>
                    <a:cubicBezTo>
                      <a:pt x="-2524" y="378932"/>
                      <a:pt x="1709" y="341361"/>
                      <a:pt x="2238" y="311728"/>
                    </a:cubicBezTo>
                    <a:cubicBezTo>
                      <a:pt x="2767" y="282095"/>
                      <a:pt x="1709" y="209599"/>
                      <a:pt x="5413" y="175203"/>
                    </a:cubicBezTo>
                    <a:cubicBezTo>
                      <a:pt x="9117" y="140807"/>
                      <a:pt x="22346" y="131811"/>
                      <a:pt x="24463" y="105353"/>
                    </a:cubicBezTo>
                    <a:cubicBezTo>
                      <a:pt x="26580" y="78895"/>
                      <a:pt x="1180" y="-7889"/>
                      <a:pt x="2238" y="578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45" name="フリーフォーム: 図形 1544">
                <a:extLst>
                  <a:ext uri="{FF2B5EF4-FFF2-40B4-BE49-F238E27FC236}">
                    <a16:creationId xmlns:a16="http://schemas.microsoft.com/office/drawing/2014/main" id="{0FEF03EC-5431-4CFB-A74B-859751CA9076}"/>
                  </a:ext>
                </a:extLst>
              </p:cNvPr>
              <p:cNvSpPr/>
              <p:nvPr/>
            </p:nvSpPr>
            <p:spPr>
              <a:xfrm rot="1800000">
                <a:off x="4657925" y="4261126"/>
                <a:ext cx="1682568" cy="350152"/>
              </a:xfrm>
              <a:custGeom>
                <a:avLst/>
                <a:gdLst>
                  <a:gd name="connsiteX0" fmla="*/ 1177 w 1682568"/>
                  <a:gd name="connsiteY0" fmla="*/ 775 h 350152"/>
                  <a:gd name="connsiteX1" fmla="*/ 299627 w 1682568"/>
                  <a:gd name="connsiteY1" fmla="*/ 51575 h 350152"/>
                  <a:gd name="connsiteX2" fmla="*/ 655227 w 1682568"/>
                  <a:gd name="connsiteY2" fmla="*/ 184925 h 350152"/>
                  <a:gd name="connsiteX3" fmla="*/ 1102902 w 1682568"/>
                  <a:gd name="connsiteY3" fmla="*/ 299225 h 350152"/>
                  <a:gd name="connsiteX4" fmla="*/ 1426752 w 1682568"/>
                  <a:gd name="connsiteY4" fmla="*/ 330975 h 350152"/>
                  <a:gd name="connsiteX5" fmla="*/ 1680752 w 1682568"/>
                  <a:gd name="connsiteY5" fmla="*/ 308750 h 350152"/>
                  <a:gd name="connsiteX6" fmla="*/ 1547402 w 1682568"/>
                  <a:gd name="connsiteY6" fmla="*/ 318275 h 350152"/>
                  <a:gd name="connsiteX7" fmla="*/ 1198152 w 1682568"/>
                  <a:gd name="connsiteY7" fmla="*/ 350025 h 350152"/>
                  <a:gd name="connsiteX8" fmla="*/ 1033052 w 1682568"/>
                  <a:gd name="connsiteY8" fmla="*/ 324625 h 350152"/>
                  <a:gd name="connsiteX9" fmla="*/ 775877 w 1682568"/>
                  <a:gd name="connsiteY9" fmla="*/ 223025 h 350152"/>
                  <a:gd name="connsiteX10" fmla="*/ 445677 w 1682568"/>
                  <a:gd name="connsiteY10" fmla="*/ 105550 h 350152"/>
                  <a:gd name="connsiteX11" fmla="*/ 204377 w 1682568"/>
                  <a:gd name="connsiteY11" fmla="*/ 26175 h 350152"/>
                  <a:gd name="connsiteX12" fmla="*/ 1177 w 1682568"/>
                  <a:gd name="connsiteY12" fmla="*/ 775 h 3501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682568" h="350152">
                    <a:moveTo>
                      <a:pt x="1177" y="775"/>
                    </a:moveTo>
                    <a:cubicBezTo>
                      <a:pt x="17052" y="5008"/>
                      <a:pt x="190619" y="20883"/>
                      <a:pt x="299627" y="51575"/>
                    </a:cubicBezTo>
                    <a:cubicBezTo>
                      <a:pt x="408635" y="82267"/>
                      <a:pt x="521348" y="143650"/>
                      <a:pt x="655227" y="184925"/>
                    </a:cubicBezTo>
                    <a:cubicBezTo>
                      <a:pt x="789106" y="226200"/>
                      <a:pt x="974315" y="274883"/>
                      <a:pt x="1102902" y="299225"/>
                    </a:cubicBezTo>
                    <a:cubicBezTo>
                      <a:pt x="1231489" y="323567"/>
                      <a:pt x="1330444" y="329388"/>
                      <a:pt x="1426752" y="330975"/>
                    </a:cubicBezTo>
                    <a:cubicBezTo>
                      <a:pt x="1523060" y="332563"/>
                      <a:pt x="1660644" y="310867"/>
                      <a:pt x="1680752" y="308750"/>
                    </a:cubicBezTo>
                    <a:cubicBezTo>
                      <a:pt x="1700860" y="306633"/>
                      <a:pt x="1547402" y="318275"/>
                      <a:pt x="1547402" y="318275"/>
                    </a:cubicBezTo>
                    <a:cubicBezTo>
                      <a:pt x="1466969" y="325154"/>
                      <a:pt x="1283877" y="348967"/>
                      <a:pt x="1198152" y="350025"/>
                    </a:cubicBezTo>
                    <a:cubicBezTo>
                      <a:pt x="1112427" y="351083"/>
                      <a:pt x="1103431" y="345792"/>
                      <a:pt x="1033052" y="324625"/>
                    </a:cubicBezTo>
                    <a:cubicBezTo>
                      <a:pt x="962673" y="303458"/>
                      <a:pt x="873773" y="259538"/>
                      <a:pt x="775877" y="223025"/>
                    </a:cubicBezTo>
                    <a:cubicBezTo>
                      <a:pt x="677981" y="186512"/>
                      <a:pt x="540927" y="138358"/>
                      <a:pt x="445677" y="105550"/>
                    </a:cubicBezTo>
                    <a:cubicBezTo>
                      <a:pt x="350427" y="72742"/>
                      <a:pt x="274756" y="42050"/>
                      <a:pt x="204377" y="26175"/>
                    </a:cubicBezTo>
                    <a:cubicBezTo>
                      <a:pt x="133998" y="10300"/>
                      <a:pt x="-14698" y="-3458"/>
                      <a:pt x="1177" y="775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46" name="フリーフォーム: 図形 1545">
                <a:extLst>
                  <a:ext uri="{FF2B5EF4-FFF2-40B4-BE49-F238E27FC236}">
                    <a16:creationId xmlns:a16="http://schemas.microsoft.com/office/drawing/2014/main" id="{003BC42F-3768-418B-BF3F-1199C462FA12}"/>
                  </a:ext>
                </a:extLst>
              </p:cNvPr>
              <p:cNvSpPr/>
              <p:nvPr/>
            </p:nvSpPr>
            <p:spPr>
              <a:xfrm rot="1800000">
                <a:off x="5167946" y="3067985"/>
                <a:ext cx="19100" cy="325454"/>
              </a:xfrm>
              <a:custGeom>
                <a:avLst/>
                <a:gdLst>
                  <a:gd name="connsiteX0" fmla="*/ 12700 w 19100"/>
                  <a:gd name="connsiteY0" fmla="*/ 1604 h 325454"/>
                  <a:gd name="connsiteX1" fmla="*/ 19050 w 19100"/>
                  <a:gd name="connsiteY1" fmla="*/ 201629 h 325454"/>
                  <a:gd name="connsiteX2" fmla="*/ 9525 w 19100"/>
                  <a:gd name="connsiteY2" fmla="*/ 300054 h 325454"/>
                  <a:gd name="connsiteX3" fmla="*/ 9525 w 19100"/>
                  <a:gd name="connsiteY3" fmla="*/ 325454 h 325454"/>
                  <a:gd name="connsiteX4" fmla="*/ 9525 w 19100"/>
                  <a:gd name="connsiteY4" fmla="*/ 271479 h 325454"/>
                  <a:gd name="connsiteX5" fmla="*/ 0 w 19100"/>
                  <a:gd name="connsiteY5" fmla="*/ 115904 h 325454"/>
                  <a:gd name="connsiteX6" fmla="*/ 12700 w 19100"/>
                  <a:gd name="connsiteY6" fmla="*/ 1604 h 325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100" h="325454">
                    <a:moveTo>
                      <a:pt x="12700" y="1604"/>
                    </a:moveTo>
                    <a:cubicBezTo>
                      <a:pt x="15875" y="15891"/>
                      <a:pt x="19579" y="151887"/>
                      <a:pt x="19050" y="201629"/>
                    </a:cubicBezTo>
                    <a:cubicBezTo>
                      <a:pt x="18521" y="251371"/>
                      <a:pt x="11112" y="279417"/>
                      <a:pt x="9525" y="300054"/>
                    </a:cubicBezTo>
                    <a:cubicBezTo>
                      <a:pt x="7938" y="320691"/>
                      <a:pt x="9525" y="325454"/>
                      <a:pt x="9525" y="325454"/>
                    </a:cubicBezTo>
                    <a:cubicBezTo>
                      <a:pt x="9525" y="320692"/>
                      <a:pt x="11113" y="306404"/>
                      <a:pt x="9525" y="271479"/>
                    </a:cubicBezTo>
                    <a:cubicBezTo>
                      <a:pt x="7937" y="236554"/>
                      <a:pt x="0" y="159825"/>
                      <a:pt x="0" y="115904"/>
                    </a:cubicBezTo>
                    <a:cubicBezTo>
                      <a:pt x="0" y="71983"/>
                      <a:pt x="9525" y="-12683"/>
                      <a:pt x="12700" y="1604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47" name="フリーフォーム: 図形 1546">
                <a:extLst>
                  <a:ext uri="{FF2B5EF4-FFF2-40B4-BE49-F238E27FC236}">
                    <a16:creationId xmlns:a16="http://schemas.microsoft.com/office/drawing/2014/main" id="{482BECE6-B3B1-4675-A39C-2EF7DA902AA3}"/>
                  </a:ext>
                </a:extLst>
              </p:cNvPr>
              <p:cNvSpPr/>
              <p:nvPr/>
            </p:nvSpPr>
            <p:spPr>
              <a:xfrm rot="1800000">
                <a:off x="5194907" y="3120421"/>
                <a:ext cx="180622" cy="221263"/>
              </a:xfrm>
              <a:custGeom>
                <a:avLst/>
                <a:gdLst>
                  <a:gd name="connsiteX0" fmla="*/ 0 w 180622"/>
                  <a:gd name="connsiteY0" fmla="*/ 1488 h 221263"/>
                  <a:gd name="connsiteX1" fmla="*/ 135731 w 180622"/>
                  <a:gd name="connsiteY1" fmla="*/ 11013 h 221263"/>
                  <a:gd name="connsiteX2" fmla="*/ 178594 w 180622"/>
                  <a:gd name="connsiteY2" fmla="*/ 61019 h 221263"/>
                  <a:gd name="connsiteX3" fmla="*/ 169069 w 180622"/>
                  <a:gd name="connsiteY3" fmla="*/ 153888 h 221263"/>
                  <a:gd name="connsiteX4" fmla="*/ 128588 w 180622"/>
                  <a:gd name="connsiteY4" fmla="*/ 218181 h 221263"/>
                  <a:gd name="connsiteX5" fmla="*/ 57150 w 180622"/>
                  <a:gd name="connsiteY5" fmla="*/ 211038 h 221263"/>
                  <a:gd name="connsiteX6" fmla="*/ 123825 w 180622"/>
                  <a:gd name="connsiteY6" fmla="*/ 211038 h 221263"/>
                  <a:gd name="connsiteX7" fmla="*/ 161925 w 180622"/>
                  <a:gd name="connsiteY7" fmla="*/ 184844 h 221263"/>
                  <a:gd name="connsiteX8" fmla="*/ 176213 w 180622"/>
                  <a:gd name="connsiteY8" fmla="*/ 103881 h 221263"/>
                  <a:gd name="connsiteX9" fmla="*/ 164306 w 180622"/>
                  <a:gd name="connsiteY9" fmla="*/ 20538 h 221263"/>
                  <a:gd name="connsiteX10" fmla="*/ 135731 w 180622"/>
                  <a:gd name="connsiteY10" fmla="*/ 3869 h 221263"/>
                  <a:gd name="connsiteX11" fmla="*/ 0 w 180622"/>
                  <a:gd name="connsiteY11" fmla="*/ 1488 h 2212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80622" h="221263">
                    <a:moveTo>
                      <a:pt x="0" y="1488"/>
                    </a:moveTo>
                    <a:cubicBezTo>
                      <a:pt x="0" y="2679"/>
                      <a:pt x="105965" y="1091"/>
                      <a:pt x="135731" y="11013"/>
                    </a:cubicBezTo>
                    <a:cubicBezTo>
                      <a:pt x="165497" y="20935"/>
                      <a:pt x="173038" y="37207"/>
                      <a:pt x="178594" y="61019"/>
                    </a:cubicBezTo>
                    <a:cubicBezTo>
                      <a:pt x="184150" y="84831"/>
                      <a:pt x="177403" y="127694"/>
                      <a:pt x="169069" y="153888"/>
                    </a:cubicBezTo>
                    <a:cubicBezTo>
                      <a:pt x="160735" y="180082"/>
                      <a:pt x="147241" y="208656"/>
                      <a:pt x="128588" y="218181"/>
                    </a:cubicBezTo>
                    <a:cubicBezTo>
                      <a:pt x="109935" y="227706"/>
                      <a:pt x="57944" y="212228"/>
                      <a:pt x="57150" y="211038"/>
                    </a:cubicBezTo>
                    <a:cubicBezTo>
                      <a:pt x="56356" y="209848"/>
                      <a:pt x="106363" y="215404"/>
                      <a:pt x="123825" y="211038"/>
                    </a:cubicBezTo>
                    <a:cubicBezTo>
                      <a:pt x="141287" y="206672"/>
                      <a:pt x="153194" y="202703"/>
                      <a:pt x="161925" y="184844"/>
                    </a:cubicBezTo>
                    <a:cubicBezTo>
                      <a:pt x="170656" y="166985"/>
                      <a:pt x="175816" y="131265"/>
                      <a:pt x="176213" y="103881"/>
                    </a:cubicBezTo>
                    <a:cubicBezTo>
                      <a:pt x="176610" y="76497"/>
                      <a:pt x="171053" y="37206"/>
                      <a:pt x="164306" y="20538"/>
                    </a:cubicBezTo>
                    <a:cubicBezTo>
                      <a:pt x="157559" y="3870"/>
                      <a:pt x="159543" y="9822"/>
                      <a:pt x="135731" y="3869"/>
                    </a:cubicBezTo>
                    <a:cubicBezTo>
                      <a:pt x="111919" y="-2084"/>
                      <a:pt x="0" y="297"/>
                      <a:pt x="0" y="1488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48" name="フリーフォーム: 図形 1547">
                <a:extLst>
                  <a:ext uri="{FF2B5EF4-FFF2-40B4-BE49-F238E27FC236}">
                    <a16:creationId xmlns:a16="http://schemas.microsoft.com/office/drawing/2014/main" id="{CFFD75E9-7D73-4159-9937-5DB09AAB64B6}"/>
                  </a:ext>
                </a:extLst>
              </p:cNvPr>
              <p:cNvSpPr/>
              <p:nvPr/>
            </p:nvSpPr>
            <p:spPr>
              <a:xfrm rot="1800000">
                <a:off x="5113163" y="3286102"/>
                <a:ext cx="84837" cy="145537"/>
              </a:xfrm>
              <a:custGeom>
                <a:avLst/>
                <a:gdLst>
                  <a:gd name="connsiteX0" fmla="*/ 62381 w 84837"/>
                  <a:gd name="connsiteY0" fmla="*/ 44 h 145537"/>
                  <a:gd name="connsiteX1" fmla="*/ 69524 w 84837"/>
                  <a:gd name="connsiteY1" fmla="*/ 90531 h 145537"/>
                  <a:gd name="connsiteX2" fmla="*/ 45712 w 84837"/>
                  <a:gd name="connsiteY2" fmla="*/ 140538 h 145537"/>
                  <a:gd name="connsiteX3" fmla="*/ 36187 w 84837"/>
                  <a:gd name="connsiteY3" fmla="*/ 140538 h 145537"/>
                  <a:gd name="connsiteX4" fmla="*/ 468 w 84837"/>
                  <a:gd name="connsiteY4" fmla="*/ 111963 h 145537"/>
                  <a:gd name="connsiteX5" fmla="*/ 64762 w 84837"/>
                  <a:gd name="connsiteY5" fmla="*/ 131013 h 145537"/>
                  <a:gd name="connsiteX6" fmla="*/ 83812 w 84837"/>
                  <a:gd name="connsiteY6" fmla="*/ 116725 h 145537"/>
                  <a:gd name="connsiteX7" fmla="*/ 81431 w 84837"/>
                  <a:gd name="connsiteY7" fmla="*/ 78625 h 145537"/>
                  <a:gd name="connsiteX8" fmla="*/ 62381 w 84837"/>
                  <a:gd name="connsiteY8" fmla="*/ 44 h 1455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4837" h="145537">
                    <a:moveTo>
                      <a:pt x="62381" y="44"/>
                    </a:moveTo>
                    <a:cubicBezTo>
                      <a:pt x="60396" y="2028"/>
                      <a:pt x="72302" y="67115"/>
                      <a:pt x="69524" y="90531"/>
                    </a:cubicBezTo>
                    <a:cubicBezTo>
                      <a:pt x="66746" y="113947"/>
                      <a:pt x="51268" y="132203"/>
                      <a:pt x="45712" y="140538"/>
                    </a:cubicBezTo>
                    <a:cubicBezTo>
                      <a:pt x="40156" y="148873"/>
                      <a:pt x="43728" y="145300"/>
                      <a:pt x="36187" y="140538"/>
                    </a:cubicBezTo>
                    <a:cubicBezTo>
                      <a:pt x="28646" y="135776"/>
                      <a:pt x="-4294" y="113550"/>
                      <a:pt x="468" y="111963"/>
                    </a:cubicBezTo>
                    <a:cubicBezTo>
                      <a:pt x="5230" y="110376"/>
                      <a:pt x="50871" y="130219"/>
                      <a:pt x="64762" y="131013"/>
                    </a:cubicBezTo>
                    <a:cubicBezTo>
                      <a:pt x="78653" y="131807"/>
                      <a:pt x="81034" y="125456"/>
                      <a:pt x="83812" y="116725"/>
                    </a:cubicBezTo>
                    <a:cubicBezTo>
                      <a:pt x="86590" y="107994"/>
                      <a:pt x="83018" y="93706"/>
                      <a:pt x="81431" y="78625"/>
                    </a:cubicBezTo>
                    <a:cubicBezTo>
                      <a:pt x="79844" y="63544"/>
                      <a:pt x="64366" y="-1940"/>
                      <a:pt x="62381" y="44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49" name="フリーフォーム: 図形 1548">
                <a:extLst>
                  <a:ext uri="{FF2B5EF4-FFF2-40B4-BE49-F238E27FC236}">
                    <a16:creationId xmlns:a16="http://schemas.microsoft.com/office/drawing/2014/main" id="{15D64054-C3E8-41B5-9EDB-D274AEEEC668}"/>
                  </a:ext>
                </a:extLst>
              </p:cNvPr>
              <p:cNvSpPr/>
              <p:nvPr/>
            </p:nvSpPr>
            <p:spPr>
              <a:xfrm rot="1800000">
                <a:off x="5251021" y="3159116"/>
                <a:ext cx="40477" cy="93083"/>
              </a:xfrm>
              <a:custGeom>
                <a:avLst/>
                <a:gdLst>
                  <a:gd name="connsiteX0" fmla="*/ 4720 w 40477"/>
                  <a:gd name="connsiteY0" fmla="*/ 36 h 93083"/>
                  <a:gd name="connsiteX1" fmla="*/ 2339 w 40477"/>
                  <a:gd name="connsiteY1" fmla="*/ 64329 h 93083"/>
                  <a:gd name="connsiteX2" fmla="*/ 40439 w 40477"/>
                  <a:gd name="connsiteY2" fmla="*/ 92904 h 93083"/>
                  <a:gd name="connsiteX3" fmla="*/ 9483 w 40477"/>
                  <a:gd name="connsiteY3" fmla="*/ 73854 h 93083"/>
                  <a:gd name="connsiteX4" fmla="*/ 4720 w 40477"/>
                  <a:gd name="connsiteY4" fmla="*/ 36 h 930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477" h="93083">
                    <a:moveTo>
                      <a:pt x="4720" y="36"/>
                    </a:moveTo>
                    <a:cubicBezTo>
                      <a:pt x="3529" y="-1551"/>
                      <a:pt x="-3614" y="48851"/>
                      <a:pt x="2339" y="64329"/>
                    </a:cubicBezTo>
                    <a:cubicBezTo>
                      <a:pt x="8292" y="79807"/>
                      <a:pt x="39248" y="91317"/>
                      <a:pt x="40439" y="92904"/>
                    </a:cubicBezTo>
                    <a:cubicBezTo>
                      <a:pt x="41630" y="94491"/>
                      <a:pt x="15039" y="85363"/>
                      <a:pt x="9483" y="73854"/>
                    </a:cubicBezTo>
                    <a:cubicBezTo>
                      <a:pt x="3927" y="62345"/>
                      <a:pt x="5911" y="1623"/>
                      <a:pt x="4720" y="36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50" name="フリーフォーム: 図形 1549">
                <a:extLst>
                  <a:ext uri="{FF2B5EF4-FFF2-40B4-BE49-F238E27FC236}">
                    <a16:creationId xmlns:a16="http://schemas.microsoft.com/office/drawing/2014/main" id="{091810E8-D92E-42C3-BFD5-B9066A834131}"/>
                  </a:ext>
                </a:extLst>
              </p:cNvPr>
              <p:cNvSpPr/>
              <p:nvPr/>
            </p:nvSpPr>
            <p:spPr>
              <a:xfrm rot="1800000">
                <a:off x="5251183" y="3173642"/>
                <a:ext cx="64120" cy="88687"/>
              </a:xfrm>
              <a:custGeom>
                <a:avLst/>
                <a:gdLst>
                  <a:gd name="connsiteX0" fmla="*/ 0 w 64120"/>
                  <a:gd name="connsiteY0" fmla="*/ 297 h 88687"/>
                  <a:gd name="connsiteX1" fmla="*/ 59532 w 64120"/>
                  <a:gd name="connsiteY1" fmla="*/ 14585 h 88687"/>
                  <a:gd name="connsiteX2" fmla="*/ 54769 w 64120"/>
                  <a:gd name="connsiteY2" fmla="*/ 59829 h 88687"/>
                  <a:gd name="connsiteX3" fmla="*/ 33338 w 64120"/>
                  <a:gd name="connsiteY3" fmla="*/ 88404 h 88687"/>
                  <a:gd name="connsiteX4" fmla="*/ 61913 w 64120"/>
                  <a:gd name="connsiteY4" fmla="*/ 71735 h 88687"/>
                  <a:gd name="connsiteX5" fmla="*/ 61913 w 64120"/>
                  <a:gd name="connsiteY5" fmla="*/ 28872 h 88687"/>
                  <a:gd name="connsiteX6" fmla="*/ 59532 w 64120"/>
                  <a:gd name="connsiteY6" fmla="*/ 7441 h 88687"/>
                  <a:gd name="connsiteX7" fmla="*/ 0 w 64120"/>
                  <a:gd name="connsiteY7" fmla="*/ 297 h 886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4120" h="88687">
                    <a:moveTo>
                      <a:pt x="0" y="297"/>
                    </a:moveTo>
                    <a:cubicBezTo>
                      <a:pt x="0" y="1488"/>
                      <a:pt x="50404" y="4663"/>
                      <a:pt x="59532" y="14585"/>
                    </a:cubicBezTo>
                    <a:cubicBezTo>
                      <a:pt x="68660" y="24507"/>
                      <a:pt x="59135" y="47526"/>
                      <a:pt x="54769" y="59829"/>
                    </a:cubicBezTo>
                    <a:cubicBezTo>
                      <a:pt x="50403" y="72132"/>
                      <a:pt x="32147" y="86420"/>
                      <a:pt x="33338" y="88404"/>
                    </a:cubicBezTo>
                    <a:cubicBezTo>
                      <a:pt x="34529" y="90388"/>
                      <a:pt x="57151" y="81657"/>
                      <a:pt x="61913" y="71735"/>
                    </a:cubicBezTo>
                    <a:cubicBezTo>
                      <a:pt x="66675" y="61813"/>
                      <a:pt x="62310" y="39588"/>
                      <a:pt x="61913" y="28872"/>
                    </a:cubicBezTo>
                    <a:cubicBezTo>
                      <a:pt x="61516" y="18156"/>
                      <a:pt x="66676" y="13394"/>
                      <a:pt x="59532" y="7441"/>
                    </a:cubicBezTo>
                    <a:cubicBezTo>
                      <a:pt x="52388" y="1488"/>
                      <a:pt x="0" y="-894"/>
                      <a:pt x="0" y="297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51" name="フリーフォーム: 図形 1550">
                <a:extLst>
                  <a:ext uri="{FF2B5EF4-FFF2-40B4-BE49-F238E27FC236}">
                    <a16:creationId xmlns:a16="http://schemas.microsoft.com/office/drawing/2014/main" id="{6F3C27D6-B6C3-4E3A-B18E-533ADCEDDAB1}"/>
                  </a:ext>
                </a:extLst>
              </p:cNvPr>
              <p:cNvSpPr/>
              <p:nvPr/>
            </p:nvSpPr>
            <p:spPr>
              <a:xfrm rot="1800000">
                <a:off x="5442659" y="3299148"/>
                <a:ext cx="71483" cy="214582"/>
              </a:xfrm>
              <a:custGeom>
                <a:avLst/>
                <a:gdLst>
                  <a:gd name="connsiteX0" fmla="*/ 59531 w 71483"/>
                  <a:gd name="connsiteY0" fmla="*/ 0 h 214582"/>
                  <a:gd name="connsiteX1" fmla="*/ 19050 w 71483"/>
                  <a:gd name="connsiteY1" fmla="*/ 76200 h 214582"/>
                  <a:gd name="connsiteX2" fmla="*/ 11906 w 71483"/>
                  <a:gd name="connsiteY2" fmla="*/ 150018 h 214582"/>
                  <a:gd name="connsiteX3" fmla="*/ 71437 w 71483"/>
                  <a:gd name="connsiteY3" fmla="*/ 214312 h 214582"/>
                  <a:gd name="connsiteX4" fmla="*/ 21431 w 71483"/>
                  <a:gd name="connsiteY4" fmla="*/ 169068 h 214582"/>
                  <a:gd name="connsiteX5" fmla="*/ 0 w 71483"/>
                  <a:gd name="connsiteY5" fmla="*/ 76200 h 214582"/>
                  <a:gd name="connsiteX6" fmla="*/ 59531 w 71483"/>
                  <a:gd name="connsiteY6" fmla="*/ 0 h 2145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1483" h="214582">
                    <a:moveTo>
                      <a:pt x="59531" y="0"/>
                    </a:moveTo>
                    <a:cubicBezTo>
                      <a:pt x="62706" y="0"/>
                      <a:pt x="26987" y="51197"/>
                      <a:pt x="19050" y="76200"/>
                    </a:cubicBezTo>
                    <a:cubicBezTo>
                      <a:pt x="11112" y="101203"/>
                      <a:pt x="3175" y="126999"/>
                      <a:pt x="11906" y="150018"/>
                    </a:cubicBezTo>
                    <a:cubicBezTo>
                      <a:pt x="20637" y="173037"/>
                      <a:pt x="69850" y="211137"/>
                      <a:pt x="71437" y="214312"/>
                    </a:cubicBezTo>
                    <a:cubicBezTo>
                      <a:pt x="73024" y="217487"/>
                      <a:pt x="33337" y="192087"/>
                      <a:pt x="21431" y="169068"/>
                    </a:cubicBezTo>
                    <a:cubicBezTo>
                      <a:pt x="9525" y="146049"/>
                      <a:pt x="0" y="100012"/>
                      <a:pt x="0" y="76200"/>
                    </a:cubicBezTo>
                    <a:cubicBezTo>
                      <a:pt x="0" y="52388"/>
                      <a:pt x="56356" y="0"/>
                      <a:pt x="59531" y="0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52" name="フリーフォーム: 図形 1551">
                <a:extLst>
                  <a:ext uri="{FF2B5EF4-FFF2-40B4-BE49-F238E27FC236}">
                    <a16:creationId xmlns:a16="http://schemas.microsoft.com/office/drawing/2014/main" id="{31990825-CD65-441C-85B3-CB43343D33AC}"/>
                  </a:ext>
                </a:extLst>
              </p:cNvPr>
              <p:cNvSpPr/>
              <p:nvPr/>
            </p:nvSpPr>
            <p:spPr>
              <a:xfrm rot="1800000" flipH="1" flipV="1">
                <a:off x="5496277" y="3330104"/>
                <a:ext cx="71483" cy="214582"/>
              </a:xfrm>
              <a:custGeom>
                <a:avLst/>
                <a:gdLst>
                  <a:gd name="connsiteX0" fmla="*/ 59531 w 71483"/>
                  <a:gd name="connsiteY0" fmla="*/ 0 h 214582"/>
                  <a:gd name="connsiteX1" fmla="*/ 19050 w 71483"/>
                  <a:gd name="connsiteY1" fmla="*/ 76200 h 214582"/>
                  <a:gd name="connsiteX2" fmla="*/ 11906 w 71483"/>
                  <a:gd name="connsiteY2" fmla="*/ 150018 h 214582"/>
                  <a:gd name="connsiteX3" fmla="*/ 71437 w 71483"/>
                  <a:gd name="connsiteY3" fmla="*/ 214312 h 214582"/>
                  <a:gd name="connsiteX4" fmla="*/ 21431 w 71483"/>
                  <a:gd name="connsiteY4" fmla="*/ 169068 h 214582"/>
                  <a:gd name="connsiteX5" fmla="*/ 0 w 71483"/>
                  <a:gd name="connsiteY5" fmla="*/ 76200 h 214582"/>
                  <a:gd name="connsiteX6" fmla="*/ 59531 w 71483"/>
                  <a:gd name="connsiteY6" fmla="*/ 0 h 2145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1483" h="214582">
                    <a:moveTo>
                      <a:pt x="59531" y="0"/>
                    </a:moveTo>
                    <a:cubicBezTo>
                      <a:pt x="62706" y="0"/>
                      <a:pt x="26987" y="51197"/>
                      <a:pt x="19050" y="76200"/>
                    </a:cubicBezTo>
                    <a:cubicBezTo>
                      <a:pt x="11112" y="101203"/>
                      <a:pt x="3175" y="126999"/>
                      <a:pt x="11906" y="150018"/>
                    </a:cubicBezTo>
                    <a:cubicBezTo>
                      <a:pt x="20637" y="173037"/>
                      <a:pt x="69850" y="211137"/>
                      <a:pt x="71437" y="214312"/>
                    </a:cubicBezTo>
                    <a:cubicBezTo>
                      <a:pt x="73024" y="217487"/>
                      <a:pt x="33337" y="192087"/>
                      <a:pt x="21431" y="169068"/>
                    </a:cubicBezTo>
                    <a:cubicBezTo>
                      <a:pt x="9525" y="146049"/>
                      <a:pt x="0" y="100012"/>
                      <a:pt x="0" y="76200"/>
                    </a:cubicBezTo>
                    <a:cubicBezTo>
                      <a:pt x="0" y="52388"/>
                      <a:pt x="56356" y="0"/>
                      <a:pt x="59531" y="0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53" name="フリーフォーム: 図形 1552">
                <a:extLst>
                  <a:ext uri="{FF2B5EF4-FFF2-40B4-BE49-F238E27FC236}">
                    <a16:creationId xmlns:a16="http://schemas.microsoft.com/office/drawing/2014/main" id="{238048E2-22FE-43CA-B7B3-16FFC7633114}"/>
                  </a:ext>
                </a:extLst>
              </p:cNvPr>
              <p:cNvSpPr/>
              <p:nvPr/>
            </p:nvSpPr>
            <p:spPr>
              <a:xfrm rot="1800000" flipH="1" flipV="1">
                <a:off x="5483476" y="3266461"/>
                <a:ext cx="171888" cy="385544"/>
              </a:xfrm>
              <a:custGeom>
                <a:avLst/>
                <a:gdLst>
                  <a:gd name="connsiteX0" fmla="*/ 59531 w 71483"/>
                  <a:gd name="connsiteY0" fmla="*/ 0 h 214582"/>
                  <a:gd name="connsiteX1" fmla="*/ 19050 w 71483"/>
                  <a:gd name="connsiteY1" fmla="*/ 76200 h 214582"/>
                  <a:gd name="connsiteX2" fmla="*/ 11906 w 71483"/>
                  <a:gd name="connsiteY2" fmla="*/ 150018 h 214582"/>
                  <a:gd name="connsiteX3" fmla="*/ 71437 w 71483"/>
                  <a:gd name="connsiteY3" fmla="*/ 214312 h 214582"/>
                  <a:gd name="connsiteX4" fmla="*/ 21431 w 71483"/>
                  <a:gd name="connsiteY4" fmla="*/ 169068 h 214582"/>
                  <a:gd name="connsiteX5" fmla="*/ 0 w 71483"/>
                  <a:gd name="connsiteY5" fmla="*/ 76200 h 214582"/>
                  <a:gd name="connsiteX6" fmla="*/ 59531 w 71483"/>
                  <a:gd name="connsiteY6" fmla="*/ 0 h 2145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1483" h="214582">
                    <a:moveTo>
                      <a:pt x="59531" y="0"/>
                    </a:moveTo>
                    <a:cubicBezTo>
                      <a:pt x="62706" y="0"/>
                      <a:pt x="26987" y="51197"/>
                      <a:pt x="19050" y="76200"/>
                    </a:cubicBezTo>
                    <a:cubicBezTo>
                      <a:pt x="11112" y="101203"/>
                      <a:pt x="3175" y="126999"/>
                      <a:pt x="11906" y="150018"/>
                    </a:cubicBezTo>
                    <a:cubicBezTo>
                      <a:pt x="20637" y="173037"/>
                      <a:pt x="69850" y="211137"/>
                      <a:pt x="71437" y="214312"/>
                    </a:cubicBezTo>
                    <a:cubicBezTo>
                      <a:pt x="73024" y="217487"/>
                      <a:pt x="33337" y="192087"/>
                      <a:pt x="21431" y="169068"/>
                    </a:cubicBezTo>
                    <a:cubicBezTo>
                      <a:pt x="9525" y="146049"/>
                      <a:pt x="0" y="100012"/>
                      <a:pt x="0" y="76200"/>
                    </a:cubicBezTo>
                    <a:cubicBezTo>
                      <a:pt x="0" y="52388"/>
                      <a:pt x="56356" y="0"/>
                      <a:pt x="59531" y="0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54" name="フリーフォーム: 図形 1553">
                <a:extLst>
                  <a:ext uri="{FF2B5EF4-FFF2-40B4-BE49-F238E27FC236}">
                    <a16:creationId xmlns:a16="http://schemas.microsoft.com/office/drawing/2014/main" id="{BDCF3AFE-FC82-4DE2-9D4A-50884FB3B5B8}"/>
                  </a:ext>
                </a:extLst>
              </p:cNvPr>
              <p:cNvSpPr/>
              <p:nvPr/>
            </p:nvSpPr>
            <p:spPr>
              <a:xfrm rot="12600000" flipH="1" flipV="1">
                <a:off x="5355618" y="3192642"/>
                <a:ext cx="171888" cy="385544"/>
              </a:xfrm>
              <a:custGeom>
                <a:avLst/>
                <a:gdLst>
                  <a:gd name="connsiteX0" fmla="*/ 59531 w 71483"/>
                  <a:gd name="connsiteY0" fmla="*/ 0 h 214582"/>
                  <a:gd name="connsiteX1" fmla="*/ 19050 w 71483"/>
                  <a:gd name="connsiteY1" fmla="*/ 76200 h 214582"/>
                  <a:gd name="connsiteX2" fmla="*/ 11906 w 71483"/>
                  <a:gd name="connsiteY2" fmla="*/ 150018 h 214582"/>
                  <a:gd name="connsiteX3" fmla="*/ 71437 w 71483"/>
                  <a:gd name="connsiteY3" fmla="*/ 214312 h 214582"/>
                  <a:gd name="connsiteX4" fmla="*/ 21431 w 71483"/>
                  <a:gd name="connsiteY4" fmla="*/ 169068 h 214582"/>
                  <a:gd name="connsiteX5" fmla="*/ 0 w 71483"/>
                  <a:gd name="connsiteY5" fmla="*/ 76200 h 214582"/>
                  <a:gd name="connsiteX6" fmla="*/ 59531 w 71483"/>
                  <a:gd name="connsiteY6" fmla="*/ 0 h 2145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1483" h="214582">
                    <a:moveTo>
                      <a:pt x="59531" y="0"/>
                    </a:moveTo>
                    <a:cubicBezTo>
                      <a:pt x="62706" y="0"/>
                      <a:pt x="26987" y="51197"/>
                      <a:pt x="19050" y="76200"/>
                    </a:cubicBezTo>
                    <a:cubicBezTo>
                      <a:pt x="11112" y="101203"/>
                      <a:pt x="3175" y="126999"/>
                      <a:pt x="11906" y="150018"/>
                    </a:cubicBezTo>
                    <a:cubicBezTo>
                      <a:pt x="20637" y="173037"/>
                      <a:pt x="69850" y="211137"/>
                      <a:pt x="71437" y="214312"/>
                    </a:cubicBezTo>
                    <a:cubicBezTo>
                      <a:pt x="73024" y="217487"/>
                      <a:pt x="33337" y="192087"/>
                      <a:pt x="21431" y="169068"/>
                    </a:cubicBezTo>
                    <a:cubicBezTo>
                      <a:pt x="9525" y="146049"/>
                      <a:pt x="0" y="100012"/>
                      <a:pt x="0" y="76200"/>
                    </a:cubicBezTo>
                    <a:cubicBezTo>
                      <a:pt x="0" y="52388"/>
                      <a:pt x="56356" y="0"/>
                      <a:pt x="59531" y="0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55" name="フリーフォーム: 図形 1554">
                <a:extLst>
                  <a:ext uri="{FF2B5EF4-FFF2-40B4-BE49-F238E27FC236}">
                    <a16:creationId xmlns:a16="http://schemas.microsoft.com/office/drawing/2014/main" id="{9C288B56-F93E-42EE-B55A-531F51AFF106}"/>
                  </a:ext>
                </a:extLst>
              </p:cNvPr>
              <p:cNvSpPr/>
              <p:nvPr/>
            </p:nvSpPr>
            <p:spPr>
              <a:xfrm rot="1800000">
                <a:off x="5763438" y="3504775"/>
                <a:ext cx="183879" cy="230558"/>
              </a:xfrm>
              <a:custGeom>
                <a:avLst/>
                <a:gdLst>
                  <a:gd name="connsiteX0" fmla="*/ 180131 w 183879"/>
                  <a:gd name="connsiteY0" fmla="*/ 51961 h 230558"/>
                  <a:gd name="connsiteX1" fmla="*/ 115837 w 183879"/>
                  <a:gd name="connsiteY1" fmla="*/ 51961 h 230558"/>
                  <a:gd name="connsiteX2" fmla="*/ 42019 w 183879"/>
                  <a:gd name="connsiteY2" fmla="*/ 11480 h 230558"/>
                  <a:gd name="connsiteX3" fmla="*/ 11062 w 183879"/>
                  <a:gd name="connsiteY3" fmla="*/ 61486 h 230558"/>
                  <a:gd name="connsiteX4" fmla="*/ 13444 w 183879"/>
                  <a:gd name="connsiteY4" fmla="*/ 182930 h 230558"/>
                  <a:gd name="connsiteX5" fmla="*/ 65831 w 183879"/>
                  <a:gd name="connsiteY5" fmla="*/ 230555 h 230558"/>
                  <a:gd name="connsiteX6" fmla="*/ 99169 w 183879"/>
                  <a:gd name="connsiteY6" fmla="*/ 185311 h 230558"/>
                  <a:gd name="connsiteX7" fmla="*/ 182512 w 183879"/>
                  <a:gd name="connsiteY7" fmla="*/ 182930 h 230558"/>
                  <a:gd name="connsiteX8" fmla="*/ 146794 w 183879"/>
                  <a:gd name="connsiteY8" fmla="*/ 178167 h 230558"/>
                  <a:gd name="connsiteX9" fmla="*/ 92025 w 183879"/>
                  <a:gd name="connsiteY9" fmla="*/ 209123 h 230558"/>
                  <a:gd name="connsiteX10" fmla="*/ 42019 w 183879"/>
                  <a:gd name="connsiteY10" fmla="*/ 225792 h 230558"/>
                  <a:gd name="connsiteX11" fmla="*/ 3919 w 183879"/>
                  <a:gd name="connsiteY11" fmla="*/ 175786 h 230558"/>
                  <a:gd name="connsiteX12" fmla="*/ 3919 w 183879"/>
                  <a:gd name="connsiteY12" fmla="*/ 92442 h 230558"/>
                  <a:gd name="connsiteX13" fmla="*/ 27731 w 183879"/>
                  <a:gd name="connsiteY13" fmla="*/ 9098 h 230558"/>
                  <a:gd name="connsiteX14" fmla="*/ 72975 w 183879"/>
                  <a:gd name="connsiteY14" fmla="*/ 4336 h 230558"/>
                  <a:gd name="connsiteX15" fmla="*/ 115837 w 183879"/>
                  <a:gd name="connsiteY15" fmla="*/ 28148 h 230558"/>
                  <a:gd name="connsiteX16" fmla="*/ 180131 w 183879"/>
                  <a:gd name="connsiteY16" fmla="*/ 51961 h 230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83879" h="230558">
                    <a:moveTo>
                      <a:pt x="180131" y="51961"/>
                    </a:moveTo>
                    <a:cubicBezTo>
                      <a:pt x="180131" y="55930"/>
                      <a:pt x="138856" y="58708"/>
                      <a:pt x="115837" y="51961"/>
                    </a:cubicBezTo>
                    <a:cubicBezTo>
                      <a:pt x="92818" y="45214"/>
                      <a:pt x="59481" y="9893"/>
                      <a:pt x="42019" y="11480"/>
                    </a:cubicBezTo>
                    <a:cubicBezTo>
                      <a:pt x="24557" y="13067"/>
                      <a:pt x="15824" y="32911"/>
                      <a:pt x="11062" y="61486"/>
                    </a:cubicBezTo>
                    <a:cubicBezTo>
                      <a:pt x="6300" y="90061"/>
                      <a:pt x="4316" y="154752"/>
                      <a:pt x="13444" y="182930"/>
                    </a:cubicBezTo>
                    <a:cubicBezTo>
                      <a:pt x="22572" y="211108"/>
                      <a:pt x="51544" y="230158"/>
                      <a:pt x="65831" y="230555"/>
                    </a:cubicBezTo>
                    <a:cubicBezTo>
                      <a:pt x="80118" y="230952"/>
                      <a:pt x="79722" y="193248"/>
                      <a:pt x="99169" y="185311"/>
                    </a:cubicBezTo>
                    <a:cubicBezTo>
                      <a:pt x="118616" y="177374"/>
                      <a:pt x="174574" y="184121"/>
                      <a:pt x="182512" y="182930"/>
                    </a:cubicBezTo>
                    <a:cubicBezTo>
                      <a:pt x="190450" y="181739"/>
                      <a:pt x="161875" y="173802"/>
                      <a:pt x="146794" y="178167"/>
                    </a:cubicBezTo>
                    <a:cubicBezTo>
                      <a:pt x="131713" y="182532"/>
                      <a:pt x="109487" y="201186"/>
                      <a:pt x="92025" y="209123"/>
                    </a:cubicBezTo>
                    <a:cubicBezTo>
                      <a:pt x="74563" y="217060"/>
                      <a:pt x="56703" y="231348"/>
                      <a:pt x="42019" y="225792"/>
                    </a:cubicBezTo>
                    <a:cubicBezTo>
                      <a:pt x="27335" y="220236"/>
                      <a:pt x="10269" y="198011"/>
                      <a:pt x="3919" y="175786"/>
                    </a:cubicBezTo>
                    <a:cubicBezTo>
                      <a:pt x="-2431" y="153561"/>
                      <a:pt x="-50" y="120223"/>
                      <a:pt x="3919" y="92442"/>
                    </a:cubicBezTo>
                    <a:cubicBezTo>
                      <a:pt x="7888" y="64661"/>
                      <a:pt x="16222" y="23782"/>
                      <a:pt x="27731" y="9098"/>
                    </a:cubicBezTo>
                    <a:cubicBezTo>
                      <a:pt x="39240" y="-5586"/>
                      <a:pt x="58291" y="1161"/>
                      <a:pt x="72975" y="4336"/>
                    </a:cubicBezTo>
                    <a:cubicBezTo>
                      <a:pt x="87659" y="7511"/>
                      <a:pt x="98375" y="21401"/>
                      <a:pt x="115837" y="28148"/>
                    </a:cubicBezTo>
                    <a:cubicBezTo>
                      <a:pt x="133299" y="34895"/>
                      <a:pt x="180131" y="47992"/>
                      <a:pt x="180131" y="51961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56" name="フリーフォーム: 図形 1555">
                <a:extLst>
                  <a:ext uri="{FF2B5EF4-FFF2-40B4-BE49-F238E27FC236}">
                    <a16:creationId xmlns:a16="http://schemas.microsoft.com/office/drawing/2014/main" id="{E01CD8CB-FBA9-4EA7-A255-9121E1C401C1}"/>
                  </a:ext>
                </a:extLst>
              </p:cNvPr>
              <p:cNvSpPr/>
              <p:nvPr/>
            </p:nvSpPr>
            <p:spPr>
              <a:xfrm rot="1800000">
                <a:off x="5670413" y="3418596"/>
                <a:ext cx="286478" cy="369006"/>
              </a:xfrm>
              <a:custGeom>
                <a:avLst/>
                <a:gdLst>
                  <a:gd name="connsiteX0" fmla="*/ 285568 w 286478"/>
                  <a:gd name="connsiteY0" fmla="*/ 117387 h 369006"/>
                  <a:gd name="connsiteX1" fmla="*/ 230799 w 286478"/>
                  <a:gd name="connsiteY1" fmla="*/ 7850 h 369006"/>
                  <a:gd name="connsiteX2" fmla="*/ 85543 w 286478"/>
                  <a:gd name="connsiteY2" fmla="*/ 17375 h 369006"/>
                  <a:gd name="connsiteX3" fmla="*/ 14106 w 286478"/>
                  <a:gd name="connsiteY3" fmla="*/ 86431 h 369006"/>
                  <a:gd name="connsiteX4" fmla="*/ 9343 w 286478"/>
                  <a:gd name="connsiteY4" fmla="*/ 195968 h 369006"/>
                  <a:gd name="connsiteX5" fmla="*/ 26012 w 286478"/>
                  <a:gd name="connsiteY5" fmla="*/ 303125 h 369006"/>
                  <a:gd name="connsiteX6" fmla="*/ 145074 w 286478"/>
                  <a:gd name="connsiteY6" fmla="*/ 367418 h 369006"/>
                  <a:gd name="connsiteX7" fmla="*/ 259374 w 286478"/>
                  <a:gd name="connsiteY7" fmla="*/ 341225 h 369006"/>
                  <a:gd name="connsiteX8" fmla="*/ 285568 w 286478"/>
                  <a:gd name="connsiteY8" fmla="*/ 253118 h 369006"/>
                  <a:gd name="connsiteX9" fmla="*/ 261756 w 286478"/>
                  <a:gd name="connsiteY9" fmla="*/ 319793 h 369006"/>
                  <a:gd name="connsiteX10" fmla="*/ 149837 w 286478"/>
                  <a:gd name="connsiteY10" fmla="*/ 360275 h 369006"/>
                  <a:gd name="connsiteX11" fmla="*/ 33156 w 286478"/>
                  <a:gd name="connsiteY11" fmla="*/ 305506 h 369006"/>
                  <a:gd name="connsiteX12" fmla="*/ 2199 w 286478"/>
                  <a:gd name="connsiteY12" fmla="*/ 107862 h 369006"/>
                  <a:gd name="connsiteX13" fmla="*/ 80781 w 286478"/>
                  <a:gd name="connsiteY13" fmla="*/ 34043 h 369006"/>
                  <a:gd name="connsiteX14" fmla="*/ 192699 w 286478"/>
                  <a:gd name="connsiteY14" fmla="*/ 14993 h 369006"/>
                  <a:gd name="connsiteX15" fmla="*/ 285568 w 286478"/>
                  <a:gd name="connsiteY15" fmla="*/ 117387 h 369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86478" h="369006">
                    <a:moveTo>
                      <a:pt x="285568" y="117387"/>
                    </a:moveTo>
                    <a:cubicBezTo>
                      <a:pt x="291918" y="116197"/>
                      <a:pt x="264136" y="24519"/>
                      <a:pt x="230799" y="7850"/>
                    </a:cubicBezTo>
                    <a:cubicBezTo>
                      <a:pt x="197462" y="-8819"/>
                      <a:pt x="121658" y="4278"/>
                      <a:pt x="85543" y="17375"/>
                    </a:cubicBezTo>
                    <a:cubicBezTo>
                      <a:pt x="49428" y="30472"/>
                      <a:pt x="26806" y="56665"/>
                      <a:pt x="14106" y="86431"/>
                    </a:cubicBezTo>
                    <a:cubicBezTo>
                      <a:pt x="1406" y="116197"/>
                      <a:pt x="7359" y="159853"/>
                      <a:pt x="9343" y="195968"/>
                    </a:cubicBezTo>
                    <a:cubicBezTo>
                      <a:pt x="11327" y="232083"/>
                      <a:pt x="3390" y="274550"/>
                      <a:pt x="26012" y="303125"/>
                    </a:cubicBezTo>
                    <a:cubicBezTo>
                      <a:pt x="48634" y="331700"/>
                      <a:pt x="106180" y="361068"/>
                      <a:pt x="145074" y="367418"/>
                    </a:cubicBezTo>
                    <a:cubicBezTo>
                      <a:pt x="183968" y="373768"/>
                      <a:pt x="235958" y="360275"/>
                      <a:pt x="259374" y="341225"/>
                    </a:cubicBezTo>
                    <a:cubicBezTo>
                      <a:pt x="282790" y="322175"/>
                      <a:pt x="285171" y="256690"/>
                      <a:pt x="285568" y="253118"/>
                    </a:cubicBezTo>
                    <a:cubicBezTo>
                      <a:pt x="285965" y="249546"/>
                      <a:pt x="284378" y="301934"/>
                      <a:pt x="261756" y="319793"/>
                    </a:cubicBezTo>
                    <a:cubicBezTo>
                      <a:pt x="239134" y="337652"/>
                      <a:pt x="187937" y="362656"/>
                      <a:pt x="149837" y="360275"/>
                    </a:cubicBezTo>
                    <a:cubicBezTo>
                      <a:pt x="111737" y="357894"/>
                      <a:pt x="57762" y="347575"/>
                      <a:pt x="33156" y="305506"/>
                    </a:cubicBezTo>
                    <a:cubicBezTo>
                      <a:pt x="8550" y="263437"/>
                      <a:pt x="-5738" y="153106"/>
                      <a:pt x="2199" y="107862"/>
                    </a:cubicBezTo>
                    <a:cubicBezTo>
                      <a:pt x="10136" y="62618"/>
                      <a:pt x="49031" y="49521"/>
                      <a:pt x="80781" y="34043"/>
                    </a:cubicBezTo>
                    <a:cubicBezTo>
                      <a:pt x="112531" y="18565"/>
                      <a:pt x="160155" y="5071"/>
                      <a:pt x="192699" y="14993"/>
                    </a:cubicBezTo>
                    <a:cubicBezTo>
                      <a:pt x="225243" y="24915"/>
                      <a:pt x="279218" y="118577"/>
                      <a:pt x="285568" y="117387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557" name="グループ化 1556">
                <a:extLst>
                  <a:ext uri="{FF2B5EF4-FFF2-40B4-BE49-F238E27FC236}">
                    <a16:creationId xmlns:a16="http://schemas.microsoft.com/office/drawing/2014/main" id="{2E4EF8FD-6F53-4D0E-84D3-333D94348277}"/>
                  </a:ext>
                </a:extLst>
              </p:cNvPr>
              <p:cNvGrpSpPr/>
              <p:nvPr/>
            </p:nvGrpSpPr>
            <p:grpSpPr>
              <a:xfrm rot="1800000">
                <a:off x="5990375" y="3585485"/>
                <a:ext cx="235005" cy="358521"/>
                <a:chOff x="6152749" y="3509758"/>
                <a:chExt cx="235005" cy="358521"/>
              </a:xfrm>
              <a:solidFill>
                <a:srgbClr val="0000FF"/>
              </a:solidFill>
            </p:grpSpPr>
            <p:sp>
              <p:nvSpPr>
                <p:cNvPr id="1612" name="フリーフォーム: 図形 1611">
                  <a:extLst>
                    <a:ext uri="{FF2B5EF4-FFF2-40B4-BE49-F238E27FC236}">
                      <a16:creationId xmlns:a16="http://schemas.microsoft.com/office/drawing/2014/main" id="{675088F3-89A0-4595-85F5-E0CB3E03F4E9}"/>
                    </a:ext>
                  </a:extLst>
                </p:cNvPr>
                <p:cNvSpPr/>
                <p:nvPr/>
              </p:nvSpPr>
              <p:spPr>
                <a:xfrm>
                  <a:off x="6156832" y="3524206"/>
                  <a:ext cx="98771" cy="342439"/>
                </a:xfrm>
                <a:custGeom>
                  <a:avLst/>
                  <a:gdLst>
                    <a:gd name="connsiteX0" fmla="*/ 98712 w 98771"/>
                    <a:gd name="connsiteY0" fmla="*/ 44 h 342439"/>
                    <a:gd name="connsiteX1" fmla="*/ 36799 w 98771"/>
                    <a:gd name="connsiteY1" fmla="*/ 154825 h 342439"/>
                    <a:gd name="connsiteX2" fmla="*/ 3462 w 98771"/>
                    <a:gd name="connsiteY2" fmla="*/ 331038 h 342439"/>
                    <a:gd name="connsiteX3" fmla="*/ 3462 w 98771"/>
                    <a:gd name="connsiteY3" fmla="*/ 304844 h 342439"/>
                    <a:gd name="connsiteX4" fmla="*/ 24893 w 98771"/>
                    <a:gd name="connsiteY4" fmla="*/ 140538 h 342439"/>
                    <a:gd name="connsiteX5" fmla="*/ 98712 w 98771"/>
                    <a:gd name="connsiteY5" fmla="*/ 44 h 3424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8771" h="342439">
                      <a:moveTo>
                        <a:pt x="98712" y="44"/>
                      </a:moveTo>
                      <a:cubicBezTo>
                        <a:pt x="100696" y="2425"/>
                        <a:pt x="52674" y="99659"/>
                        <a:pt x="36799" y="154825"/>
                      </a:cubicBezTo>
                      <a:cubicBezTo>
                        <a:pt x="20924" y="209991"/>
                        <a:pt x="9018" y="306035"/>
                        <a:pt x="3462" y="331038"/>
                      </a:cubicBezTo>
                      <a:cubicBezTo>
                        <a:pt x="-2094" y="356041"/>
                        <a:pt x="-110" y="336594"/>
                        <a:pt x="3462" y="304844"/>
                      </a:cubicBezTo>
                      <a:cubicBezTo>
                        <a:pt x="7034" y="273094"/>
                        <a:pt x="9812" y="190147"/>
                        <a:pt x="24893" y="140538"/>
                      </a:cubicBezTo>
                      <a:cubicBezTo>
                        <a:pt x="39974" y="90929"/>
                        <a:pt x="96728" y="-2337"/>
                        <a:pt x="98712" y="4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13" name="フリーフォーム: 図形 1612">
                  <a:extLst>
                    <a:ext uri="{FF2B5EF4-FFF2-40B4-BE49-F238E27FC236}">
                      <a16:creationId xmlns:a16="http://schemas.microsoft.com/office/drawing/2014/main" id="{086705A8-0E1B-4DA7-BEE0-B82EFD0512AC}"/>
                    </a:ext>
                  </a:extLst>
                </p:cNvPr>
                <p:cNvSpPr/>
                <p:nvPr/>
              </p:nvSpPr>
              <p:spPr>
                <a:xfrm>
                  <a:off x="6243229" y="3509758"/>
                  <a:ext cx="144525" cy="19981"/>
                </a:xfrm>
                <a:custGeom>
                  <a:avLst/>
                  <a:gdLst>
                    <a:gd name="connsiteX0" fmla="*/ 409 w 144525"/>
                    <a:gd name="connsiteY0" fmla="*/ 19255 h 19981"/>
                    <a:gd name="connsiteX1" fmla="*/ 140902 w 144525"/>
                    <a:gd name="connsiteY1" fmla="*/ 14492 h 19981"/>
                    <a:gd name="connsiteX2" fmla="*/ 98040 w 144525"/>
                    <a:gd name="connsiteY2" fmla="*/ 205 h 19981"/>
                    <a:gd name="connsiteX3" fmla="*/ 409 w 144525"/>
                    <a:gd name="connsiteY3" fmla="*/ 19255 h 199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44525" h="19981">
                      <a:moveTo>
                        <a:pt x="409" y="19255"/>
                      </a:moveTo>
                      <a:cubicBezTo>
                        <a:pt x="7553" y="21636"/>
                        <a:pt x="124630" y="17667"/>
                        <a:pt x="140902" y="14492"/>
                      </a:cubicBezTo>
                      <a:cubicBezTo>
                        <a:pt x="157174" y="11317"/>
                        <a:pt x="114312" y="2586"/>
                        <a:pt x="98040" y="205"/>
                      </a:cubicBezTo>
                      <a:cubicBezTo>
                        <a:pt x="81768" y="-2176"/>
                        <a:pt x="-6735" y="16874"/>
                        <a:pt x="409" y="1925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14" name="フリーフォーム: 図形 1613">
                  <a:extLst>
                    <a:ext uri="{FF2B5EF4-FFF2-40B4-BE49-F238E27FC236}">
                      <a16:creationId xmlns:a16="http://schemas.microsoft.com/office/drawing/2014/main" id="{23BE5000-2280-4BF0-8C89-EE2148106D4B}"/>
                    </a:ext>
                  </a:extLst>
                </p:cNvPr>
                <p:cNvSpPr/>
                <p:nvPr/>
              </p:nvSpPr>
              <p:spPr>
                <a:xfrm>
                  <a:off x="6251275" y="3593251"/>
                  <a:ext cx="80609" cy="144281"/>
                </a:xfrm>
                <a:custGeom>
                  <a:avLst/>
                  <a:gdLst>
                    <a:gd name="connsiteX0" fmla="*/ 39988 w 80609"/>
                    <a:gd name="connsiteY0" fmla="*/ 55 h 144281"/>
                    <a:gd name="connsiteX1" fmla="*/ 25700 w 80609"/>
                    <a:gd name="connsiteY1" fmla="*/ 95305 h 144281"/>
                    <a:gd name="connsiteX2" fmla="*/ 1888 w 80609"/>
                    <a:gd name="connsiteY2" fmla="*/ 140549 h 144281"/>
                    <a:gd name="connsiteX3" fmla="*/ 80469 w 80609"/>
                    <a:gd name="connsiteY3" fmla="*/ 140549 h 144281"/>
                    <a:gd name="connsiteX4" fmla="*/ 20938 w 80609"/>
                    <a:gd name="connsiteY4" fmla="*/ 131024 h 144281"/>
                    <a:gd name="connsiteX5" fmla="*/ 13794 w 80609"/>
                    <a:gd name="connsiteY5" fmla="*/ 109593 h 144281"/>
                    <a:gd name="connsiteX6" fmla="*/ 39988 w 80609"/>
                    <a:gd name="connsiteY6" fmla="*/ 55 h 1442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0609" h="144281">
                      <a:moveTo>
                        <a:pt x="39988" y="55"/>
                      </a:moveTo>
                      <a:cubicBezTo>
                        <a:pt x="41972" y="-2326"/>
                        <a:pt x="32050" y="71889"/>
                        <a:pt x="25700" y="95305"/>
                      </a:cubicBezTo>
                      <a:cubicBezTo>
                        <a:pt x="19350" y="118721"/>
                        <a:pt x="-7240" y="133008"/>
                        <a:pt x="1888" y="140549"/>
                      </a:cubicBezTo>
                      <a:cubicBezTo>
                        <a:pt x="11016" y="148090"/>
                        <a:pt x="77294" y="142136"/>
                        <a:pt x="80469" y="140549"/>
                      </a:cubicBezTo>
                      <a:cubicBezTo>
                        <a:pt x="83644" y="138962"/>
                        <a:pt x="32050" y="136183"/>
                        <a:pt x="20938" y="131024"/>
                      </a:cubicBezTo>
                      <a:cubicBezTo>
                        <a:pt x="9826" y="125865"/>
                        <a:pt x="9429" y="127452"/>
                        <a:pt x="13794" y="109593"/>
                      </a:cubicBezTo>
                      <a:cubicBezTo>
                        <a:pt x="18159" y="91734"/>
                        <a:pt x="38004" y="2436"/>
                        <a:pt x="39988" y="5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15" name="フリーフォーム: 図形 1614">
                  <a:extLst>
                    <a:ext uri="{FF2B5EF4-FFF2-40B4-BE49-F238E27FC236}">
                      <a16:creationId xmlns:a16="http://schemas.microsoft.com/office/drawing/2014/main" id="{DE6FBE61-E427-42A2-9FD3-49E751AE634F}"/>
                    </a:ext>
                  </a:extLst>
                </p:cNvPr>
                <p:cNvSpPr/>
                <p:nvPr/>
              </p:nvSpPr>
              <p:spPr>
                <a:xfrm>
                  <a:off x="6152749" y="3797369"/>
                  <a:ext cx="148078" cy="70910"/>
                </a:xfrm>
                <a:custGeom>
                  <a:avLst/>
                  <a:gdLst>
                    <a:gd name="connsiteX0" fmla="*/ 148039 w 148078"/>
                    <a:gd name="connsiteY0" fmla="*/ 5487 h 70910"/>
                    <a:gd name="connsiteX1" fmla="*/ 86126 w 148078"/>
                    <a:gd name="connsiteY1" fmla="*/ 5487 h 70910"/>
                    <a:gd name="connsiteX2" fmla="*/ 69457 w 148078"/>
                    <a:gd name="connsiteY2" fmla="*/ 67400 h 70910"/>
                    <a:gd name="connsiteX3" fmla="*/ 52789 w 148078"/>
                    <a:gd name="connsiteY3" fmla="*/ 62637 h 70910"/>
                    <a:gd name="connsiteX4" fmla="*/ 401 w 148078"/>
                    <a:gd name="connsiteY4" fmla="*/ 57875 h 70910"/>
                    <a:gd name="connsiteX5" fmla="*/ 83745 w 148078"/>
                    <a:gd name="connsiteY5" fmla="*/ 57875 h 70910"/>
                    <a:gd name="connsiteX6" fmla="*/ 95651 w 148078"/>
                    <a:gd name="connsiteY6" fmla="*/ 26919 h 70910"/>
                    <a:gd name="connsiteX7" fmla="*/ 148039 w 148078"/>
                    <a:gd name="connsiteY7" fmla="*/ 5487 h 709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48078" h="70910">
                      <a:moveTo>
                        <a:pt x="148039" y="5487"/>
                      </a:moveTo>
                      <a:cubicBezTo>
                        <a:pt x="146451" y="1915"/>
                        <a:pt x="99223" y="-4832"/>
                        <a:pt x="86126" y="5487"/>
                      </a:cubicBezTo>
                      <a:cubicBezTo>
                        <a:pt x="73029" y="15806"/>
                        <a:pt x="75013" y="57875"/>
                        <a:pt x="69457" y="67400"/>
                      </a:cubicBezTo>
                      <a:cubicBezTo>
                        <a:pt x="63901" y="76925"/>
                        <a:pt x="64298" y="64224"/>
                        <a:pt x="52789" y="62637"/>
                      </a:cubicBezTo>
                      <a:cubicBezTo>
                        <a:pt x="41280" y="61050"/>
                        <a:pt x="-4758" y="58669"/>
                        <a:pt x="401" y="57875"/>
                      </a:cubicBezTo>
                      <a:cubicBezTo>
                        <a:pt x="5560" y="57081"/>
                        <a:pt x="67870" y="63034"/>
                        <a:pt x="83745" y="57875"/>
                      </a:cubicBezTo>
                      <a:cubicBezTo>
                        <a:pt x="99620" y="52716"/>
                        <a:pt x="88110" y="34063"/>
                        <a:pt x="95651" y="26919"/>
                      </a:cubicBezTo>
                      <a:cubicBezTo>
                        <a:pt x="103192" y="19775"/>
                        <a:pt x="149627" y="9059"/>
                        <a:pt x="148039" y="548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558" name="グループ化 1557">
                <a:extLst>
                  <a:ext uri="{FF2B5EF4-FFF2-40B4-BE49-F238E27FC236}">
                    <a16:creationId xmlns:a16="http://schemas.microsoft.com/office/drawing/2014/main" id="{4AB247F4-B5D8-46A9-9AB7-E7A322295CA6}"/>
                  </a:ext>
                </a:extLst>
              </p:cNvPr>
              <p:cNvGrpSpPr/>
              <p:nvPr/>
            </p:nvGrpSpPr>
            <p:grpSpPr>
              <a:xfrm rot="1800000" flipH="1">
                <a:off x="6050178" y="3620012"/>
                <a:ext cx="235005" cy="358521"/>
                <a:chOff x="6152749" y="3509758"/>
                <a:chExt cx="235005" cy="358521"/>
              </a:xfrm>
              <a:solidFill>
                <a:srgbClr val="0000FF"/>
              </a:solidFill>
            </p:grpSpPr>
            <p:sp>
              <p:nvSpPr>
                <p:cNvPr id="1608" name="フリーフォーム: 図形 1607">
                  <a:extLst>
                    <a:ext uri="{FF2B5EF4-FFF2-40B4-BE49-F238E27FC236}">
                      <a16:creationId xmlns:a16="http://schemas.microsoft.com/office/drawing/2014/main" id="{310033A5-A4AC-45D0-A785-21D1AB088730}"/>
                    </a:ext>
                  </a:extLst>
                </p:cNvPr>
                <p:cNvSpPr/>
                <p:nvPr/>
              </p:nvSpPr>
              <p:spPr>
                <a:xfrm>
                  <a:off x="6156832" y="3524206"/>
                  <a:ext cx="98771" cy="342439"/>
                </a:xfrm>
                <a:custGeom>
                  <a:avLst/>
                  <a:gdLst>
                    <a:gd name="connsiteX0" fmla="*/ 98712 w 98771"/>
                    <a:gd name="connsiteY0" fmla="*/ 44 h 342439"/>
                    <a:gd name="connsiteX1" fmla="*/ 36799 w 98771"/>
                    <a:gd name="connsiteY1" fmla="*/ 154825 h 342439"/>
                    <a:gd name="connsiteX2" fmla="*/ 3462 w 98771"/>
                    <a:gd name="connsiteY2" fmla="*/ 331038 h 342439"/>
                    <a:gd name="connsiteX3" fmla="*/ 3462 w 98771"/>
                    <a:gd name="connsiteY3" fmla="*/ 304844 h 342439"/>
                    <a:gd name="connsiteX4" fmla="*/ 24893 w 98771"/>
                    <a:gd name="connsiteY4" fmla="*/ 140538 h 342439"/>
                    <a:gd name="connsiteX5" fmla="*/ 98712 w 98771"/>
                    <a:gd name="connsiteY5" fmla="*/ 44 h 3424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8771" h="342439">
                      <a:moveTo>
                        <a:pt x="98712" y="44"/>
                      </a:moveTo>
                      <a:cubicBezTo>
                        <a:pt x="100696" y="2425"/>
                        <a:pt x="52674" y="99659"/>
                        <a:pt x="36799" y="154825"/>
                      </a:cubicBezTo>
                      <a:cubicBezTo>
                        <a:pt x="20924" y="209991"/>
                        <a:pt x="9018" y="306035"/>
                        <a:pt x="3462" y="331038"/>
                      </a:cubicBezTo>
                      <a:cubicBezTo>
                        <a:pt x="-2094" y="356041"/>
                        <a:pt x="-110" y="336594"/>
                        <a:pt x="3462" y="304844"/>
                      </a:cubicBezTo>
                      <a:cubicBezTo>
                        <a:pt x="7034" y="273094"/>
                        <a:pt x="9812" y="190147"/>
                        <a:pt x="24893" y="140538"/>
                      </a:cubicBezTo>
                      <a:cubicBezTo>
                        <a:pt x="39974" y="90929"/>
                        <a:pt x="96728" y="-2337"/>
                        <a:pt x="98712" y="4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09" name="フリーフォーム: 図形 1608">
                  <a:extLst>
                    <a:ext uri="{FF2B5EF4-FFF2-40B4-BE49-F238E27FC236}">
                      <a16:creationId xmlns:a16="http://schemas.microsoft.com/office/drawing/2014/main" id="{A55D3E8F-A6DE-4371-B673-56EB837B1848}"/>
                    </a:ext>
                  </a:extLst>
                </p:cNvPr>
                <p:cNvSpPr/>
                <p:nvPr/>
              </p:nvSpPr>
              <p:spPr>
                <a:xfrm>
                  <a:off x="6243229" y="3509758"/>
                  <a:ext cx="144525" cy="19981"/>
                </a:xfrm>
                <a:custGeom>
                  <a:avLst/>
                  <a:gdLst>
                    <a:gd name="connsiteX0" fmla="*/ 409 w 144525"/>
                    <a:gd name="connsiteY0" fmla="*/ 19255 h 19981"/>
                    <a:gd name="connsiteX1" fmla="*/ 140902 w 144525"/>
                    <a:gd name="connsiteY1" fmla="*/ 14492 h 19981"/>
                    <a:gd name="connsiteX2" fmla="*/ 98040 w 144525"/>
                    <a:gd name="connsiteY2" fmla="*/ 205 h 19981"/>
                    <a:gd name="connsiteX3" fmla="*/ 409 w 144525"/>
                    <a:gd name="connsiteY3" fmla="*/ 19255 h 199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44525" h="19981">
                      <a:moveTo>
                        <a:pt x="409" y="19255"/>
                      </a:moveTo>
                      <a:cubicBezTo>
                        <a:pt x="7553" y="21636"/>
                        <a:pt x="124630" y="17667"/>
                        <a:pt x="140902" y="14492"/>
                      </a:cubicBezTo>
                      <a:cubicBezTo>
                        <a:pt x="157174" y="11317"/>
                        <a:pt x="114312" y="2586"/>
                        <a:pt x="98040" y="205"/>
                      </a:cubicBezTo>
                      <a:cubicBezTo>
                        <a:pt x="81768" y="-2176"/>
                        <a:pt x="-6735" y="16874"/>
                        <a:pt x="409" y="1925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10" name="フリーフォーム: 図形 1609">
                  <a:extLst>
                    <a:ext uri="{FF2B5EF4-FFF2-40B4-BE49-F238E27FC236}">
                      <a16:creationId xmlns:a16="http://schemas.microsoft.com/office/drawing/2014/main" id="{BFF297C4-97B6-49FD-9AA2-D1BAC18839B4}"/>
                    </a:ext>
                  </a:extLst>
                </p:cNvPr>
                <p:cNvSpPr/>
                <p:nvPr/>
              </p:nvSpPr>
              <p:spPr>
                <a:xfrm>
                  <a:off x="6251275" y="3593251"/>
                  <a:ext cx="80609" cy="144281"/>
                </a:xfrm>
                <a:custGeom>
                  <a:avLst/>
                  <a:gdLst>
                    <a:gd name="connsiteX0" fmla="*/ 39988 w 80609"/>
                    <a:gd name="connsiteY0" fmla="*/ 55 h 144281"/>
                    <a:gd name="connsiteX1" fmla="*/ 25700 w 80609"/>
                    <a:gd name="connsiteY1" fmla="*/ 95305 h 144281"/>
                    <a:gd name="connsiteX2" fmla="*/ 1888 w 80609"/>
                    <a:gd name="connsiteY2" fmla="*/ 140549 h 144281"/>
                    <a:gd name="connsiteX3" fmla="*/ 80469 w 80609"/>
                    <a:gd name="connsiteY3" fmla="*/ 140549 h 144281"/>
                    <a:gd name="connsiteX4" fmla="*/ 20938 w 80609"/>
                    <a:gd name="connsiteY4" fmla="*/ 131024 h 144281"/>
                    <a:gd name="connsiteX5" fmla="*/ 13794 w 80609"/>
                    <a:gd name="connsiteY5" fmla="*/ 109593 h 144281"/>
                    <a:gd name="connsiteX6" fmla="*/ 39988 w 80609"/>
                    <a:gd name="connsiteY6" fmla="*/ 55 h 1442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0609" h="144281">
                      <a:moveTo>
                        <a:pt x="39988" y="55"/>
                      </a:moveTo>
                      <a:cubicBezTo>
                        <a:pt x="41972" y="-2326"/>
                        <a:pt x="32050" y="71889"/>
                        <a:pt x="25700" y="95305"/>
                      </a:cubicBezTo>
                      <a:cubicBezTo>
                        <a:pt x="19350" y="118721"/>
                        <a:pt x="-7240" y="133008"/>
                        <a:pt x="1888" y="140549"/>
                      </a:cubicBezTo>
                      <a:cubicBezTo>
                        <a:pt x="11016" y="148090"/>
                        <a:pt x="77294" y="142136"/>
                        <a:pt x="80469" y="140549"/>
                      </a:cubicBezTo>
                      <a:cubicBezTo>
                        <a:pt x="83644" y="138962"/>
                        <a:pt x="32050" y="136183"/>
                        <a:pt x="20938" y="131024"/>
                      </a:cubicBezTo>
                      <a:cubicBezTo>
                        <a:pt x="9826" y="125865"/>
                        <a:pt x="9429" y="127452"/>
                        <a:pt x="13794" y="109593"/>
                      </a:cubicBezTo>
                      <a:cubicBezTo>
                        <a:pt x="18159" y="91734"/>
                        <a:pt x="38004" y="2436"/>
                        <a:pt x="39988" y="5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11" name="フリーフォーム: 図形 1610">
                  <a:extLst>
                    <a:ext uri="{FF2B5EF4-FFF2-40B4-BE49-F238E27FC236}">
                      <a16:creationId xmlns:a16="http://schemas.microsoft.com/office/drawing/2014/main" id="{4BB0F9F7-572D-48E3-B32C-DED172039E25}"/>
                    </a:ext>
                  </a:extLst>
                </p:cNvPr>
                <p:cNvSpPr/>
                <p:nvPr/>
              </p:nvSpPr>
              <p:spPr>
                <a:xfrm>
                  <a:off x="6152749" y="3797369"/>
                  <a:ext cx="148078" cy="70910"/>
                </a:xfrm>
                <a:custGeom>
                  <a:avLst/>
                  <a:gdLst>
                    <a:gd name="connsiteX0" fmla="*/ 148039 w 148078"/>
                    <a:gd name="connsiteY0" fmla="*/ 5487 h 70910"/>
                    <a:gd name="connsiteX1" fmla="*/ 86126 w 148078"/>
                    <a:gd name="connsiteY1" fmla="*/ 5487 h 70910"/>
                    <a:gd name="connsiteX2" fmla="*/ 69457 w 148078"/>
                    <a:gd name="connsiteY2" fmla="*/ 67400 h 70910"/>
                    <a:gd name="connsiteX3" fmla="*/ 52789 w 148078"/>
                    <a:gd name="connsiteY3" fmla="*/ 62637 h 70910"/>
                    <a:gd name="connsiteX4" fmla="*/ 401 w 148078"/>
                    <a:gd name="connsiteY4" fmla="*/ 57875 h 70910"/>
                    <a:gd name="connsiteX5" fmla="*/ 83745 w 148078"/>
                    <a:gd name="connsiteY5" fmla="*/ 57875 h 70910"/>
                    <a:gd name="connsiteX6" fmla="*/ 95651 w 148078"/>
                    <a:gd name="connsiteY6" fmla="*/ 26919 h 70910"/>
                    <a:gd name="connsiteX7" fmla="*/ 148039 w 148078"/>
                    <a:gd name="connsiteY7" fmla="*/ 5487 h 709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48078" h="70910">
                      <a:moveTo>
                        <a:pt x="148039" y="5487"/>
                      </a:moveTo>
                      <a:cubicBezTo>
                        <a:pt x="146451" y="1915"/>
                        <a:pt x="99223" y="-4832"/>
                        <a:pt x="86126" y="5487"/>
                      </a:cubicBezTo>
                      <a:cubicBezTo>
                        <a:pt x="73029" y="15806"/>
                        <a:pt x="75013" y="57875"/>
                        <a:pt x="69457" y="67400"/>
                      </a:cubicBezTo>
                      <a:cubicBezTo>
                        <a:pt x="63901" y="76925"/>
                        <a:pt x="64298" y="64224"/>
                        <a:pt x="52789" y="62637"/>
                      </a:cubicBezTo>
                      <a:cubicBezTo>
                        <a:pt x="41280" y="61050"/>
                        <a:pt x="-4758" y="58669"/>
                        <a:pt x="401" y="57875"/>
                      </a:cubicBezTo>
                      <a:cubicBezTo>
                        <a:pt x="5560" y="57081"/>
                        <a:pt x="67870" y="63034"/>
                        <a:pt x="83745" y="57875"/>
                      </a:cubicBezTo>
                      <a:cubicBezTo>
                        <a:pt x="99620" y="52716"/>
                        <a:pt x="88110" y="34063"/>
                        <a:pt x="95651" y="26919"/>
                      </a:cubicBezTo>
                      <a:cubicBezTo>
                        <a:pt x="103192" y="19775"/>
                        <a:pt x="149627" y="9059"/>
                        <a:pt x="148039" y="548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559" name="フリーフォーム: 図形 1558">
                <a:extLst>
                  <a:ext uri="{FF2B5EF4-FFF2-40B4-BE49-F238E27FC236}">
                    <a16:creationId xmlns:a16="http://schemas.microsoft.com/office/drawing/2014/main" id="{2F5966FD-CFF1-4DFA-9377-91C68C653875}"/>
                  </a:ext>
                </a:extLst>
              </p:cNvPr>
              <p:cNvSpPr/>
              <p:nvPr/>
            </p:nvSpPr>
            <p:spPr>
              <a:xfrm rot="1800000">
                <a:off x="6322409" y="3745672"/>
                <a:ext cx="21789" cy="326611"/>
              </a:xfrm>
              <a:custGeom>
                <a:avLst/>
                <a:gdLst>
                  <a:gd name="connsiteX0" fmla="*/ 5072 w 21789"/>
                  <a:gd name="connsiteY0" fmla="*/ 629 h 326611"/>
                  <a:gd name="connsiteX1" fmla="*/ 21741 w 21789"/>
                  <a:gd name="connsiteY1" fmla="*/ 248279 h 326611"/>
                  <a:gd name="connsiteX2" fmla="*/ 9834 w 21789"/>
                  <a:gd name="connsiteY2" fmla="*/ 324479 h 326611"/>
                  <a:gd name="connsiteX3" fmla="*/ 309 w 21789"/>
                  <a:gd name="connsiteY3" fmla="*/ 181604 h 326611"/>
                  <a:gd name="connsiteX4" fmla="*/ 5072 w 21789"/>
                  <a:gd name="connsiteY4" fmla="*/ 629 h 326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789" h="326611">
                    <a:moveTo>
                      <a:pt x="5072" y="629"/>
                    </a:moveTo>
                    <a:cubicBezTo>
                      <a:pt x="8644" y="11742"/>
                      <a:pt x="20947" y="194304"/>
                      <a:pt x="21741" y="248279"/>
                    </a:cubicBezTo>
                    <a:cubicBezTo>
                      <a:pt x="22535" y="302254"/>
                      <a:pt x="13406" y="335592"/>
                      <a:pt x="9834" y="324479"/>
                    </a:cubicBezTo>
                    <a:cubicBezTo>
                      <a:pt x="6262" y="313367"/>
                      <a:pt x="1499" y="234785"/>
                      <a:pt x="309" y="181604"/>
                    </a:cubicBezTo>
                    <a:cubicBezTo>
                      <a:pt x="-882" y="128423"/>
                      <a:pt x="1500" y="-10484"/>
                      <a:pt x="5072" y="629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60" name="フリーフォーム: 図形 1559">
                <a:extLst>
                  <a:ext uri="{FF2B5EF4-FFF2-40B4-BE49-F238E27FC236}">
                    <a16:creationId xmlns:a16="http://schemas.microsoft.com/office/drawing/2014/main" id="{35C5D5FB-51F2-4EC5-8CA3-1FAC4CC14B91}"/>
                  </a:ext>
                </a:extLst>
              </p:cNvPr>
              <p:cNvSpPr/>
              <p:nvPr/>
            </p:nvSpPr>
            <p:spPr>
              <a:xfrm rot="1800000">
                <a:off x="6330343" y="3787514"/>
                <a:ext cx="231294" cy="348201"/>
              </a:xfrm>
              <a:custGeom>
                <a:avLst/>
                <a:gdLst>
                  <a:gd name="connsiteX0" fmla="*/ 204 w 231294"/>
                  <a:gd name="connsiteY0" fmla="*/ 3133 h 348201"/>
                  <a:gd name="connsiteX1" fmla="*/ 138317 w 231294"/>
                  <a:gd name="connsiteY1" fmla="*/ 751 h 348201"/>
                  <a:gd name="connsiteX2" fmla="*/ 207373 w 231294"/>
                  <a:gd name="connsiteY2" fmla="*/ 17420 h 348201"/>
                  <a:gd name="connsiteX3" fmla="*/ 219279 w 231294"/>
                  <a:gd name="connsiteY3" fmla="*/ 69808 h 348201"/>
                  <a:gd name="connsiteX4" fmla="*/ 216898 w 231294"/>
                  <a:gd name="connsiteY4" fmla="*/ 134101 h 348201"/>
                  <a:gd name="connsiteX5" fmla="*/ 188323 w 231294"/>
                  <a:gd name="connsiteY5" fmla="*/ 172201 h 348201"/>
                  <a:gd name="connsiteX6" fmla="*/ 204992 w 231294"/>
                  <a:gd name="connsiteY6" fmla="*/ 207920 h 348201"/>
                  <a:gd name="connsiteX7" fmla="*/ 216898 w 231294"/>
                  <a:gd name="connsiteY7" fmla="*/ 286501 h 348201"/>
                  <a:gd name="connsiteX8" fmla="*/ 216898 w 231294"/>
                  <a:gd name="connsiteY8" fmla="*/ 336508 h 348201"/>
                  <a:gd name="connsiteX9" fmla="*/ 152604 w 231294"/>
                  <a:gd name="connsiteY9" fmla="*/ 334126 h 348201"/>
                  <a:gd name="connsiteX10" fmla="*/ 224042 w 231294"/>
                  <a:gd name="connsiteY10" fmla="*/ 343651 h 348201"/>
                  <a:gd name="connsiteX11" fmla="*/ 224042 w 231294"/>
                  <a:gd name="connsiteY11" fmla="*/ 250783 h 348201"/>
                  <a:gd name="connsiteX12" fmla="*/ 181179 w 231294"/>
                  <a:gd name="connsiteY12" fmla="*/ 155533 h 348201"/>
                  <a:gd name="connsiteX13" fmla="*/ 214517 w 231294"/>
                  <a:gd name="connsiteY13" fmla="*/ 124576 h 348201"/>
                  <a:gd name="connsiteX14" fmla="*/ 209754 w 231294"/>
                  <a:gd name="connsiteY14" fmla="*/ 36470 h 348201"/>
                  <a:gd name="connsiteX15" fmla="*/ 171654 w 231294"/>
                  <a:gd name="connsiteY15" fmla="*/ 5514 h 348201"/>
                  <a:gd name="connsiteX16" fmla="*/ 204 w 231294"/>
                  <a:gd name="connsiteY16" fmla="*/ 3133 h 34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31294" h="348201">
                    <a:moveTo>
                      <a:pt x="204" y="3133"/>
                    </a:moveTo>
                    <a:cubicBezTo>
                      <a:pt x="-5352" y="2339"/>
                      <a:pt x="103789" y="-1630"/>
                      <a:pt x="138317" y="751"/>
                    </a:cubicBezTo>
                    <a:cubicBezTo>
                      <a:pt x="172845" y="3132"/>
                      <a:pt x="193879" y="5911"/>
                      <a:pt x="207373" y="17420"/>
                    </a:cubicBezTo>
                    <a:cubicBezTo>
                      <a:pt x="220867" y="28929"/>
                      <a:pt x="217692" y="50361"/>
                      <a:pt x="219279" y="69808"/>
                    </a:cubicBezTo>
                    <a:cubicBezTo>
                      <a:pt x="220866" y="89255"/>
                      <a:pt x="222057" y="117036"/>
                      <a:pt x="216898" y="134101"/>
                    </a:cubicBezTo>
                    <a:cubicBezTo>
                      <a:pt x="211739" y="151166"/>
                      <a:pt x="190307" y="159898"/>
                      <a:pt x="188323" y="172201"/>
                    </a:cubicBezTo>
                    <a:cubicBezTo>
                      <a:pt x="186339" y="184504"/>
                      <a:pt x="200230" y="188870"/>
                      <a:pt x="204992" y="207920"/>
                    </a:cubicBezTo>
                    <a:cubicBezTo>
                      <a:pt x="209754" y="226970"/>
                      <a:pt x="214914" y="265070"/>
                      <a:pt x="216898" y="286501"/>
                    </a:cubicBezTo>
                    <a:cubicBezTo>
                      <a:pt x="218882" y="307932"/>
                      <a:pt x="227614" y="328571"/>
                      <a:pt x="216898" y="336508"/>
                    </a:cubicBezTo>
                    <a:cubicBezTo>
                      <a:pt x="206182" y="344445"/>
                      <a:pt x="151413" y="332936"/>
                      <a:pt x="152604" y="334126"/>
                    </a:cubicBezTo>
                    <a:cubicBezTo>
                      <a:pt x="153795" y="335316"/>
                      <a:pt x="212136" y="357541"/>
                      <a:pt x="224042" y="343651"/>
                    </a:cubicBezTo>
                    <a:cubicBezTo>
                      <a:pt x="235948" y="329761"/>
                      <a:pt x="231186" y="282136"/>
                      <a:pt x="224042" y="250783"/>
                    </a:cubicBezTo>
                    <a:cubicBezTo>
                      <a:pt x="216898" y="219430"/>
                      <a:pt x="182766" y="176567"/>
                      <a:pt x="181179" y="155533"/>
                    </a:cubicBezTo>
                    <a:cubicBezTo>
                      <a:pt x="179592" y="134499"/>
                      <a:pt x="209755" y="144420"/>
                      <a:pt x="214517" y="124576"/>
                    </a:cubicBezTo>
                    <a:cubicBezTo>
                      <a:pt x="219279" y="104732"/>
                      <a:pt x="216898" y="56314"/>
                      <a:pt x="209754" y="36470"/>
                    </a:cubicBezTo>
                    <a:cubicBezTo>
                      <a:pt x="202610" y="16626"/>
                      <a:pt x="199038" y="8292"/>
                      <a:pt x="171654" y="5514"/>
                    </a:cubicBezTo>
                    <a:cubicBezTo>
                      <a:pt x="144270" y="2736"/>
                      <a:pt x="5760" y="3927"/>
                      <a:pt x="204" y="3133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61" name="フリーフォーム: 図形 1560">
                <a:extLst>
                  <a:ext uri="{FF2B5EF4-FFF2-40B4-BE49-F238E27FC236}">
                    <a16:creationId xmlns:a16="http://schemas.microsoft.com/office/drawing/2014/main" id="{AE47AAE0-17DA-46CF-ACB8-F200FE3AD19F}"/>
                  </a:ext>
                </a:extLst>
              </p:cNvPr>
              <p:cNvSpPr/>
              <p:nvPr/>
            </p:nvSpPr>
            <p:spPr>
              <a:xfrm rot="1800000">
                <a:off x="6281021" y="3969654"/>
                <a:ext cx="158561" cy="136067"/>
              </a:xfrm>
              <a:custGeom>
                <a:avLst/>
                <a:gdLst>
                  <a:gd name="connsiteX0" fmla="*/ 9 w 158561"/>
                  <a:gd name="connsiteY0" fmla="*/ 116952 h 136067"/>
                  <a:gd name="connsiteX1" fmla="*/ 59541 w 158561"/>
                  <a:gd name="connsiteY1" fmla="*/ 136002 h 136067"/>
                  <a:gd name="connsiteX2" fmla="*/ 76209 w 158561"/>
                  <a:gd name="connsiteY2" fmla="*/ 109808 h 136067"/>
                  <a:gd name="connsiteX3" fmla="*/ 90497 w 158561"/>
                  <a:gd name="connsiteY3" fmla="*/ 14558 h 136067"/>
                  <a:gd name="connsiteX4" fmla="*/ 126216 w 158561"/>
                  <a:gd name="connsiteY4" fmla="*/ 9796 h 136067"/>
                  <a:gd name="connsiteX5" fmla="*/ 154791 w 158561"/>
                  <a:gd name="connsiteY5" fmla="*/ 40752 h 136067"/>
                  <a:gd name="connsiteX6" fmla="*/ 154791 w 158561"/>
                  <a:gd name="connsiteY6" fmla="*/ 128858 h 136067"/>
                  <a:gd name="connsiteX7" fmla="*/ 157172 w 158561"/>
                  <a:gd name="connsiteY7" fmla="*/ 66946 h 136067"/>
                  <a:gd name="connsiteX8" fmla="*/ 154791 w 158561"/>
                  <a:gd name="connsiteY8" fmla="*/ 21702 h 136067"/>
                  <a:gd name="connsiteX9" fmla="*/ 116691 w 158561"/>
                  <a:gd name="connsiteY9" fmla="*/ 271 h 136067"/>
                  <a:gd name="connsiteX10" fmla="*/ 76209 w 158561"/>
                  <a:gd name="connsiteY10" fmla="*/ 14558 h 136067"/>
                  <a:gd name="connsiteX11" fmla="*/ 64303 w 158561"/>
                  <a:gd name="connsiteY11" fmla="*/ 78852 h 136067"/>
                  <a:gd name="connsiteX12" fmla="*/ 64303 w 158561"/>
                  <a:gd name="connsiteY12" fmla="*/ 107427 h 136067"/>
                  <a:gd name="connsiteX13" fmla="*/ 9 w 158561"/>
                  <a:gd name="connsiteY13" fmla="*/ 116952 h 136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58561" h="136067">
                    <a:moveTo>
                      <a:pt x="9" y="116952"/>
                    </a:moveTo>
                    <a:cubicBezTo>
                      <a:pt x="-785" y="121714"/>
                      <a:pt x="46841" y="137193"/>
                      <a:pt x="59541" y="136002"/>
                    </a:cubicBezTo>
                    <a:cubicBezTo>
                      <a:pt x="72241" y="134811"/>
                      <a:pt x="71050" y="130049"/>
                      <a:pt x="76209" y="109808"/>
                    </a:cubicBezTo>
                    <a:cubicBezTo>
                      <a:pt x="81368" y="89567"/>
                      <a:pt x="82163" y="31227"/>
                      <a:pt x="90497" y="14558"/>
                    </a:cubicBezTo>
                    <a:cubicBezTo>
                      <a:pt x="98832" y="-2111"/>
                      <a:pt x="115500" y="5430"/>
                      <a:pt x="126216" y="9796"/>
                    </a:cubicBezTo>
                    <a:cubicBezTo>
                      <a:pt x="136932" y="14162"/>
                      <a:pt x="150029" y="20908"/>
                      <a:pt x="154791" y="40752"/>
                    </a:cubicBezTo>
                    <a:cubicBezTo>
                      <a:pt x="159553" y="60596"/>
                      <a:pt x="154394" y="124492"/>
                      <a:pt x="154791" y="128858"/>
                    </a:cubicBezTo>
                    <a:cubicBezTo>
                      <a:pt x="155188" y="133224"/>
                      <a:pt x="157172" y="84805"/>
                      <a:pt x="157172" y="66946"/>
                    </a:cubicBezTo>
                    <a:cubicBezTo>
                      <a:pt x="157172" y="49087"/>
                      <a:pt x="161538" y="32814"/>
                      <a:pt x="154791" y="21702"/>
                    </a:cubicBezTo>
                    <a:cubicBezTo>
                      <a:pt x="148044" y="10590"/>
                      <a:pt x="129788" y="1462"/>
                      <a:pt x="116691" y="271"/>
                    </a:cubicBezTo>
                    <a:cubicBezTo>
                      <a:pt x="103594" y="-920"/>
                      <a:pt x="84940" y="1461"/>
                      <a:pt x="76209" y="14558"/>
                    </a:cubicBezTo>
                    <a:cubicBezTo>
                      <a:pt x="67478" y="27655"/>
                      <a:pt x="66287" y="63374"/>
                      <a:pt x="64303" y="78852"/>
                    </a:cubicBezTo>
                    <a:cubicBezTo>
                      <a:pt x="62319" y="94330"/>
                      <a:pt x="69066" y="99489"/>
                      <a:pt x="64303" y="107427"/>
                    </a:cubicBezTo>
                    <a:cubicBezTo>
                      <a:pt x="59541" y="115364"/>
                      <a:pt x="803" y="112190"/>
                      <a:pt x="9" y="116952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62" name="フリーフォーム: 図形 1561">
                <a:extLst>
                  <a:ext uri="{FF2B5EF4-FFF2-40B4-BE49-F238E27FC236}">
                    <a16:creationId xmlns:a16="http://schemas.microsoft.com/office/drawing/2014/main" id="{D0584521-5E9F-4440-AE14-D4B9800A9462}"/>
                  </a:ext>
                </a:extLst>
              </p:cNvPr>
              <p:cNvSpPr/>
              <p:nvPr/>
            </p:nvSpPr>
            <p:spPr>
              <a:xfrm rot="1800000">
                <a:off x="6435547" y="3855202"/>
                <a:ext cx="46740" cy="85160"/>
              </a:xfrm>
              <a:custGeom>
                <a:avLst/>
                <a:gdLst>
                  <a:gd name="connsiteX0" fmla="*/ 33423 w 46740"/>
                  <a:gd name="connsiteY0" fmla="*/ 31 h 85160"/>
                  <a:gd name="connsiteX1" fmla="*/ 86 w 46740"/>
                  <a:gd name="connsiteY1" fmla="*/ 45274 h 85160"/>
                  <a:gd name="connsiteX2" fmla="*/ 45330 w 46740"/>
                  <a:gd name="connsiteY2" fmla="*/ 83374 h 85160"/>
                  <a:gd name="connsiteX3" fmla="*/ 33423 w 46740"/>
                  <a:gd name="connsiteY3" fmla="*/ 76231 h 85160"/>
                  <a:gd name="connsiteX4" fmla="*/ 14373 w 46740"/>
                  <a:gd name="connsiteY4" fmla="*/ 52418 h 85160"/>
                  <a:gd name="connsiteX5" fmla="*/ 33423 w 46740"/>
                  <a:gd name="connsiteY5" fmla="*/ 31 h 851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6740" h="85160">
                    <a:moveTo>
                      <a:pt x="33423" y="31"/>
                    </a:moveTo>
                    <a:cubicBezTo>
                      <a:pt x="31042" y="-1160"/>
                      <a:pt x="-1899" y="31384"/>
                      <a:pt x="86" y="45274"/>
                    </a:cubicBezTo>
                    <a:cubicBezTo>
                      <a:pt x="2070" y="59165"/>
                      <a:pt x="39774" y="78215"/>
                      <a:pt x="45330" y="83374"/>
                    </a:cubicBezTo>
                    <a:cubicBezTo>
                      <a:pt x="50886" y="88533"/>
                      <a:pt x="38582" y="81390"/>
                      <a:pt x="33423" y="76231"/>
                    </a:cubicBezTo>
                    <a:cubicBezTo>
                      <a:pt x="28264" y="71072"/>
                      <a:pt x="17151" y="62340"/>
                      <a:pt x="14373" y="52418"/>
                    </a:cubicBezTo>
                    <a:cubicBezTo>
                      <a:pt x="11595" y="42496"/>
                      <a:pt x="35804" y="1222"/>
                      <a:pt x="33423" y="31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63" name="フリーフォーム: 図形 1562">
                <a:extLst>
                  <a:ext uri="{FF2B5EF4-FFF2-40B4-BE49-F238E27FC236}">
                    <a16:creationId xmlns:a16="http://schemas.microsoft.com/office/drawing/2014/main" id="{87B668B6-5D99-428D-BAD1-1750A3A096B8}"/>
                  </a:ext>
                </a:extLst>
              </p:cNvPr>
              <p:cNvSpPr/>
              <p:nvPr/>
            </p:nvSpPr>
            <p:spPr>
              <a:xfrm rot="1800000">
                <a:off x="6460014" y="3882258"/>
                <a:ext cx="74617" cy="86371"/>
              </a:xfrm>
              <a:custGeom>
                <a:avLst/>
                <a:gdLst>
                  <a:gd name="connsiteX0" fmla="*/ 270 w 74617"/>
                  <a:gd name="connsiteY0" fmla="*/ 646 h 86371"/>
                  <a:gd name="connsiteX1" fmla="*/ 71708 w 74617"/>
                  <a:gd name="connsiteY1" fmla="*/ 19696 h 86371"/>
                  <a:gd name="connsiteX2" fmla="*/ 57420 w 74617"/>
                  <a:gd name="connsiteY2" fmla="*/ 64940 h 86371"/>
                  <a:gd name="connsiteX3" fmla="*/ 26464 w 74617"/>
                  <a:gd name="connsiteY3" fmla="*/ 86371 h 86371"/>
                  <a:gd name="connsiteX4" fmla="*/ 43133 w 74617"/>
                  <a:gd name="connsiteY4" fmla="*/ 64940 h 86371"/>
                  <a:gd name="connsiteX5" fmla="*/ 45514 w 74617"/>
                  <a:gd name="connsiteY5" fmla="*/ 41127 h 86371"/>
                  <a:gd name="connsiteX6" fmla="*/ 270 w 74617"/>
                  <a:gd name="connsiteY6" fmla="*/ 646 h 86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4617" h="86371">
                    <a:moveTo>
                      <a:pt x="270" y="646"/>
                    </a:moveTo>
                    <a:cubicBezTo>
                      <a:pt x="4635" y="-2926"/>
                      <a:pt x="62183" y="8980"/>
                      <a:pt x="71708" y="19696"/>
                    </a:cubicBezTo>
                    <a:cubicBezTo>
                      <a:pt x="81233" y="30412"/>
                      <a:pt x="64961" y="53828"/>
                      <a:pt x="57420" y="64940"/>
                    </a:cubicBezTo>
                    <a:cubicBezTo>
                      <a:pt x="49879" y="76053"/>
                      <a:pt x="28845" y="86371"/>
                      <a:pt x="26464" y="86371"/>
                    </a:cubicBezTo>
                    <a:cubicBezTo>
                      <a:pt x="24083" y="86371"/>
                      <a:pt x="39958" y="72481"/>
                      <a:pt x="43133" y="64940"/>
                    </a:cubicBezTo>
                    <a:cubicBezTo>
                      <a:pt x="46308" y="57399"/>
                      <a:pt x="45117" y="50652"/>
                      <a:pt x="45514" y="41127"/>
                    </a:cubicBezTo>
                    <a:cubicBezTo>
                      <a:pt x="45911" y="31602"/>
                      <a:pt x="-4095" y="4218"/>
                      <a:pt x="270" y="646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64" name="フリーフォーム: 図形 1563">
                <a:extLst>
                  <a:ext uri="{FF2B5EF4-FFF2-40B4-BE49-F238E27FC236}">
                    <a16:creationId xmlns:a16="http://schemas.microsoft.com/office/drawing/2014/main" id="{C8B8035B-E423-4BD0-B9FF-A7704945CF94}"/>
                  </a:ext>
                </a:extLst>
              </p:cNvPr>
              <p:cNvSpPr/>
              <p:nvPr/>
            </p:nvSpPr>
            <p:spPr>
              <a:xfrm rot="1800000">
                <a:off x="6605310" y="3901845"/>
                <a:ext cx="64556" cy="351019"/>
              </a:xfrm>
              <a:custGeom>
                <a:avLst/>
                <a:gdLst>
                  <a:gd name="connsiteX0" fmla="*/ 218 w 64556"/>
                  <a:gd name="connsiteY0" fmla="*/ 107 h 351019"/>
                  <a:gd name="connsiteX1" fmla="*/ 7361 w 64556"/>
                  <a:gd name="connsiteY1" fmla="*/ 293000 h 351019"/>
                  <a:gd name="connsiteX2" fmla="*/ 7361 w 64556"/>
                  <a:gd name="connsiteY2" fmla="*/ 333482 h 351019"/>
                  <a:gd name="connsiteX3" fmla="*/ 64511 w 64556"/>
                  <a:gd name="connsiteY3" fmla="*/ 323957 h 351019"/>
                  <a:gd name="connsiteX4" fmla="*/ 16886 w 64556"/>
                  <a:gd name="connsiteY4" fmla="*/ 328719 h 351019"/>
                  <a:gd name="connsiteX5" fmla="*/ 218 w 64556"/>
                  <a:gd name="connsiteY5" fmla="*/ 107 h 3510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4556" h="351019">
                    <a:moveTo>
                      <a:pt x="218" y="107"/>
                    </a:moveTo>
                    <a:cubicBezTo>
                      <a:pt x="-1370" y="-5846"/>
                      <a:pt x="6171" y="237438"/>
                      <a:pt x="7361" y="293000"/>
                    </a:cubicBezTo>
                    <a:cubicBezTo>
                      <a:pt x="8551" y="348562"/>
                      <a:pt x="-2164" y="328323"/>
                      <a:pt x="7361" y="333482"/>
                    </a:cubicBezTo>
                    <a:cubicBezTo>
                      <a:pt x="16886" y="338641"/>
                      <a:pt x="62924" y="324751"/>
                      <a:pt x="64511" y="323957"/>
                    </a:cubicBezTo>
                    <a:cubicBezTo>
                      <a:pt x="66098" y="323163"/>
                      <a:pt x="26014" y="381900"/>
                      <a:pt x="16886" y="328719"/>
                    </a:cubicBezTo>
                    <a:cubicBezTo>
                      <a:pt x="7758" y="275538"/>
                      <a:pt x="1806" y="6060"/>
                      <a:pt x="218" y="107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65" name="フリーフォーム: 図形 1564">
                <a:extLst>
                  <a:ext uri="{FF2B5EF4-FFF2-40B4-BE49-F238E27FC236}">
                    <a16:creationId xmlns:a16="http://schemas.microsoft.com/office/drawing/2014/main" id="{A43A8D3C-2CC1-40CE-AD3F-239C09EA9738}"/>
                  </a:ext>
                </a:extLst>
              </p:cNvPr>
              <p:cNvSpPr/>
              <p:nvPr/>
            </p:nvSpPr>
            <p:spPr>
              <a:xfrm rot="1800000">
                <a:off x="6608415" y="3898818"/>
                <a:ext cx="84665" cy="342100"/>
              </a:xfrm>
              <a:custGeom>
                <a:avLst/>
                <a:gdLst>
                  <a:gd name="connsiteX0" fmla="*/ 237 w 84665"/>
                  <a:gd name="connsiteY0" fmla="*/ 8711 h 342100"/>
                  <a:gd name="connsiteX1" fmla="*/ 55006 w 84665"/>
                  <a:gd name="connsiteY1" fmla="*/ 3948 h 342100"/>
                  <a:gd name="connsiteX2" fmla="*/ 71675 w 84665"/>
                  <a:gd name="connsiteY2" fmla="*/ 56336 h 342100"/>
                  <a:gd name="connsiteX3" fmla="*/ 71675 w 84665"/>
                  <a:gd name="connsiteY3" fmla="*/ 263504 h 342100"/>
                  <a:gd name="connsiteX4" fmla="*/ 64531 w 84665"/>
                  <a:gd name="connsiteY4" fmla="*/ 342086 h 342100"/>
                  <a:gd name="connsiteX5" fmla="*/ 74056 w 84665"/>
                  <a:gd name="connsiteY5" fmla="*/ 258742 h 342100"/>
                  <a:gd name="connsiteX6" fmla="*/ 83581 w 84665"/>
                  <a:gd name="connsiteY6" fmla="*/ 58717 h 342100"/>
                  <a:gd name="connsiteX7" fmla="*/ 78819 w 84665"/>
                  <a:gd name="connsiteY7" fmla="*/ 3948 h 342100"/>
                  <a:gd name="connsiteX8" fmla="*/ 237 w 84665"/>
                  <a:gd name="connsiteY8" fmla="*/ 8711 h 342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4665" h="342100">
                    <a:moveTo>
                      <a:pt x="237" y="8711"/>
                    </a:moveTo>
                    <a:cubicBezTo>
                      <a:pt x="-3732" y="8711"/>
                      <a:pt x="43100" y="-3989"/>
                      <a:pt x="55006" y="3948"/>
                    </a:cubicBezTo>
                    <a:cubicBezTo>
                      <a:pt x="66912" y="11885"/>
                      <a:pt x="68897" y="13077"/>
                      <a:pt x="71675" y="56336"/>
                    </a:cubicBezTo>
                    <a:cubicBezTo>
                      <a:pt x="74453" y="99595"/>
                      <a:pt x="72866" y="215879"/>
                      <a:pt x="71675" y="263504"/>
                    </a:cubicBezTo>
                    <a:cubicBezTo>
                      <a:pt x="70484" y="311129"/>
                      <a:pt x="64134" y="342880"/>
                      <a:pt x="64531" y="342086"/>
                    </a:cubicBezTo>
                    <a:cubicBezTo>
                      <a:pt x="64928" y="341292"/>
                      <a:pt x="70881" y="305970"/>
                      <a:pt x="74056" y="258742"/>
                    </a:cubicBezTo>
                    <a:cubicBezTo>
                      <a:pt x="77231" y="211514"/>
                      <a:pt x="82787" y="101183"/>
                      <a:pt x="83581" y="58717"/>
                    </a:cubicBezTo>
                    <a:cubicBezTo>
                      <a:pt x="84375" y="16251"/>
                      <a:pt x="87153" y="15061"/>
                      <a:pt x="78819" y="3948"/>
                    </a:cubicBezTo>
                    <a:cubicBezTo>
                      <a:pt x="70485" y="-7165"/>
                      <a:pt x="4206" y="8711"/>
                      <a:pt x="237" y="8711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66" name="フリーフォーム: 図形 1565">
                <a:extLst>
                  <a:ext uri="{FF2B5EF4-FFF2-40B4-BE49-F238E27FC236}">
                    <a16:creationId xmlns:a16="http://schemas.microsoft.com/office/drawing/2014/main" id="{E2A0A409-3CE2-41C4-9C0F-DEA9B200DB88}"/>
                  </a:ext>
                </a:extLst>
              </p:cNvPr>
              <p:cNvSpPr/>
              <p:nvPr/>
            </p:nvSpPr>
            <p:spPr>
              <a:xfrm rot="1800000">
                <a:off x="5004920" y="3430985"/>
                <a:ext cx="178194" cy="215166"/>
              </a:xfrm>
              <a:custGeom>
                <a:avLst/>
                <a:gdLst>
                  <a:gd name="connsiteX0" fmla="*/ 174920 w 178194"/>
                  <a:gd name="connsiteY0" fmla="*/ 112773 h 215166"/>
                  <a:gd name="connsiteX1" fmla="*/ 153489 w 178194"/>
                  <a:gd name="connsiteY1" fmla="*/ 43716 h 215166"/>
                  <a:gd name="connsiteX2" fmla="*/ 136820 w 178194"/>
                  <a:gd name="connsiteY2" fmla="*/ 10379 h 215166"/>
                  <a:gd name="connsiteX3" fmla="*/ 65383 w 178194"/>
                  <a:gd name="connsiteY3" fmla="*/ 3235 h 215166"/>
                  <a:gd name="connsiteX4" fmla="*/ 8233 w 178194"/>
                  <a:gd name="connsiteY4" fmla="*/ 58004 h 215166"/>
                  <a:gd name="connsiteX5" fmla="*/ 1089 w 178194"/>
                  <a:gd name="connsiteY5" fmla="*/ 127060 h 215166"/>
                  <a:gd name="connsiteX6" fmla="*/ 15377 w 178194"/>
                  <a:gd name="connsiteY6" fmla="*/ 181829 h 215166"/>
                  <a:gd name="connsiteX7" fmla="*/ 67764 w 178194"/>
                  <a:gd name="connsiteY7" fmla="*/ 215166 h 215166"/>
                  <a:gd name="connsiteX8" fmla="*/ 22520 w 178194"/>
                  <a:gd name="connsiteY8" fmla="*/ 181829 h 215166"/>
                  <a:gd name="connsiteX9" fmla="*/ 8233 w 178194"/>
                  <a:gd name="connsiteY9" fmla="*/ 108010 h 215166"/>
                  <a:gd name="connsiteX10" fmla="*/ 22520 w 178194"/>
                  <a:gd name="connsiteY10" fmla="*/ 55623 h 215166"/>
                  <a:gd name="connsiteX11" fmla="*/ 51095 w 178194"/>
                  <a:gd name="connsiteY11" fmla="*/ 27048 h 215166"/>
                  <a:gd name="connsiteX12" fmla="*/ 108245 w 178194"/>
                  <a:gd name="connsiteY12" fmla="*/ 12760 h 215166"/>
                  <a:gd name="connsiteX13" fmla="*/ 170158 w 178194"/>
                  <a:gd name="connsiteY13" fmla="*/ 38954 h 215166"/>
                  <a:gd name="connsiteX14" fmla="*/ 174920 w 178194"/>
                  <a:gd name="connsiteY14" fmla="*/ 112773 h 2151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78194" h="215166">
                    <a:moveTo>
                      <a:pt x="174920" y="112773"/>
                    </a:moveTo>
                    <a:cubicBezTo>
                      <a:pt x="172142" y="113567"/>
                      <a:pt x="159839" y="60782"/>
                      <a:pt x="153489" y="43716"/>
                    </a:cubicBezTo>
                    <a:cubicBezTo>
                      <a:pt x="147139" y="26650"/>
                      <a:pt x="151504" y="17126"/>
                      <a:pt x="136820" y="10379"/>
                    </a:cubicBezTo>
                    <a:cubicBezTo>
                      <a:pt x="122136" y="3632"/>
                      <a:pt x="86814" y="-4702"/>
                      <a:pt x="65383" y="3235"/>
                    </a:cubicBezTo>
                    <a:cubicBezTo>
                      <a:pt x="43952" y="11172"/>
                      <a:pt x="18949" y="37366"/>
                      <a:pt x="8233" y="58004"/>
                    </a:cubicBezTo>
                    <a:cubicBezTo>
                      <a:pt x="-2483" y="78641"/>
                      <a:pt x="-102" y="106423"/>
                      <a:pt x="1089" y="127060"/>
                    </a:cubicBezTo>
                    <a:cubicBezTo>
                      <a:pt x="2280" y="147697"/>
                      <a:pt x="4264" y="167145"/>
                      <a:pt x="15377" y="181829"/>
                    </a:cubicBezTo>
                    <a:cubicBezTo>
                      <a:pt x="26489" y="196513"/>
                      <a:pt x="66574" y="215166"/>
                      <a:pt x="67764" y="215166"/>
                    </a:cubicBezTo>
                    <a:cubicBezTo>
                      <a:pt x="68954" y="215166"/>
                      <a:pt x="32442" y="199688"/>
                      <a:pt x="22520" y="181829"/>
                    </a:cubicBezTo>
                    <a:cubicBezTo>
                      <a:pt x="12598" y="163970"/>
                      <a:pt x="8233" y="129044"/>
                      <a:pt x="8233" y="108010"/>
                    </a:cubicBezTo>
                    <a:cubicBezTo>
                      <a:pt x="8233" y="86976"/>
                      <a:pt x="15376" y="69117"/>
                      <a:pt x="22520" y="55623"/>
                    </a:cubicBezTo>
                    <a:cubicBezTo>
                      <a:pt x="29664" y="42129"/>
                      <a:pt x="36807" y="34192"/>
                      <a:pt x="51095" y="27048"/>
                    </a:cubicBezTo>
                    <a:cubicBezTo>
                      <a:pt x="65382" y="19904"/>
                      <a:pt x="88401" y="10776"/>
                      <a:pt x="108245" y="12760"/>
                    </a:cubicBezTo>
                    <a:cubicBezTo>
                      <a:pt x="128089" y="14744"/>
                      <a:pt x="157855" y="27445"/>
                      <a:pt x="170158" y="38954"/>
                    </a:cubicBezTo>
                    <a:cubicBezTo>
                      <a:pt x="182461" y="50463"/>
                      <a:pt x="177698" y="111979"/>
                      <a:pt x="174920" y="112773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67" name="フリーフォーム: 図形 1566">
                <a:extLst>
                  <a:ext uri="{FF2B5EF4-FFF2-40B4-BE49-F238E27FC236}">
                    <a16:creationId xmlns:a16="http://schemas.microsoft.com/office/drawing/2014/main" id="{12EA3133-D5D8-45E8-9C20-27108FC8A8D8}"/>
                  </a:ext>
                </a:extLst>
              </p:cNvPr>
              <p:cNvSpPr/>
              <p:nvPr/>
            </p:nvSpPr>
            <p:spPr>
              <a:xfrm rot="12600000">
                <a:off x="4916866" y="3583499"/>
                <a:ext cx="178194" cy="215166"/>
              </a:xfrm>
              <a:custGeom>
                <a:avLst/>
                <a:gdLst>
                  <a:gd name="connsiteX0" fmla="*/ 174920 w 178194"/>
                  <a:gd name="connsiteY0" fmla="*/ 112773 h 215166"/>
                  <a:gd name="connsiteX1" fmla="*/ 153489 w 178194"/>
                  <a:gd name="connsiteY1" fmla="*/ 43716 h 215166"/>
                  <a:gd name="connsiteX2" fmla="*/ 136820 w 178194"/>
                  <a:gd name="connsiteY2" fmla="*/ 10379 h 215166"/>
                  <a:gd name="connsiteX3" fmla="*/ 65383 w 178194"/>
                  <a:gd name="connsiteY3" fmla="*/ 3235 h 215166"/>
                  <a:gd name="connsiteX4" fmla="*/ 8233 w 178194"/>
                  <a:gd name="connsiteY4" fmla="*/ 58004 h 215166"/>
                  <a:gd name="connsiteX5" fmla="*/ 1089 w 178194"/>
                  <a:gd name="connsiteY5" fmla="*/ 127060 h 215166"/>
                  <a:gd name="connsiteX6" fmla="*/ 15377 w 178194"/>
                  <a:gd name="connsiteY6" fmla="*/ 181829 h 215166"/>
                  <a:gd name="connsiteX7" fmla="*/ 67764 w 178194"/>
                  <a:gd name="connsiteY7" fmla="*/ 215166 h 215166"/>
                  <a:gd name="connsiteX8" fmla="*/ 22520 w 178194"/>
                  <a:gd name="connsiteY8" fmla="*/ 181829 h 215166"/>
                  <a:gd name="connsiteX9" fmla="*/ 8233 w 178194"/>
                  <a:gd name="connsiteY9" fmla="*/ 108010 h 215166"/>
                  <a:gd name="connsiteX10" fmla="*/ 22520 w 178194"/>
                  <a:gd name="connsiteY10" fmla="*/ 55623 h 215166"/>
                  <a:gd name="connsiteX11" fmla="*/ 51095 w 178194"/>
                  <a:gd name="connsiteY11" fmla="*/ 27048 h 215166"/>
                  <a:gd name="connsiteX12" fmla="*/ 108245 w 178194"/>
                  <a:gd name="connsiteY12" fmla="*/ 12760 h 215166"/>
                  <a:gd name="connsiteX13" fmla="*/ 170158 w 178194"/>
                  <a:gd name="connsiteY13" fmla="*/ 38954 h 215166"/>
                  <a:gd name="connsiteX14" fmla="*/ 174920 w 178194"/>
                  <a:gd name="connsiteY14" fmla="*/ 112773 h 2151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78194" h="215166">
                    <a:moveTo>
                      <a:pt x="174920" y="112773"/>
                    </a:moveTo>
                    <a:cubicBezTo>
                      <a:pt x="172142" y="113567"/>
                      <a:pt x="159839" y="60782"/>
                      <a:pt x="153489" y="43716"/>
                    </a:cubicBezTo>
                    <a:cubicBezTo>
                      <a:pt x="147139" y="26650"/>
                      <a:pt x="151504" y="17126"/>
                      <a:pt x="136820" y="10379"/>
                    </a:cubicBezTo>
                    <a:cubicBezTo>
                      <a:pt x="122136" y="3632"/>
                      <a:pt x="86814" y="-4702"/>
                      <a:pt x="65383" y="3235"/>
                    </a:cubicBezTo>
                    <a:cubicBezTo>
                      <a:pt x="43952" y="11172"/>
                      <a:pt x="18949" y="37366"/>
                      <a:pt x="8233" y="58004"/>
                    </a:cubicBezTo>
                    <a:cubicBezTo>
                      <a:pt x="-2483" y="78641"/>
                      <a:pt x="-102" y="106423"/>
                      <a:pt x="1089" y="127060"/>
                    </a:cubicBezTo>
                    <a:cubicBezTo>
                      <a:pt x="2280" y="147697"/>
                      <a:pt x="4264" y="167145"/>
                      <a:pt x="15377" y="181829"/>
                    </a:cubicBezTo>
                    <a:cubicBezTo>
                      <a:pt x="26489" y="196513"/>
                      <a:pt x="66574" y="215166"/>
                      <a:pt x="67764" y="215166"/>
                    </a:cubicBezTo>
                    <a:cubicBezTo>
                      <a:pt x="68954" y="215166"/>
                      <a:pt x="32442" y="199688"/>
                      <a:pt x="22520" y="181829"/>
                    </a:cubicBezTo>
                    <a:cubicBezTo>
                      <a:pt x="12598" y="163970"/>
                      <a:pt x="8233" y="129044"/>
                      <a:pt x="8233" y="108010"/>
                    </a:cubicBezTo>
                    <a:cubicBezTo>
                      <a:pt x="8233" y="86976"/>
                      <a:pt x="15376" y="69117"/>
                      <a:pt x="22520" y="55623"/>
                    </a:cubicBezTo>
                    <a:cubicBezTo>
                      <a:pt x="29664" y="42129"/>
                      <a:pt x="36807" y="34192"/>
                      <a:pt x="51095" y="27048"/>
                    </a:cubicBezTo>
                    <a:cubicBezTo>
                      <a:pt x="65382" y="19904"/>
                      <a:pt x="88401" y="10776"/>
                      <a:pt x="108245" y="12760"/>
                    </a:cubicBezTo>
                    <a:cubicBezTo>
                      <a:pt x="128089" y="14744"/>
                      <a:pt x="157855" y="27445"/>
                      <a:pt x="170158" y="38954"/>
                    </a:cubicBezTo>
                    <a:cubicBezTo>
                      <a:pt x="182461" y="50463"/>
                      <a:pt x="177698" y="111979"/>
                      <a:pt x="174920" y="112773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68" name="フリーフォーム: 図形 1567">
                <a:extLst>
                  <a:ext uri="{FF2B5EF4-FFF2-40B4-BE49-F238E27FC236}">
                    <a16:creationId xmlns:a16="http://schemas.microsoft.com/office/drawing/2014/main" id="{2D96CE65-E38A-4CE2-AF46-F8B9537AA01D}"/>
                  </a:ext>
                </a:extLst>
              </p:cNvPr>
              <p:cNvSpPr/>
              <p:nvPr/>
            </p:nvSpPr>
            <p:spPr>
              <a:xfrm rot="1800000">
                <a:off x="5038071" y="3505846"/>
                <a:ext cx="138203" cy="125677"/>
              </a:xfrm>
              <a:custGeom>
                <a:avLst/>
                <a:gdLst>
                  <a:gd name="connsiteX0" fmla="*/ 137998 w 138203"/>
                  <a:gd name="connsiteY0" fmla="*/ 50905 h 125677"/>
                  <a:gd name="connsiteX1" fmla="*/ 61798 w 138203"/>
                  <a:gd name="connsiteY1" fmla="*/ 38999 h 125677"/>
                  <a:gd name="connsiteX2" fmla="*/ 42748 w 138203"/>
                  <a:gd name="connsiteY2" fmla="*/ 19949 h 125677"/>
                  <a:gd name="connsiteX3" fmla="*/ 30842 w 138203"/>
                  <a:gd name="connsiteY3" fmla="*/ 5661 h 125677"/>
                  <a:gd name="connsiteX4" fmla="*/ 7030 w 138203"/>
                  <a:gd name="connsiteY4" fmla="*/ 8042 h 125677"/>
                  <a:gd name="connsiteX5" fmla="*/ 2267 w 138203"/>
                  <a:gd name="connsiteY5" fmla="*/ 55667 h 125677"/>
                  <a:gd name="connsiteX6" fmla="*/ 23698 w 138203"/>
                  <a:gd name="connsiteY6" fmla="*/ 96149 h 125677"/>
                  <a:gd name="connsiteX7" fmla="*/ 95136 w 138203"/>
                  <a:gd name="connsiteY7" fmla="*/ 124724 h 125677"/>
                  <a:gd name="connsiteX8" fmla="*/ 52273 w 138203"/>
                  <a:gd name="connsiteY8" fmla="*/ 115199 h 125677"/>
                  <a:gd name="connsiteX9" fmla="*/ 7030 w 138203"/>
                  <a:gd name="connsiteY9" fmla="*/ 79480 h 125677"/>
                  <a:gd name="connsiteX10" fmla="*/ 2267 w 138203"/>
                  <a:gd name="connsiteY10" fmla="*/ 27092 h 125677"/>
                  <a:gd name="connsiteX11" fmla="*/ 28461 w 138203"/>
                  <a:gd name="connsiteY11" fmla="*/ 3280 h 125677"/>
                  <a:gd name="connsiteX12" fmla="*/ 49892 w 138203"/>
                  <a:gd name="connsiteY12" fmla="*/ 3280 h 125677"/>
                  <a:gd name="connsiteX13" fmla="*/ 83230 w 138203"/>
                  <a:gd name="connsiteY13" fmla="*/ 31855 h 125677"/>
                  <a:gd name="connsiteX14" fmla="*/ 137998 w 138203"/>
                  <a:gd name="connsiteY14" fmla="*/ 50905 h 1256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38203" h="125677">
                    <a:moveTo>
                      <a:pt x="137998" y="50905"/>
                    </a:moveTo>
                    <a:cubicBezTo>
                      <a:pt x="134426" y="52096"/>
                      <a:pt x="77673" y="44158"/>
                      <a:pt x="61798" y="38999"/>
                    </a:cubicBezTo>
                    <a:cubicBezTo>
                      <a:pt x="45923" y="33840"/>
                      <a:pt x="47907" y="25505"/>
                      <a:pt x="42748" y="19949"/>
                    </a:cubicBezTo>
                    <a:cubicBezTo>
                      <a:pt x="37589" y="14393"/>
                      <a:pt x="36795" y="7645"/>
                      <a:pt x="30842" y="5661"/>
                    </a:cubicBezTo>
                    <a:cubicBezTo>
                      <a:pt x="24889" y="3676"/>
                      <a:pt x="11792" y="-292"/>
                      <a:pt x="7030" y="8042"/>
                    </a:cubicBezTo>
                    <a:cubicBezTo>
                      <a:pt x="2268" y="16376"/>
                      <a:pt x="-511" y="40982"/>
                      <a:pt x="2267" y="55667"/>
                    </a:cubicBezTo>
                    <a:cubicBezTo>
                      <a:pt x="5045" y="70352"/>
                      <a:pt x="8220" y="84640"/>
                      <a:pt x="23698" y="96149"/>
                    </a:cubicBezTo>
                    <a:cubicBezTo>
                      <a:pt x="39176" y="107658"/>
                      <a:pt x="90374" y="121549"/>
                      <a:pt x="95136" y="124724"/>
                    </a:cubicBezTo>
                    <a:cubicBezTo>
                      <a:pt x="99898" y="127899"/>
                      <a:pt x="66957" y="122740"/>
                      <a:pt x="52273" y="115199"/>
                    </a:cubicBezTo>
                    <a:cubicBezTo>
                      <a:pt x="37589" y="107658"/>
                      <a:pt x="15364" y="94165"/>
                      <a:pt x="7030" y="79480"/>
                    </a:cubicBezTo>
                    <a:cubicBezTo>
                      <a:pt x="-1304" y="64796"/>
                      <a:pt x="-1305" y="39792"/>
                      <a:pt x="2267" y="27092"/>
                    </a:cubicBezTo>
                    <a:cubicBezTo>
                      <a:pt x="5839" y="14392"/>
                      <a:pt x="20524" y="7249"/>
                      <a:pt x="28461" y="3280"/>
                    </a:cubicBezTo>
                    <a:cubicBezTo>
                      <a:pt x="36398" y="-689"/>
                      <a:pt x="40764" y="-1482"/>
                      <a:pt x="49892" y="3280"/>
                    </a:cubicBezTo>
                    <a:cubicBezTo>
                      <a:pt x="59020" y="8042"/>
                      <a:pt x="68942" y="24314"/>
                      <a:pt x="83230" y="31855"/>
                    </a:cubicBezTo>
                    <a:cubicBezTo>
                      <a:pt x="97517" y="39396"/>
                      <a:pt x="141570" y="49714"/>
                      <a:pt x="137998" y="50905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69" name="フリーフォーム: 図形 1568">
                <a:extLst>
                  <a:ext uri="{FF2B5EF4-FFF2-40B4-BE49-F238E27FC236}">
                    <a16:creationId xmlns:a16="http://schemas.microsoft.com/office/drawing/2014/main" id="{230FA06A-35EE-4FE2-9524-572328DBA799}"/>
                  </a:ext>
                </a:extLst>
              </p:cNvPr>
              <p:cNvSpPr/>
              <p:nvPr/>
            </p:nvSpPr>
            <p:spPr>
              <a:xfrm rot="12600000">
                <a:off x="4931047" y="3606275"/>
                <a:ext cx="138203" cy="125677"/>
              </a:xfrm>
              <a:custGeom>
                <a:avLst/>
                <a:gdLst>
                  <a:gd name="connsiteX0" fmla="*/ 137998 w 138203"/>
                  <a:gd name="connsiteY0" fmla="*/ 50905 h 125677"/>
                  <a:gd name="connsiteX1" fmla="*/ 61798 w 138203"/>
                  <a:gd name="connsiteY1" fmla="*/ 38999 h 125677"/>
                  <a:gd name="connsiteX2" fmla="*/ 42748 w 138203"/>
                  <a:gd name="connsiteY2" fmla="*/ 19949 h 125677"/>
                  <a:gd name="connsiteX3" fmla="*/ 30842 w 138203"/>
                  <a:gd name="connsiteY3" fmla="*/ 5661 h 125677"/>
                  <a:gd name="connsiteX4" fmla="*/ 7030 w 138203"/>
                  <a:gd name="connsiteY4" fmla="*/ 8042 h 125677"/>
                  <a:gd name="connsiteX5" fmla="*/ 2267 w 138203"/>
                  <a:gd name="connsiteY5" fmla="*/ 55667 h 125677"/>
                  <a:gd name="connsiteX6" fmla="*/ 23698 w 138203"/>
                  <a:gd name="connsiteY6" fmla="*/ 96149 h 125677"/>
                  <a:gd name="connsiteX7" fmla="*/ 95136 w 138203"/>
                  <a:gd name="connsiteY7" fmla="*/ 124724 h 125677"/>
                  <a:gd name="connsiteX8" fmla="*/ 52273 w 138203"/>
                  <a:gd name="connsiteY8" fmla="*/ 115199 h 125677"/>
                  <a:gd name="connsiteX9" fmla="*/ 7030 w 138203"/>
                  <a:gd name="connsiteY9" fmla="*/ 79480 h 125677"/>
                  <a:gd name="connsiteX10" fmla="*/ 2267 w 138203"/>
                  <a:gd name="connsiteY10" fmla="*/ 27092 h 125677"/>
                  <a:gd name="connsiteX11" fmla="*/ 28461 w 138203"/>
                  <a:gd name="connsiteY11" fmla="*/ 3280 h 125677"/>
                  <a:gd name="connsiteX12" fmla="*/ 49892 w 138203"/>
                  <a:gd name="connsiteY12" fmla="*/ 3280 h 125677"/>
                  <a:gd name="connsiteX13" fmla="*/ 83230 w 138203"/>
                  <a:gd name="connsiteY13" fmla="*/ 31855 h 125677"/>
                  <a:gd name="connsiteX14" fmla="*/ 137998 w 138203"/>
                  <a:gd name="connsiteY14" fmla="*/ 50905 h 1256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38203" h="125677">
                    <a:moveTo>
                      <a:pt x="137998" y="50905"/>
                    </a:moveTo>
                    <a:cubicBezTo>
                      <a:pt x="134426" y="52096"/>
                      <a:pt x="77673" y="44158"/>
                      <a:pt x="61798" y="38999"/>
                    </a:cubicBezTo>
                    <a:cubicBezTo>
                      <a:pt x="45923" y="33840"/>
                      <a:pt x="47907" y="25505"/>
                      <a:pt x="42748" y="19949"/>
                    </a:cubicBezTo>
                    <a:cubicBezTo>
                      <a:pt x="37589" y="14393"/>
                      <a:pt x="36795" y="7645"/>
                      <a:pt x="30842" y="5661"/>
                    </a:cubicBezTo>
                    <a:cubicBezTo>
                      <a:pt x="24889" y="3676"/>
                      <a:pt x="11792" y="-292"/>
                      <a:pt x="7030" y="8042"/>
                    </a:cubicBezTo>
                    <a:cubicBezTo>
                      <a:pt x="2268" y="16376"/>
                      <a:pt x="-511" y="40982"/>
                      <a:pt x="2267" y="55667"/>
                    </a:cubicBezTo>
                    <a:cubicBezTo>
                      <a:pt x="5045" y="70352"/>
                      <a:pt x="8220" y="84640"/>
                      <a:pt x="23698" y="96149"/>
                    </a:cubicBezTo>
                    <a:cubicBezTo>
                      <a:pt x="39176" y="107658"/>
                      <a:pt x="90374" y="121549"/>
                      <a:pt x="95136" y="124724"/>
                    </a:cubicBezTo>
                    <a:cubicBezTo>
                      <a:pt x="99898" y="127899"/>
                      <a:pt x="66957" y="122740"/>
                      <a:pt x="52273" y="115199"/>
                    </a:cubicBezTo>
                    <a:cubicBezTo>
                      <a:pt x="37589" y="107658"/>
                      <a:pt x="15364" y="94165"/>
                      <a:pt x="7030" y="79480"/>
                    </a:cubicBezTo>
                    <a:cubicBezTo>
                      <a:pt x="-1304" y="64796"/>
                      <a:pt x="-1305" y="39792"/>
                      <a:pt x="2267" y="27092"/>
                    </a:cubicBezTo>
                    <a:cubicBezTo>
                      <a:pt x="5839" y="14392"/>
                      <a:pt x="20524" y="7249"/>
                      <a:pt x="28461" y="3280"/>
                    </a:cubicBezTo>
                    <a:cubicBezTo>
                      <a:pt x="36398" y="-689"/>
                      <a:pt x="40764" y="-1482"/>
                      <a:pt x="49892" y="3280"/>
                    </a:cubicBezTo>
                    <a:cubicBezTo>
                      <a:pt x="59020" y="8042"/>
                      <a:pt x="68942" y="24314"/>
                      <a:pt x="83230" y="31855"/>
                    </a:cubicBezTo>
                    <a:cubicBezTo>
                      <a:pt x="97517" y="39396"/>
                      <a:pt x="141570" y="49714"/>
                      <a:pt x="137998" y="50905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70" name="フリーフォーム: 図形 1569">
                <a:extLst>
                  <a:ext uri="{FF2B5EF4-FFF2-40B4-BE49-F238E27FC236}">
                    <a16:creationId xmlns:a16="http://schemas.microsoft.com/office/drawing/2014/main" id="{F5F8B2ED-2ADB-4F52-82A3-69F36DFD5966}"/>
                  </a:ext>
                </a:extLst>
              </p:cNvPr>
              <p:cNvSpPr/>
              <p:nvPr/>
            </p:nvSpPr>
            <p:spPr>
              <a:xfrm rot="1800000">
                <a:off x="5164586" y="3530335"/>
                <a:ext cx="82060" cy="350606"/>
              </a:xfrm>
              <a:custGeom>
                <a:avLst/>
                <a:gdLst>
                  <a:gd name="connsiteX0" fmla="*/ 381 w 82060"/>
                  <a:gd name="connsiteY0" fmla="*/ 60 h 350606"/>
                  <a:gd name="connsiteX1" fmla="*/ 27897 w 82060"/>
                  <a:gd name="connsiteY1" fmla="*/ 220193 h 350606"/>
                  <a:gd name="connsiteX2" fmla="*/ 80814 w 82060"/>
                  <a:gd name="connsiteY2" fmla="*/ 349310 h 350606"/>
                  <a:gd name="connsiteX3" fmla="*/ 63881 w 82060"/>
                  <a:gd name="connsiteY3" fmla="*/ 281576 h 350606"/>
                  <a:gd name="connsiteX4" fmla="*/ 46947 w 82060"/>
                  <a:gd name="connsiteY4" fmla="*/ 199026 h 350606"/>
                  <a:gd name="connsiteX5" fmla="*/ 381 w 82060"/>
                  <a:gd name="connsiteY5" fmla="*/ 60 h 350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2060" h="350606">
                    <a:moveTo>
                      <a:pt x="381" y="60"/>
                    </a:moveTo>
                    <a:cubicBezTo>
                      <a:pt x="-2794" y="3588"/>
                      <a:pt x="14492" y="161985"/>
                      <a:pt x="27897" y="220193"/>
                    </a:cubicBezTo>
                    <a:cubicBezTo>
                      <a:pt x="41302" y="278401"/>
                      <a:pt x="74817" y="339080"/>
                      <a:pt x="80814" y="349310"/>
                    </a:cubicBezTo>
                    <a:cubicBezTo>
                      <a:pt x="86811" y="359540"/>
                      <a:pt x="69525" y="306623"/>
                      <a:pt x="63881" y="281576"/>
                    </a:cubicBezTo>
                    <a:cubicBezTo>
                      <a:pt x="58237" y="256529"/>
                      <a:pt x="56825" y="249120"/>
                      <a:pt x="46947" y="199026"/>
                    </a:cubicBezTo>
                    <a:cubicBezTo>
                      <a:pt x="37069" y="148932"/>
                      <a:pt x="3556" y="-3468"/>
                      <a:pt x="381" y="60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71" name="フリーフォーム: 図形 1570">
                <a:extLst>
                  <a:ext uri="{FF2B5EF4-FFF2-40B4-BE49-F238E27FC236}">
                    <a16:creationId xmlns:a16="http://schemas.microsoft.com/office/drawing/2014/main" id="{B9FEAF54-B2B3-45EE-9250-58A50A0694D7}"/>
                  </a:ext>
                </a:extLst>
              </p:cNvPr>
              <p:cNvSpPr/>
              <p:nvPr/>
            </p:nvSpPr>
            <p:spPr>
              <a:xfrm rot="1800000">
                <a:off x="5207427" y="3530907"/>
                <a:ext cx="106670" cy="238683"/>
              </a:xfrm>
              <a:custGeom>
                <a:avLst/>
                <a:gdLst>
                  <a:gd name="connsiteX0" fmla="*/ 31 w 106670"/>
                  <a:gd name="connsiteY0" fmla="*/ 61 h 238683"/>
                  <a:gd name="connsiteX1" fmla="*/ 69881 w 106670"/>
                  <a:gd name="connsiteY1" fmla="*/ 7998 h 238683"/>
                  <a:gd name="connsiteX2" fmla="*/ 69881 w 106670"/>
                  <a:gd name="connsiteY2" fmla="*/ 33398 h 238683"/>
                  <a:gd name="connsiteX3" fmla="*/ 85756 w 106670"/>
                  <a:gd name="connsiteY3" fmla="*/ 147698 h 238683"/>
                  <a:gd name="connsiteX4" fmla="*/ 106394 w 106670"/>
                  <a:gd name="connsiteY4" fmla="*/ 238186 h 238683"/>
                  <a:gd name="connsiteX5" fmla="*/ 96869 w 106670"/>
                  <a:gd name="connsiteY5" fmla="*/ 179448 h 238683"/>
                  <a:gd name="connsiteX6" fmla="*/ 85756 w 106670"/>
                  <a:gd name="connsiteY6" fmla="*/ 82611 h 238683"/>
                  <a:gd name="connsiteX7" fmla="*/ 79406 w 106670"/>
                  <a:gd name="connsiteY7" fmla="*/ 11173 h 238683"/>
                  <a:gd name="connsiteX8" fmla="*/ 31 w 106670"/>
                  <a:gd name="connsiteY8" fmla="*/ 61 h 238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6670" h="238683">
                    <a:moveTo>
                      <a:pt x="31" y="61"/>
                    </a:moveTo>
                    <a:cubicBezTo>
                      <a:pt x="-1556" y="-468"/>
                      <a:pt x="58239" y="2442"/>
                      <a:pt x="69881" y="7998"/>
                    </a:cubicBezTo>
                    <a:cubicBezTo>
                      <a:pt x="81523" y="13554"/>
                      <a:pt x="67235" y="10115"/>
                      <a:pt x="69881" y="33398"/>
                    </a:cubicBezTo>
                    <a:cubicBezTo>
                      <a:pt x="72527" y="56681"/>
                      <a:pt x="79671" y="113567"/>
                      <a:pt x="85756" y="147698"/>
                    </a:cubicBezTo>
                    <a:cubicBezTo>
                      <a:pt x="91841" y="181829"/>
                      <a:pt x="104542" y="232894"/>
                      <a:pt x="106394" y="238186"/>
                    </a:cubicBezTo>
                    <a:cubicBezTo>
                      <a:pt x="108246" y="243478"/>
                      <a:pt x="100309" y="205377"/>
                      <a:pt x="96869" y="179448"/>
                    </a:cubicBezTo>
                    <a:cubicBezTo>
                      <a:pt x="93429" y="153519"/>
                      <a:pt x="88666" y="110657"/>
                      <a:pt x="85756" y="82611"/>
                    </a:cubicBezTo>
                    <a:cubicBezTo>
                      <a:pt x="82846" y="54565"/>
                      <a:pt x="91577" y="24138"/>
                      <a:pt x="79406" y="11173"/>
                    </a:cubicBezTo>
                    <a:cubicBezTo>
                      <a:pt x="67235" y="-1792"/>
                      <a:pt x="1618" y="590"/>
                      <a:pt x="31" y="61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72" name="フリーフォーム: 図形 1571">
                <a:extLst>
                  <a:ext uri="{FF2B5EF4-FFF2-40B4-BE49-F238E27FC236}">
                    <a16:creationId xmlns:a16="http://schemas.microsoft.com/office/drawing/2014/main" id="{823240A3-DA2F-48A4-8842-97C925A19C1D}"/>
                  </a:ext>
                </a:extLst>
              </p:cNvPr>
              <p:cNvSpPr/>
              <p:nvPr/>
            </p:nvSpPr>
            <p:spPr>
              <a:xfrm rot="1800000">
                <a:off x="5296283" y="3604233"/>
                <a:ext cx="193630" cy="246297"/>
              </a:xfrm>
              <a:custGeom>
                <a:avLst/>
                <a:gdLst>
                  <a:gd name="connsiteX0" fmla="*/ 1463 w 193630"/>
                  <a:gd name="connsiteY0" fmla="*/ 244537 h 246297"/>
                  <a:gd name="connsiteX1" fmla="*/ 28451 w 193630"/>
                  <a:gd name="connsiteY1" fmla="*/ 100074 h 246297"/>
                  <a:gd name="connsiteX2" fmla="*/ 50676 w 193630"/>
                  <a:gd name="connsiteY2" fmla="*/ 25462 h 246297"/>
                  <a:gd name="connsiteX3" fmla="*/ 98301 w 193630"/>
                  <a:gd name="connsiteY3" fmla="*/ 30224 h 246297"/>
                  <a:gd name="connsiteX4" fmla="*/ 139576 w 193630"/>
                  <a:gd name="connsiteY4" fmla="*/ 27049 h 246297"/>
                  <a:gd name="connsiteX5" fmla="*/ 150688 w 193630"/>
                  <a:gd name="connsiteY5" fmla="*/ 58799 h 246297"/>
                  <a:gd name="connsiteX6" fmla="*/ 177676 w 193630"/>
                  <a:gd name="connsiteY6" fmla="*/ 190562 h 246297"/>
                  <a:gd name="connsiteX7" fmla="*/ 193551 w 193630"/>
                  <a:gd name="connsiteY7" fmla="*/ 246124 h 246297"/>
                  <a:gd name="connsiteX8" fmla="*/ 171326 w 193630"/>
                  <a:gd name="connsiteY8" fmla="*/ 204849 h 246297"/>
                  <a:gd name="connsiteX9" fmla="*/ 187201 w 193630"/>
                  <a:gd name="connsiteY9" fmla="*/ 119124 h 246297"/>
                  <a:gd name="connsiteX10" fmla="*/ 117351 w 193630"/>
                  <a:gd name="connsiteY10" fmla="*/ 38162 h 246297"/>
                  <a:gd name="connsiteX11" fmla="*/ 80838 w 193630"/>
                  <a:gd name="connsiteY11" fmla="*/ 62 h 246297"/>
                  <a:gd name="connsiteX12" fmla="*/ 37976 w 193630"/>
                  <a:gd name="connsiteY12" fmla="*/ 30224 h 246297"/>
                  <a:gd name="connsiteX13" fmla="*/ 30038 w 193630"/>
                  <a:gd name="connsiteY13" fmla="*/ 68324 h 246297"/>
                  <a:gd name="connsiteX14" fmla="*/ 6226 w 193630"/>
                  <a:gd name="connsiteY14" fmla="*/ 150874 h 246297"/>
                  <a:gd name="connsiteX15" fmla="*/ 1463 w 193630"/>
                  <a:gd name="connsiteY15" fmla="*/ 244537 h 246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93630" h="246297">
                    <a:moveTo>
                      <a:pt x="1463" y="244537"/>
                    </a:moveTo>
                    <a:cubicBezTo>
                      <a:pt x="5167" y="236070"/>
                      <a:pt x="20249" y="136586"/>
                      <a:pt x="28451" y="100074"/>
                    </a:cubicBezTo>
                    <a:cubicBezTo>
                      <a:pt x="36653" y="63562"/>
                      <a:pt x="39034" y="37104"/>
                      <a:pt x="50676" y="25462"/>
                    </a:cubicBezTo>
                    <a:cubicBezTo>
                      <a:pt x="62318" y="13820"/>
                      <a:pt x="83484" y="29959"/>
                      <a:pt x="98301" y="30224"/>
                    </a:cubicBezTo>
                    <a:cubicBezTo>
                      <a:pt x="113118" y="30488"/>
                      <a:pt x="130845" y="22287"/>
                      <a:pt x="139576" y="27049"/>
                    </a:cubicBezTo>
                    <a:cubicBezTo>
                      <a:pt x="148307" y="31811"/>
                      <a:pt x="144338" y="31547"/>
                      <a:pt x="150688" y="58799"/>
                    </a:cubicBezTo>
                    <a:cubicBezTo>
                      <a:pt x="157038" y="86051"/>
                      <a:pt x="170532" y="159341"/>
                      <a:pt x="177676" y="190562"/>
                    </a:cubicBezTo>
                    <a:cubicBezTo>
                      <a:pt x="184820" y="221783"/>
                      <a:pt x="194609" y="243743"/>
                      <a:pt x="193551" y="246124"/>
                    </a:cubicBezTo>
                    <a:cubicBezTo>
                      <a:pt x="192493" y="248505"/>
                      <a:pt x="172384" y="226016"/>
                      <a:pt x="171326" y="204849"/>
                    </a:cubicBezTo>
                    <a:cubicBezTo>
                      <a:pt x="170268" y="183682"/>
                      <a:pt x="196197" y="146905"/>
                      <a:pt x="187201" y="119124"/>
                    </a:cubicBezTo>
                    <a:cubicBezTo>
                      <a:pt x="178205" y="91343"/>
                      <a:pt x="135078" y="58006"/>
                      <a:pt x="117351" y="38162"/>
                    </a:cubicBezTo>
                    <a:cubicBezTo>
                      <a:pt x="99624" y="18318"/>
                      <a:pt x="94067" y="1385"/>
                      <a:pt x="80838" y="62"/>
                    </a:cubicBezTo>
                    <a:cubicBezTo>
                      <a:pt x="67609" y="-1261"/>
                      <a:pt x="46443" y="18847"/>
                      <a:pt x="37976" y="30224"/>
                    </a:cubicBezTo>
                    <a:cubicBezTo>
                      <a:pt x="29509" y="41601"/>
                      <a:pt x="35330" y="48216"/>
                      <a:pt x="30038" y="68324"/>
                    </a:cubicBezTo>
                    <a:cubicBezTo>
                      <a:pt x="24746" y="88432"/>
                      <a:pt x="10724" y="124945"/>
                      <a:pt x="6226" y="150874"/>
                    </a:cubicBezTo>
                    <a:cubicBezTo>
                      <a:pt x="1728" y="176803"/>
                      <a:pt x="-2241" y="253004"/>
                      <a:pt x="1463" y="244537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73" name="フリーフォーム: 図形 1572">
                <a:extLst>
                  <a:ext uri="{FF2B5EF4-FFF2-40B4-BE49-F238E27FC236}">
                    <a16:creationId xmlns:a16="http://schemas.microsoft.com/office/drawing/2014/main" id="{2BD11B5F-0195-4543-B660-BD5433AB285E}"/>
                  </a:ext>
                </a:extLst>
              </p:cNvPr>
              <p:cNvSpPr/>
              <p:nvPr/>
            </p:nvSpPr>
            <p:spPr>
              <a:xfrm rot="1800000">
                <a:off x="5469093" y="3664730"/>
                <a:ext cx="64918" cy="261710"/>
              </a:xfrm>
              <a:custGeom>
                <a:avLst/>
                <a:gdLst>
                  <a:gd name="connsiteX0" fmla="*/ 64670 w 64918"/>
                  <a:gd name="connsiteY0" fmla="*/ 4516 h 261710"/>
                  <a:gd name="connsiteX1" fmla="*/ 5932 w 64918"/>
                  <a:gd name="connsiteY1" fmla="*/ 247404 h 261710"/>
                  <a:gd name="connsiteX2" fmla="*/ 4345 w 64918"/>
                  <a:gd name="connsiteY2" fmla="*/ 218829 h 261710"/>
                  <a:gd name="connsiteX3" fmla="*/ 26570 w 64918"/>
                  <a:gd name="connsiteY3" fmla="*/ 98179 h 261710"/>
                  <a:gd name="connsiteX4" fmla="*/ 64670 w 64918"/>
                  <a:gd name="connsiteY4" fmla="*/ 4516 h 2617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918" h="261710">
                    <a:moveTo>
                      <a:pt x="64670" y="4516"/>
                    </a:moveTo>
                    <a:cubicBezTo>
                      <a:pt x="61230" y="29387"/>
                      <a:pt x="15986" y="211685"/>
                      <a:pt x="5932" y="247404"/>
                    </a:cubicBezTo>
                    <a:cubicBezTo>
                      <a:pt x="-4122" y="283123"/>
                      <a:pt x="905" y="243700"/>
                      <a:pt x="4345" y="218829"/>
                    </a:cubicBezTo>
                    <a:cubicBezTo>
                      <a:pt x="7785" y="193958"/>
                      <a:pt x="18368" y="132310"/>
                      <a:pt x="26570" y="98179"/>
                    </a:cubicBezTo>
                    <a:cubicBezTo>
                      <a:pt x="34772" y="64048"/>
                      <a:pt x="68110" y="-20355"/>
                      <a:pt x="64670" y="4516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74" name="フリーフォーム: 図形 1573">
                <a:extLst>
                  <a:ext uri="{FF2B5EF4-FFF2-40B4-BE49-F238E27FC236}">
                    <a16:creationId xmlns:a16="http://schemas.microsoft.com/office/drawing/2014/main" id="{D5153340-D6EB-41F2-BD30-AFA948CF2C18}"/>
                  </a:ext>
                </a:extLst>
              </p:cNvPr>
              <p:cNvSpPr/>
              <p:nvPr/>
            </p:nvSpPr>
            <p:spPr>
              <a:xfrm rot="1800000">
                <a:off x="5191097" y="3663552"/>
                <a:ext cx="154003" cy="258668"/>
              </a:xfrm>
              <a:custGeom>
                <a:avLst/>
                <a:gdLst>
                  <a:gd name="connsiteX0" fmla="*/ 153988 w 154003"/>
                  <a:gd name="connsiteY0" fmla="*/ 6081 h 258668"/>
                  <a:gd name="connsiteX1" fmla="*/ 117475 w 154003"/>
                  <a:gd name="connsiteY1" fmla="*/ 194994 h 258668"/>
                  <a:gd name="connsiteX2" fmla="*/ 95250 w 154003"/>
                  <a:gd name="connsiteY2" fmla="*/ 237856 h 258668"/>
                  <a:gd name="connsiteX3" fmla="*/ 47625 w 154003"/>
                  <a:gd name="connsiteY3" fmla="*/ 252144 h 258668"/>
                  <a:gd name="connsiteX4" fmla="*/ 0 w 154003"/>
                  <a:gd name="connsiteY4" fmla="*/ 258494 h 258668"/>
                  <a:gd name="connsiteX5" fmla="*/ 47625 w 154003"/>
                  <a:gd name="connsiteY5" fmla="*/ 245794 h 258668"/>
                  <a:gd name="connsiteX6" fmla="*/ 87313 w 154003"/>
                  <a:gd name="connsiteY6" fmla="*/ 218806 h 258668"/>
                  <a:gd name="connsiteX7" fmla="*/ 147638 w 154003"/>
                  <a:gd name="connsiteY7" fmla="*/ 142606 h 258668"/>
                  <a:gd name="connsiteX8" fmla="*/ 128588 w 154003"/>
                  <a:gd name="connsiteY8" fmla="*/ 80694 h 258668"/>
                  <a:gd name="connsiteX9" fmla="*/ 122238 w 154003"/>
                  <a:gd name="connsiteY9" fmla="*/ 48944 h 258668"/>
                  <a:gd name="connsiteX10" fmla="*/ 153988 w 154003"/>
                  <a:gd name="connsiteY10" fmla="*/ 6081 h 2586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54003" h="258668">
                    <a:moveTo>
                      <a:pt x="153988" y="6081"/>
                    </a:moveTo>
                    <a:cubicBezTo>
                      <a:pt x="153194" y="30423"/>
                      <a:pt x="127265" y="156365"/>
                      <a:pt x="117475" y="194994"/>
                    </a:cubicBezTo>
                    <a:cubicBezTo>
                      <a:pt x="107685" y="233623"/>
                      <a:pt x="106892" y="228331"/>
                      <a:pt x="95250" y="237856"/>
                    </a:cubicBezTo>
                    <a:cubicBezTo>
                      <a:pt x="83608" y="247381"/>
                      <a:pt x="63500" y="248704"/>
                      <a:pt x="47625" y="252144"/>
                    </a:cubicBezTo>
                    <a:cubicBezTo>
                      <a:pt x="31750" y="255584"/>
                      <a:pt x="0" y="259552"/>
                      <a:pt x="0" y="258494"/>
                    </a:cubicBezTo>
                    <a:cubicBezTo>
                      <a:pt x="0" y="257436"/>
                      <a:pt x="33073" y="252409"/>
                      <a:pt x="47625" y="245794"/>
                    </a:cubicBezTo>
                    <a:cubicBezTo>
                      <a:pt x="62177" y="239179"/>
                      <a:pt x="70644" y="236004"/>
                      <a:pt x="87313" y="218806"/>
                    </a:cubicBezTo>
                    <a:cubicBezTo>
                      <a:pt x="103982" y="201608"/>
                      <a:pt x="140759" y="165625"/>
                      <a:pt x="147638" y="142606"/>
                    </a:cubicBezTo>
                    <a:cubicBezTo>
                      <a:pt x="154517" y="119587"/>
                      <a:pt x="132821" y="96304"/>
                      <a:pt x="128588" y="80694"/>
                    </a:cubicBezTo>
                    <a:cubicBezTo>
                      <a:pt x="124355" y="65084"/>
                      <a:pt x="120650" y="60321"/>
                      <a:pt x="122238" y="48944"/>
                    </a:cubicBezTo>
                    <a:cubicBezTo>
                      <a:pt x="123825" y="37567"/>
                      <a:pt x="154782" y="-18261"/>
                      <a:pt x="153988" y="6081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75" name="フリーフォーム: 図形 1574">
                <a:extLst>
                  <a:ext uri="{FF2B5EF4-FFF2-40B4-BE49-F238E27FC236}">
                    <a16:creationId xmlns:a16="http://schemas.microsoft.com/office/drawing/2014/main" id="{F9781CEB-9392-4AC9-8705-61859D8EA6EC}"/>
                  </a:ext>
                </a:extLst>
              </p:cNvPr>
              <p:cNvSpPr/>
              <p:nvPr/>
            </p:nvSpPr>
            <p:spPr>
              <a:xfrm rot="1800000">
                <a:off x="5343863" y="3655553"/>
                <a:ext cx="243442" cy="383987"/>
              </a:xfrm>
              <a:custGeom>
                <a:avLst/>
                <a:gdLst>
                  <a:gd name="connsiteX0" fmla="*/ 350 w 243442"/>
                  <a:gd name="connsiteY0" fmla="*/ 118559 h 383987"/>
                  <a:gd name="connsiteX1" fmla="*/ 33687 w 243442"/>
                  <a:gd name="connsiteY1" fmla="*/ 259846 h 383987"/>
                  <a:gd name="connsiteX2" fmla="*/ 60675 w 243442"/>
                  <a:gd name="connsiteY2" fmla="*/ 374146 h 383987"/>
                  <a:gd name="connsiteX3" fmla="*/ 125762 w 243442"/>
                  <a:gd name="connsiteY3" fmla="*/ 374146 h 383987"/>
                  <a:gd name="connsiteX4" fmla="*/ 155925 w 243442"/>
                  <a:gd name="connsiteY4" fmla="*/ 340809 h 383987"/>
                  <a:gd name="connsiteX5" fmla="*/ 171800 w 243442"/>
                  <a:gd name="connsiteY5" fmla="*/ 274134 h 383987"/>
                  <a:gd name="connsiteX6" fmla="*/ 208312 w 243442"/>
                  <a:gd name="connsiteY6" fmla="*/ 140784 h 383987"/>
                  <a:gd name="connsiteX7" fmla="*/ 232125 w 243442"/>
                  <a:gd name="connsiteY7" fmla="*/ 12196 h 383987"/>
                  <a:gd name="connsiteX8" fmla="*/ 159100 w 243442"/>
                  <a:gd name="connsiteY8" fmla="*/ 5846 h 383987"/>
                  <a:gd name="connsiteX9" fmla="*/ 205137 w 243442"/>
                  <a:gd name="connsiteY9" fmla="*/ 16959 h 383987"/>
                  <a:gd name="connsiteX10" fmla="*/ 230537 w 243442"/>
                  <a:gd name="connsiteY10" fmla="*/ 39184 h 383987"/>
                  <a:gd name="connsiteX11" fmla="*/ 243237 w 243442"/>
                  <a:gd name="connsiteY11" fmla="*/ 91571 h 383987"/>
                  <a:gd name="connsiteX12" fmla="*/ 221012 w 243442"/>
                  <a:gd name="connsiteY12" fmla="*/ 163009 h 383987"/>
                  <a:gd name="connsiteX13" fmla="*/ 168625 w 243442"/>
                  <a:gd name="connsiteY13" fmla="*/ 228096 h 383987"/>
                  <a:gd name="connsiteX14" fmla="*/ 143225 w 243442"/>
                  <a:gd name="connsiteY14" fmla="*/ 331284 h 383987"/>
                  <a:gd name="connsiteX15" fmla="*/ 108300 w 243442"/>
                  <a:gd name="connsiteY15" fmla="*/ 359859 h 383987"/>
                  <a:gd name="connsiteX16" fmla="*/ 41625 w 243442"/>
                  <a:gd name="connsiteY16" fmla="*/ 350334 h 383987"/>
                  <a:gd name="connsiteX17" fmla="*/ 17812 w 243442"/>
                  <a:gd name="connsiteY17" fmla="*/ 250321 h 383987"/>
                  <a:gd name="connsiteX18" fmla="*/ 350 w 243442"/>
                  <a:gd name="connsiteY18" fmla="*/ 118559 h 3839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43442" h="383987">
                    <a:moveTo>
                      <a:pt x="350" y="118559"/>
                    </a:moveTo>
                    <a:cubicBezTo>
                      <a:pt x="2996" y="120147"/>
                      <a:pt x="23633" y="217248"/>
                      <a:pt x="33687" y="259846"/>
                    </a:cubicBezTo>
                    <a:cubicBezTo>
                      <a:pt x="43741" y="302444"/>
                      <a:pt x="45329" y="355096"/>
                      <a:pt x="60675" y="374146"/>
                    </a:cubicBezTo>
                    <a:cubicBezTo>
                      <a:pt x="76021" y="393196"/>
                      <a:pt x="109887" y="379702"/>
                      <a:pt x="125762" y="374146"/>
                    </a:cubicBezTo>
                    <a:cubicBezTo>
                      <a:pt x="141637" y="368590"/>
                      <a:pt x="148252" y="357478"/>
                      <a:pt x="155925" y="340809"/>
                    </a:cubicBezTo>
                    <a:cubicBezTo>
                      <a:pt x="163598" y="324140"/>
                      <a:pt x="163069" y="307471"/>
                      <a:pt x="171800" y="274134"/>
                    </a:cubicBezTo>
                    <a:cubicBezTo>
                      <a:pt x="180531" y="240797"/>
                      <a:pt x="198258" y="184440"/>
                      <a:pt x="208312" y="140784"/>
                    </a:cubicBezTo>
                    <a:cubicBezTo>
                      <a:pt x="218366" y="97128"/>
                      <a:pt x="240327" y="34686"/>
                      <a:pt x="232125" y="12196"/>
                    </a:cubicBezTo>
                    <a:cubicBezTo>
                      <a:pt x="223923" y="-10294"/>
                      <a:pt x="163598" y="5052"/>
                      <a:pt x="159100" y="5846"/>
                    </a:cubicBezTo>
                    <a:cubicBezTo>
                      <a:pt x="154602" y="6640"/>
                      <a:pt x="193231" y="11403"/>
                      <a:pt x="205137" y="16959"/>
                    </a:cubicBezTo>
                    <a:cubicBezTo>
                      <a:pt x="217043" y="22515"/>
                      <a:pt x="224187" y="26749"/>
                      <a:pt x="230537" y="39184"/>
                    </a:cubicBezTo>
                    <a:cubicBezTo>
                      <a:pt x="236887" y="51619"/>
                      <a:pt x="244824" y="70934"/>
                      <a:pt x="243237" y="91571"/>
                    </a:cubicBezTo>
                    <a:cubicBezTo>
                      <a:pt x="241650" y="112208"/>
                      <a:pt x="233447" y="140255"/>
                      <a:pt x="221012" y="163009"/>
                    </a:cubicBezTo>
                    <a:cubicBezTo>
                      <a:pt x="208577" y="185763"/>
                      <a:pt x="181589" y="200050"/>
                      <a:pt x="168625" y="228096"/>
                    </a:cubicBezTo>
                    <a:cubicBezTo>
                      <a:pt x="155661" y="256142"/>
                      <a:pt x="153279" y="309324"/>
                      <a:pt x="143225" y="331284"/>
                    </a:cubicBezTo>
                    <a:cubicBezTo>
                      <a:pt x="133171" y="353244"/>
                      <a:pt x="125233" y="356684"/>
                      <a:pt x="108300" y="359859"/>
                    </a:cubicBezTo>
                    <a:cubicBezTo>
                      <a:pt x="91367" y="363034"/>
                      <a:pt x="56706" y="368590"/>
                      <a:pt x="41625" y="350334"/>
                    </a:cubicBezTo>
                    <a:cubicBezTo>
                      <a:pt x="26544" y="332078"/>
                      <a:pt x="24956" y="285511"/>
                      <a:pt x="17812" y="250321"/>
                    </a:cubicBezTo>
                    <a:cubicBezTo>
                      <a:pt x="10668" y="215131"/>
                      <a:pt x="-2296" y="116971"/>
                      <a:pt x="350" y="118559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76" name="フリーフォーム: 図形 1575">
                <a:extLst>
                  <a:ext uri="{FF2B5EF4-FFF2-40B4-BE49-F238E27FC236}">
                    <a16:creationId xmlns:a16="http://schemas.microsoft.com/office/drawing/2014/main" id="{398BC0C2-4B27-4E06-BB76-7C15E52DC745}"/>
                  </a:ext>
                </a:extLst>
              </p:cNvPr>
              <p:cNvSpPr/>
              <p:nvPr/>
            </p:nvSpPr>
            <p:spPr>
              <a:xfrm rot="1800000">
                <a:off x="5612830" y="3755331"/>
                <a:ext cx="28641" cy="358500"/>
              </a:xfrm>
              <a:custGeom>
                <a:avLst/>
                <a:gdLst>
                  <a:gd name="connsiteX0" fmla="*/ 22249 w 28641"/>
                  <a:gd name="connsiteY0" fmla="*/ 99 h 358500"/>
                  <a:gd name="connsiteX1" fmla="*/ 24 w 28641"/>
                  <a:gd name="connsiteY1" fmla="*/ 241399 h 358500"/>
                  <a:gd name="connsiteX2" fmla="*/ 27012 w 28641"/>
                  <a:gd name="connsiteY2" fmla="*/ 355699 h 358500"/>
                  <a:gd name="connsiteX3" fmla="*/ 25424 w 28641"/>
                  <a:gd name="connsiteY3" fmla="*/ 319186 h 358500"/>
                  <a:gd name="connsiteX4" fmla="*/ 23837 w 28641"/>
                  <a:gd name="connsiteY4" fmla="*/ 271561 h 358500"/>
                  <a:gd name="connsiteX5" fmla="*/ 22249 w 28641"/>
                  <a:gd name="connsiteY5" fmla="*/ 99 h 358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8641" h="358500">
                    <a:moveTo>
                      <a:pt x="22249" y="99"/>
                    </a:moveTo>
                    <a:cubicBezTo>
                      <a:pt x="18280" y="-4928"/>
                      <a:pt x="-770" y="182132"/>
                      <a:pt x="24" y="241399"/>
                    </a:cubicBezTo>
                    <a:cubicBezTo>
                      <a:pt x="818" y="300666"/>
                      <a:pt x="22779" y="342735"/>
                      <a:pt x="27012" y="355699"/>
                    </a:cubicBezTo>
                    <a:cubicBezTo>
                      <a:pt x="31245" y="368663"/>
                      <a:pt x="25953" y="333209"/>
                      <a:pt x="25424" y="319186"/>
                    </a:cubicBezTo>
                    <a:cubicBezTo>
                      <a:pt x="24895" y="305163"/>
                      <a:pt x="23043" y="321303"/>
                      <a:pt x="23837" y="271561"/>
                    </a:cubicBezTo>
                    <a:cubicBezTo>
                      <a:pt x="24631" y="221819"/>
                      <a:pt x="26218" y="5126"/>
                      <a:pt x="22249" y="99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77" name="フリーフォーム: 図形 1576">
                <a:extLst>
                  <a:ext uri="{FF2B5EF4-FFF2-40B4-BE49-F238E27FC236}">
                    <a16:creationId xmlns:a16="http://schemas.microsoft.com/office/drawing/2014/main" id="{44CB87B2-5A96-4064-B080-CD08D6F6ED53}"/>
                  </a:ext>
                </a:extLst>
              </p:cNvPr>
              <p:cNvSpPr/>
              <p:nvPr/>
            </p:nvSpPr>
            <p:spPr>
              <a:xfrm rot="1800000">
                <a:off x="5696229" y="3829229"/>
                <a:ext cx="235248" cy="84746"/>
              </a:xfrm>
              <a:custGeom>
                <a:avLst/>
                <a:gdLst>
                  <a:gd name="connsiteX0" fmla="*/ 4878 w 235248"/>
                  <a:gd name="connsiteY0" fmla="*/ 6352 h 84746"/>
                  <a:gd name="connsiteX1" fmla="*/ 182678 w 235248"/>
                  <a:gd name="connsiteY1" fmla="*/ 14290 h 84746"/>
                  <a:gd name="connsiteX2" fmla="*/ 223953 w 235248"/>
                  <a:gd name="connsiteY2" fmla="*/ 15877 h 84746"/>
                  <a:gd name="connsiteX3" fmla="*/ 211253 w 235248"/>
                  <a:gd name="connsiteY3" fmla="*/ 80965 h 84746"/>
                  <a:gd name="connsiteX4" fmla="*/ 228716 w 235248"/>
                  <a:gd name="connsiteY4" fmla="*/ 71440 h 84746"/>
                  <a:gd name="connsiteX5" fmla="*/ 231891 w 235248"/>
                  <a:gd name="connsiteY5" fmla="*/ 25402 h 84746"/>
                  <a:gd name="connsiteX6" fmla="*/ 182678 w 235248"/>
                  <a:gd name="connsiteY6" fmla="*/ 2 h 84746"/>
                  <a:gd name="connsiteX7" fmla="*/ 106478 w 235248"/>
                  <a:gd name="connsiteY7" fmla="*/ 23815 h 84746"/>
                  <a:gd name="connsiteX8" fmla="*/ 55678 w 235248"/>
                  <a:gd name="connsiteY8" fmla="*/ 34927 h 84746"/>
                  <a:gd name="connsiteX9" fmla="*/ 4878 w 235248"/>
                  <a:gd name="connsiteY9" fmla="*/ 6352 h 847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35248" h="84746">
                    <a:moveTo>
                      <a:pt x="4878" y="6352"/>
                    </a:moveTo>
                    <a:cubicBezTo>
                      <a:pt x="26045" y="2912"/>
                      <a:pt x="182678" y="14290"/>
                      <a:pt x="182678" y="14290"/>
                    </a:cubicBezTo>
                    <a:cubicBezTo>
                      <a:pt x="219190" y="15877"/>
                      <a:pt x="219191" y="4765"/>
                      <a:pt x="223953" y="15877"/>
                    </a:cubicBezTo>
                    <a:cubicBezTo>
                      <a:pt x="228715" y="26989"/>
                      <a:pt x="210459" y="71705"/>
                      <a:pt x="211253" y="80965"/>
                    </a:cubicBezTo>
                    <a:cubicBezTo>
                      <a:pt x="212047" y="90225"/>
                      <a:pt x="225276" y="80700"/>
                      <a:pt x="228716" y="71440"/>
                    </a:cubicBezTo>
                    <a:cubicBezTo>
                      <a:pt x="232156" y="62180"/>
                      <a:pt x="239564" y="37308"/>
                      <a:pt x="231891" y="25402"/>
                    </a:cubicBezTo>
                    <a:cubicBezTo>
                      <a:pt x="224218" y="13496"/>
                      <a:pt x="203580" y="266"/>
                      <a:pt x="182678" y="2"/>
                    </a:cubicBezTo>
                    <a:cubicBezTo>
                      <a:pt x="161776" y="-262"/>
                      <a:pt x="127645" y="17994"/>
                      <a:pt x="106478" y="23815"/>
                    </a:cubicBezTo>
                    <a:cubicBezTo>
                      <a:pt x="85311" y="29636"/>
                      <a:pt x="74199" y="37044"/>
                      <a:pt x="55678" y="34927"/>
                    </a:cubicBezTo>
                    <a:cubicBezTo>
                      <a:pt x="37157" y="32810"/>
                      <a:pt x="-16289" y="9792"/>
                      <a:pt x="4878" y="6352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78" name="フリーフォーム: 図形 1577">
                <a:extLst>
                  <a:ext uri="{FF2B5EF4-FFF2-40B4-BE49-F238E27FC236}">
                    <a16:creationId xmlns:a16="http://schemas.microsoft.com/office/drawing/2014/main" id="{1B3F412E-504B-4515-B9DE-8071FFDBFC72}"/>
                  </a:ext>
                </a:extLst>
              </p:cNvPr>
              <p:cNvSpPr/>
              <p:nvPr/>
            </p:nvSpPr>
            <p:spPr>
              <a:xfrm rot="1800000">
                <a:off x="5721402" y="3891748"/>
                <a:ext cx="162488" cy="106965"/>
              </a:xfrm>
              <a:custGeom>
                <a:avLst/>
                <a:gdLst>
                  <a:gd name="connsiteX0" fmla="*/ 162052 w 162488"/>
                  <a:gd name="connsiteY0" fmla="*/ 32232 h 106965"/>
                  <a:gd name="connsiteX1" fmla="*/ 57277 w 162488"/>
                  <a:gd name="connsiteY1" fmla="*/ 22707 h 106965"/>
                  <a:gd name="connsiteX2" fmla="*/ 17589 w 162488"/>
                  <a:gd name="connsiteY2" fmla="*/ 29057 h 106965"/>
                  <a:gd name="connsiteX3" fmla="*/ 16002 w 162488"/>
                  <a:gd name="connsiteY3" fmla="*/ 79857 h 106965"/>
                  <a:gd name="connsiteX4" fmla="*/ 41402 w 162488"/>
                  <a:gd name="connsiteY4" fmla="*/ 102082 h 106965"/>
                  <a:gd name="connsiteX5" fmla="*/ 79502 w 162488"/>
                  <a:gd name="connsiteY5" fmla="*/ 106844 h 106965"/>
                  <a:gd name="connsiteX6" fmla="*/ 141414 w 162488"/>
                  <a:gd name="connsiteY6" fmla="*/ 105257 h 106965"/>
                  <a:gd name="connsiteX7" fmla="*/ 66802 w 162488"/>
                  <a:gd name="connsiteY7" fmla="*/ 102082 h 106965"/>
                  <a:gd name="connsiteX8" fmla="*/ 20764 w 162488"/>
                  <a:gd name="connsiteY8" fmla="*/ 102082 h 106965"/>
                  <a:gd name="connsiteX9" fmla="*/ 127 w 162488"/>
                  <a:gd name="connsiteY9" fmla="*/ 83032 h 106965"/>
                  <a:gd name="connsiteX10" fmla="*/ 12827 w 162488"/>
                  <a:gd name="connsiteY10" fmla="*/ 33819 h 106965"/>
                  <a:gd name="connsiteX11" fmla="*/ 28702 w 162488"/>
                  <a:gd name="connsiteY11" fmla="*/ 6832 h 106965"/>
                  <a:gd name="connsiteX12" fmla="*/ 92202 w 162488"/>
                  <a:gd name="connsiteY12" fmla="*/ 482 h 106965"/>
                  <a:gd name="connsiteX13" fmla="*/ 162052 w 162488"/>
                  <a:gd name="connsiteY13" fmla="*/ 32232 h 1069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2488" h="106965">
                    <a:moveTo>
                      <a:pt x="162052" y="32232"/>
                    </a:moveTo>
                    <a:cubicBezTo>
                      <a:pt x="156231" y="35936"/>
                      <a:pt x="81354" y="23236"/>
                      <a:pt x="57277" y="22707"/>
                    </a:cubicBezTo>
                    <a:cubicBezTo>
                      <a:pt x="33200" y="22178"/>
                      <a:pt x="24468" y="19532"/>
                      <a:pt x="17589" y="29057"/>
                    </a:cubicBezTo>
                    <a:cubicBezTo>
                      <a:pt x="10710" y="38582"/>
                      <a:pt x="12033" y="67686"/>
                      <a:pt x="16002" y="79857"/>
                    </a:cubicBezTo>
                    <a:cubicBezTo>
                      <a:pt x="19971" y="92028"/>
                      <a:pt x="30819" y="97584"/>
                      <a:pt x="41402" y="102082"/>
                    </a:cubicBezTo>
                    <a:cubicBezTo>
                      <a:pt x="51985" y="106580"/>
                      <a:pt x="62833" y="106315"/>
                      <a:pt x="79502" y="106844"/>
                    </a:cubicBezTo>
                    <a:cubicBezTo>
                      <a:pt x="96171" y="107373"/>
                      <a:pt x="143531" y="106051"/>
                      <a:pt x="141414" y="105257"/>
                    </a:cubicBezTo>
                    <a:cubicBezTo>
                      <a:pt x="139297" y="104463"/>
                      <a:pt x="86910" y="102611"/>
                      <a:pt x="66802" y="102082"/>
                    </a:cubicBezTo>
                    <a:cubicBezTo>
                      <a:pt x="46694" y="101553"/>
                      <a:pt x="31877" y="105257"/>
                      <a:pt x="20764" y="102082"/>
                    </a:cubicBezTo>
                    <a:cubicBezTo>
                      <a:pt x="9651" y="98907"/>
                      <a:pt x="1450" y="94409"/>
                      <a:pt x="127" y="83032"/>
                    </a:cubicBezTo>
                    <a:cubicBezTo>
                      <a:pt x="-1196" y="71655"/>
                      <a:pt x="8064" y="46519"/>
                      <a:pt x="12827" y="33819"/>
                    </a:cubicBezTo>
                    <a:cubicBezTo>
                      <a:pt x="17590" y="21119"/>
                      <a:pt x="15473" y="12388"/>
                      <a:pt x="28702" y="6832"/>
                    </a:cubicBezTo>
                    <a:cubicBezTo>
                      <a:pt x="41931" y="1276"/>
                      <a:pt x="70506" y="-1105"/>
                      <a:pt x="92202" y="482"/>
                    </a:cubicBezTo>
                    <a:cubicBezTo>
                      <a:pt x="113898" y="2069"/>
                      <a:pt x="167873" y="28528"/>
                      <a:pt x="162052" y="32232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79" name="フリーフォーム: 図形 1578">
                <a:extLst>
                  <a:ext uri="{FF2B5EF4-FFF2-40B4-BE49-F238E27FC236}">
                    <a16:creationId xmlns:a16="http://schemas.microsoft.com/office/drawing/2014/main" id="{7540B658-B6A7-48A9-AB3C-040875E52BF6}"/>
                  </a:ext>
                </a:extLst>
              </p:cNvPr>
              <p:cNvSpPr/>
              <p:nvPr/>
            </p:nvSpPr>
            <p:spPr>
              <a:xfrm rot="1800000">
                <a:off x="5663729" y="3983174"/>
                <a:ext cx="157878" cy="142982"/>
              </a:xfrm>
              <a:custGeom>
                <a:avLst/>
                <a:gdLst>
                  <a:gd name="connsiteX0" fmla="*/ 136334 w 157878"/>
                  <a:gd name="connsiteY0" fmla="*/ 90 h 142982"/>
                  <a:gd name="connsiteX1" fmla="*/ 128397 w 157878"/>
                  <a:gd name="connsiteY1" fmla="*/ 58828 h 142982"/>
                  <a:gd name="connsiteX2" fmla="*/ 123634 w 157878"/>
                  <a:gd name="connsiteY2" fmla="*/ 62003 h 142982"/>
                  <a:gd name="connsiteX3" fmla="*/ 66484 w 157878"/>
                  <a:gd name="connsiteY3" fmla="*/ 49303 h 142982"/>
                  <a:gd name="connsiteX4" fmla="*/ 10922 w 157878"/>
                  <a:gd name="connsiteY4" fmla="*/ 55653 h 142982"/>
                  <a:gd name="connsiteX5" fmla="*/ 1397 w 157878"/>
                  <a:gd name="connsiteY5" fmla="*/ 109628 h 142982"/>
                  <a:gd name="connsiteX6" fmla="*/ 29972 w 157878"/>
                  <a:gd name="connsiteY6" fmla="*/ 136615 h 142982"/>
                  <a:gd name="connsiteX7" fmla="*/ 102997 w 157878"/>
                  <a:gd name="connsiteY7" fmla="*/ 139790 h 142982"/>
                  <a:gd name="connsiteX8" fmla="*/ 153797 w 157878"/>
                  <a:gd name="connsiteY8" fmla="*/ 135028 h 142982"/>
                  <a:gd name="connsiteX9" fmla="*/ 152209 w 157878"/>
                  <a:gd name="connsiteY9" fmla="*/ 100103 h 142982"/>
                  <a:gd name="connsiteX10" fmla="*/ 131572 w 157878"/>
                  <a:gd name="connsiteY10" fmla="*/ 133440 h 142982"/>
                  <a:gd name="connsiteX11" fmla="*/ 53784 w 157878"/>
                  <a:gd name="connsiteY11" fmla="*/ 142965 h 142982"/>
                  <a:gd name="connsiteX12" fmla="*/ 15684 w 157878"/>
                  <a:gd name="connsiteY12" fmla="*/ 131853 h 142982"/>
                  <a:gd name="connsiteX13" fmla="*/ 12509 w 157878"/>
                  <a:gd name="connsiteY13" fmla="*/ 90578 h 142982"/>
                  <a:gd name="connsiteX14" fmla="*/ 29972 w 157878"/>
                  <a:gd name="connsiteY14" fmla="*/ 50890 h 142982"/>
                  <a:gd name="connsiteX15" fmla="*/ 98234 w 157878"/>
                  <a:gd name="connsiteY15" fmla="*/ 44540 h 142982"/>
                  <a:gd name="connsiteX16" fmla="*/ 136334 w 157878"/>
                  <a:gd name="connsiteY16" fmla="*/ 90 h 1429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57878" h="142982">
                    <a:moveTo>
                      <a:pt x="136334" y="90"/>
                    </a:moveTo>
                    <a:cubicBezTo>
                      <a:pt x="141361" y="2471"/>
                      <a:pt x="130514" y="48509"/>
                      <a:pt x="128397" y="58828"/>
                    </a:cubicBezTo>
                    <a:cubicBezTo>
                      <a:pt x="126280" y="69147"/>
                      <a:pt x="133953" y="63591"/>
                      <a:pt x="123634" y="62003"/>
                    </a:cubicBezTo>
                    <a:cubicBezTo>
                      <a:pt x="113315" y="60416"/>
                      <a:pt x="85269" y="50361"/>
                      <a:pt x="66484" y="49303"/>
                    </a:cubicBezTo>
                    <a:cubicBezTo>
                      <a:pt x="47699" y="48245"/>
                      <a:pt x="21770" y="45599"/>
                      <a:pt x="10922" y="55653"/>
                    </a:cubicBezTo>
                    <a:cubicBezTo>
                      <a:pt x="74" y="65707"/>
                      <a:pt x="-1778" y="96134"/>
                      <a:pt x="1397" y="109628"/>
                    </a:cubicBezTo>
                    <a:cubicBezTo>
                      <a:pt x="4572" y="123122"/>
                      <a:pt x="13039" y="131588"/>
                      <a:pt x="29972" y="136615"/>
                    </a:cubicBezTo>
                    <a:cubicBezTo>
                      <a:pt x="46905" y="141642"/>
                      <a:pt x="82360" y="140054"/>
                      <a:pt x="102997" y="139790"/>
                    </a:cubicBezTo>
                    <a:cubicBezTo>
                      <a:pt x="123634" y="139526"/>
                      <a:pt x="145595" y="141643"/>
                      <a:pt x="153797" y="135028"/>
                    </a:cubicBezTo>
                    <a:cubicBezTo>
                      <a:pt x="161999" y="128414"/>
                      <a:pt x="155913" y="100368"/>
                      <a:pt x="152209" y="100103"/>
                    </a:cubicBezTo>
                    <a:cubicBezTo>
                      <a:pt x="148505" y="99838"/>
                      <a:pt x="147976" y="126296"/>
                      <a:pt x="131572" y="133440"/>
                    </a:cubicBezTo>
                    <a:cubicBezTo>
                      <a:pt x="115168" y="140584"/>
                      <a:pt x="73099" y="143230"/>
                      <a:pt x="53784" y="142965"/>
                    </a:cubicBezTo>
                    <a:cubicBezTo>
                      <a:pt x="34469" y="142701"/>
                      <a:pt x="22563" y="140584"/>
                      <a:pt x="15684" y="131853"/>
                    </a:cubicBezTo>
                    <a:cubicBezTo>
                      <a:pt x="8805" y="123122"/>
                      <a:pt x="10128" y="104072"/>
                      <a:pt x="12509" y="90578"/>
                    </a:cubicBezTo>
                    <a:cubicBezTo>
                      <a:pt x="14890" y="77084"/>
                      <a:pt x="15684" y="58563"/>
                      <a:pt x="29972" y="50890"/>
                    </a:cubicBezTo>
                    <a:cubicBezTo>
                      <a:pt x="44259" y="43217"/>
                      <a:pt x="84476" y="46127"/>
                      <a:pt x="98234" y="44540"/>
                    </a:cubicBezTo>
                    <a:cubicBezTo>
                      <a:pt x="111992" y="42953"/>
                      <a:pt x="131307" y="-2291"/>
                      <a:pt x="136334" y="90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80" name="フリーフォーム: 図形 1579">
                <a:extLst>
                  <a:ext uri="{FF2B5EF4-FFF2-40B4-BE49-F238E27FC236}">
                    <a16:creationId xmlns:a16="http://schemas.microsoft.com/office/drawing/2014/main" id="{FB56B9AA-763D-46E8-99DA-C7CBB7348CA5}"/>
                  </a:ext>
                </a:extLst>
              </p:cNvPr>
              <p:cNvSpPr/>
              <p:nvPr/>
            </p:nvSpPr>
            <p:spPr>
              <a:xfrm rot="1800000">
                <a:off x="5548090" y="4066112"/>
                <a:ext cx="232364" cy="117128"/>
              </a:xfrm>
              <a:custGeom>
                <a:avLst/>
                <a:gdLst>
                  <a:gd name="connsiteX0" fmla="*/ 90 w 232364"/>
                  <a:gd name="connsiteY0" fmla="*/ 71484 h 117128"/>
                  <a:gd name="connsiteX1" fmla="*/ 47715 w 232364"/>
                  <a:gd name="connsiteY1" fmla="*/ 101647 h 117128"/>
                  <a:gd name="connsiteX2" fmla="*/ 173128 w 232364"/>
                  <a:gd name="connsiteY2" fmla="*/ 101647 h 117128"/>
                  <a:gd name="connsiteX3" fmla="*/ 227103 w 232364"/>
                  <a:gd name="connsiteY3" fmla="*/ 77834 h 117128"/>
                  <a:gd name="connsiteX4" fmla="*/ 228690 w 232364"/>
                  <a:gd name="connsiteY4" fmla="*/ 47 h 117128"/>
                  <a:gd name="connsiteX5" fmla="*/ 212815 w 232364"/>
                  <a:gd name="connsiteY5" fmla="*/ 66722 h 117128"/>
                  <a:gd name="connsiteX6" fmla="*/ 185828 w 232364"/>
                  <a:gd name="connsiteY6" fmla="*/ 93709 h 117128"/>
                  <a:gd name="connsiteX7" fmla="*/ 127090 w 232364"/>
                  <a:gd name="connsiteY7" fmla="*/ 114347 h 117128"/>
                  <a:gd name="connsiteX8" fmla="*/ 38190 w 232364"/>
                  <a:gd name="connsiteY8" fmla="*/ 114347 h 117128"/>
                  <a:gd name="connsiteX9" fmla="*/ 90 w 232364"/>
                  <a:gd name="connsiteY9" fmla="*/ 71484 h 1171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32364" h="117128">
                    <a:moveTo>
                      <a:pt x="90" y="71484"/>
                    </a:moveTo>
                    <a:cubicBezTo>
                      <a:pt x="1678" y="69367"/>
                      <a:pt x="18875" y="96620"/>
                      <a:pt x="47715" y="101647"/>
                    </a:cubicBezTo>
                    <a:cubicBezTo>
                      <a:pt x="76555" y="106674"/>
                      <a:pt x="143230" y="105616"/>
                      <a:pt x="173128" y="101647"/>
                    </a:cubicBezTo>
                    <a:cubicBezTo>
                      <a:pt x="203026" y="97678"/>
                      <a:pt x="217843" y="94767"/>
                      <a:pt x="227103" y="77834"/>
                    </a:cubicBezTo>
                    <a:cubicBezTo>
                      <a:pt x="236363" y="60901"/>
                      <a:pt x="231071" y="1899"/>
                      <a:pt x="228690" y="47"/>
                    </a:cubicBezTo>
                    <a:cubicBezTo>
                      <a:pt x="226309" y="-1805"/>
                      <a:pt x="219959" y="51112"/>
                      <a:pt x="212815" y="66722"/>
                    </a:cubicBezTo>
                    <a:cubicBezTo>
                      <a:pt x="205671" y="82332"/>
                      <a:pt x="200115" y="85772"/>
                      <a:pt x="185828" y="93709"/>
                    </a:cubicBezTo>
                    <a:cubicBezTo>
                      <a:pt x="171541" y="101646"/>
                      <a:pt x="151696" y="110907"/>
                      <a:pt x="127090" y="114347"/>
                    </a:cubicBezTo>
                    <a:cubicBezTo>
                      <a:pt x="102484" y="117787"/>
                      <a:pt x="58298" y="118316"/>
                      <a:pt x="38190" y="114347"/>
                    </a:cubicBezTo>
                    <a:cubicBezTo>
                      <a:pt x="18082" y="110378"/>
                      <a:pt x="-1498" y="73601"/>
                      <a:pt x="90" y="71484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81" name="フリーフォーム: 図形 1580">
                <a:extLst>
                  <a:ext uri="{FF2B5EF4-FFF2-40B4-BE49-F238E27FC236}">
                    <a16:creationId xmlns:a16="http://schemas.microsoft.com/office/drawing/2014/main" id="{A88987C3-B8CB-4E29-8543-3EBCA7A413DE}"/>
                  </a:ext>
                </a:extLst>
              </p:cNvPr>
              <p:cNvSpPr/>
              <p:nvPr/>
            </p:nvSpPr>
            <p:spPr>
              <a:xfrm rot="1800000">
                <a:off x="5874009" y="3937453"/>
                <a:ext cx="122418" cy="347908"/>
              </a:xfrm>
              <a:custGeom>
                <a:avLst/>
                <a:gdLst>
                  <a:gd name="connsiteX0" fmla="*/ 121918 w 122418"/>
                  <a:gd name="connsiteY0" fmla="*/ 463 h 347908"/>
                  <a:gd name="connsiteX1" fmla="*/ 61593 w 122418"/>
                  <a:gd name="connsiteY1" fmla="*/ 152863 h 347908"/>
                  <a:gd name="connsiteX2" fmla="*/ 2855 w 122418"/>
                  <a:gd name="connsiteY2" fmla="*/ 330663 h 347908"/>
                  <a:gd name="connsiteX3" fmla="*/ 10793 w 122418"/>
                  <a:gd name="connsiteY3" fmla="*/ 333838 h 347908"/>
                  <a:gd name="connsiteX4" fmla="*/ 25080 w 122418"/>
                  <a:gd name="connsiteY4" fmla="*/ 267163 h 347908"/>
                  <a:gd name="connsiteX5" fmla="*/ 17143 w 122418"/>
                  <a:gd name="connsiteY5" fmla="*/ 208426 h 347908"/>
                  <a:gd name="connsiteX6" fmla="*/ 86993 w 122418"/>
                  <a:gd name="connsiteY6" fmla="*/ 108413 h 347908"/>
                  <a:gd name="connsiteX7" fmla="*/ 121918 w 122418"/>
                  <a:gd name="connsiteY7" fmla="*/ 463 h 3479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2418" h="347908">
                    <a:moveTo>
                      <a:pt x="121918" y="463"/>
                    </a:moveTo>
                    <a:cubicBezTo>
                      <a:pt x="117685" y="7871"/>
                      <a:pt x="81437" y="97830"/>
                      <a:pt x="61593" y="152863"/>
                    </a:cubicBezTo>
                    <a:cubicBezTo>
                      <a:pt x="41749" y="207896"/>
                      <a:pt x="11322" y="300501"/>
                      <a:pt x="2855" y="330663"/>
                    </a:cubicBezTo>
                    <a:cubicBezTo>
                      <a:pt x="-5612" y="360826"/>
                      <a:pt x="7089" y="344421"/>
                      <a:pt x="10793" y="333838"/>
                    </a:cubicBezTo>
                    <a:cubicBezTo>
                      <a:pt x="14497" y="323255"/>
                      <a:pt x="24022" y="288065"/>
                      <a:pt x="25080" y="267163"/>
                    </a:cubicBezTo>
                    <a:cubicBezTo>
                      <a:pt x="26138" y="246261"/>
                      <a:pt x="6824" y="234884"/>
                      <a:pt x="17143" y="208426"/>
                    </a:cubicBezTo>
                    <a:cubicBezTo>
                      <a:pt x="27462" y="181968"/>
                      <a:pt x="71383" y="140428"/>
                      <a:pt x="86993" y="108413"/>
                    </a:cubicBezTo>
                    <a:cubicBezTo>
                      <a:pt x="102603" y="76398"/>
                      <a:pt x="126151" y="-6945"/>
                      <a:pt x="121918" y="463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82" name="フリーフォーム: 図形 1581">
                <a:extLst>
                  <a:ext uri="{FF2B5EF4-FFF2-40B4-BE49-F238E27FC236}">
                    <a16:creationId xmlns:a16="http://schemas.microsoft.com/office/drawing/2014/main" id="{C5B9B5CB-6846-4EBF-A9FA-90C641017358}"/>
                  </a:ext>
                </a:extLst>
              </p:cNvPr>
              <p:cNvSpPr/>
              <p:nvPr/>
            </p:nvSpPr>
            <p:spPr>
              <a:xfrm rot="1800000">
                <a:off x="5952682" y="4024239"/>
                <a:ext cx="233373" cy="349335"/>
              </a:xfrm>
              <a:custGeom>
                <a:avLst/>
                <a:gdLst>
                  <a:gd name="connsiteX0" fmla="*/ 5 w 233373"/>
                  <a:gd name="connsiteY0" fmla="*/ 413 h 349335"/>
                  <a:gd name="connsiteX1" fmla="*/ 122243 w 233373"/>
                  <a:gd name="connsiteY1" fmla="*/ 9938 h 349335"/>
                  <a:gd name="connsiteX2" fmla="*/ 133355 w 233373"/>
                  <a:gd name="connsiteY2" fmla="*/ 62325 h 349335"/>
                  <a:gd name="connsiteX3" fmla="*/ 207968 w 233373"/>
                  <a:gd name="connsiteY3" fmla="*/ 254413 h 349335"/>
                  <a:gd name="connsiteX4" fmla="*/ 233368 w 233373"/>
                  <a:gd name="connsiteY4" fmla="*/ 346488 h 349335"/>
                  <a:gd name="connsiteX5" fmla="*/ 206380 w 233373"/>
                  <a:gd name="connsiteY5" fmla="*/ 314738 h 349335"/>
                  <a:gd name="connsiteX6" fmla="*/ 214318 w 233373"/>
                  <a:gd name="connsiteY6" fmla="*/ 203613 h 349335"/>
                  <a:gd name="connsiteX7" fmla="*/ 150818 w 233373"/>
                  <a:gd name="connsiteY7" fmla="*/ 75025 h 349335"/>
                  <a:gd name="connsiteX8" fmla="*/ 117480 w 233373"/>
                  <a:gd name="connsiteY8" fmla="*/ 16288 h 349335"/>
                  <a:gd name="connsiteX9" fmla="*/ 5 w 233373"/>
                  <a:gd name="connsiteY9" fmla="*/ 413 h 349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33373" h="349335">
                    <a:moveTo>
                      <a:pt x="5" y="413"/>
                    </a:moveTo>
                    <a:cubicBezTo>
                      <a:pt x="799" y="-645"/>
                      <a:pt x="100018" y="-381"/>
                      <a:pt x="122243" y="9938"/>
                    </a:cubicBezTo>
                    <a:cubicBezTo>
                      <a:pt x="144468" y="20257"/>
                      <a:pt x="119068" y="21579"/>
                      <a:pt x="133355" y="62325"/>
                    </a:cubicBezTo>
                    <a:cubicBezTo>
                      <a:pt x="147642" y="103071"/>
                      <a:pt x="191299" y="207053"/>
                      <a:pt x="207968" y="254413"/>
                    </a:cubicBezTo>
                    <a:cubicBezTo>
                      <a:pt x="224637" y="301773"/>
                      <a:pt x="233633" y="336434"/>
                      <a:pt x="233368" y="346488"/>
                    </a:cubicBezTo>
                    <a:cubicBezTo>
                      <a:pt x="233103" y="356542"/>
                      <a:pt x="209555" y="338551"/>
                      <a:pt x="206380" y="314738"/>
                    </a:cubicBezTo>
                    <a:cubicBezTo>
                      <a:pt x="203205" y="290926"/>
                      <a:pt x="223578" y="243565"/>
                      <a:pt x="214318" y="203613"/>
                    </a:cubicBezTo>
                    <a:cubicBezTo>
                      <a:pt x="205058" y="163661"/>
                      <a:pt x="166958" y="106246"/>
                      <a:pt x="150818" y="75025"/>
                    </a:cubicBezTo>
                    <a:cubicBezTo>
                      <a:pt x="134678" y="43804"/>
                      <a:pt x="142615" y="28988"/>
                      <a:pt x="117480" y="16288"/>
                    </a:cubicBezTo>
                    <a:cubicBezTo>
                      <a:pt x="92345" y="3588"/>
                      <a:pt x="-789" y="1471"/>
                      <a:pt x="5" y="413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83" name="フリーフォーム: 図形 1582">
                <a:extLst>
                  <a:ext uri="{FF2B5EF4-FFF2-40B4-BE49-F238E27FC236}">
                    <a16:creationId xmlns:a16="http://schemas.microsoft.com/office/drawing/2014/main" id="{428F5973-AE27-4E29-9633-B07C36EDECD5}"/>
                  </a:ext>
                </a:extLst>
              </p:cNvPr>
              <p:cNvSpPr/>
              <p:nvPr/>
            </p:nvSpPr>
            <p:spPr>
              <a:xfrm rot="1800000">
                <a:off x="5790000" y="4228889"/>
                <a:ext cx="357807" cy="111493"/>
              </a:xfrm>
              <a:custGeom>
                <a:avLst/>
                <a:gdLst>
                  <a:gd name="connsiteX0" fmla="*/ 0 w 357807"/>
                  <a:gd name="connsiteY0" fmla="*/ 95153 h 111493"/>
                  <a:gd name="connsiteX1" fmla="*/ 87312 w 357807"/>
                  <a:gd name="connsiteY1" fmla="*/ 111028 h 111493"/>
                  <a:gd name="connsiteX2" fmla="*/ 93662 w 357807"/>
                  <a:gd name="connsiteY2" fmla="*/ 74516 h 111493"/>
                  <a:gd name="connsiteX3" fmla="*/ 109537 w 357807"/>
                  <a:gd name="connsiteY3" fmla="*/ 22128 h 111493"/>
                  <a:gd name="connsiteX4" fmla="*/ 214312 w 357807"/>
                  <a:gd name="connsiteY4" fmla="*/ 36416 h 111493"/>
                  <a:gd name="connsiteX5" fmla="*/ 241300 w 357807"/>
                  <a:gd name="connsiteY5" fmla="*/ 49116 h 111493"/>
                  <a:gd name="connsiteX6" fmla="*/ 265112 w 357807"/>
                  <a:gd name="connsiteY6" fmla="*/ 101503 h 111493"/>
                  <a:gd name="connsiteX7" fmla="*/ 342900 w 357807"/>
                  <a:gd name="connsiteY7" fmla="*/ 106266 h 111493"/>
                  <a:gd name="connsiteX8" fmla="*/ 355600 w 357807"/>
                  <a:gd name="connsiteY8" fmla="*/ 101503 h 111493"/>
                  <a:gd name="connsiteX9" fmla="*/ 314325 w 357807"/>
                  <a:gd name="connsiteY9" fmla="*/ 93566 h 111493"/>
                  <a:gd name="connsiteX10" fmla="*/ 231775 w 357807"/>
                  <a:gd name="connsiteY10" fmla="*/ 96741 h 111493"/>
                  <a:gd name="connsiteX11" fmla="*/ 227012 w 357807"/>
                  <a:gd name="connsiteY11" fmla="*/ 36416 h 111493"/>
                  <a:gd name="connsiteX12" fmla="*/ 173037 w 357807"/>
                  <a:gd name="connsiteY12" fmla="*/ 14191 h 111493"/>
                  <a:gd name="connsiteX13" fmla="*/ 92075 w 357807"/>
                  <a:gd name="connsiteY13" fmla="*/ 1491 h 111493"/>
                  <a:gd name="connsiteX14" fmla="*/ 88900 w 357807"/>
                  <a:gd name="connsiteY14" fmla="*/ 49116 h 111493"/>
                  <a:gd name="connsiteX15" fmla="*/ 87312 w 357807"/>
                  <a:gd name="connsiteY15" fmla="*/ 95153 h 111493"/>
                  <a:gd name="connsiteX16" fmla="*/ 0 w 357807"/>
                  <a:gd name="connsiteY16" fmla="*/ 95153 h 111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57807" h="111493">
                    <a:moveTo>
                      <a:pt x="0" y="95153"/>
                    </a:moveTo>
                    <a:cubicBezTo>
                      <a:pt x="0" y="97799"/>
                      <a:pt x="71702" y="114467"/>
                      <a:pt x="87312" y="111028"/>
                    </a:cubicBezTo>
                    <a:cubicBezTo>
                      <a:pt x="102922" y="107589"/>
                      <a:pt x="89958" y="89333"/>
                      <a:pt x="93662" y="74516"/>
                    </a:cubicBezTo>
                    <a:cubicBezTo>
                      <a:pt x="97366" y="59699"/>
                      <a:pt x="89429" y="28478"/>
                      <a:pt x="109537" y="22128"/>
                    </a:cubicBezTo>
                    <a:cubicBezTo>
                      <a:pt x="129645" y="15778"/>
                      <a:pt x="192352" y="31918"/>
                      <a:pt x="214312" y="36416"/>
                    </a:cubicBezTo>
                    <a:cubicBezTo>
                      <a:pt x="236273" y="40914"/>
                      <a:pt x="232833" y="38268"/>
                      <a:pt x="241300" y="49116"/>
                    </a:cubicBezTo>
                    <a:cubicBezTo>
                      <a:pt x="249767" y="59964"/>
                      <a:pt x="248179" y="91978"/>
                      <a:pt x="265112" y="101503"/>
                    </a:cubicBezTo>
                    <a:cubicBezTo>
                      <a:pt x="282045" y="111028"/>
                      <a:pt x="327819" y="106266"/>
                      <a:pt x="342900" y="106266"/>
                    </a:cubicBezTo>
                    <a:cubicBezTo>
                      <a:pt x="357981" y="106266"/>
                      <a:pt x="360362" y="103620"/>
                      <a:pt x="355600" y="101503"/>
                    </a:cubicBezTo>
                    <a:cubicBezTo>
                      <a:pt x="350838" y="99386"/>
                      <a:pt x="334962" y="94360"/>
                      <a:pt x="314325" y="93566"/>
                    </a:cubicBezTo>
                    <a:cubicBezTo>
                      <a:pt x="293688" y="92772"/>
                      <a:pt x="246327" y="106266"/>
                      <a:pt x="231775" y="96741"/>
                    </a:cubicBezTo>
                    <a:cubicBezTo>
                      <a:pt x="217223" y="87216"/>
                      <a:pt x="236802" y="50174"/>
                      <a:pt x="227012" y="36416"/>
                    </a:cubicBezTo>
                    <a:cubicBezTo>
                      <a:pt x="217222" y="22658"/>
                      <a:pt x="195526" y="20012"/>
                      <a:pt x="173037" y="14191"/>
                    </a:cubicBezTo>
                    <a:cubicBezTo>
                      <a:pt x="150548" y="8370"/>
                      <a:pt x="106098" y="-4330"/>
                      <a:pt x="92075" y="1491"/>
                    </a:cubicBezTo>
                    <a:cubicBezTo>
                      <a:pt x="78052" y="7312"/>
                      <a:pt x="89694" y="33506"/>
                      <a:pt x="88900" y="49116"/>
                    </a:cubicBezTo>
                    <a:cubicBezTo>
                      <a:pt x="88106" y="64726"/>
                      <a:pt x="98689" y="87480"/>
                      <a:pt x="87312" y="95153"/>
                    </a:cubicBezTo>
                    <a:cubicBezTo>
                      <a:pt x="75935" y="102826"/>
                      <a:pt x="0" y="92507"/>
                      <a:pt x="0" y="95153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84" name="フリーフォーム: 図形 1583">
                <a:extLst>
                  <a:ext uri="{FF2B5EF4-FFF2-40B4-BE49-F238E27FC236}">
                    <a16:creationId xmlns:a16="http://schemas.microsoft.com/office/drawing/2014/main" id="{1A09FCE5-EDE5-44F9-B23B-F1A37D6DFB06}"/>
                  </a:ext>
                </a:extLst>
              </p:cNvPr>
              <p:cNvSpPr/>
              <p:nvPr/>
            </p:nvSpPr>
            <p:spPr>
              <a:xfrm rot="1800000">
                <a:off x="6008749" y="4057824"/>
                <a:ext cx="42805" cy="146551"/>
              </a:xfrm>
              <a:custGeom>
                <a:avLst/>
                <a:gdLst>
                  <a:gd name="connsiteX0" fmla="*/ 42437 w 42805"/>
                  <a:gd name="connsiteY0" fmla="*/ 47 h 146551"/>
                  <a:gd name="connsiteX1" fmla="*/ 1162 w 42805"/>
                  <a:gd name="connsiteY1" fmla="*/ 117522 h 146551"/>
                  <a:gd name="connsiteX2" fmla="*/ 12275 w 42805"/>
                  <a:gd name="connsiteY2" fmla="*/ 146097 h 146551"/>
                  <a:gd name="connsiteX3" fmla="*/ 21800 w 42805"/>
                  <a:gd name="connsiteY3" fmla="*/ 103235 h 146551"/>
                  <a:gd name="connsiteX4" fmla="*/ 42437 w 42805"/>
                  <a:gd name="connsiteY4" fmla="*/ 47 h 1465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805" h="146551">
                    <a:moveTo>
                      <a:pt x="42437" y="47"/>
                    </a:moveTo>
                    <a:cubicBezTo>
                      <a:pt x="38997" y="2428"/>
                      <a:pt x="6189" y="93180"/>
                      <a:pt x="1162" y="117522"/>
                    </a:cubicBezTo>
                    <a:cubicBezTo>
                      <a:pt x="-3865" y="141864"/>
                      <a:pt x="8835" y="148478"/>
                      <a:pt x="12275" y="146097"/>
                    </a:cubicBezTo>
                    <a:cubicBezTo>
                      <a:pt x="15715" y="143716"/>
                      <a:pt x="19419" y="120433"/>
                      <a:pt x="21800" y="103235"/>
                    </a:cubicBezTo>
                    <a:cubicBezTo>
                      <a:pt x="24181" y="86037"/>
                      <a:pt x="45877" y="-2334"/>
                      <a:pt x="42437" y="47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85" name="フリーフォーム: 図形 1584">
                <a:extLst>
                  <a:ext uri="{FF2B5EF4-FFF2-40B4-BE49-F238E27FC236}">
                    <a16:creationId xmlns:a16="http://schemas.microsoft.com/office/drawing/2014/main" id="{37DE6D77-5D1E-4707-898B-B14AEF40F117}"/>
                  </a:ext>
                </a:extLst>
              </p:cNvPr>
              <p:cNvSpPr/>
              <p:nvPr/>
            </p:nvSpPr>
            <p:spPr>
              <a:xfrm rot="1800000">
                <a:off x="5994537" y="4071167"/>
                <a:ext cx="82907" cy="146289"/>
              </a:xfrm>
              <a:custGeom>
                <a:avLst/>
                <a:gdLst>
                  <a:gd name="connsiteX0" fmla="*/ 50826 w 82907"/>
                  <a:gd name="connsiteY0" fmla="*/ 919 h 146289"/>
                  <a:gd name="connsiteX1" fmla="*/ 82576 w 82907"/>
                  <a:gd name="connsiteY1" fmla="*/ 131094 h 146289"/>
                  <a:gd name="connsiteX2" fmla="*/ 68289 w 82907"/>
                  <a:gd name="connsiteY2" fmla="*/ 134269 h 146289"/>
                  <a:gd name="connsiteX3" fmla="*/ 26 w 82907"/>
                  <a:gd name="connsiteY3" fmla="*/ 132682 h 146289"/>
                  <a:gd name="connsiteX4" fmla="*/ 60351 w 82907"/>
                  <a:gd name="connsiteY4" fmla="*/ 145382 h 146289"/>
                  <a:gd name="connsiteX5" fmla="*/ 82576 w 82907"/>
                  <a:gd name="connsiteY5" fmla="*/ 137444 h 146289"/>
                  <a:gd name="connsiteX6" fmla="*/ 55589 w 82907"/>
                  <a:gd name="connsiteY6" fmla="*/ 75532 h 146289"/>
                  <a:gd name="connsiteX7" fmla="*/ 50826 w 82907"/>
                  <a:gd name="connsiteY7" fmla="*/ 919 h 1462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2907" h="146289">
                    <a:moveTo>
                      <a:pt x="50826" y="919"/>
                    </a:moveTo>
                    <a:cubicBezTo>
                      <a:pt x="55324" y="10179"/>
                      <a:pt x="79666" y="108869"/>
                      <a:pt x="82576" y="131094"/>
                    </a:cubicBezTo>
                    <a:cubicBezTo>
                      <a:pt x="85486" y="153319"/>
                      <a:pt x="68289" y="134269"/>
                      <a:pt x="68289" y="134269"/>
                    </a:cubicBezTo>
                    <a:cubicBezTo>
                      <a:pt x="54531" y="134534"/>
                      <a:pt x="1349" y="130830"/>
                      <a:pt x="26" y="132682"/>
                    </a:cubicBezTo>
                    <a:cubicBezTo>
                      <a:pt x="-1297" y="134534"/>
                      <a:pt x="46593" y="144588"/>
                      <a:pt x="60351" y="145382"/>
                    </a:cubicBezTo>
                    <a:cubicBezTo>
                      <a:pt x="74109" y="146176"/>
                      <a:pt x="83370" y="149086"/>
                      <a:pt x="82576" y="137444"/>
                    </a:cubicBezTo>
                    <a:cubicBezTo>
                      <a:pt x="81782" y="125802"/>
                      <a:pt x="62468" y="96169"/>
                      <a:pt x="55589" y="75532"/>
                    </a:cubicBezTo>
                    <a:cubicBezTo>
                      <a:pt x="48710" y="54895"/>
                      <a:pt x="46328" y="-8341"/>
                      <a:pt x="50826" y="919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86" name="フリーフォーム: 図形 1585">
                <a:extLst>
                  <a:ext uri="{FF2B5EF4-FFF2-40B4-BE49-F238E27FC236}">
                    <a16:creationId xmlns:a16="http://schemas.microsoft.com/office/drawing/2014/main" id="{6CAAF6FC-5289-4C7F-8783-740CABAE3407}"/>
                  </a:ext>
                </a:extLst>
              </p:cNvPr>
              <p:cNvSpPr/>
              <p:nvPr/>
            </p:nvSpPr>
            <p:spPr>
              <a:xfrm rot="1800000">
                <a:off x="6168640" y="4098177"/>
                <a:ext cx="121098" cy="368504"/>
              </a:xfrm>
              <a:custGeom>
                <a:avLst/>
                <a:gdLst>
                  <a:gd name="connsiteX0" fmla="*/ 4997 w 121098"/>
                  <a:gd name="connsiteY0" fmla="*/ 112 h 368504"/>
                  <a:gd name="connsiteX1" fmla="*/ 3410 w 121098"/>
                  <a:gd name="connsiteY1" fmla="*/ 69962 h 368504"/>
                  <a:gd name="connsiteX2" fmla="*/ 22460 w 121098"/>
                  <a:gd name="connsiteY2" fmla="*/ 85837 h 368504"/>
                  <a:gd name="connsiteX3" fmla="*/ 79610 w 121098"/>
                  <a:gd name="connsiteY3" fmla="*/ 85837 h 368504"/>
                  <a:gd name="connsiteX4" fmla="*/ 93897 w 121098"/>
                  <a:gd name="connsiteY4" fmla="*/ 87425 h 368504"/>
                  <a:gd name="connsiteX5" fmla="*/ 97072 w 121098"/>
                  <a:gd name="connsiteY5" fmla="*/ 163625 h 368504"/>
                  <a:gd name="connsiteX6" fmla="*/ 89135 w 121098"/>
                  <a:gd name="connsiteY6" fmla="*/ 365237 h 368504"/>
                  <a:gd name="connsiteX7" fmla="*/ 95485 w 121098"/>
                  <a:gd name="connsiteY7" fmla="*/ 281100 h 368504"/>
                  <a:gd name="connsiteX8" fmla="*/ 120885 w 121098"/>
                  <a:gd name="connsiteY8" fmla="*/ 184262 h 368504"/>
                  <a:gd name="connsiteX9" fmla="*/ 79610 w 121098"/>
                  <a:gd name="connsiteY9" fmla="*/ 95362 h 368504"/>
                  <a:gd name="connsiteX10" fmla="*/ 52622 w 121098"/>
                  <a:gd name="connsiteY10" fmla="*/ 54087 h 368504"/>
                  <a:gd name="connsiteX11" fmla="*/ 4997 w 121098"/>
                  <a:gd name="connsiteY11" fmla="*/ 112 h 3685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1098" h="368504">
                    <a:moveTo>
                      <a:pt x="4997" y="112"/>
                    </a:moveTo>
                    <a:cubicBezTo>
                      <a:pt x="-3205" y="2758"/>
                      <a:pt x="499" y="55675"/>
                      <a:pt x="3410" y="69962"/>
                    </a:cubicBezTo>
                    <a:cubicBezTo>
                      <a:pt x="6321" y="84250"/>
                      <a:pt x="9760" y="83191"/>
                      <a:pt x="22460" y="85837"/>
                    </a:cubicBezTo>
                    <a:cubicBezTo>
                      <a:pt x="35160" y="88483"/>
                      <a:pt x="79610" y="85837"/>
                      <a:pt x="79610" y="85837"/>
                    </a:cubicBezTo>
                    <a:cubicBezTo>
                      <a:pt x="91516" y="86102"/>
                      <a:pt x="90987" y="74460"/>
                      <a:pt x="93897" y="87425"/>
                    </a:cubicBezTo>
                    <a:cubicBezTo>
                      <a:pt x="96807" y="100390"/>
                      <a:pt x="97866" y="117323"/>
                      <a:pt x="97072" y="163625"/>
                    </a:cubicBezTo>
                    <a:cubicBezTo>
                      <a:pt x="96278" y="209927"/>
                      <a:pt x="89399" y="345658"/>
                      <a:pt x="89135" y="365237"/>
                    </a:cubicBezTo>
                    <a:cubicBezTo>
                      <a:pt x="88871" y="384816"/>
                      <a:pt x="90193" y="311262"/>
                      <a:pt x="95485" y="281100"/>
                    </a:cubicBezTo>
                    <a:cubicBezTo>
                      <a:pt x="100777" y="250938"/>
                      <a:pt x="123531" y="215218"/>
                      <a:pt x="120885" y="184262"/>
                    </a:cubicBezTo>
                    <a:cubicBezTo>
                      <a:pt x="118239" y="153306"/>
                      <a:pt x="90987" y="117058"/>
                      <a:pt x="79610" y="95362"/>
                    </a:cubicBezTo>
                    <a:cubicBezTo>
                      <a:pt x="68233" y="73666"/>
                      <a:pt x="64793" y="65993"/>
                      <a:pt x="52622" y="54087"/>
                    </a:cubicBezTo>
                    <a:cubicBezTo>
                      <a:pt x="40451" y="42181"/>
                      <a:pt x="13199" y="-2534"/>
                      <a:pt x="4997" y="112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87" name="フリーフォーム: 図形 1586">
                <a:extLst>
                  <a:ext uri="{FF2B5EF4-FFF2-40B4-BE49-F238E27FC236}">
                    <a16:creationId xmlns:a16="http://schemas.microsoft.com/office/drawing/2014/main" id="{C70349DF-2B2A-4B98-A7BD-016C4C75EFE6}"/>
                  </a:ext>
                </a:extLst>
              </p:cNvPr>
              <p:cNvSpPr/>
              <p:nvPr/>
            </p:nvSpPr>
            <p:spPr>
              <a:xfrm rot="1800000">
                <a:off x="6228514" y="4132518"/>
                <a:ext cx="256492" cy="94810"/>
              </a:xfrm>
              <a:custGeom>
                <a:avLst/>
                <a:gdLst>
                  <a:gd name="connsiteX0" fmla="*/ 5531 w 256492"/>
                  <a:gd name="connsiteY0" fmla="*/ 15824 h 94810"/>
                  <a:gd name="connsiteX1" fmla="*/ 219843 w 256492"/>
                  <a:gd name="connsiteY1" fmla="*/ 25349 h 94810"/>
                  <a:gd name="connsiteX2" fmla="*/ 237306 w 256492"/>
                  <a:gd name="connsiteY2" fmla="*/ 28524 h 94810"/>
                  <a:gd name="connsiteX3" fmla="*/ 234131 w 256492"/>
                  <a:gd name="connsiteY3" fmla="*/ 82499 h 94810"/>
                  <a:gd name="connsiteX4" fmla="*/ 230956 w 256492"/>
                  <a:gd name="connsiteY4" fmla="*/ 93612 h 94810"/>
                  <a:gd name="connsiteX5" fmla="*/ 159518 w 256492"/>
                  <a:gd name="connsiteY5" fmla="*/ 93612 h 94810"/>
                  <a:gd name="connsiteX6" fmla="*/ 229368 w 256492"/>
                  <a:gd name="connsiteY6" fmla="*/ 85674 h 94810"/>
                  <a:gd name="connsiteX7" fmla="*/ 256356 w 256492"/>
                  <a:gd name="connsiteY7" fmla="*/ 61862 h 94810"/>
                  <a:gd name="connsiteX8" fmla="*/ 219843 w 256492"/>
                  <a:gd name="connsiteY8" fmla="*/ 42812 h 94810"/>
                  <a:gd name="connsiteX9" fmla="*/ 159518 w 256492"/>
                  <a:gd name="connsiteY9" fmla="*/ 3124 h 94810"/>
                  <a:gd name="connsiteX10" fmla="*/ 69031 w 256492"/>
                  <a:gd name="connsiteY10" fmla="*/ 3124 h 94810"/>
                  <a:gd name="connsiteX11" fmla="*/ 5531 w 256492"/>
                  <a:gd name="connsiteY11" fmla="*/ 15824 h 948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56492" h="94810">
                    <a:moveTo>
                      <a:pt x="5531" y="15824"/>
                    </a:moveTo>
                    <a:cubicBezTo>
                      <a:pt x="30666" y="19528"/>
                      <a:pt x="181214" y="23232"/>
                      <a:pt x="219843" y="25349"/>
                    </a:cubicBezTo>
                    <a:cubicBezTo>
                      <a:pt x="258472" y="27466"/>
                      <a:pt x="234925" y="18999"/>
                      <a:pt x="237306" y="28524"/>
                    </a:cubicBezTo>
                    <a:cubicBezTo>
                      <a:pt x="239687" y="38049"/>
                      <a:pt x="235189" y="71651"/>
                      <a:pt x="234131" y="82499"/>
                    </a:cubicBezTo>
                    <a:cubicBezTo>
                      <a:pt x="233073" y="93347"/>
                      <a:pt x="243391" y="91760"/>
                      <a:pt x="230956" y="93612"/>
                    </a:cubicBezTo>
                    <a:cubicBezTo>
                      <a:pt x="218521" y="95464"/>
                      <a:pt x="159783" y="94935"/>
                      <a:pt x="159518" y="93612"/>
                    </a:cubicBezTo>
                    <a:cubicBezTo>
                      <a:pt x="159253" y="92289"/>
                      <a:pt x="213228" y="90966"/>
                      <a:pt x="229368" y="85674"/>
                    </a:cubicBezTo>
                    <a:cubicBezTo>
                      <a:pt x="245508" y="80382"/>
                      <a:pt x="257944" y="69006"/>
                      <a:pt x="256356" y="61862"/>
                    </a:cubicBezTo>
                    <a:cubicBezTo>
                      <a:pt x="254769" y="54718"/>
                      <a:pt x="235983" y="52602"/>
                      <a:pt x="219843" y="42812"/>
                    </a:cubicBezTo>
                    <a:cubicBezTo>
                      <a:pt x="203703" y="33022"/>
                      <a:pt x="184653" y="9739"/>
                      <a:pt x="159518" y="3124"/>
                    </a:cubicBezTo>
                    <a:cubicBezTo>
                      <a:pt x="134383" y="-3491"/>
                      <a:pt x="90198" y="2330"/>
                      <a:pt x="69031" y="3124"/>
                    </a:cubicBezTo>
                    <a:cubicBezTo>
                      <a:pt x="47864" y="3918"/>
                      <a:pt x="-19604" y="12120"/>
                      <a:pt x="5531" y="15824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88" name="フリーフォーム: 図形 1587">
                <a:extLst>
                  <a:ext uri="{FF2B5EF4-FFF2-40B4-BE49-F238E27FC236}">
                    <a16:creationId xmlns:a16="http://schemas.microsoft.com/office/drawing/2014/main" id="{983D08CD-0D0A-482A-AE1A-FDA92388F090}"/>
                  </a:ext>
                </a:extLst>
              </p:cNvPr>
              <p:cNvSpPr/>
              <p:nvPr/>
            </p:nvSpPr>
            <p:spPr>
              <a:xfrm rot="1800000">
                <a:off x="6205418" y="4208190"/>
                <a:ext cx="127052" cy="290183"/>
              </a:xfrm>
              <a:custGeom>
                <a:avLst/>
                <a:gdLst>
                  <a:gd name="connsiteX0" fmla="*/ 115919 w 127052"/>
                  <a:gd name="connsiteY0" fmla="*/ 5194 h 290183"/>
                  <a:gd name="connsiteX1" fmla="*/ 111157 w 127052"/>
                  <a:gd name="connsiteY1" fmla="*/ 187757 h 290183"/>
                  <a:gd name="connsiteX2" fmla="*/ 107982 w 127052"/>
                  <a:gd name="connsiteY2" fmla="*/ 275069 h 290183"/>
                  <a:gd name="connsiteX3" fmla="*/ 32 w 127052"/>
                  <a:gd name="connsiteY3" fmla="*/ 289357 h 290183"/>
                  <a:gd name="connsiteX4" fmla="*/ 96869 w 127052"/>
                  <a:gd name="connsiteY4" fmla="*/ 265544 h 290183"/>
                  <a:gd name="connsiteX5" fmla="*/ 127032 w 127052"/>
                  <a:gd name="connsiteY5" fmla="*/ 194107 h 290183"/>
                  <a:gd name="connsiteX6" fmla="*/ 93694 w 127052"/>
                  <a:gd name="connsiteY6" fmla="*/ 63932 h 290183"/>
                  <a:gd name="connsiteX7" fmla="*/ 115919 w 127052"/>
                  <a:gd name="connsiteY7" fmla="*/ 5194 h 290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7052" h="290183">
                    <a:moveTo>
                      <a:pt x="115919" y="5194"/>
                    </a:moveTo>
                    <a:cubicBezTo>
                      <a:pt x="118829" y="25831"/>
                      <a:pt x="112480" y="142778"/>
                      <a:pt x="111157" y="187757"/>
                    </a:cubicBezTo>
                    <a:cubicBezTo>
                      <a:pt x="109834" y="232736"/>
                      <a:pt x="126503" y="258136"/>
                      <a:pt x="107982" y="275069"/>
                    </a:cubicBezTo>
                    <a:cubicBezTo>
                      <a:pt x="89461" y="292002"/>
                      <a:pt x="1884" y="290944"/>
                      <a:pt x="32" y="289357"/>
                    </a:cubicBezTo>
                    <a:cubicBezTo>
                      <a:pt x="-1820" y="287770"/>
                      <a:pt x="75702" y="281419"/>
                      <a:pt x="96869" y="265544"/>
                    </a:cubicBezTo>
                    <a:cubicBezTo>
                      <a:pt x="118036" y="249669"/>
                      <a:pt x="127561" y="227709"/>
                      <a:pt x="127032" y="194107"/>
                    </a:cubicBezTo>
                    <a:cubicBezTo>
                      <a:pt x="126503" y="160505"/>
                      <a:pt x="97134" y="98063"/>
                      <a:pt x="93694" y="63932"/>
                    </a:cubicBezTo>
                    <a:cubicBezTo>
                      <a:pt x="90254" y="29801"/>
                      <a:pt x="113009" y="-15443"/>
                      <a:pt x="115919" y="5194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89" name="フリーフォーム: 図形 1588">
                <a:extLst>
                  <a:ext uri="{FF2B5EF4-FFF2-40B4-BE49-F238E27FC236}">
                    <a16:creationId xmlns:a16="http://schemas.microsoft.com/office/drawing/2014/main" id="{271E2CDF-3EDC-4C64-96F0-17E27A758894}"/>
                  </a:ext>
                </a:extLst>
              </p:cNvPr>
              <p:cNvSpPr/>
              <p:nvPr/>
            </p:nvSpPr>
            <p:spPr>
              <a:xfrm rot="1800000">
                <a:off x="7593713" y="1092845"/>
                <a:ext cx="333538" cy="40251"/>
              </a:xfrm>
              <a:custGeom>
                <a:avLst/>
                <a:gdLst>
                  <a:gd name="connsiteX0" fmla="*/ 3625 w 333538"/>
                  <a:gd name="connsiteY0" fmla="*/ 33881 h 40251"/>
                  <a:gd name="connsiteX1" fmla="*/ 314775 w 333538"/>
                  <a:gd name="connsiteY1" fmla="*/ 15 h 40251"/>
                  <a:gd name="connsiteX2" fmla="*/ 283025 w 333538"/>
                  <a:gd name="connsiteY2" fmla="*/ 29648 h 40251"/>
                  <a:gd name="connsiteX3" fmla="*/ 153908 w 333538"/>
                  <a:gd name="connsiteY3" fmla="*/ 40231 h 40251"/>
                  <a:gd name="connsiteX4" fmla="*/ 3625 w 333538"/>
                  <a:gd name="connsiteY4" fmla="*/ 33881 h 402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33538" h="40251">
                    <a:moveTo>
                      <a:pt x="3625" y="33881"/>
                    </a:moveTo>
                    <a:cubicBezTo>
                      <a:pt x="30436" y="27178"/>
                      <a:pt x="268208" y="720"/>
                      <a:pt x="314775" y="15"/>
                    </a:cubicBezTo>
                    <a:cubicBezTo>
                      <a:pt x="361342" y="-691"/>
                      <a:pt x="309836" y="22945"/>
                      <a:pt x="283025" y="29648"/>
                    </a:cubicBezTo>
                    <a:cubicBezTo>
                      <a:pt x="256214" y="36351"/>
                      <a:pt x="201886" y="40584"/>
                      <a:pt x="153908" y="40231"/>
                    </a:cubicBezTo>
                    <a:cubicBezTo>
                      <a:pt x="105930" y="39878"/>
                      <a:pt x="-23186" y="40584"/>
                      <a:pt x="3625" y="33881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90" name="フリーフォーム: 図形 1589">
                <a:extLst>
                  <a:ext uri="{FF2B5EF4-FFF2-40B4-BE49-F238E27FC236}">
                    <a16:creationId xmlns:a16="http://schemas.microsoft.com/office/drawing/2014/main" id="{80E613E9-2B59-448A-968B-6021DD823087}"/>
                  </a:ext>
                </a:extLst>
              </p:cNvPr>
              <p:cNvSpPr/>
              <p:nvPr/>
            </p:nvSpPr>
            <p:spPr>
              <a:xfrm rot="1800000">
                <a:off x="6871663" y="1192594"/>
                <a:ext cx="950562" cy="24171"/>
              </a:xfrm>
              <a:custGeom>
                <a:avLst/>
                <a:gdLst>
                  <a:gd name="connsiteX0" fmla="*/ 0 w 950562"/>
                  <a:gd name="connsiteY0" fmla="*/ 8466 h 24171"/>
                  <a:gd name="connsiteX1" fmla="*/ 224367 w 950562"/>
                  <a:gd name="connsiteY1" fmla="*/ 19050 h 24171"/>
                  <a:gd name="connsiteX2" fmla="*/ 711200 w 950562"/>
                  <a:gd name="connsiteY2" fmla="*/ 23283 h 24171"/>
                  <a:gd name="connsiteX3" fmla="*/ 950383 w 950562"/>
                  <a:gd name="connsiteY3" fmla="*/ 2116 h 24171"/>
                  <a:gd name="connsiteX4" fmla="*/ 742950 w 950562"/>
                  <a:gd name="connsiteY4" fmla="*/ 12700 h 24171"/>
                  <a:gd name="connsiteX5" fmla="*/ 351367 w 950562"/>
                  <a:gd name="connsiteY5" fmla="*/ 0 h 24171"/>
                  <a:gd name="connsiteX6" fmla="*/ 0 w 950562"/>
                  <a:gd name="connsiteY6" fmla="*/ 8466 h 24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50562" h="24171">
                    <a:moveTo>
                      <a:pt x="0" y="8466"/>
                    </a:moveTo>
                    <a:cubicBezTo>
                      <a:pt x="52917" y="12523"/>
                      <a:pt x="105834" y="16581"/>
                      <a:pt x="224367" y="19050"/>
                    </a:cubicBezTo>
                    <a:cubicBezTo>
                      <a:pt x="342900" y="21520"/>
                      <a:pt x="590197" y="26105"/>
                      <a:pt x="711200" y="23283"/>
                    </a:cubicBezTo>
                    <a:cubicBezTo>
                      <a:pt x="832203" y="20461"/>
                      <a:pt x="945091" y="3880"/>
                      <a:pt x="950383" y="2116"/>
                    </a:cubicBezTo>
                    <a:cubicBezTo>
                      <a:pt x="955675" y="352"/>
                      <a:pt x="842786" y="13053"/>
                      <a:pt x="742950" y="12700"/>
                    </a:cubicBezTo>
                    <a:cubicBezTo>
                      <a:pt x="643114" y="12347"/>
                      <a:pt x="351367" y="0"/>
                      <a:pt x="351367" y="0"/>
                    </a:cubicBezTo>
                    <a:lnTo>
                      <a:pt x="0" y="8466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91" name="フリーフォーム: 図形 1590">
                <a:extLst>
                  <a:ext uri="{FF2B5EF4-FFF2-40B4-BE49-F238E27FC236}">
                    <a16:creationId xmlns:a16="http://schemas.microsoft.com/office/drawing/2014/main" id="{8CDF55B4-BEF3-4DE4-ABE6-EF25D55CA221}"/>
                  </a:ext>
                </a:extLst>
              </p:cNvPr>
              <p:cNvSpPr/>
              <p:nvPr/>
            </p:nvSpPr>
            <p:spPr>
              <a:xfrm rot="1800000">
                <a:off x="3893813" y="5353082"/>
                <a:ext cx="1978737" cy="205988"/>
              </a:xfrm>
              <a:custGeom>
                <a:avLst/>
                <a:gdLst>
                  <a:gd name="connsiteX0" fmla="*/ 5603 w 1978737"/>
                  <a:gd name="connsiteY0" fmla="*/ 1092 h 205988"/>
                  <a:gd name="connsiteX1" fmla="*/ 390837 w 1978737"/>
                  <a:gd name="connsiteY1" fmla="*/ 145025 h 205988"/>
                  <a:gd name="connsiteX2" fmla="*/ 767603 w 1978737"/>
                  <a:gd name="connsiteY2" fmla="*/ 94225 h 205988"/>
                  <a:gd name="connsiteX3" fmla="*/ 1182470 w 1978737"/>
                  <a:gd name="connsiteY3" fmla="*/ 13792 h 205988"/>
                  <a:gd name="connsiteX4" fmla="*/ 1402603 w 1978737"/>
                  <a:gd name="connsiteY4" fmla="*/ 85759 h 205988"/>
                  <a:gd name="connsiteX5" fmla="*/ 1783603 w 1978737"/>
                  <a:gd name="connsiteY5" fmla="*/ 195825 h 205988"/>
                  <a:gd name="connsiteX6" fmla="*/ 1978337 w 1978737"/>
                  <a:gd name="connsiteY6" fmla="*/ 195825 h 205988"/>
                  <a:gd name="connsiteX7" fmla="*/ 1737037 w 1978737"/>
                  <a:gd name="connsiteY7" fmla="*/ 149259 h 205988"/>
                  <a:gd name="connsiteX8" fmla="*/ 1284070 w 1978737"/>
                  <a:gd name="connsiteY8" fmla="*/ 73059 h 205988"/>
                  <a:gd name="connsiteX9" fmla="*/ 776070 w 1978737"/>
                  <a:gd name="connsiteY9" fmla="*/ 64592 h 205988"/>
                  <a:gd name="connsiteX10" fmla="*/ 204570 w 1978737"/>
                  <a:gd name="connsiteY10" fmla="*/ 77292 h 205988"/>
                  <a:gd name="connsiteX11" fmla="*/ 5603 w 1978737"/>
                  <a:gd name="connsiteY11" fmla="*/ 1092 h 205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978737" h="205988">
                    <a:moveTo>
                      <a:pt x="5603" y="1092"/>
                    </a:moveTo>
                    <a:cubicBezTo>
                      <a:pt x="36647" y="12381"/>
                      <a:pt x="263837" y="129503"/>
                      <a:pt x="390837" y="145025"/>
                    </a:cubicBezTo>
                    <a:cubicBezTo>
                      <a:pt x="517837" y="160547"/>
                      <a:pt x="635664" y="116097"/>
                      <a:pt x="767603" y="94225"/>
                    </a:cubicBezTo>
                    <a:cubicBezTo>
                      <a:pt x="899542" y="72353"/>
                      <a:pt x="1076637" y="15203"/>
                      <a:pt x="1182470" y="13792"/>
                    </a:cubicBezTo>
                    <a:cubicBezTo>
                      <a:pt x="1288303" y="12381"/>
                      <a:pt x="1302414" y="55420"/>
                      <a:pt x="1402603" y="85759"/>
                    </a:cubicBezTo>
                    <a:cubicBezTo>
                      <a:pt x="1502792" y="116098"/>
                      <a:pt x="1687647" y="177481"/>
                      <a:pt x="1783603" y="195825"/>
                    </a:cubicBezTo>
                    <a:cubicBezTo>
                      <a:pt x="1879559" y="214169"/>
                      <a:pt x="1986098" y="203586"/>
                      <a:pt x="1978337" y="195825"/>
                    </a:cubicBezTo>
                    <a:cubicBezTo>
                      <a:pt x="1970576" y="188064"/>
                      <a:pt x="1737037" y="149259"/>
                      <a:pt x="1737037" y="149259"/>
                    </a:cubicBezTo>
                    <a:cubicBezTo>
                      <a:pt x="1621326" y="128798"/>
                      <a:pt x="1444231" y="87170"/>
                      <a:pt x="1284070" y="73059"/>
                    </a:cubicBezTo>
                    <a:cubicBezTo>
                      <a:pt x="1123909" y="58948"/>
                      <a:pt x="955987" y="63887"/>
                      <a:pt x="776070" y="64592"/>
                    </a:cubicBezTo>
                    <a:cubicBezTo>
                      <a:pt x="596153" y="65298"/>
                      <a:pt x="332275" y="85053"/>
                      <a:pt x="204570" y="77292"/>
                    </a:cubicBezTo>
                    <a:cubicBezTo>
                      <a:pt x="76865" y="69531"/>
                      <a:pt x="-25441" y="-10197"/>
                      <a:pt x="5603" y="1092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92" name="フリーフォーム: 図形 1591">
                <a:extLst>
                  <a:ext uri="{FF2B5EF4-FFF2-40B4-BE49-F238E27FC236}">
                    <a16:creationId xmlns:a16="http://schemas.microsoft.com/office/drawing/2014/main" id="{CB30645C-D0BE-4BF0-AC04-99D6C746D83F}"/>
                  </a:ext>
                </a:extLst>
              </p:cNvPr>
              <p:cNvSpPr/>
              <p:nvPr/>
            </p:nvSpPr>
            <p:spPr>
              <a:xfrm rot="1800000">
                <a:off x="3958044" y="5699629"/>
                <a:ext cx="165203" cy="283137"/>
              </a:xfrm>
              <a:custGeom>
                <a:avLst/>
                <a:gdLst>
                  <a:gd name="connsiteX0" fmla="*/ 165100 w 165203"/>
                  <a:gd name="connsiteY0" fmla="*/ 307 h 283137"/>
                  <a:gd name="connsiteX1" fmla="*/ 33867 w 165203"/>
                  <a:gd name="connsiteY1" fmla="*/ 114607 h 283137"/>
                  <a:gd name="connsiteX2" fmla="*/ 0 w 165203"/>
                  <a:gd name="connsiteY2" fmla="*/ 279707 h 283137"/>
                  <a:gd name="connsiteX3" fmla="*/ 33867 w 165203"/>
                  <a:gd name="connsiteY3" fmla="*/ 220441 h 283137"/>
                  <a:gd name="connsiteX4" fmla="*/ 55033 w 165203"/>
                  <a:gd name="connsiteY4" fmla="*/ 148474 h 283137"/>
                  <a:gd name="connsiteX5" fmla="*/ 165100 w 165203"/>
                  <a:gd name="connsiteY5" fmla="*/ 307 h 283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5203" h="283137">
                    <a:moveTo>
                      <a:pt x="165100" y="307"/>
                    </a:moveTo>
                    <a:cubicBezTo>
                      <a:pt x="161572" y="-5337"/>
                      <a:pt x="61384" y="68040"/>
                      <a:pt x="33867" y="114607"/>
                    </a:cubicBezTo>
                    <a:cubicBezTo>
                      <a:pt x="6350" y="161174"/>
                      <a:pt x="0" y="262068"/>
                      <a:pt x="0" y="279707"/>
                    </a:cubicBezTo>
                    <a:cubicBezTo>
                      <a:pt x="0" y="297346"/>
                      <a:pt x="24695" y="242313"/>
                      <a:pt x="33867" y="220441"/>
                    </a:cubicBezTo>
                    <a:cubicBezTo>
                      <a:pt x="43039" y="198569"/>
                      <a:pt x="28927" y="187985"/>
                      <a:pt x="55033" y="148474"/>
                    </a:cubicBezTo>
                    <a:cubicBezTo>
                      <a:pt x="81138" y="108963"/>
                      <a:pt x="168628" y="5951"/>
                      <a:pt x="165100" y="307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93" name="フリーフォーム: 図形 1592">
                <a:extLst>
                  <a:ext uri="{FF2B5EF4-FFF2-40B4-BE49-F238E27FC236}">
                    <a16:creationId xmlns:a16="http://schemas.microsoft.com/office/drawing/2014/main" id="{C210ADB1-E1C5-4BBF-8E90-7274FEBAB5B7}"/>
                  </a:ext>
                </a:extLst>
              </p:cNvPr>
              <p:cNvSpPr/>
              <p:nvPr/>
            </p:nvSpPr>
            <p:spPr>
              <a:xfrm rot="1800000" flipH="1">
                <a:off x="4860100" y="6220431"/>
                <a:ext cx="165203" cy="283137"/>
              </a:xfrm>
              <a:custGeom>
                <a:avLst/>
                <a:gdLst>
                  <a:gd name="connsiteX0" fmla="*/ 165100 w 165203"/>
                  <a:gd name="connsiteY0" fmla="*/ 307 h 283137"/>
                  <a:gd name="connsiteX1" fmla="*/ 33867 w 165203"/>
                  <a:gd name="connsiteY1" fmla="*/ 114607 h 283137"/>
                  <a:gd name="connsiteX2" fmla="*/ 0 w 165203"/>
                  <a:gd name="connsiteY2" fmla="*/ 279707 h 283137"/>
                  <a:gd name="connsiteX3" fmla="*/ 33867 w 165203"/>
                  <a:gd name="connsiteY3" fmla="*/ 220441 h 283137"/>
                  <a:gd name="connsiteX4" fmla="*/ 55033 w 165203"/>
                  <a:gd name="connsiteY4" fmla="*/ 148474 h 283137"/>
                  <a:gd name="connsiteX5" fmla="*/ 165100 w 165203"/>
                  <a:gd name="connsiteY5" fmla="*/ 307 h 283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5203" h="283137">
                    <a:moveTo>
                      <a:pt x="165100" y="307"/>
                    </a:moveTo>
                    <a:cubicBezTo>
                      <a:pt x="161572" y="-5337"/>
                      <a:pt x="61384" y="68040"/>
                      <a:pt x="33867" y="114607"/>
                    </a:cubicBezTo>
                    <a:cubicBezTo>
                      <a:pt x="6350" y="161174"/>
                      <a:pt x="0" y="262068"/>
                      <a:pt x="0" y="279707"/>
                    </a:cubicBezTo>
                    <a:cubicBezTo>
                      <a:pt x="0" y="297346"/>
                      <a:pt x="24695" y="242313"/>
                      <a:pt x="33867" y="220441"/>
                    </a:cubicBezTo>
                    <a:cubicBezTo>
                      <a:pt x="43039" y="198569"/>
                      <a:pt x="28927" y="187985"/>
                      <a:pt x="55033" y="148474"/>
                    </a:cubicBezTo>
                    <a:cubicBezTo>
                      <a:pt x="81138" y="108963"/>
                      <a:pt x="168628" y="5951"/>
                      <a:pt x="165100" y="307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94" name="フリーフォーム: 図形 1593">
                <a:extLst>
                  <a:ext uri="{FF2B5EF4-FFF2-40B4-BE49-F238E27FC236}">
                    <a16:creationId xmlns:a16="http://schemas.microsoft.com/office/drawing/2014/main" id="{E479810A-B777-4FFD-96F9-EED459612EDB}"/>
                  </a:ext>
                </a:extLst>
              </p:cNvPr>
              <p:cNvSpPr/>
              <p:nvPr/>
            </p:nvSpPr>
            <p:spPr>
              <a:xfrm rot="1800000" flipH="1">
                <a:off x="4199834" y="5839226"/>
                <a:ext cx="165203" cy="283137"/>
              </a:xfrm>
              <a:custGeom>
                <a:avLst/>
                <a:gdLst>
                  <a:gd name="connsiteX0" fmla="*/ 165100 w 165203"/>
                  <a:gd name="connsiteY0" fmla="*/ 307 h 283137"/>
                  <a:gd name="connsiteX1" fmla="*/ 33867 w 165203"/>
                  <a:gd name="connsiteY1" fmla="*/ 114607 h 283137"/>
                  <a:gd name="connsiteX2" fmla="*/ 0 w 165203"/>
                  <a:gd name="connsiteY2" fmla="*/ 279707 h 283137"/>
                  <a:gd name="connsiteX3" fmla="*/ 33867 w 165203"/>
                  <a:gd name="connsiteY3" fmla="*/ 220441 h 283137"/>
                  <a:gd name="connsiteX4" fmla="*/ 55033 w 165203"/>
                  <a:gd name="connsiteY4" fmla="*/ 148474 h 283137"/>
                  <a:gd name="connsiteX5" fmla="*/ 165100 w 165203"/>
                  <a:gd name="connsiteY5" fmla="*/ 307 h 283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5203" h="283137">
                    <a:moveTo>
                      <a:pt x="165100" y="307"/>
                    </a:moveTo>
                    <a:cubicBezTo>
                      <a:pt x="161572" y="-5337"/>
                      <a:pt x="61384" y="68040"/>
                      <a:pt x="33867" y="114607"/>
                    </a:cubicBezTo>
                    <a:cubicBezTo>
                      <a:pt x="6350" y="161174"/>
                      <a:pt x="0" y="262068"/>
                      <a:pt x="0" y="279707"/>
                    </a:cubicBezTo>
                    <a:cubicBezTo>
                      <a:pt x="0" y="297346"/>
                      <a:pt x="24695" y="242313"/>
                      <a:pt x="33867" y="220441"/>
                    </a:cubicBezTo>
                    <a:cubicBezTo>
                      <a:pt x="43039" y="198569"/>
                      <a:pt x="28927" y="187985"/>
                      <a:pt x="55033" y="148474"/>
                    </a:cubicBezTo>
                    <a:cubicBezTo>
                      <a:pt x="81138" y="108963"/>
                      <a:pt x="168628" y="5951"/>
                      <a:pt x="165100" y="307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95" name="フリーフォーム: 図形 1594">
                <a:extLst>
                  <a:ext uri="{FF2B5EF4-FFF2-40B4-BE49-F238E27FC236}">
                    <a16:creationId xmlns:a16="http://schemas.microsoft.com/office/drawing/2014/main" id="{A257A9A6-A4BA-48F9-B410-529572279652}"/>
                  </a:ext>
                </a:extLst>
              </p:cNvPr>
              <p:cNvSpPr/>
              <p:nvPr/>
            </p:nvSpPr>
            <p:spPr>
              <a:xfrm rot="1800000">
                <a:off x="4654689" y="6101837"/>
                <a:ext cx="165203" cy="283137"/>
              </a:xfrm>
              <a:custGeom>
                <a:avLst/>
                <a:gdLst>
                  <a:gd name="connsiteX0" fmla="*/ 165100 w 165203"/>
                  <a:gd name="connsiteY0" fmla="*/ 307 h 283137"/>
                  <a:gd name="connsiteX1" fmla="*/ 33867 w 165203"/>
                  <a:gd name="connsiteY1" fmla="*/ 114607 h 283137"/>
                  <a:gd name="connsiteX2" fmla="*/ 0 w 165203"/>
                  <a:gd name="connsiteY2" fmla="*/ 279707 h 283137"/>
                  <a:gd name="connsiteX3" fmla="*/ 33867 w 165203"/>
                  <a:gd name="connsiteY3" fmla="*/ 220441 h 283137"/>
                  <a:gd name="connsiteX4" fmla="*/ 55033 w 165203"/>
                  <a:gd name="connsiteY4" fmla="*/ 148474 h 283137"/>
                  <a:gd name="connsiteX5" fmla="*/ 165100 w 165203"/>
                  <a:gd name="connsiteY5" fmla="*/ 307 h 283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5203" h="283137">
                    <a:moveTo>
                      <a:pt x="165100" y="307"/>
                    </a:moveTo>
                    <a:cubicBezTo>
                      <a:pt x="161572" y="-5337"/>
                      <a:pt x="61384" y="68040"/>
                      <a:pt x="33867" y="114607"/>
                    </a:cubicBezTo>
                    <a:cubicBezTo>
                      <a:pt x="6350" y="161174"/>
                      <a:pt x="0" y="262068"/>
                      <a:pt x="0" y="279707"/>
                    </a:cubicBezTo>
                    <a:cubicBezTo>
                      <a:pt x="0" y="297346"/>
                      <a:pt x="24695" y="242313"/>
                      <a:pt x="33867" y="220441"/>
                    </a:cubicBezTo>
                    <a:cubicBezTo>
                      <a:pt x="43039" y="198569"/>
                      <a:pt x="28927" y="187985"/>
                      <a:pt x="55033" y="148474"/>
                    </a:cubicBezTo>
                    <a:cubicBezTo>
                      <a:pt x="81138" y="108963"/>
                      <a:pt x="168628" y="5951"/>
                      <a:pt x="165100" y="307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96" name="フリーフォーム: 図形 1595">
                <a:extLst>
                  <a:ext uri="{FF2B5EF4-FFF2-40B4-BE49-F238E27FC236}">
                    <a16:creationId xmlns:a16="http://schemas.microsoft.com/office/drawing/2014/main" id="{E6FF81D4-839E-4F6E-8A82-9F9606966EFE}"/>
                  </a:ext>
                </a:extLst>
              </p:cNvPr>
              <p:cNvSpPr/>
              <p:nvPr/>
            </p:nvSpPr>
            <p:spPr>
              <a:xfrm rot="1800000">
                <a:off x="4473691" y="4656081"/>
                <a:ext cx="1717387" cy="53955"/>
              </a:xfrm>
              <a:custGeom>
                <a:avLst/>
                <a:gdLst>
                  <a:gd name="connsiteX0" fmla="*/ 1533 w 1717387"/>
                  <a:gd name="connsiteY0" fmla="*/ 15855 h 99564"/>
                  <a:gd name="connsiteX1" fmla="*/ 477783 w 1717387"/>
                  <a:gd name="connsiteY1" fmla="*/ 69830 h 99564"/>
                  <a:gd name="connsiteX2" fmla="*/ 1233433 w 1717387"/>
                  <a:gd name="connsiteY2" fmla="*/ 98405 h 99564"/>
                  <a:gd name="connsiteX3" fmla="*/ 1712858 w 1717387"/>
                  <a:gd name="connsiteY3" fmla="*/ 31730 h 99564"/>
                  <a:gd name="connsiteX4" fmla="*/ 1449333 w 1717387"/>
                  <a:gd name="connsiteY4" fmla="*/ 53955 h 99564"/>
                  <a:gd name="connsiteX5" fmla="*/ 1036583 w 1717387"/>
                  <a:gd name="connsiteY5" fmla="*/ 53955 h 99564"/>
                  <a:gd name="connsiteX6" fmla="*/ 350783 w 1717387"/>
                  <a:gd name="connsiteY6" fmla="*/ 3155 h 99564"/>
                  <a:gd name="connsiteX7" fmla="*/ 1533 w 1717387"/>
                  <a:gd name="connsiteY7" fmla="*/ 15855 h 995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17387" h="99564">
                    <a:moveTo>
                      <a:pt x="1533" y="15855"/>
                    </a:moveTo>
                    <a:cubicBezTo>
                      <a:pt x="22700" y="26968"/>
                      <a:pt x="272466" y="56072"/>
                      <a:pt x="477783" y="69830"/>
                    </a:cubicBezTo>
                    <a:cubicBezTo>
                      <a:pt x="683100" y="83588"/>
                      <a:pt x="1027587" y="104755"/>
                      <a:pt x="1233433" y="98405"/>
                    </a:cubicBezTo>
                    <a:cubicBezTo>
                      <a:pt x="1439279" y="92055"/>
                      <a:pt x="1676875" y="39138"/>
                      <a:pt x="1712858" y="31730"/>
                    </a:cubicBezTo>
                    <a:cubicBezTo>
                      <a:pt x="1748841" y="24322"/>
                      <a:pt x="1562045" y="50251"/>
                      <a:pt x="1449333" y="53955"/>
                    </a:cubicBezTo>
                    <a:cubicBezTo>
                      <a:pt x="1336621" y="57659"/>
                      <a:pt x="1219675" y="62422"/>
                      <a:pt x="1036583" y="53955"/>
                    </a:cubicBezTo>
                    <a:cubicBezTo>
                      <a:pt x="853491" y="45488"/>
                      <a:pt x="519058" y="11622"/>
                      <a:pt x="350783" y="3155"/>
                    </a:cubicBezTo>
                    <a:cubicBezTo>
                      <a:pt x="182508" y="-5312"/>
                      <a:pt x="-19634" y="4742"/>
                      <a:pt x="1533" y="15855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97" name="フリーフォーム: 図形 1596">
                <a:extLst>
                  <a:ext uri="{FF2B5EF4-FFF2-40B4-BE49-F238E27FC236}">
                    <a16:creationId xmlns:a16="http://schemas.microsoft.com/office/drawing/2014/main" id="{52DA60B5-FFA3-4C46-8B2A-7E64287F8B04}"/>
                  </a:ext>
                </a:extLst>
              </p:cNvPr>
              <p:cNvSpPr/>
              <p:nvPr/>
            </p:nvSpPr>
            <p:spPr>
              <a:xfrm rot="1800000" flipV="1">
                <a:off x="4414528" y="4764904"/>
                <a:ext cx="1717387" cy="53955"/>
              </a:xfrm>
              <a:custGeom>
                <a:avLst/>
                <a:gdLst>
                  <a:gd name="connsiteX0" fmla="*/ 1533 w 1717387"/>
                  <a:gd name="connsiteY0" fmla="*/ 15855 h 99564"/>
                  <a:gd name="connsiteX1" fmla="*/ 477783 w 1717387"/>
                  <a:gd name="connsiteY1" fmla="*/ 69830 h 99564"/>
                  <a:gd name="connsiteX2" fmla="*/ 1233433 w 1717387"/>
                  <a:gd name="connsiteY2" fmla="*/ 98405 h 99564"/>
                  <a:gd name="connsiteX3" fmla="*/ 1712858 w 1717387"/>
                  <a:gd name="connsiteY3" fmla="*/ 31730 h 99564"/>
                  <a:gd name="connsiteX4" fmla="*/ 1449333 w 1717387"/>
                  <a:gd name="connsiteY4" fmla="*/ 53955 h 99564"/>
                  <a:gd name="connsiteX5" fmla="*/ 1036583 w 1717387"/>
                  <a:gd name="connsiteY5" fmla="*/ 53955 h 99564"/>
                  <a:gd name="connsiteX6" fmla="*/ 350783 w 1717387"/>
                  <a:gd name="connsiteY6" fmla="*/ 3155 h 99564"/>
                  <a:gd name="connsiteX7" fmla="*/ 1533 w 1717387"/>
                  <a:gd name="connsiteY7" fmla="*/ 15855 h 995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17387" h="99564">
                    <a:moveTo>
                      <a:pt x="1533" y="15855"/>
                    </a:moveTo>
                    <a:cubicBezTo>
                      <a:pt x="22700" y="26968"/>
                      <a:pt x="272466" y="56072"/>
                      <a:pt x="477783" y="69830"/>
                    </a:cubicBezTo>
                    <a:cubicBezTo>
                      <a:pt x="683100" y="83588"/>
                      <a:pt x="1027587" y="104755"/>
                      <a:pt x="1233433" y="98405"/>
                    </a:cubicBezTo>
                    <a:cubicBezTo>
                      <a:pt x="1439279" y="92055"/>
                      <a:pt x="1676875" y="39138"/>
                      <a:pt x="1712858" y="31730"/>
                    </a:cubicBezTo>
                    <a:cubicBezTo>
                      <a:pt x="1748841" y="24322"/>
                      <a:pt x="1562045" y="50251"/>
                      <a:pt x="1449333" y="53955"/>
                    </a:cubicBezTo>
                    <a:cubicBezTo>
                      <a:pt x="1336621" y="57659"/>
                      <a:pt x="1219675" y="62422"/>
                      <a:pt x="1036583" y="53955"/>
                    </a:cubicBezTo>
                    <a:cubicBezTo>
                      <a:pt x="853491" y="45488"/>
                      <a:pt x="519058" y="11622"/>
                      <a:pt x="350783" y="3155"/>
                    </a:cubicBezTo>
                    <a:cubicBezTo>
                      <a:pt x="182508" y="-5312"/>
                      <a:pt x="-19634" y="4742"/>
                      <a:pt x="1533" y="15855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98" name="フリーフォーム: 図形 1597">
                <a:extLst>
                  <a:ext uri="{FF2B5EF4-FFF2-40B4-BE49-F238E27FC236}">
                    <a16:creationId xmlns:a16="http://schemas.microsoft.com/office/drawing/2014/main" id="{3A32760D-8BF5-4C26-A49C-2639AF530051}"/>
                  </a:ext>
                </a:extLst>
              </p:cNvPr>
              <p:cNvSpPr/>
              <p:nvPr/>
            </p:nvSpPr>
            <p:spPr>
              <a:xfrm rot="1800000">
                <a:off x="4353634" y="4864026"/>
                <a:ext cx="1717387" cy="53955"/>
              </a:xfrm>
              <a:custGeom>
                <a:avLst/>
                <a:gdLst>
                  <a:gd name="connsiteX0" fmla="*/ 1533 w 1717387"/>
                  <a:gd name="connsiteY0" fmla="*/ 15855 h 99564"/>
                  <a:gd name="connsiteX1" fmla="*/ 477783 w 1717387"/>
                  <a:gd name="connsiteY1" fmla="*/ 69830 h 99564"/>
                  <a:gd name="connsiteX2" fmla="*/ 1233433 w 1717387"/>
                  <a:gd name="connsiteY2" fmla="*/ 98405 h 99564"/>
                  <a:gd name="connsiteX3" fmla="*/ 1712858 w 1717387"/>
                  <a:gd name="connsiteY3" fmla="*/ 31730 h 99564"/>
                  <a:gd name="connsiteX4" fmla="*/ 1449333 w 1717387"/>
                  <a:gd name="connsiteY4" fmla="*/ 53955 h 99564"/>
                  <a:gd name="connsiteX5" fmla="*/ 1036583 w 1717387"/>
                  <a:gd name="connsiteY5" fmla="*/ 53955 h 99564"/>
                  <a:gd name="connsiteX6" fmla="*/ 350783 w 1717387"/>
                  <a:gd name="connsiteY6" fmla="*/ 3155 h 99564"/>
                  <a:gd name="connsiteX7" fmla="*/ 1533 w 1717387"/>
                  <a:gd name="connsiteY7" fmla="*/ 15855 h 995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17387" h="99564">
                    <a:moveTo>
                      <a:pt x="1533" y="15855"/>
                    </a:moveTo>
                    <a:cubicBezTo>
                      <a:pt x="22700" y="26968"/>
                      <a:pt x="272466" y="56072"/>
                      <a:pt x="477783" y="69830"/>
                    </a:cubicBezTo>
                    <a:cubicBezTo>
                      <a:pt x="683100" y="83588"/>
                      <a:pt x="1027587" y="104755"/>
                      <a:pt x="1233433" y="98405"/>
                    </a:cubicBezTo>
                    <a:cubicBezTo>
                      <a:pt x="1439279" y="92055"/>
                      <a:pt x="1676875" y="39138"/>
                      <a:pt x="1712858" y="31730"/>
                    </a:cubicBezTo>
                    <a:cubicBezTo>
                      <a:pt x="1748841" y="24322"/>
                      <a:pt x="1562045" y="50251"/>
                      <a:pt x="1449333" y="53955"/>
                    </a:cubicBezTo>
                    <a:cubicBezTo>
                      <a:pt x="1336621" y="57659"/>
                      <a:pt x="1219675" y="62422"/>
                      <a:pt x="1036583" y="53955"/>
                    </a:cubicBezTo>
                    <a:cubicBezTo>
                      <a:pt x="853491" y="45488"/>
                      <a:pt x="519058" y="11622"/>
                      <a:pt x="350783" y="3155"/>
                    </a:cubicBezTo>
                    <a:cubicBezTo>
                      <a:pt x="182508" y="-5312"/>
                      <a:pt x="-19634" y="4742"/>
                      <a:pt x="1533" y="15855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99" name="フリーフォーム: 図形 1598">
                <a:extLst>
                  <a:ext uri="{FF2B5EF4-FFF2-40B4-BE49-F238E27FC236}">
                    <a16:creationId xmlns:a16="http://schemas.microsoft.com/office/drawing/2014/main" id="{CE26C794-D34D-4551-AF92-E82DA66A69F8}"/>
                  </a:ext>
                </a:extLst>
              </p:cNvPr>
              <p:cNvSpPr/>
              <p:nvPr/>
            </p:nvSpPr>
            <p:spPr>
              <a:xfrm rot="1800000" flipV="1">
                <a:off x="4294471" y="4972849"/>
                <a:ext cx="1717387" cy="53955"/>
              </a:xfrm>
              <a:custGeom>
                <a:avLst/>
                <a:gdLst>
                  <a:gd name="connsiteX0" fmla="*/ 1533 w 1717387"/>
                  <a:gd name="connsiteY0" fmla="*/ 15855 h 99564"/>
                  <a:gd name="connsiteX1" fmla="*/ 477783 w 1717387"/>
                  <a:gd name="connsiteY1" fmla="*/ 69830 h 99564"/>
                  <a:gd name="connsiteX2" fmla="*/ 1233433 w 1717387"/>
                  <a:gd name="connsiteY2" fmla="*/ 98405 h 99564"/>
                  <a:gd name="connsiteX3" fmla="*/ 1712858 w 1717387"/>
                  <a:gd name="connsiteY3" fmla="*/ 31730 h 99564"/>
                  <a:gd name="connsiteX4" fmla="*/ 1449333 w 1717387"/>
                  <a:gd name="connsiteY4" fmla="*/ 53955 h 99564"/>
                  <a:gd name="connsiteX5" fmla="*/ 1036583 w 1717387"/>
                  <a:gd name="connsiteY5" fmla="*/ 53955 h 99564"/>
                  <a:gd name="connsiteX6" fmla="*/ 350783 w 1717387"/>
                  <a:gd name="connsiteY6" fmla="*/ 3155 h 99564"/>
                  <a:gd name="connsiteX7" fmla="*/ 1533 w 1717387"/>
                  <a:gd name="connsiteY7" fmla="*/ 15855 h 995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17387" h="99564">
                    <a:moveTo>
                      <a:pt x="1533" y="15855"/>
                    </a:moveTo>
                    <a:cubicBezTo>
                      <a:pt x="22700" y="26968"/>
                      <a:pt x="272466" y="56072"/>
                      <a:pt x="477783" y="69830"/>
                    </a:cubicBezTo>
                    <a:cubicBezTo>
                      <a:pt x="683100" y="83588"/>
                      <a:pt x="1027587" y="104755"/>
                      <a:pt x="1233433" y="98405"/>
                    </a:cubicBezTo>
                    <a:cubicBezTo>
                      <a:pt x="1439279" y="92055"/>
                      <a:pt x="1676875" y="39138"/>
                      <a:pt x="1712858" y="31730"/>
                    </a:cubicBezTo>
                    <a:cubicBezTo>
                      <a:pt x="1748841" y="24322"/>
                      <a:pt x="1562045" y="50251"/>
                      <a:pt x="1449333" y="53955"/>
                    </a:cubicBezTo>
                    <a:cubicBezTo>
                      <a:pt x="1336621" y="57659"/>
                      <a:pt x="1219675" y="62422"/>
                      <a:pt x="1036583" y="53955"/>
                    </a:cubicBezTo>
                    <a:cubicBezTo>
                      <a:pt x="853491" y="45488"/>
                      <a:pt x="519058" y="11622"/>
                      <a:pt x="350783" y="3155"/>
                    </a:cubicBezTo>
                    <a:cubicBezTo>
                      <a:pt x="182508" y="-5312"/>
                      <a:pt x="-19634" y="4742"/>
                      <a:pt x="1533" y="15855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00" name="フリーフォーム: 図形 1599">
                <a:extLst>
                  <a:ext uri="{FF2B5EF4-FFF2-40B4-BE49-F238E27FC236}">
                    <a16:creationId xmlns:a16="http://schemas.microsoft.com/office/drawing/2014/main" id="{F9790D69-F050-4EB0-AF09-D91F184A28B8}"/>
                  </a:ext>
                </a:extLst>
              </p:cNvPr>
              <p:cNvSpPr/>
              <p:nvPr/>
            </p:nvSpPr>
            <p:spPr>
              <a:xfrm rot="1800000">
                <a:off x="7533110" y="2226926"/>
                <a:ext cx="154966" cy="403901"/>
              </a:xfrm>
              <a:custGeom>
                <a:avLst/>
                <a:gdLst>
                  <a:gd name="connsiteX0" fmla="*/ 27 w 154966"/>
                  <a:gd name="connsiteY0" fmla="*/ 2336 h 403901"/>
                  <a:gd name="connsiteX1" fmla="*/ 79402 w 154966"/>
                  <a:gd name="connsiteY1" fmla="*/ 224586 h 403901"/>
                  <a:gd name="connsiteX2" fmla="*/ 82577 w 154966"/>
                  <a:gd name="connsiteY2" fmla="*/ 373811 h 403901"/>
                  <a:gd name="connsiteX3" fmla="*/ 82577 w 154966"/>
                  <a:gd name="connsiteY3" fmla="*/ 402386 h 403901"/>
                  <a:gd name="connsiteX4" fmla="*/ 136552 w 154966"/>
                  <a:gd name="connsiteY4" fmla="*/ 348411 h 403901"/>
                  <a:gd name="connsiteX5" fmla="*/ 152427 w 154966"/>
                  <a:gd name="connsiteY5" fmla="*/ 269036 h 403901"/>
                  <a:gd name="connsiteX6" fmla="*/ 88927 w 154966"/>
                  <a:gd name="connsiteY6" fmla="*/ 116636 h 403901"/>
                  <a:gd name="connsiteX7" fmla="*/ 27 w 154966"/>
                  <a:gd name="connsiteY7" fmla="*/ 2336 h 4039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4966" h="403901">
                    <a:moveTo>
                      <a:pt x="27" y="2336"/>
                    </a:moveTo>
                    <a:cubicBezTo>
                      <a:pt x="-1561" y="20328"/>
                      <a:pt x="65644" y="162674"/>
                      <a:pt x="79402" y="224586"/>
                    </a:cubicBezTo>
                    <a:cubicBezTo>
                      <a:pt x="93160" y="286498"/>
                      <a:pt x="82048" y="344178"/>
                      <a:pt x="82577" y="373811"/>
                    </a:cubicBezTo>
                    <a:cubicBezTo>
                      <a:pt x="83106" y="403444"/>
                      <a:pt x="73581" y="406619"/>
                      <a:pt x="82577" y="402386"/>
                    </a:cubicBezTo>
                    <a:cubicBezTo>
                      <a:pt x="91573" y="398153"/>
                      <a:pt x="124910" y="370636"/>
                      <a:pt x="136552" y="348411"/>
                    </a:cubicBezTo>
                    <a:cubicBezTo>
                      <a:pt x="148194" y="326186"/>
                      <a:pt x="160365" y="307665"/>
                      <a:pt x="152427" y="269036"/>
                    </a:cubicBezTo>
                    <a:cubicBezTo>
                      <a:pt x="144490" y="230407"/>
                      <a:pt x="111152" y="158440"/>
                      <a:pt x="88927" y="116636"/>
                    </a:cubicBezTo>
                    <a:cubicBezTo>
                      <a:pt x="66702" y="74832"/>
                      <a:pt x="1615" y="-15656"/>
                      <a:pt x="27" y="2336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01" name="フリーフォーム: 図形 1600">
                <a:extLst>
                  <a:ext uri="{FF2B5EF4-FFF2-40B4-BE49-F238E27FC236}">
                    <a16:creationId xmlns:a16="http://schemas.microsoft.com/office/drawing/2014/main" id="{5CA81CA7-2AF3-4C91-9E6F-B82E5AD83AAB}"/>
                  </a:ext>
                </a:extLst>
              </p:cNvPr>
              <p:cNvSpPr/>
              <p:nvPr/>
            </p:nvSpPr>
            <p:spPr>
              <a:xfrm rot="1800000">
                <a:off x="7161451" y="3089663"/>
                <a:ext cx="184527" cy="112304"/>
              </a:xfrm>
              <a:custGeom>
                <a:avLst/>
                <a:gdLst>
                  <a:gd name="connsiteX0" fmla="*/ 184479 w 184527"/>
                  <a:gd name="connsiteY0" fmla="*/ 186 h 112304"/>
                  <a:gd name="connsiteX1" fmla="*/ 41604 w 184527"/>
                  <a:gd name="connsiteY1" fmla="*/ 50986 h 112304"/>
                  <a:gd name="connsiteX2" fmla="*/ 329 w 184527"/>
                  <a:gd name="connsiteY2" fmla="*/ 95436 h 112304"/>
                  <a:gd name="connsiteX3" fmla="*/ 57479 w 184527"/>
                  <a:gd name="connsiteY3" fmla="*/ 111311 h 112304"/>
                  <a:gd name="connsiteX4" fmla="*/ 57479 w 184527"/>
                  <a:gd name="connsiteY4" fmla="*/ 70036 h 112304"/>
                  <a:gd name="connsiteX5" fmla="*/ 184479 w 184527"/>
                  <a:gd name="connsiteY5" fmla="*/ 186 h 112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4527" h="112304">
                    <a:moveTo>
                      <a:pt x="184479" y="186"/>
                    </a:moveTo>
                    <a:cubicBezTo>
                      <a:pt x="181833" y="-2989"/>
                      <a:pt x="72296" y="35111"/>
                      <a:pt x="41604" y="50986"/>
                    </a:cubicBezTo>
                    <a:cubicBezTo>
                      <a:pt x="10912" y="66861"/>
                      <a:pt x="-2317" y="85382"/>
                      <a:pt x="329" y="95436"/>
                    </a:cubicBezTo>
                    <a:cubicBezTo>
                      <a:pt x="2975" y="105490"/>
                      <a:pt x="47954" y="115544"/>
                      <a:pt x="57479" y="111311"/>
                    </a:cubicBezTo>
                    <a:cubicBezTo>
                      <a:pt x="67004" y="107078"/>
                      <a:pt x="33666" y="85911"/>
                      <a:pt x="57479" y="70036"/>
                    </a:cubicBezTo>
                    <a:cubicBezTo>
                      <a:pt x="81291" y="54161"/>
                      <a:pt x="187125" y="3361"/>
                      <a:pt x="184479" y="186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02" name="フリーフォーム: 図形 1601">
                <a:extLst>
                  <a:ext uri="{FF2B5EF4-FFF2-40B4-BE49-F238E27FC236}">
                    <a16:creationId xmlns:a16="http://schemas.microsoft.com/office/drawing/2014/main" id="{459695D5-29B1-4990-AA12-1AF25EC85FE2}"/>
                  </a:ext>
                </a:extLst>
              </p:cNvPr>
              <p:cNvSpPr/>
              <p:nvPr/>
            </p:nvSpPr>
            <p:spPr>
              <a:xfrm rot="1800000">
                <a:off x="6494419" y="1393365"/>
                <a:ext cx="1320066" cy="246522"/>
              </a:xfrm>
              <a:custGeom>
                <a:avLst/>
                <a:gdLst>
                  <a:gd name="connsiteX0" fmla="*/ 1807 w 1320066"/>
                  <a:gd name="connsiteY0" fmla="*/ 206208 h 246522"/>
                  <a:gd name="connsiteX1" fmla="*/ 278032 w 1320066"/>
                  <a:gd name="connsiteY1" fmla="*/ 53808 h 246522"/>
                  <a:gd name="connsiteX2" fmla="*/ 608232 w 1320066"/>
                  <a:gd name="connsiteY2" fmla="*/ 37933 h 246522"/>
                  <a:gd name="connsiteX3" fmla="*/ 1040032 w 1320066"/>
                  <a:gd name="connsiteY3" fmla="*/ 50633 h 246522"/>
                  <a:gd name="connsiteX4" fmla="*/ 1160682 w 1320066"/>
                  <a:gd name="connsiteY4" fmla="*/ 101433 h 246522"/>
                  <a:gd name="connsiteX5" fmla="*/ 1316257 w 1320066"/>
                  <a:gd name="connsiteY5" fmla="*/ 244308 h 246522"/>
                  <a:gd name="connsiteX6" fmla="*/ 1262282 w 1320066"/>
                  <a:gd name="connsiteY6" fmla="*/ 180808 h 246522"/>
                  <a:gd name="connsiteX7" fmla="*/ 1151157 w 1320066"/>
                  <a:gd name="connsiteY7" fmla="*/ 79208 h 246522"/>
                  <a:gd name="connsiteX8" fmla="*/ 998757 w 1320066"/>
                  <a:gd name="connsiteY8" fmla="*/ 9358 h 246522"/>
                  <a:gd name="connsiteX9" fmla="*/ 385982 w 1320066"/>
                  <a:gd name="connsiteY9" fmla="*/ 6183 h 246522"/>
                  <a:gd name="connsiteX10" fmla="*/ 170082 w 1320066"/>
                  <a:gd name="connsiteY10" fmla="*/ 60158 h 246522"/>
                  <a:gd name="connsiteX11" fmla="*/ 1807 w 1320066"/>
                  <a:gd name="connsiteY11" fmla="*/ 206208 h 2465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320066" h="246522">
                    <a:moveTo>
                      <a:pt x="1807" y="206208"/>
                    </a:moveTo>
                    <a:cubicBezTo>
                      <a:pt x="19798" y="205150"/>
                      <a:pt x="176961" y="81854"/>
                      <a:pt x="278032" y="53808"/>
                    </a:cubicBezTo>
                    <a:cubicBezTo>
                      <a:pt x="379103" y="25762"/>
                      <a:pt x="481232" y="38462"/>
                      <a:pt x="608232" y="37933"/>
                    </a:cubicBezTo>
                    <a:cubicBezTo>
                      <a:pt x="735232" y="37404"/>
                      <a:pt x="947957" y="40050"/>
                      <a:pt x="1040032" y="50633"/>
                    </a:cubicBezTo>
                    <a:cubicBezTo>
                      <a:pt x="1132107" y="61216"/>
                      <a:pt x="1114645" y="69154"/>
                      <a:pt x="1160682" y="101433"/>
                    </a:cubicBezTo>
                    <a:cubicBezTo>
                      <a:pt x="1206719" y="133712"/>
                      <a:pt x="1299324" y="231079"/>
                      <a:pt x="1316257" y="244308"/>
                    </a:cubicBezTo>
                    <a:cubicBezTo>
                      <a:pt x="1333190" y="257537"/>
                      <a:pt x="1289799" y="208325"/>
                      <a:pt x="1262282" y="180808"/>
                    </a:cubicBezTo>
                    <a:cubicBezTo>
                      <a:pt x="1234765" y="153291"/>
                      <a:pt x="1195078" y="107783"/>
                      <a:pt x="1151157" y="79208"/>
                    </a:cubicBezTo>
                    <a:cubicBezTo>
                      <a:pt x="1107236" y="50633"/>
                      <a:pt x="1126286" y="21529"/>
                      <a:pt x="998757" y="9358"/>
                    </a:cubicBezTo>
                    <a:cubicBezTo>
                      <a:pt x="871228" y="-2813"/>
                      <a:pt x="524094" y="-2284"/>
                      <a:pt x="385982" y="6183"/>
                    </a:cubicBezTo>
                    <a:cubicBezTo>
                      <a:pt x="247870" y="14650"/>
                      <a:pt x="235699" y="29996"/>
                      <a:pt x="170082" y="60158"/>
                    </a:cubicBezTo>
                    <a:cubicBezTo>
                      <a:pt x="104465" y="90320"/>
                      <a:pt x="-16184" y="207266"/>
                      <a:pt x="1807" y="206208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03" name="フリーフォーム: 図形 1602">
                <a:extLst>
                  <a:ext uri="{FF2B5EF4-FFF2-40B4-BE49-F238E27FC236}">
                    <a16:creationId xmlns:a16="http://schemas.microsoft.com/office/drawing/2014/main" id="{7F6997C7-BB63-4D68-B1BD-86FC1DA920FC}"/>
                  </a:ext>
                </a:extLst>
              </p:cNvPr>
              <p:cNvSpPr/>
              <p:nvPr/>
            </p:nvSpPr>
            <p:spPr>
              <a:xfrm rot="1800000">
                <a:off x="7755930" y="788911"/>
                <a:ext cx="169302" cy="600517"/>
              </a:xfrm>
              <a:custGeom>
                <a:avLst/>
                <a:gdLst>
                  <a:gd name="connsiteX0" fmla="*/ 86290 w 169302"/>
                  <a:gd name="connsiteY0" fmla="*/ 25 h 600517"/>
                  <a:gd name="connsiteX1" fmla="*/ 60890 w 169302"/>
                  <a:gd name="connsiteY1" fmla="*/ 160891 h 600517"/>
                  <a:gd name="connsiteX2" fmla="*/ 58773 w 169302"/>
                  <a:gd name="connsiteY2" fmla="*/ 186291 h 600517"/>
                  <a:gd name="connsiteX3" fmla="*/ 1623 w 169302"/>
                  <a:gd name="connsiteY3" fmla="*/ 103741 h 600517"/>
                  <a:gd name="connsiteX4" fmla="*/ 16440 w 169302"/>
                  <a:gd name="connsiteY4" fmla="*/ 285775 h 600517"/>
                  <a:gd name="connsiteX5" fmla="*/ 24906 w 169302"/>
                  <a:gd name="connsiteY5" fmla="*/ 442408 h 600517"/>
                  <a:gd name="connsiteX6" fmla="*/ 5856 w 169302"/>
                  <a:gd name="connsiteY6" fmla="*/ 556708 h 600517"/>
                  <a:gd name="connsiteX7" fmla="*/ 109573 w 169302"/>
                  <a:gd name="connsiteY7" fmla="*/ 592691 h 600517"/>
                  <a:gd name="connsiteX8" fmla="*/ 162490 w 169302"/>
                  <a:gd name="connsiteY8" fmla="*/ 592691 h 600517"/>
                  <a:gd name="connsiteX9" fmla="*/ 168840 w 169302"/>
                  <a:gd name="connsiteY9" fmla="*/ 508025 h 600517"/>
                  <a:gd name="connsiteX10" fmla="*/ 164606 w 169302"/>
                  <a:gd name="connsiteY10" fmla="*/ 336575 h 600517"/>
                  <a:gd name="connsiteX11" fmla="*/ 160373 w 169302"/>
                  <a:gd name="connsiteY11" fmla="*/ 260375 h 600517"/>
                  <a:gd name="connsiteX12" fmla="*/ 145556 w 169302"/>
                  <a:gd name="connsiteY12" fmla="*/ 173591 h 600517"/>
                  <a:gd name="connsiteX13" fmla="*/ 86290 w 169302"/>
                  <a:gd name="connsiteY13" fmla="*/ 25 h 6005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9302" h="600517">
                    <a:moveTo>
                      <a:pt x="86290" y="25"/>
                    </a:moveTo>
                    <a:cubicBezTo>
                      <a:pt x="72179" y="-2092"/>
                      <a:pt x="65476" y="129847"/>
                      <a:pt x="60890" y="160891"/>
                    </a:cubicBezTo>
                    <a:cubicBezTo>
                      <a:pt x="56304" y="191935"/>
                      <a:pt x="68651" y="195816"/>
                      <a:pt x="58773" y="186291"/>
                    </a:cubicBezTo>
                    <a:cubicBezTo>
                      <a:pt x="48895" y="176766"/>
                      <a:pt x="8678" y="87160"/>
                      <a:pt x="1623" y="103741"/>
                    </a:cubicBezTo>
                    <a:cubicBezTo>
                      <a:pt x="-5432" y="120322"/>
                      <a:pt x="12560" y="229331"/>
                      <a:pt x="16440" y="285775"/>
                    </a:cubicBezTo>
                    <a:cubicBezTo>
                      <a:pt x="20320" y="342219"/>
                      <a:pt x="26670" y="397253"/>
                      <a:pt x="24906" y="442408"/>
                    </a:cubicBezTo>
                    <a:cubicBezTo>
                      <a:pt x="23142" y="487563"/>
                      <a:pt x="-8255" y="531661"/>
                      <a:pt x="5856" y="556708"/>
                    </a:cubicBezTo>
                    <a:cubicBezTo>
                      <a:pt x="19967" y="581755"/>
                      <a:pt x="83467" y="586694"/>
                      <a:pt x="109573" y="592691"/>
                    </a:cubicBezTo>
                    <a:cubicBezTo>
                      <a:pt x="135679" y="598688"/>
                      <a:pt x="152612" y="606802"/>
                      <a:pt x="162490" y="592691"/>
                    </a:cubicBezTo>
                    <a:cubicBezTo>
                      <a:pt x="172368" y="578580"/>
                      <a:pt x="168487" y="550711"/>
                      <a:pt x="168840" y="508025"/>
                    </a:cubicBezTo>
                    <a:cubicBezTo>
                      <a:pt x="169193" y="465339"/>
                      <a:pt x="166017" y="377850"/>
                      <a:pt x="164606" y="336575"/>
                    </a:cubicBezTo>
                    <a:cubicBezTo>
                      <a:pt x="163195" y="295300"/>
                      <a:pt x="163548" y="287539"/>
                      <a:pt x="160373" y="260375"/>
                    </a:cubicBezTo>
                    <a:cubicBezTo>
                      <a:pt x="157198" y="233211"/>
                      <a:pt x="160725" y="222627"/>
                      <a:pt x="145556" y="173591"/>
                    </a:cubicBezTo>
                    <a:cubicBezTo>
                      <a:pt x="130387" y="124555"/>
                      <a:pt x="100401" y="2142"/>
                      <a:pt x="86290" y="25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604" name="グループ化 1603">
                <a:extLst>
                  <a:ext uri="{FF2B5EF4-FFF2-40B4-BE49-F238E27FC236}">
                    <a16:creationId xmlns:a16="http://schemas.microsoft.com/office/drawing/2014/main" id="{B4DE932D-7BEA-4EB1-8AA1-861DEF0A0E81}"/>
                  </a:ext>
                </a:extLst>
              </p:cNvPr>
              <p:cNvGrpSpPr/>
              <p:nvPr/>
            </p:nvGrpSpPr>
            <p:grpSpPr>
              <a:xfrm rot="14284537" flipH="1">
                <a:off x="7123858" y="1792418"/>
                <a:ext cx="641531" cy="740228"/>
                <a:chOff x="8741226" y="1763486"/>
                <a:chExt cx="641531" cy="740228"/>
              </a:xfrm>
            </p:grpSpPr>
            <p:sp>
              <p:nvSpPr>
                <p:cNvPr id="1605" name="涙形 108">
                  <a:extLst>
                    <a:ext uri="{FF2B5EF4-FFF2-40B4-BE49-F238E27FC236}">
                      <a16:creationId xmlns:a16="http://schemas.microsoft.com/office/drawing/2014/main" id="{BC4E3E38-A74E-4513-9388-51D2D35D847C}"/>
                    </a:ext>
                  </a:extLst>
                </p:cNvPr>
                <p:cNvSpPr/>
                <p:nvPr/>
              </p:nvSpPr>
              <p:spPr>
                <a:xfrm rot="10800000">
                  <a:off x="8741226" y="1763486"/>
                  <a:ext cx="641531" cy="740228"/>
                </a:xfrm>
                <a:custGeom>
                  <a:avLst/>
                  <a:gdLst>
                    <a:gd name="connsiteX0" fmla="*/ 0 w 1665514"/>
                    <a:gd name="connsiteY0" fmla="*/ 832757 h 1665514"/>
                    <a:gd name="connsiteX1" fmla="*/ 832757 w 1665514"/>
                    <a:gd name="connsiteY1" fmla="*/ 0 h 1665514"/>
                    <a:gd name="connsiteX2" fmla="*/ 2166259 w 1665514"/>
                    <a:gd name="connsiteY2" fmla="*/ -500745 h 1665514"/>
                    <a:gd name="connsiteX3" fmla="*/ 1665514 w 1665514"/>
                    <a:gd name="connsiteY3" fmla="*/ 832757 h 1665514"/>
                    <a:gd name="connsiteX4" fmla="*/ 832757 w 1665514"/>
                    <a:gd name="connsiteY4" fmla="*/ 1665514 h 1665514"/>
                    <a:gd name="connsiteX5" fmla="*/ 0 w 1665514"/>
                    <a:gd name="connsiteY5" fmla="*/ 832757 h 1665514"/>
                    <a:gd name="connsiteX0" fmla="*/ 0 w 1981202"/>
                    <a:gd name="connsiteY0" fmla="*/ 1453245 h 2286002"/>
                    <a:gd name="connsiteX1" fmla="*/ 832757 w 1981202"/>
                    <a:gd name="connsiteY1" fmla="*/ 620488 h 2286002"/>
                    <a:gd name="connsiteX2" fmla="*/ 1981202 w 1981202"/>
                    <a:gd name="connsiteY2" fmla="*/ 0 h 2286002"/>
                    <a:gd name="connsiteX3" fmla="*/ 1665514 w 1981202"/>
                    <a:gd name="connsiteY3" fmla="*/ 1453245 h 2286002"/>
                    <a:gd name="connsiteX4" fmla="*/ 832757 w 1981202"/>
                    <a:gd name="connsiteY4" fmla="*/ 2286002 h 2286002"/>
                    <a:gd name="connsiteX5" fmla="*/ 0 w 1981202"/>
                    <a:gd name="connsiteY5" fmla="*/ 1453245 h 22860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981202" h="2286002">
                      <a:moveTo>
                        <a:pt x="0" y="1453245"/>
                      </a:moveTo>
                      <a:cubicBezTo>
                        <a:pt x="0" y="993326"/>
                        <a:pt x="502557" y="862696"/>
                        <a:pt x="832757" y="620488"/>
                      </a:cubicBezTo>
                      <a:cubicBezTo>
                        <a:pt x="1162957" y="378280"/>
                        <a:pt x="1536701" y="333830"/>
                        <a:pt x="1981202" y="0"/>
                      </a:cubicBezTo>
                      <a:cubicBezTo>
                        <a:pt x="1647372" y="444501"/>
                        <a:pt x="1665514" y="1008744"/>
                        <a:pt x="1665514" y="1453245"/>
                      </a:cubicBezTo>
                      <a:cubicBezTo>
                        <a:pt x="1665514" y="1913164"/>
                        <a:pt x="1292676" y="2286002"/>
                        <a:pt x="832757" y="2286002"/>
                      </a:cubicBezTo>
                      <a:cubicBezTo>
                        <a:pt x="372838" y="2286002"/>
                        <a:pt x="0" y="1913164"/>
                        <a:pt x="0" y="1453245"/>
                      </a:cubicBezTo>
                      <a:close/>
                    </a:path>
                  </a:pathLst>
                </a:custGeom>
                <a:solidFill>
                  <a:srgbClr val="0066FF">
                    <a:alpha val="95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606" name="フリーフォーム: 図形 1605">
                  <a:extLst>
                    <a:ext uri="{FF2B5EF4-FFF2-40B4-BE49-F238E27FC236}">
                      <a16:creationId xmlns:a16="http://schemas.microsoft.com/office/drawing/2014/main" id="{60694E1E-E8FC-4EAD-9504-A88450E2E392}"/>
                    </a:ext>
                  </a:extLst>
                </p:cNvPr>
                <p:cNvSpPr/>
                <p:nvPr/>
              </p:nvSpPr>
              <p:spPr>
                <a:xfrm>
                  <a:off x="9011439" y="1979994"/>
                  <a:ext cx="313544" cy="337334"/>
                </a:xfrm>
                <a:custGeom>
                  <a:avLst/>
                  <a:gdLst>
                    <a:gd name="connsiteX0" fmla="*/ 297661 w 313544"/>
                    <a:gd name="connsiteY0" fmla="*/ 1206 h 337334"/>
                    <a:gd name="connsiteX1" fmla="*/ 293427 w 313544"/>
                    <a:gd name="connsiteY1" fmla="*/ 136672 h 337334"/>
                    <a:gd name="connsiteX2" fmla="*/ 196061 w 313544"/>
                    <a:gd name="connsiteY2" fmla="*/ 217106 h 337334"/>
                    <a:gd name="connsiteX3" fmla="*/ 64827 w 313544"/>
                    <a:gd name="connsiteY3" fmla="*/ 284839 h 337334"/>
                    <a:gd name="connsiteX4" fmla="*/ 1327 w 313544"/>
                    <a:gd name="connsiteY4" fmla="*/ 335639 h 337334"/>
                    <a:gd name="connsiteX5" fmla="*/ 119861 w 313544"/>
                    <a:gd name="connsiteY5" fmla="*/ 221339 h 337334"/>
                    <a:gd name="connsiteX6" fmla="*/ 297661 w 313544"/>
                    <a:gd name="connsiteY6" fmla="*/ 1206 h 3373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13544" h="337334">
                      <a:moveTo>
                        <a:pt x="297661" y="1206"/>
                      </a:moveTo>
                      <a:cubicBezTo>
                        <a:pt x="326589" y="-12905"/>
                        <a:pt x="310360" y="100689"/>
                        <a:pt x="293427" y="136672"/>
                      </a:cubicBezTo>
                      <a:cubicBezTo>
                        <a:pt x="276494" y="172655"/>
                        <a:pt x="234161" y="192412"/>
                        <a:pt x="196061" y="217106"/>
                      </a:cubicBezTo>
                      <a:cubicBezTo>
                        <a:pt x="157961" y="241800"/>
                        <a:pt x="97282" y="265084"/>
                        <a:pt x="64827" y="284839"/>
                      </a:cubicBezTo>
                      <a:cubicBezTo>
                        <a:pt x="32372" y="304594"/>
                        <a:pt x="-7845" y="346222"/>
                        <a:pt x="1327" y="335639"/>
                      </a:cubicBezTo>
                      <a:cubicBezTo>
                        <a:pt x="10499" y="325056"/>
                        <a:pt x="69767" y="271433"/>
                        <a:pt x="119861" y="221339"/>
                      </a:cubicBezTo>
                      <a:cubicBezTo>
                        <a:pt x="169955" y="171245"/>
                        <a:pt x="268733" y="15317"/>
                        <a:pt x="297661" y="1206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07" name="フリーフォーム: 図形 1606">
                  <a:extLst>
                    <a:ext uri="{FF2B5EF4-FFF2-40B4-BE49-F238E27FC236}">
                      <a16:creationId xmlns:a16="http://schemas.microsoft.com/office/drawing/2014/main" id="{6C1226B5-3636-4E6A-A337-B414B173079B}"/>
                    </a:ext>
                  </a:extLst>
                </p:cNvPr>
                <p:cNvSpPr/>
                <p:nvPr/>
              </p:nvSpPr>
              <p:spPr>
                <a:xfrm>
                  <a:off x="9097249" y="1820262"/>
                  <a:ext cx="207641" cy="119579"/>
                </a:xfrm>
                <a:custGeom>
                  <a:avLst/>
                  <a:gdLst>
                    <a:gd name="connsiteX0" fmla="*/ 184 w 207641"/>
                    <a:gd name="connsiteY0" fmla="*/ 71 h 119579"/>
                    <a:gd name="connsiteX1" fmla="*/ 177984 w 207641"/>
                    <a:gd name="connsiteY1" fmla="*/ 38171 h 119579"/>
                    <a:gd name="connsiteX2" fmla="*/ 207618 w 207641"/>
                    <a:gd name="connsiteY2" fmla="*/ 118605 h 119579"/>
                    <a:gd name="connsiteX3" fmla="*/ 182218 w 207641"/>
                    <a:gd name="connsiteY3" fmla="*/ 80505 h 119579"/>
                    <a:gd name="connsiteX4" fmla="*/ 144118 w 207641"/>
                    <a:gd name="connsiteY4" fmla="*/ 46638 h 119579"/>
                    <a:gd name="connsiteX5" fmla="*/ 184 w 207641"/>
                    <a:gd name="connsiteY5" fmla="*/ 71 h 1195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7641" h="119579">
                      <a:moveTo>
                        <a:pt x="184" y="71"/>
                      </a:moveTo>
                      <a:cubicBezTo>
                        <a:pt x="5828" y="-1340"/>
                        <a:pt x="143412" y="18415"/>
                        <a:pt x="177984" y="38171"/>
                      </a:cubicBezTo>
                      <a:cubicBezTo>
                        <a:pt x="212556" y="57927"/>
                        <a:pt x="206912" y="111549"/>
                        <a:pt x="207618" y="118605"/>
                      </a:cubicBezTo>
                      <a:cubicBezTo>
                        <a:pt x="208324" y="125661"/>
                        <a:pt x="192801" y="92499"/>
                        <a:pt x="182218" y="80505"/>
                      </a:cubicBezTo>
                      <a:cubicBezTo>
                        <a:pt x="171635" y="68511"/>
                        <a:pt x="168107" y="58632"/>
                        <a:pt x="144118" y="46638"/>
                      </a:cubicBezTo>
                      <a:cubicBezTo>
                        <a:pt x="120129" y="34644"/>
                        <a:pt x="-5460" y="1482"/>
                        <a:pt x="184" y="7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633449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オリンピック開幕直前特集＞ 東京に、凱歌を。 - Number1031号 - Number Web - ナンバー">
            <a:extLst>
              <a:ext uri="{FF2B5EF4-FFF2-40B4-BE49-F238E27FC236}">
                <a16:creationId xmlns:a16="http://schemas.microsoft.com/office/drawing/2014/main" id="{9DF8E090-0597-4AF2-AC77-C772E845AE7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 r="24200"/>
          <a:stretch/>
        </p:blipFill>
        <p:spPr bwMode="auto">
          <a:xfrm>
            <a:off x="0" y="260175"/>
            <a:ext cx="9601200" cy="12379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5418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" name="グループ化 123">
            <a:extLst>
              <a:ext uri="{FF2B5EF4-FFF2-40B4-BE49-F238E27FC236}">
                <a16:creationId xmlns:a16="http://schemas.microsoft.com/office/drawing/2014/main" id="{7C171979-1046-4A2F-92F6-762BD8F02666}"/>
              </a:ext>
            </a:extLst>
          </p:cNvPr>
          <p:cNvGrpSpPr/>
          <p:nvPr/>
        </p:nvGrpSpPr>
        <p:grpSpPr>
          <a:xfrm>
            <a:off x="3213419" y="3586421"/>
            <a:ext cx="3832950" cy="5592965"/>
            <a:chOff x="3213419" y="3586421"/>
            <a:chExt cx="3832950" cy="5592965"/>
          </a:xfrm>
        </p:grpSpPr>
        <p:sp>
          <p:nvSpPr>
            <p:cNvPr id="122" name="フリーフォーム: 図形 121">
              <a:extLst>
                <a:ext uri="{FF2B5EF4-FFF2-40B4-BE49-F238E27FC236}">
                  <a16:creationId xmlns:a16="http://schemas.microsoft.com/office/drawing/2014/main" id="{E179A9EF-E578-4E06-9433-558154359E9D}"/>
                </a:ext>
              </a:extLst>
            </p:cNvPr>
            <p:cNvSpPr/>
            <p:nvPr/>
          </p:nvSpPr>
          <p:spPr>
            <a:xfrm>
              <a:off x="3990220" y="3586421"/>
              <a:ext cx="1848988" cy="5513559"/>
            </a:xfrm>
            <a:custGeom>
              <a:avLst/>
              <a:gdLst>
                <a:gd name="connsiteX0" fmla="*/ 581780 w 1848988"/>
                <a:gd name="connsiteY0" fmla="*/ 23053 h 5513559"/>
                <a:gd name="connsiteX1" fmla="*/ 524028 w 1848988"/>
                <a:gd name="connsiteY1" fmla="*/ 716072 h 5513559"/>
                <a:gd name="connsiteX2" fmla="*/ 601031 w 1848988"/>
                <a:gd name="connsiteY2" fmla="*/ 812324 h 5513559"/>
                <a:gd name="connsiteX3" fmla="*/ 350774 w 1848988"/>
                <a:gd name="connsiteY3" fmla="*/ 1081832 h 5513559"/>
                <a:gd name="connsiteX4" fmla="*/ 158268 w 1848988"/>
                <a:gd name="connsiteY4" fmla="*/ 1399465 h 5513559"/>
                <a:gd name="connsiteX5" fmla="*/ 4264 w 1848988"/>
                <a:gd name="connsiteY5" fmla="*/ 4402547 h 5513559"/>
                <a:gd name="connsiteX6" fmla="*/ 331523 w 1848988"/>
                <a:gd name="connsiteY6" fmla="*/ 5432451 h 5513559"/>
                <a:gd name="connsiteX7" fmla="*/ 803161 w 1848988"/>
                <a:gd name="connsiteY7" fmla="*/ 5442076 h 5513559"/>
                <a:gd name="connsiteX8" fmla="*/ 1621308 w 1848988"/>
                <a:gd name="connsiteY8" fmla="*/ 5393950 h 5513559"/>
                <a:gd name="connsiteX9" fmla="*/ 1611683 w 1848988"/>
                <a:gd name="connsiteY9" fmla="*/ 4980063 h 5513559"/>
                <a:gd name="connsiteX10" fmla="*/ 1842689 w 1848988"/>
                <a:gd name="connsiteY10" fmla="*/ 1784476 h 5513559"/>
                <a:gd name="connsiteX11" fmla="*/ 1322925 w 1848988"/>
                <a:gd name="connsiteY11" fmla="*/ 898952 h 5513559"/>
                <a:gd name="connsiteX12" fmla="*/ 1284424 w 1848988"/>
                <a:gd name="connsiteY12" fmla="*/ 504316 h 5513559"/>
                <a:gd name="connsiteX13" fmla="*/ 1399927 w 1848988"/>
                <a:gd name="connsiteY13" fmla="*/ 196307 h 5513559"/>
                <a:gd name="connsiteX14" fmla="*/ 581780 w 1848988"/>
                <a:gd name="connsiteY14" fmla="*/ 23053 h 5513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48988" h="5513559">
                  <a:moveTo>
                    <a:pt x="581780" y="23053"/>
                  </a:moveTo>
                  <a:cubicBezTo>
                    <a:pt x="435797" y="109680"/>
                    <a:pt x="520820" y="584527"/>
                    <a:pt x="524028" y="716072"/>
                  </a:cubicBezTo>
                  <a:cubicBezTo>
                    <a:pt x="527236" y="847617"/>
                    <a:pt x="629907" y="751364"/>
                    <a:pt x="601031" y="812324"/>
                  </a:cubicBezTo>
                  <a:cubicBezTo>
                    <a:pt x="572155" y="873284"/>
                    <a:pt x="424568" y="983975"/>
                    <a:pt x="350774" y="1081832"/>
                  </a:cubicBezTo>
                  <a:cubicBezTo>
                    <a:pt x="276980" y="1179689"/>
                    <a:pt x="216020" y="846013"/>
                    <a:pt x="158268" y="1399465"/>
                  </a:cubicBezTo>
                  <a:cubicBezTo>
                    <a:pt x="100516" y="1952917"/>
                    <a:pt x="-24612" y="3730383"/>
                    <a:pt x="4264" y="4402547"/>
                  </a:cubicBezTo>
                  <a:cubicBezTo>
                    <a:pt x="33140" y="5074711"/>
                    <a:pt x="198374" y="5259196"/>
                    <a:pt x="331523" y="5432451"/>
                  </a:cubicBezTo>
                  <a:cubicBezTo>
                    <a:pt x="464672" y="5605706"/>
                    <a:pt x="588197" y="5448493"/>
                    <a:pt x="803161" y="5442076"/>
                  </a:cubicBezTo>
                  <a:cubicBezTo>
                    <a:pt x="1018125" y="5435659"/>
                    <a:pt x="1486554" y="5470952"/>
                    <a:pt x="1621308" y="5393950"/>
                  </a:cubicBezTo>
                  <a:cubicBezTo>
                    <a:pt x="1756062" y="5316948"/>
                    <a:pt x="1574786" y="5581642"/>
                    <a:pt x="1611683" y="4980063"/>
                  </a:cubicBezTo>
                  <a:cubicBezTo>
                    <a:pt x="1648580" y="4378484"/>
                    <a:pt x="1890815" y="2464661"/>
                    <a:pt x="1842689" y="1784476"/>
                  </a:cubicBezTo>
                  <a:cubicBezTo>
                    <a:pt x="1794563" y="1104291"/>
                    <a:pt x="1415969" y="1112312"/>
                    <a:pt x="1322925" y="898952"/>
                  </a:cubicBezTo>
                  <a:cubicBezTo>
                    <a:pt x="1229881" y="685592"/>
                    <a:pt x="1271590" y="621423"/>
                    <a:pt x="1284424" y="504316"/>
                  </a:cubicBezTo>
                  <a:cubicBezTo>
                    <a:pt x="1297258" y="387209"/>
                    <a:pt x="1518638" y="276517"/>
                    <a:pt x="1399927" y="196307"/>
                  </a:cubicBezTo>
                  <a:cubicBezTo>
                    <a:pt x="1281216" y="116097"/>
                    <a:pt x="727763" y="-63574"/>
                    <a:pt x="581780" y="2305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フリーフォーム: 図形 118">
              <a:extLst>
                <a:ext uri="{FF2B5EF4-FFF2-40B4-BE49-F238E27FC236}">
                  <a16:creationId xmlns:a16="http://schemas.microsoft.com/office/drawing/2014/main" id="{FEE04743-18C8-4547-93C4-DEF7BF26C39F}"/>
                </a:ext>
              </a:extLst>
            </p:cNvPr>
            <p:cNvSpPr/>
            <p:nvPr/>
          </p:nvSpPr>
          <p:spPr>
            <a:xfrm>
              <a:off x="3297908" y="3766136"/>
              <a:ext cx="3748461" cy="5374180"/>
            </a:xfrm>
            <a:custGeom>
              <a:avLst/>
              <a:gdLst>
                <a:gd name="connsiteX0" fmla="*/ 725452 w 3748461"/>
                <a:gd name="connsiteY0" fmla="*/ 64719 h 5374180"/>
                <a:gd name="connsiteX1" fmla="*/ 994959 w 3748461"/>
                <a:gd name="connsiteY1" fmla="*/ 64719 h 5374180"/>
                <a:gd name="connsiteX2" fmla="*/ 2535001 w 3748461"/>
                <a:gd name="connsiteY2" fmla="*/ 237973 h 5374180"/>
                <a:gd name="connsiteX3" fmla="*/ 340441 w 3748461"/>
                <a:gd name="connsiteY3" fmla="*/ 382352 h 5374180"/>
                <a:gd name="connsiteX4" fmla="*/ 3747785 w 3748461"/>
                <a:gd name="connsiteY4" fmla="*/ 757738 h 5374180"/>
                <a:gd name="connsiteX5" fmla="*/ 13183 w 3748461"/>
                <a:gd name="connsiteY5" fmla="*/ 815489 h 5374180"/>
                <a:gd name="connsiteX6" fmla="*/ 2496500 w 3748461"/>
                <a:gd name="connsiteY6" fmla="*/ 902117 h 5374180"/>
                <a:gd name="connsiteX7" fmla="*/ 2188492 w 3748461"/>
                <a:gd name="connsiteY7" fmla="*/ 1412256 h 5374180"/>
                <a:gd name="connsiteX8" fmla="*/ 2506126 w 3748461"/>
                <a:gd name="connsiteY8" fmla="*/ 4203582 h 5374180"/>
                <a:gd name="connsiteX9" fmla="*/ 2111490 w 3748461"/>
                <a:gd name="connsiteY9" fmla="*/ 1662512 h 5374180"/>
                <a:gd name="connsiteX10" fmla="*/ 1755355 w 3748461"/>
                <a:gd name="connsiteY10" fmla="*/ 5166108 h 5374180"/>
                <a:gd name="connsiteX11" fmla="*/ 61309 w 3748461"/>
                <a:gd name="connsiteY11" fmla="*/ 4915851 h 5374180"/>
                <a:gd name="connsiteX12" fmla="*/ 2467625 w 3748461"/>
                <a:gd name="connsiteY12" fmla="*/ 4463464 h 5374180"/>
                <a:gd name="connsiteX13" fmla="*/ 552197 w 3748461"/>
                <a:gd name="connsiteY13" fmla="*/ 3962950 h 5374180"/>
                <a:gd name="connsiteX14" fmla="*/ 917957 w 3748461"/>
                <a:gd name="connsiteY14" fmla="*/ 1373755 h 5374180"/>
                <a:gd name="connsiteX15" fmla="*/ 224938 w 3748461"/>
                <a:gd name="connsiteY15" fmla="*/ 2942672 h 5374180"/>
                <a:gd name="connsiteX16" fmla="*/ 629199 w 3748461"/>
                <a:gd name="connsiteY16" fmla="*/ 4001451 h 5374180"/>
                <a:gd name="connsiteX17" fmla="*/ 860206 w 3748461"/>
                <a:gd name="connsiteY17" fmla="*/ 1758765 h 5374180"/>
                <a:gd name="connsiteX18" fmla="*/ 706201 w 3748461"/>
                <a:gd name="connsiteY18" fmla="*/ 1229376 h 5374180"/>
                <a:gd name="connsiteX19" fmla="*/ 1331844 w 3748461"/>
                <a:gd name="connsiteY19" fmla="*/ 1027245 h 5374180"/>
                <a:gd name="connsiteX20" fmla="*/ 1437721 w 3748461"/>
                <a:gd name="connsiteY20" fmla="*/ 844365 h 5374180"/>
                <a:gd name="connsiteX21" fmla="*/ 725452 w 3748461"/>
                <a:gd name="connsiteY21" fmla="*/ 64719 h 5374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748461" h="5374180">
                  <a:moveTo>
                    <a:pt x="725452" y="64719"/>
                  </a:moveTo>
                  <a:cubicBezTo>
                    <a:pt x="651658" y="-65222"/>
                    <a:pt x="693367" y="35843"/>
                    <a:pt x="994959" y="64719"/>
                  </a:cubicBezTo>
                  <a:cubicBezTo>
                    <a:pt x="1296551" y="93595"/>
                    <a:pt x="2644087" y="185034"/>
                    <a:pt x="2535001" y="237973"/>
                  </a:cubicBezTo>
                  <a:cubicBezTo>
                    <a:pt x="2425915" y="290912"/>
                    <a:pt x="138310" y="295725"/>
                    <a:pt x="340441" y="382352"/>
                  </a:cubicBezTo>
                  <a:cubicBezTo>
                    <a:pt x="542572" y="468980"/>
                    <a:pt x="3802328" y="685548"/>
                    <a:pt x="3747785" y="757738"/>
                  </a:cubicBezTo>
                  <a:cubicBezTo>
                    <a:pt x="3693242" y="829928"/>
                    <a:pt x="221730" y="791426"/>
                    <a:pt x="13183" y="815489"/>
                  </a:cubicBezTo>
                  <a:cubicBezTo>
                    <a:pt x="-195364" y="839552"/>
                    <a:pt x="2133949" y="802656"/>
                    <a:pt x="2496500" y="902117"/>
                  </a:cubicBezTo>
                  <a:cubicBezTo>
                    <a:pt x="2859052" y="1001578"/>
                    <a:pt x="2186888" y="862012"/>
                    <a:pt x="2188492" y="1412256"/>
                  </a:cubicBezTo>
                  <a:cubicBezTo>
                    <a:pt x="2190096" y="1962500"/>
                    <a:pt x="2518960" y="4161873"/>
                    <a:pt x="2506126" y="4203582"/>
                  </a:cubicBezTo>
                  <a:cubicBezTo>
                    <a:pt x="2493292" y="4245291"/>
                    <a:pt x="2236618" y="1502091"/>
                    <a:pt x="2111490" y="1662512"/>
                  </a:cubicBezTo>
                  <a:cubicBezTo>
                    <a:pt x="1986362" y="1822933"/>
                    <a:pt x="2097052" y="4623885"/>
                    <a:pt x="1755355" y="5166108"/>
                  </a:cubicBezTo>
                  <a:cubicBezTo>
                    <a:pt x="1413658" y="5708331"/>
                    <a:pt x="-57403" y="5032958"/>
                    <a:pt x="61309" y="4915851"/>
                  </a:cubicBezTo>
                  <a:cubicBezTo>
                    <a:pt x="180021" y="4798744"/>
                    <a:pt x="2385810" y="4622281"/>
                    <a:pt x="2467625" y="4463464"/>
                  </a:cubicBezTo>
                  <a:cubicBezTo>
                    <a:pt x="2549440" y="4304647"/>
                    <a:pt x="810475" y="4477902"/>
                    <a:pt x="552197" y="3962950"/>
                  </a:cubicBezTo>
                  <a:cubicBezTo>
                    <a:pt x="293919" y="3447999"/>
                    <a:pt x="972500" y="1543801"/>
                    <a:pt x="917957" y="1373755"/>
                  </a:cubicBezTo>
                  <a:cubicBezTo>
                    <a:pt x="863414" y="1203709"/>
                    <a:pt x="273064" y="2504723"/>
                    <a:pt x="224938" y="2942672"/>
                  </a:cubicBezTo>
                  <a:cubicBezTo>
                    <a:pt x="176812" y="3380621"/>
                    <a:pt x="523321" y="4198769"/>
                    <a:pt x="629199" y="4001451"/>
                  </a:cubicBezTo>
                  <a:cubicBezTo>
                    <a:pt x="735077" y="3804133"/>
                    <a:pt x="847372" y="2220777"/>
                    <a:pt x="860206" y="1758765"/>
                  </a:cubicBezTo>
                  <a:cubicBezTo>
                    <a:pt x="873040" y="1296753"/>
                    <a:pt x="627595" y="1351296"/>
                    <a:pt x="706201" y="1229376"/>
                  </a:cubicBezTo>
                  <a:cubicBezTo>
                    <a:pt x="784807" y="1107456"/>
                    <a:pt x="1209924" y="1091413"/>
                    <a:pt x="1331844" y="1027245"/>
                  </a:cubicBezTo>
                  <a:cubicBezTo>
                    <a:pt x="1453764" y="963077"/>
                    <a:pt x="1540390" y="1006390"/>
                    <a:pt x="1437721" y="844365"/>
                  </a:cubicBezTo>
                  <a:cubicBezTo>
                    <a:pt x="1335052" y="682340"/>
                    <a:pt x="799246" y="194660"/>
                    <a:pt x="725452" y="64719"/>
                  </a:cubicBezTo>
                  <a:close/>
                </a:path>
              </a:pathLst>
            </a:custGeom>
            <a:solidFill>
              <a:srgbClr val="0070C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" name="フリーフォーム: 図形 116">
              <a:extLst>
                <a:ext uri="{FF2B5EF4-FFF2-40B4-BE49-F238E27FC236}">
                  <a16:creationId xmlns:a16="http://schemas.microsoft.com/office/drawing/2014/main" id="{8B823B3A-E1DB-4C62-B768-EBA39965E05E}"/>
                </a:ext>
              </a:extLst>
            </p:cNvPr>
            <p:cNvSpPr/>
            <p:nvPr/>
          </p:nvSpPr>
          <p:spPr>
            <a:xfrm>
              <a:off x="3372302" y="3716288"/>
              <a:ext cx="2710043" cy="5266533"/>
            </a:xfrm>
            <a:custGeom>
              <a:avLst/>
              <a:gdLst>
                <a:gd name="connsiteX0" fmla="*/ 1446537 w 3443461"/>
                <a:gd name="connsiteY0" fmla="*/ 12801 h 6691812"/>
                <a:gd name="connsiteX1" fmla="*/ 1611637 w 3443461"/>
                <a:gd name="connsiteY1" fmla="*/ 50901 h 6691812"/>
                <a:gd name="connsiteX2" fmla="*/ 2373637 w 3443461"/>
                <a:gd name="connsiteY2" fmla="*/ 165201 h 6691812"/>
                <a:gd name="connsiteX3" fmla="*/ 1560837 w 3443461"/>
                <a:gd name="connsiteY3" fmla="*/ 254101 h 6691812"/>
                <a:gd name="connsiteX4" fmla="*/ 2678437 w 3443461"/>
                <a:gd name="connsiteY4" fmla="*/ 597001 h 6691812"/>
                <a:gd name="connsiteX5" fmla="*/ 2119637 w 3443461"/>
                <a:gd name="connsiteY5" fmla="*/ 1016101 h 6691812"/>
                <a:gd name="connsiteX6" fmla="*/ 2360937 w 3443461"/>
                <a:gd name="connsiteY6" fmla="*/ 1181201 h 6691812"/>
                <a:gd name="connsiteX7" fmla="*/ 1116337 w 3443461"/>
                <a:gd name="connsiteY7" fmla="*/ 1244701 h 6691812"/>
                <a:gd name="connsiteX8" fmla="*/ 2373637 w 3443461"/>
                <a:gd name="connsiteY8" fmla="*/ 1422501 h 6691812"/>
                <a:gd name="connsiteX9" fmla="*/ 1713237 w 3443461"/>
                <a:gd name="connsiteY9" fmla="*/ 1613001 h 6691812"/>
                <a:gd name="connsiteX10" fmla="*/ 2373637 w 3443461"/>
                <a:gd name="connsiteY10" fmla="*/ 1689201 h 6691812"/>
                <a:gd name="connsiteX11" fmla="*/ 2272037 w 3443461"/>
                <a:gd name="connsiteY11" fmla="*/ 2044801 h 6691812"/>
                <a:gd name="connsiteX12" fmla="*/ 3021337 w 3443461"/>
                <a:gd name="connsiteY12" fmla="*/ 2121001 h 6691812"/>
                <a:gd name="connsiteX13" fmla="*/ 11437 w 3443461"/>
                <a:gd name="connsiteY13" fmla="*/ 2184501 h 6691812"/>
                <a:gd name="connsiteX14" fmla="*/ 2043437 w 3443461"/>
                <a:gd name="connsiteY14" fmla="*/ 2044801 h 6691812"/>
                <a:gd name="connsiteX15" fmla="*/ 3440437 w 3443461"/>
                <a:gd name="connsiteY15" fmla="*/ 2248001 h 6691812"/>
                <a:gd name="connsiteX16" fmla="*/ 1675137 w 3443461"/>
                <a:gd name="connsiteY16" fmla="*/ 2413101 h 6691812"/>
                <a:gd name="connsiteX17" fmla="*/ 2564137 w 3443461"/>
                <a:gd name="connsiteY17" fmla="*/ 2552801 h 6691812"/>
                <a:gd name="connsiteX18" fmla="*/ 2678437 w 3443461"/>
                <a:gd name="connsiteY18" fmla="*/ 2641701 h 6691812"/>
                <a:gd name="connsiteX19" fmla="*/ 2780037 w 3443461"/>
                <a:gd name="connsiteY19" fmla="*/ 2946501 h 6691812"/>
                <a:gd name="connsiteX20" fmla="*/ 2627637 w 3443461"/>
                <a:gd name="connsiteY20" fmla="*/ 3327501 h 6691812"/>
                <a:gd name="connsiteX21" fmla="*/ 2843537 w 3443461"/>
                <a:gd name="connsiteY21" fmla="*/ 3606901 h 6691812"/>
                <a:gd name="connsiteX22" fmla="*/ 1459237 w 3443461"/>
                <a:gd name="connsiteY22" fmla="*/ 2603601 h 6691812"/>
                <a:gd name="connsiteX23" fmla="*/ 1116337 w 3443461"/>
                <a:gd name="connsiteY23" fmla="*/ 3111601 h 6691812"/>
                <a:gd name="connsiteX24" fmla="*/ 2957837 w 3443461"/>
                <a:gd name="connsiteY24" fmla="*/ 3251301 h 6691812"/>
                <a:gd name="connsiteX25" fmla="*/ 3008637 w 3443461"/>
                <a:gd name="connsiteY25" fmla="*/ 4216501 h 6691812"/>
                <a:gd name="connsiteX26" fmla="*/ 2894337 w 3443461"/>
                <a:gd name="connsiteY26" fmla="*/ 6007201 h 6691812"/>
                <a:gd name="connsiteX27" fmla="*/ 2665737 w 3443461"/>
                <a:gd name="connsiteY27" fmla="*/ 6540601 h 6691812"/>
                <a:gd name="connsiteX28" fmla="*/ 1954537 w 3443461"/>
                <a:gd name="connsiteY28" fmla="*/ 6667601 h 6691812"/>
                <a:gd name="connsiteX29" fmla="*/ 2272037 w 3443461"/>
                <a:gd name="connsiteY29" fmla="*/ 6134201 h 6691812"/>
                <a:gd name="connsiteX30" fmla="*/ 836937 w 3443461"/>
                <a:gd name="connsiteY30" fmla="*/ 6502501 h 6691812"/>
                <a:gd name="connsiteX31" fmla="*/ 1827537 w 3443461"/>
                <a:gd name="connsiteY31" fmla="*/ 4991201 h 6691812"/>
                <a:gd name="connsiteX32" fmla="*/ 2475237 w 3443461"/>
                <a:gd name="connsiteY32" fmla="*/ 4407001 h 6691812"/>
                <a:gd name="connsiteX33" fmla="*/ 1446537 w 3443461"/>
                <a:gd name="connsiteY33" fmla="*/ 4876901 h 6691812"/>
                <a:gd name="connsiteX34" fmla="*/ 2741937 w 3443461"/>
                <a:gd name="connsiteY34" fmla="*/ 6032601 h 6691812"/>
                <a:gd name="connsiteX35" fmla="*/ 1179837 w 3443461"/>
                <a:gd name="connsiteY35" fmla="*/ 6058001 h 6691812"/>
                <a:gd name="connsiteX36" fmla="*/ 722637 w 3443461"/>
                <a:gd name="connsiteY36" fmla="*/ 4724501 h 6691812"/>
                <a:gd name="connsiteX37" fmla="*/ 1421137 w 3443461"/>
                <a:gd name="connsiteY37" fmla="*/ 1193901 h 6691812"/>
                <a:gd name="connsiteX38" fmla="*/ 1027437 w 3443461"/>
                <a:gd name="connsiteY38" fmla="*/ 863701 h 6691812"/>
                <a:gd name="connsiteX39" fmla="*/ 1967237 w 3443461"/>
                <a:gd name="connsiteY39" fmla="*/ 698601 h 6691812"/>
                <a:gd name="connsiteX40" fmla="*/ 1306837 w 3443461"/>
                <a:gd name="connsiteY40" fmla="*/ 444601 h 6691812"/>
                <a:gd name="connsiteX41" fmla="*/ 1662437 w 3443461"/>
                <a:gd name="connsiteY41" fmla="*/ 266801 h 6691812"/>
                <a:gd name="connsiteX42" fmla="*/ 1446537 w 3443461"/>
                <a:gd name="connsiteY42" fmla="*/ 12801 h 6691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3443461" h="6691812">
                  <a:moveTo>
                    <a:pt x="1446537" y="12801"/>
                  </a:moveTo>
                  <a:cubicBezTo>
                    <a:pt x="1438070" y="-23182"/>
                    <a:pt x="1457120" y="25501"/>
                    <a:pt x="1611637" y="50901"/>
                  </a:cubicBezTo>
                  <a:cubicBezTo>
                    <a:pt x="1766154" y="76301"/>
                    <a:pt x="2382104" y="131334"/>
                    <a:pt x="2373637" y="165201"/>
                  </a:cubicBezTo>
                  <a:cubicBezTo>
                    <a:pt x="2365170" y="199068"/>
                    <a:pt x="1510037" y="182134"/>
                    <a:pt x="1560837" y="254101"/>
                  </a:cubicBezTo>
                  <a:cubicBezTo>
                    <a:pt x="1611637" y="326068"/>
                    <a:pt x="2585304" y="470001"/>
                    <a:pt x="2678437" y="597001"/>
                  </a:cubicBezTo>
                  <a:cubicBezTo>
                    <a:pt x="2771570" y="724001"/>
                    <a:pt x="2172554" y="918734"/>
                    <a:pt x="2119637" y="1016101"/>
                  </a:cubicBezTo>
                  <a:cubicBezTo>
                    <a:pt x="2066720" y="1113468"/>
                    <a:pt x="2528154" y="1143101"/>
                    <a:pt x="2360937" y="1181201"/>
                  </a:cubicBezTo>
                  <a:cubicBezTo>
                    <a:pt x="2193720" y="1219301"/>
                    <a:pt x="1114220" y="1204484"/>
                    <a:pt x="1116337" y="1244701"/>
                  </a:cubicBezTo>
                  <a:cubicBezTo>
                    <a:pt x="1118454" y="1284918"/>
                    <a:pt x="2274154" y="1361118"/>
                    <a:pt x="2373637" y="1422501"/>
                  </a:cubicBezTo>
                  <a:cubicBezTo>
                    <a:pt x="2473120" y="1483884"/>
                    <a:pt x="1713237" y="1568551"/>
                    <a:pt x="1713237" y="1613001"/>
                  </a:cubicBezTo>
                  <a:cubicBezTo>
                    <a:pt x="1713237" y="1657451"/>
                    <a:pt x="2280504" y="1617234"/>
                    <a:pt x="2373637" y="1689201"/>
                  </a:cubicBezTo>
                  <a:cubicBezTo>
                    <a:pt x="2466770" y="1761168"/>
                    <a:pt x="2164087" y="1972834"/>
                    <a:pt x="2272037" y="2044801"/>
                  </a:cubicBezTo>
                  <a:cubicBezTo>
                    <a:pt x="2379987" y="2116768"/>
                    <a:pt x="3398104" y="2097718"/>
                    <a:pt x="3021337" y="2121001"/>
                  </a:cubicBezTo>
                  <a:cubicBezTo>
                    <a:pt x="2644570" y="2144284"/>
                    <a:pt x="174420" y="2197201"/>
                    <a:pt x="11437" y="2184501"/>
                  </a:cubicBezTo>
                  <a:cubicBezTo>
                    <a:pt x="-151546" y="2171801"/>
                    <a:pt x="1471937" y="2034218"/>
                    <a:pt x="2043437" y="2044801"/>
                  </a:cubicBezTo>
                  <a:cubicBezTo>
                    <a:pt x="2614937" y="2055384"/>
                    <a:pt x="3501820" y="2186618"/>
                    <a:pt x="3440437" y="2248001"/>
                  </a:cubicBezTo>
                  <a:cubicBezTo>
                    <a:pt x="3379054" y="2309384"/>
                    <a:pt x="1821187" y="2362301"/>
                    <a:pt x="1675137" y="2413101"/>
                  </a:cubicBezTo>
                  <a:cubicBezTo>
                    <a:pt x="1529087" y="2463901"/>
                    <a:pt x="2396920" y="2514701"/>
                    <a:pt x="2564137" y="2552801"/>
                  </a:cubicBezTo>
                  <a:cubicBezTo>
                    <a:pt x="2731354" y="2590901"/>
                    <a:pt x="2642454" y="2576084"/>
                    <a:pt x="2678437" y="2641701"/>
                  </a:cubicBezTo>
                  <a:cubicBezTo>
                    <a:pt x="2714420" y="2707318"/>
                    <a:pt x="2788504" y="2832201"/>
                    <a:pt x="2780037" y="2946501"/>
                  </a:cubicBezTo>
                  <a:cubicBezTo>
                    <a:pt x="2771570" y="3060801"/>
                    <a:pt x="2617054" y="3217434"/>
                    <a:pt x="2627637" y="3327501"/>
                  </a:cubicBezTo>
                  <a:cubicBezTo>
                    <a:pt x="2638220" y="3437568"/>
                    <a:pt x="3038270" y="3727551"/>
                    <a:pt x="2843537" y="3606901"/>
                  </a:cubicBezTo>
                  <a:cubicBezTo>
                    <a:pt x="2648804" y="3486251"/>
                    <a:pt x="1747104" y="2686151"/>
                    <a:pt x="1459237" y="2603601"/>
                  </a:cubicBezTo>
                  <a:cubicBezTo>
                    <a:pt x="1171370" y="2521051"/>
                    <a:pt x="866571" y="3003651"/>
                    <a:pt x="1116337" y="3111601"/>
                  </a:cubicBezTo>
                  <a:cubicBezTo>
                    <a:pt x="1366103" y="3219551"/>
                    <a:pt x="2642454" y="3067151"/>
                    <a:pt x="2957837" y="3251301"/>
                  </a:cubicBezTo>
                  <a:cubicBezTo>
                    <a:pt x="3273220" y="3435451"/>
                    <a:pt x="3019220" y="3757184"/>
                    <a:pt x="3008637" y="4216501"/>
                  </a:cubicBezTo>
                  <a:cubicBezTo>
                    <a:pt x="2998054" y="4675818"/>
                    <a:pt x="2951487" y="5619851"/>
                    <a:pt x="2894337" y="6007201"/>
                  </a:cubicBezTo>
                  <a:cubicBezTo>
                    <a:pt x="2837187" y="6394551"/>
                    <a:pt x="2822370" y="6430534"/>
                    <a:pt x="2665737" y="6540601"/>
                  </a:cubicBezTo>
                  <a:cubicBezTo>
                    <a:pt x="2509104" y="6650668"/>
                    <a:pt x="2020154" y="6735334"/>
                    <a:pt x="1954537" y="6667601"/>
                  </a:cubicBezTo>
                  <a:cubicBezTo>
                    <a:pt x="1888920" y="6599868"/>
                    <a:pt x="2458304" y="6161718"/>
                    <a:pt x="2272037" y="6134201"/>
                  </a:cubicBezTo>
                  <a:cubicBezTo>
                    <a:pt x="2085770" y="6106684"/>
                    <a:pt x="911020" y="6693001"/>
                    <a:pt x="836937" y="6502501"/>
                  </a:cubicBezTo>
                  <a:cubicBezTo>
                    <a:pt x="762854" y="6312001"/>
                    <a:pt x="1554487" y="5340451"/>
                    <a:pt x="1827537" y="4991201"/>
                  </a:cubicBezTo>
                  <a:cubicBezTo>
                    <a:pt x="2100587" y="4641951"/>
                    <a:pt x="2538737" y="4426051"/>
                    <a:pt x="2475237" y="4407001"/>
                  </a:cubicBezTo>
                  <a:cubicBezTo>
                    <a:pt x="2411737" y="4387951"/>
                    <a:pt x="1402087" y="4605968"/>
                    <a:pt x="1446537" y="4876901"/>
                  </a:cubicBezTo>
                  <a:cubicBezTo>
                    <a:pt x="1490987" y="5147834"/>
                    <a:pt x="2786387" y="5835751"/>
                    <a:pt x="2741937" y="6032601"/>
                  </a:cubicBezTo>
                  <a:cubicBezTo>
                    <a:pt x="2697487" y="6229451"/>
                    <a:pt x="1516387" y="6276018"/>
                    <a:pt x="1179837" y="6058001"/>
                  </a:cubicBezTo>
                  <a:cubicBezTo>
                    <a:pt x="843287" y="5839984"/>
                    <a:pt x="682420" y="5535184"/>
                    <a:pt x="722637" y="4724501"/>
                  </a:cubicBezTo>
                  <a:cubicBezTo>
                    <a:pt x="762854" y="3913818"/>
                    <a:pt x="1370337" y="1837368"/>
                    <a:pt x="1421137" y="1193901"/>
                  </a:cubicBezTo>
                  <a:cubicBezTo>
                    <a:pt x="1471937" y="550434"/>
                    <a:pt x="936420" y="946251"/>
                    <a:pt x="1027437" y="863701"/>
                  </a:cubicBezTo>
                  <a:cubicBezTo>
                    <a:pt x="1118454" y="781151"/>
                    <a:pt x="1920670" y="768451"/>
                    <a:pt x="1967237" y="698601"/>
                  </a:cubicBezTo>
                  <a:cubicBezTo>
                    <a:pt x="2013804" y="628751"/>
                    <a:pt x="1357637" y="516568"/>
                    <a:pt x="1306837" y="444601"/>
                  </a:cubicBezTo>
                  <a:cubicBezTo>
                    <a:pt x="1256037" y="372634"/>
                    <a:pt x="1643387" y="340884"/>
                    <a:pt x="1662437" y="266801"/>
                  </a:cubicBezTo>
                  <a:cubicBezTo>
                    <a:pt x="1681487" y="192718"/>
                    <a:pt x="1455004" y="48784"/>
                    <a:pt x="1446537" y="12801"/>
                  </a:cubicBezTo>
                  <a:close/>
                </a:path>
              </a:pathLst>
            </a:custGeom>
            <a:solidFill>
              <a:srgbClr val="0070C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3754C8A1-89F0-4EF3-98C7-65DD16E0B4C3}"/>
                </a:ext>
              </a:extLst>
            </p:cNvPr>
            <p:cNvGrpSpPr/>
            <p:nvPr/>
          </p:nvGrpSpPr>
          <p:grpSpPr>
            <a:xfrm rot="19810437">
              <a:off x="3213419" y="3622213"/>
              <a:ext cx="3174362" cy="5557173"/>
              <a:chOff x="3893813" y="-106665"/>
              <a:chExt cx="4033438" cy="7061108"/>
            </a:xfrm>
          </p:grpSpPr>
          <p:grpSp>
            <p:nvGrpSpPr>
              <p:cNvPr id="5" name="グループ化 4">
                <a:extLst>
                  <a:ext uri="{FF2B5EF4-FFF2-40B4-BE49-F238E27FC236}">
                    <a16:creationId xmlns:a16="http://schemas.microsoft.com/office/drawing/2014/main" id="{D9A4C481-479C-4207-8859-D0EC9E93C9E0}"/>
                  </a:ext>
                </a:extLst>
              </p:cNvPr>
              <p:cNvGrpSpPr/>
              <p:nvPr/>
            </p:nvGrpSpPr>
            <p:grpSpPr>
              <a:xfrm rot="1800000">
                <a:off x="5061464" y="-106665"/>
                <a:ext cx="1158468" cy="6591078"/>
                <a:chOff x="4998492" y="128350"/>
                <a:chExt cx="1158468" cy="6591078"/>
              </a:xfrm>
              <a:solidFill>
                <a:srgbClr val="0000FF"/>
              </a:solidFill>
            </p:grpSpPr>
            <p:sp>
              <p:nvSpPr>
                <p:cNvPr id="99" name="フリーフォーム: 図形 98">
                  <a:extLst>
                    <a:ext uri="{FF2B5EF4-FFF2-40B4-BE49-F238E27FC236}">
                      <a16:creationId xmlns:a16="http://schemas.microsoft.com/office/drawing/2014/main" id="{8E302772-CB4C-4446-9DC8-923920392454}"/>
                    </a:ext>
                  </a:extLst>
                </p:cNvPr>
                <p:cNvSpPr/>
                <p:nvPr/>
              </p:nvSpPr>
              <p:spPr>
                <a:xfrm>
                  <a:off x="5594095" y="128350"/>
                  <a:ext cx="511480" cy="68534"/>
                </a:xfrm>
                <a:custGeom>
                  <a:avLst/>
                  <a:gdLst>
                    <a:gd name="connsiteX0" fmla="*/ 511430 w 511480"/>
                    <a:gd name="connsiteY0" fmla="*/ 5000 h 68534"/>
                    <a:gd name="connsiteX1" fmla="*/ 276480 w 511480"/>
                    <a:gd name="connsiteY1" fmla="*/ 14525 h 68534"/>
                    <a:gd name="connsiteX2" fmla="*/ 105030 w 511480"/>
                    <a:gd name="connsiteY2" fmla="*/ 36750 h 68534"/>
                    <a:gd name="connsiteX3" fmla="*/ 255 w 511480"/>
                    <a:gd name="connsiteY3" fmla="*/ 68500 h 68534"/>
                    <a:gd name="connsiteX4" fmla="*/ 82805 w 511480"/>
                    <a:gd name="connsiteY4" fmla="*/ 30400 h 68534"/>
                    <a:gd name="connsiteX5" fmla="*/ 295530 w 511480"/>
                    <a:gd name="connsiteY5" fmla="*/ 1825 h 68534"/>
                    <a:gd name="connsiteX6" fmla="*/ 511430 w 511480"/>
                    <a:gd name="connsiteY6" fmla="*/ 5000 h 685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11480" h="68534">
                      <a:moveTo>
                        <a:pt x="511430" y="5000"/>
                      </a:moveTo>
                      <a:cubicBezTo>
                        <a:pt x="508255" y="7117"/>
                        <a:pt x="344213" y="9233"/>
                        <a:pt x="276480" y="14525"/>
                      </a:cubicBezTo>
                      <a:cubicBezTo>
                        <a:pt x="208747" y="19817"/>
                        <a:pt x="151067" y="27754"/>
                        <a:pt x="105030" y="36750"/>
                      </a:cubicBezTo>
                      <a:cubicBezTo>
                        <a:pt x="58993" y="45746"/>
                        <a:pt x="3959" y="69558"/>
                        <a:pt x="255" y="68500"/>
                      </a:cubicBezTo>
                      <a:cubicBezTo>
                        <a:pt x="-3449" y="67442"/>
                        <a:pt x="33593" y="41512"/>
                        <a:pt x="82805" y="30400"/>
                      </a:cubicBezTo>
                      <a:cubicBezTo>
                        <a:pt x="132017" y="19288"/>
                        <a:pt x="222505" y="6588"/>
                        <a:pt x="295530" y="1825"/>
                      </a:cubicBezTo>
                      <a:cubicBezTo>
                        <a:pt x="368555" y="-2938"/>
                        <a:pt x="514605" y="2883"/>
                        <a:pt x="511430" y="500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0" name="フリーフォーム: 図形 99">
                  <a:extLst>
                    <a:ext uri="{FF2B5EF4-FFF2-40B4-BE49-F238E27FC236}">
                      <a16:creationId xmlns:a16="http://schemas.microsoft.com/office/drawing/2014/main" id="{38BED7A1-E0CB-47A1-BE95-1C60A7CF2244}"/>
                    </a:ext>
                  </a:extLst>
                </p:cNvPr>
                <p:cNvSpPr/>
                <p:nvPr/>
              </p:nvSpPr>
              <p:spPr>
                <a:xfrm>
                  <a:off x="5524234" y="218866"/>
                  <a:ext cx="76665" cy="626078"/>
                </a:xfrm>
                <a:custGeom>
                  <a:avLst/>
                  <a:gdLst>
                    <a:gd name="connsiteX0" fmla="*/ 60591 w 76665"/>
                    <a:gd name="connsiteY0" fmla="*/ 209 h 626078"/>
                    <a:gd name="connsiteX1" fmla="*/ 60591 w 76665"/>
                    <a:gd name="connsiteY1" fmla="*/ 187534 h 626078"/>
                    <a:gd name="connsiteX2" fmla="*/ 44716 w 76665"/>
                    <a:gd name="connsiteY2" fmla="*/ 343109 h 626078"/>
                    <a:gd name="connsiteX3" fmla="*/ 3441 w 76665"/>
                    <a:gd name="connsiteY3" fmla="*/ 552659 h 626078"/>
                    <a:gd name="connsiteX4" fmla="*/ 3441 w 76665"/>
                    <a:gd name="connsiteY4" fmla="*/ 625684 h 626078"/>
                    <a:gd name="connsiteX5" fmla="*/ 12966 w 76665"/>
                    <a:gd name="connsiteY5" fmla="*/ 527259 h 626078"/>
                    <a:gd name="connsiteX6" fmla="*/ 6616 w 76665"/>
                    <a:gd name="connsiteY6" fmla="*/ 422484 h 626078"/>
                    <a:gd name="connsiteX7" fmla="*/ 41541 w 76665"/>
                    <a:gd name="connsiteY7" fmla="*/ 273259 h 626078"/>
                    <a:gd name="connsiteX8" fmla="*/ 76466 w 76665"/>
                    <a:gd name="connsiteY8" fmla="*/ 152609 h 626078"/>
                    <a:gd name="connsiteX9" fmla="*/ 60591 w 76665"/>
                    <a:gd name="connsiteY9" fmla="*/ 209 h 6260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6665" h="626078">
                      <a:moveTo>
                        <a:pt x="60591" y="209"/>
                      </a:moveTo>
                      <a:cubicBezTo>
                        <a:pt x="57945" y="6030"/>
                        <a:pt x="63237" y="130384"/>
                        <a:pt x="60591" y="187534"/>
                      </a:cubicBezTo>
                      <a:cubicBezTo>
                        <a:pt x="57945" y="244684"/>
                        <a:pt x="54241" y="282255"/>
                        <a:pt x="44716" y="343109"/>
                      </a:cubicBezTo>
                      <a:cubicBezTo>
                        <a:pt x="35191" y="403963"/>
                        <a:pt x="10320" y="505563"/>
                        <a:pt x="3441" y="552659"/>
                      </a:cubicBezTo>
                      <a:cubicBezTo>
                        <a:pt x="-3438" y="599755"/>
                        <a:pt x="1854" y="629917"/>
                        <a:pt x="3441" y="625684"/>
                      </a:cubicBezTo>
                      <a:cubicBezTo>
                        <a:pt x="5028" y="621451"/>
                        <a:pt x="12437" y="561126"/>
                        <a:pt x="12966" y="527259"/>
                      </a:cubicBezTo>
                      <a:cubicBezTo>
                        <a:pt x="13495" y="493392"/>
                        <a:pt x="1854" y="464817"/>
                        <a:pt x="6616" y="422484"/>
                      </a:cubicBezTo>
                      <a:cubicBezTo>
                        <a:pt x="11378" y="380151"/>
                        <a:pt x="29899" y="318238"/>
                        <a:pt x="41541" y="273259"/>
                      </a:cubicBezTo>
                      <a:cubicBezTo>
                        <a:pt x="53183" y="228280"/>
                        <a:pt x="74349" y="193884"/>
                        <a:pt x="76466" y="152609"/>
                      </a:cubicBezTo>
                      <a:cubicBezTo>
                        <a:pt x="78583" y="111334"/>
                        <a:pt x="63237" y="-5612"/>
                        <a:pt x="60591" y="20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1" name="フリーフォーム: 図形 100">
                  <a:extLst>
                    <a:ext uri="{FF2B5EF4-FFF2-40B4-BE49-F238E27FC236}">
                      <a16:creationId xmlns:a16="http://schemas.microsoft.com/office/drawing/2014/main" id="{94911327-4C9A-469B-BC69-F2580C956511}"/>
                    </a:ext>
                  </a:extLst>
                </p:cNvPr>
                <p:cNvSpPr/>
                <p:nvPr/>
              </p:nvSpPr>
              <p:spPr>
                <a:xfrm>
                  <a:off x="5527675" y="770732"/>
                  <a:ext cx="571581" cy="89887"/>
                </a:xfrm>
                <a:custGeom>
                  <a:avLst/>
                  <a:gdLst>
                    <a:gd name="connsiteX0" fmla="*/ 0 w 571581"/>
                    <a:gd name="connsiteY0" fmla="*/ 89693 h 89887"/>
                    <a:gd name="connsiteX1" fmla="*/ 222250 w 571581"/>
                    <a:gd name="connsiteY1" fmla="*/ 29368 h 89887"/>
                    <a:gd name="connsiteX2" fmla="*/ 371475 w 571581"/>
                    <a:gd name="connsiteY2" fmla="*/ 7143 h 89887"/>
                    <a:gd name="connsiteX3" fmla="*/ 571500 w 571581"/>
                    <a:gd name="connsiteY3" fmla="*/ 793 h 89887"/>
                    <a:gd name="connsiteX4" fmla="*/ 393700 w 571581"/>
                    <a:gd name="connsiteY4" fmla="*/ 793 h 89887"/>
                    <a:gd name="connsiteX5" fmla="*/ 222250 w 571581"/>
                    <a:gd name="connsiteY5" fmla="*/ 7143 h 89887"/>
                    <a:gd name="connsiteX6" fmla="*/ 0 w 571581"/>
                    <a:gd name="connsiteY6" fmla="*/ 89693 h 898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71581" h="89887">
                      <a:moveTo>
                        <a:pt x="0" y="89693"/>
                      </a:moveTo>
                      <a:cubicBezTo>
                        <a:pt x="0" y="93397"/>
                        <a:pt x="160338" y="43126"/>
                        <a:pt x="222250" y="29368"/>
                      </a:cubicBezTo>
                      <a:cubicBezTo>
                        <a:pt x="284162" y="15610"/>
                        <a:pt x="313267" y="11905"/>
                        <a:pt x="371475" y="7143"/>
                      </a:cubicBezTo>
                      <a:cubicBezTo>
                        <a:pt x="429683" y="2381"/>
                        <a:pt x="567796" y="1851"/>
                        <a:pt x="571500" y="793"/>
                      </a:cubicBezTo>
                      <a:cubicBezTo>
                        <a:pt x="575204" y="-265"/>
                        <a:pt x="451908" y="-265"/>
                        <a:pt x="393700" y="793"/>
                      </a:cubicBezTo>
                      <a:cubicBezTo>
                        <a:pt x="335492" y="1851"/>
                        <a:pt x="282046" y="-2382"/>
                        <a:pt x="222250" y="7143"/>
                      </a:cubicBezTo>
                      <a:cubicBezTo>
                        <a:pt x="162454" y="16668"/>
                        <a:pt x="0" y="85989"/>
                        <a:pt x="0" y="8969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2" name="フリーフォーム: 図形 101">
                  <a:extLst>
                    <a:ext uri="{FF2B5EF4-FFF2-40B4-BE49-F238E27FC236}">
                      <a16:creationId xmlns:a16="http://schemas.microsoft.com/office/drawing/2014/main" id="{1DD88E0C-09F8-4A59-93B4-34479181E5A3}"/>
                    </a:ext>
                  </a:extLst>
                </p:cNvPr>
                <p:cNvSpPr/>
                <p:nvPr/>
              </p:nvSpPr>
              <p:spPr>
                <a:xfrm>
                  <a:off x="5444807" y="828306"/>
                  <a:ext cx="202081" cy="378225"/>
                </a:xfrm>
                <a:custGeom>
                  <a:avLst/>
                  <a:gdLst>
                    <a:gd name="connsiteX0" fmla="*/ 184468 w 202081"/>
                    <a:gd name="connsiteY0" fmla="*/ 369 h 378225"/>
                    <a:gd name="connsiteX1" fmla="*/ 187643 w 202081"/>
                    <a:gd name="connsiteY1" fmla="*/ 149594 h 378225"/>
                    <a:gd name="connsiteX2" fmla="*/ 181293 w 202081"/>
                    <a:gd name="connsiteY2" fmla="*/ 209919 h 378225"/>
                    <a:gd name="connsiteX3" fmla="*/ 114618 w 202081"/>
                    <a:gd name="connsiteY3" fmla="*/ 292469 h 378225"/>
                    <a:gd name="connsiteX4" fmla="*/ 318 w 202081"/>
                    <a:gd name="connsiteY4" fmla="*/ 378194 h 378225"/>
                    <a:gd name="connsiteX5" fmla="*/ 152718 w 202081"/>
                    <a:gd name="connsiteY5" fmla="*/ 282944 h 378225"/>
                    <a:gd name="connsiteX6" fmla="*/ 200343 w 202081"/>
                    <a:gd name="connsiteY6" fmla="*/ 197219 h 378225"/>
                    <a:gd name="connsiteX7" fmla="*/ 184468 w 202081"/>
                    <a:gd name="connsiteY7" fmla="*/ 369 h 3782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02081" h="378225">
                      <a:moveTo>
                        <a:pt x="184468" y="369"/>
                      </a:moveTo>
                      <a:cubicBezTo>
                        <a:pt x="182351" y="-7568"/>
                        <a:pt x="188172" y="114669"/>
                        <a:pt x="187643" y="149594"/>
                      </a:cubicBezTo>
                      <a:cubicBezTo>
                        <a:pt x="187114" y="184519"/>
                        <a:pt x="193464" y="186107"/>
                        <a:pt x="181293" y="209919"/>
                      </a:cubicBezTo>
                      <a:cubicBezTo>
                        <a:pt x="169122" y="233732"/>
                        <a:pt x="144780" y="264423"/>
                        <a:pt x="114618" y="292469"/>
                      </a:cubicBezTo>
                      <a:cubicBezTo>
                        <a:pt x="84456" y="320515"/>
                        <a:pt x="-6032" y="379782"/>
                        <a:pt x="318" y="378194"/>
                      </a:cubicBezTo>
                      <a:cubicBezTo>
                        <a:pt x="6668" y="376607"/>
                        <a:pt x="119381" y="313106"/>
                        <a:pt x="152718" y="282944"/>
                      </a:cubicBezTo>
                      <a:cubicBezTo>
                        <a:pt x="186055" y="252782"/>
                        <a:pt x="192406" y="241669"/>
                        <a:pt x="200343" y="197219"/>
                      </a:cubicBezTo>
                      <a:cubicBezTo>
                        <a:pt x="208280" y="152769"/>
                        <a:pt x="186585" y="8306"/>
                        <a:pt x="184468" y="36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3" name="フリーフォーム: 図形 102">
                  <a:extLst>
                    <a:ext uri="{FF2B5EF4-FFF2-40B4-BE49-F238E27FC236}">
                      <a16:creationId xmlns:a16="http://schemas.microsoft.com/office/drawing/2014/main" id="{7D97BCDE-17B1-4D8E-9409-61B5E6EC37E8}"/>
                    </a:ext>
                  </a:extLst>
                </p:cNvPr>
                <p:cNvSpPr/>
                <p:nvPr/>
              </p:nvSpPr>
              <p:spPr>
                <a:xfrm>
                  <a:off x="5021778" y="1181583"/>
                  <a:ext cx="451883" cy="1977959"/>
                </a:xfrm>
                <a:custGeom>
                  <a:avLst/>
                  <a:gdLst>
                    <a:gd name="connsiteX0" fmla="*/ 445572 w 451883"/>
                    <a:gd name="connsiteY0" fmla="*/ 18567 h 1977959"/>
                    <a:gd name="connsiteX1" fmla="*/ 115372 w 451883"/>
                    <a:gd name="connsiteY1" fmla="*/ 507517 h 1977959"/>
                    <a:gd name="connsiteX2" fmla="*/ 20122 w 451883"/>
                    <a:gd name="connsiteY2" fmla="*/ 1339367 h 1977959"/>
                    <a:gd name="connsiteX3" fmla="*/ 1072 w 451883"/>
                    <a:gd name="connsiteY3" fmla="*/ 1714017 h 1977959"/>
                    <a:gd name="connsiteX4" fmla="*/ 39172 w 451883"/>
                    <a:gd name="connsiteY4" fmla="*/ 1974367 h 1977959"/>
                    <a:gd name="connsiteX5" fmla="*/ 20122 w 451883"/>
                    <a:gd name="connsiteY5" fmla="*/ 1523517 h 1977959"/>
                    <a:gd name="connsiteX6" fmla="*/ 64572 w 451883"/>
                    <a:gd name="connsiteY6" fmla="*/ 983767 h 1977959"/>
                    <a:gd name="connsiteX7" fmla="*/ 128072 w 451883"/>
                    <a:gd name="connsiteY7" fmla="*/ 577367 h 1977959"/>
                    <a:gd name="connsiteX8" fmla="*/ 318572 w 451883"/>
                    <a:gd name="connsiteY8" fmla="*/ 145567 h 1977959"/>
                    <a:gd name="connsiteX9" fmla="*/ 445572 w 451883"/>
                    <a:gd name="connsiteY9" fmla="*/ 18567 h 19779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51883" h="1977959">
                      <a:moveTo>
                        <a:pt x="445572" y="18567"/>
                      </a:moveTo>
                      <a:cubicBezTo>
                        <a:pt x="411705" y="78892"/>
                        <a:pt x="186280" y="287384"/>
                        <a:pt x="115372" y="507517"/>
                      </a:cubicBezTo>
                      <a:cubicBezTo>
                        <a:pt x="44464" y="727650"/>
                        <a:pt x="39172" y="1138284"/>
                        <a:pt x="20122" y="1339367"/>
                      </a:cubicBezTo>
                      <a:cubicBezTo>
                        <a:pt x="1072" y="1540450"/>
                        <a:pt x="-2103" y="1608184"/>
                        <a:pt x="1072" y="1714017"/>
                      </a:cubicBezTo>
                      <a:cubicBezTo>
                        <a:pt x="4247" y="1819850"/>
                        <a:pt x="35997" y="2006117"/>
                        <a:pt x="39172" y="1974367"/>
                      </a:cubicBezTo>
                      <a:cubicBezTo>
                        <a:pt x="42347" y="1942617"/>
                        <a:pt x="15889" y="1688617"/>
                        <a:pt x="20122" y="1523517"/>
                      </a:cubicBezTo>
                      <a:cubicBezTo>
                        <a:pt x="24355" y="1358417"/>
                        <a:pt x="46580" y="1141459"/>
                        <a:pt x="64572" y="983767"/>
                      </a:cubicBezTo>
                      <a:cubicBezTo>
                        <a:pt x="82564" y="826075"/>
                        <a:pt x="85739" y="717067"/>
                        <a:pt x="128072" y="577367"/>
                      </a:cubicBezTo>
                      <a:cubicBezTo>
                        <a:pt x="170405" y="437667"/>
                        <a:pt x="268830" y="234467"/>
                        <a:pt x="318572" y="145567"/>
                      </a:cubicBezTo>
                      <a:cubicBezTo>
                        <a:pt x="368314" y="56667"/>
                        <a:pt x="479439" y="-41758"/>
                        <a:pt x="445572" y="1856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4" name="フリーフォーム: 図形 103">
                  <a:extLst>
                    <a:ext uri="{FF2B5EF4-FFF2-40B4-BE49-F238E27FC236}">
                      <a16:creationId xmlns:a16="http://schemas.microsoft.com/office/drawing/2014/main" id="{160D9E4B-79BD-4826-82B8-5ABFF4900712}"/>
                    </a:ext>
                  </a:extLst>
                </p:cNvPr>
                <p:cNvSpPr/>
                <p:nvPr/>
              </p:nvSpPr>
              <p:spPr>
                <a:xfrm>
                  <a:off x="5011397" y="3159323"/>
                  <a:ext cx="109243" cy="2208083"/>
                </a:xfrm>
                <a:custGeom>
                  <a:avLst/>
                  <a:gdLst>
                    <a:gd name="connsiteX0" fmla="*/ 33043 w 109243"/>
                    <a:gd name="connsiteY0" fmla="*/ 2977 h 2208083"/>
                    <a:gd name="connsiteX1" fmla="*/ 55903 w 109243"/>
                    <a:gd name="connsiteY1" fmla="*/ 574477 h 2208083"/>
                    <a:gd name="connsiteX2" fmla="*/ 86383 w 109243"/>
                    <a:gd name="connsiteY2" fmla="*/ 688777 h 2208083"/>
                    <a:gd name="connsiteX3" fmla="*/ 55903 w 109243"/>
                    <a:gd name="connsiteY3" fmla="*/ 757357 h 2208083"/>
                    <a:gd name="connsiteX4" fmla="*/ 33043 w 109243"/>
                    <a:gd name="connsiteY4" fmla="*/ 1252657 h 2208083"/>
                    <a:gd name="connsiteX5" fmla="*/ 33043 w 109243"/>
                    <a:gd name="connsiteY5" fmla="*/ 1397437 h 2208083"/>
                    <a:gd name="connsiteX6" fmla="*/ 109243 w 109243"/>
                    <a:gd name="connsiteY6" fmla="*/ 1504117 h 2208083"/>
                    <a:gd name="connsiteX7" fmla="*/ 33043 w 109243"/>
                    <a:gd name="connsiteY7" fmla="*/ 1572697 h 2208083"/>
                    <a:gd name="connsiteX8" fmla="*/ 63523 w 109243"/>
                    <a:gd name="connsiteY8" fmla="*/ 2052757 h 2208083"/>
                    <a:gd name="connsiteX9" fmla="*/ 55903 w 109243"/>
                    <a:gd name="connsiteY9" fmla="*/ 2205157 h 2208083"/>
                    <a:gd name="connsiteX10" fmla="*/ 48283 w 109243"/>
                    <a:gd name="connsiteY10" fmla="*/ 1946077 h 2208083"/>
                    <a:gd name="connsiteX11" fmla="*/ 25423 w 109243"/>
                    <a:gd name="connsiteY11" fmla="*/ 1549837 h 2208083"/>
                    <a:gd name="connsiteX12" fmla="*/ 10183 w 109243"/>
                    <a:gd name="connsiteY12" fmla="*/ 810697 h 2208083"/>
                    <a:gd name="connsiteX13" fmla="*/ 2563 w 109243"/>
                    <a:gd name="connsiteY13" fmla="*/ 368737 h 2208083"/>
                    <a:gd name="connsiteX14" fmla="*/ 33043 w 109243"/>
                    <a:gd name="connsiteY14" fmla="*/ 2977 h 22080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09243" h="2208083">
                      <a:moveTo>
                        <a:pt x="33043" y="2977"/>
                      </a:moveTo>
                      <a:cubicBezTo>
                        <a:pt x="41933" y="37267"/>
                        <a:pt x="47013" y="460177"/>
                        <a:pt x="55903" y="574477"/>
                      </a:cubicBezTo>
                      <a:cubicBezTo>
                        <a:pt x="64793" y="688777"/>
                        <a:pt x="86383" y="658297"/>
                        <a:pt x="86383" y="688777"/>
                      </a:cubicBezTo>
                      <a:cubicBezTo>
                        <a:pt x="86383" y="719257"/>
                        <a:pt x="64793" y="663377"/>
                        <a:pt x="55903" y="757357"/>
                      </a:cubicBezTo>
                      <a:cubicBezTo>
                        <a:pt x="47013" y="851337"/>
                        <a:pt x="36853" y="1145977"/>
                        <a:pt x="33043" y="1252657"/>
                      </a:cubicBezTo>
                      <a:cubicBezTo>
                        <a:pt x="29233" y="1359337"/>
                        <a:pt x="20343" y="1355527"/>
                        <a:pt x="33043" y="1397437"/>
                      </a:cubicBezTo>
                      <a:cubicBezTo>
                        <a:pt x="45743" y="1439347"/>
                        <a:pt x="109243" y="1474907"/>
                        <a:pt x="109243" y="1504117"/>
                      </a:cubicBezTo>
                      <a:cubicBezTo>
                        <a:pt x="109243" y="1533327"/>
                        <a:pt x="40663" y="1481257"/>
                        <a:pt x="33043" y="1572697"/>
                      </a:cubicBezTo>
                      <a:cubicBezTo>
                        <a:pt x="25423" y="1664137"/>
                        <a:pt x="59713" y="1947347"/>
                        <a:pt x="63523" y="2052757"/>
                      </a:cubicBezTo>
                      <a:cubicBezTo>
                        <a:pt x="67333" y="2158167"/>
                        <a:pt x="58443" y="2222937"/>
                        <a:pt x="55903" y="2205157"/>
                      </a:cubicBezTo>
                      <a:cubicBezTo>
                        <a:pt x="53363" y="2187377"/>
                        <a:pt x="53363" y="2055297"/>
                        <a:pt x="48283" y="1946077"/>
                      </a:cubicBezTo>
                      <a:cubicBezTo>
                        <a:pt x="43203" y="1836857"/>
                        <a:pt x="31773" y="1739067"/>
                        <a:pt x="25423" y="1549837"/>
                      </a:cubicBezTo>
                      <a:cubicBezTo>
                        <a:pt x="19073" y="1360607"/>
                        <a:pt x="13993" y="1007547"/>
                        <a:pt x="10183" y="810697"/>
                      </a:cubicBezTo>
                      <a:cubicBezTo>
                        <a:pt x="6373" y="613847"/>
                        <a:pt x="-5057" y="498277"/>
                        <a:pt x="2563" y="368737"/>
                      </a:cubicBezTo>
                      <a:cubicBezTo>
                        <a:pt x="10183" y="239197"/>
                        <a:pt x="24153" y="-31313"/>
                        <a:pt x="33043" y="297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5" name="フリーフォーム: 図形 104">
                  <a:extLst>
                    <a:ext uri="{FF2B5EF4-FFF2-40B4-BE49-F238E27FC236}">
                      <a16:creationId xmlns:a16="http://schemas.microsoft.com/office/drawing/2014/main" id="{E15FC21A-98A1-4CD0-B747-B3A6C3CE7B65}"/>
                    </a:ext>
                  </a:extLst>
                </p:cNvPr>
                <p:cNvSpPr/>
                <p:nvPr/>
              </p:nvSpPr>
              <p:spPr>
                <a:xfrm>
                  <a:off x="5005999" y="5333935"/>
                  <a:ext cx="1150961" cy="1385493"/>
                </a:xfrm>
                <a:custGeom>
                  <a:avLst/>
                  <a:gdLst>
                    <a:gd name="connsiteX0" fmla="*/ 61301 w 1150961"/>
                    <a:gd name="connsiteY0" fmla="*/ 65 h 1385493"/>
                    <a:gd name="connsiteX1" fmla="*/ 38441 w 1150961"/>
                    <a:gd name="connsiteY1" fmla="*/ 236285 h 1385493"/>
                    <a:gd name="connsiteX2" fmla="*/ 76541 w 1150961"/>
                    <a:gd name="connsiteY2" fmla="*/ 388685 h 1385493"/>
                    <a:gd name="connsiteX3" fmla="*/ 30821 w 1150961"/>
                    <a:gd name="connsiteY3" fmla="*/ 693485 h 1385493"/>
                    <a:gd name="connsiteX4" fmla="*/ 38441 w 1150961"/>
                    <a:gd name="connsiteY4" fmla="*/ 823025 h 1385493"/>
                    <a:gd name="connsiteX5" fmla="*/ 145121 w 1150961"/>
                    <a:gd name="connsiteY5" fmla="*/ 1158305 h 1385493"/>
                    <a:gd name="connsiteX6" fmla="*/ 228941 w 1150961"/>
                    <a:gd name="connsiteY6" fmla="*/ 1303085 h 1385493"/>
                    <a:gd name="connsiteX7" fmla="*/ 526121 w 1150961"/>
                    <a:gd name="connsiteY7" fmla="*/ 1364045 h 1385493"/>
                    <a:gd name="connsiteX8" fmla="*/ 747101 w 1150961"/>
                    <a:gd name="connsiteY8" fmla="*/ 1310705 h 1385493"/>
                    <a:gd name="connsiteX9" fmla="*/ 800441 w 1150961"/>
                    <a:gd name="connsiteY9" fmla="*/ 1287845 h 1385493"/>
                    <a:gd name="connsiteX10" fmla="*/ 869021 w 1150961"/>
                    <a:gd name="connsiteY10" fmla="*/ 1341185 h 1385493"/>
                    <a:gd name="connsiteX11" fmla="*/ 990941 w 1150961"/>
                    <a:gd name="connsiteY11" fmla="*/ 1379285 h 1385493"/>
                    <a:gd name="connsiteX12" fmla="*/ 1150961 w 1150961"/>
                    <a:gd name="connsiteY12" fmla="*/ 1379285 h 1385493"/>
                    <a:gd name="connsiteX13" fmla="*/ 952841 w 1150961"/>
                    <a:gd name="connsiteY13" fmla="*/ 1379285 h 1385493"/>
                    <a:gd name="connsiteX14" fmla="*/ 792821 w 1150961"/>
                    <a:gd name="connsiteY14" fmla="*/ 1295465 h 1385493"/>
                    <a:gd name="connsiteX15" fmla="*/ 609941 w 1150961"/>
                    <a:gd name="connsiteY15" fmla="*/ 1356425 h 1385493"/>
                    <a:gd name="connsiteX16" fmla="*/ 259421 w 1150961"/>
                    <a:gd name="connsiteY16" fmla="*/ 1325945 h 1385493"/>
                    <a:gd name="connsiteX17" fmla="*/ 160361 w 1150961"/>
                    <a:gd name="connsiteY17" fmla="*/ 1257365 h 1385493"/>
                    <a:gd name="connsiteX18" fmla="*/ 61301 w 1150961"/>
                    <a:gd name="connsiteY18" fmla="*/ 906845 h 1385493"/>
                    <a:gd name="connsiteX19" fmla="*/ 15581 w 1150961"/>
                    <a:gd name="connsiteY19" fmla="*/ 716345 h 1385493"/>
                    <a:gd name="connsiteX20" fmla="*/ 30821 w 1150961"/>
                    <a:gd name="connsiteY20" fmla="*/ 411545 h 1385493"/>
                    <a:gd name="connsiteX21" fmla="*/ 30821 w 1150961"/>
                    <a:gd name="connsiteY21" fmla="*/ 312485 h 1385493"/>
                    <a:gd name="connsiteX22" fmla="*/ 341 w 1150961"/>
                    <a:gd name="connsiteY22" fmla="*/ 213425 h 1385493"/>
                    <a:gd name="connsiteX23" fmla="*/ 61301 w 1150961"/>
                    <a:gd name="connsiteY23" fmla="*/ 65 h 1385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1150961" h="1385493">
                      <a:moveTo>
                        <a:pt x="61301" y="65"/>
                      </a:moveTo>
                      <a:cubicBezTo>
                        <a:pt x="67651" y="3875"/>
                        <a:pt x="35901" y="171515"/>
                        <a:pt x="38441" y="236285"/>
                      </a:cubicBezTo>
                      <a:cubicBezTo>
                        <a:pt x="40981" y="301055"/>
                        <a:pt x="77811" y="312485"/>
                        <a:pt x="76541" y="388685"/>
                      </a:cubicBezTo>
                      <a:cubicBezTo>
                        <a:pt x="75271" y="464885"/>
                        <a:pt x="37171" y="621095"/>
                        <a:pt x="30821" y="693485"/>
                      </a:cubicBezTo>
                      <a:cubicBezTo>
                        <a:pt x="24471" y="765875"/>
                        <a:pt x="19391" y="745555"/>
                        <a:pt x="38441" y="823025"/>
                      </a:cubicBezTo>
                      <a:cubicBezTo>
                        <a:pt x="57491" y="900495"/>
                        <a:pt x="113371" y="1078295"/>
                        <a:pt x="145121" y="1158305"/>
                      </a:cubicBezTo>
                      <a:cubicBezTo>
                        <a:pt x="176871" y="1238315"/>
                        <a:pt x="165441" y="1268795"/>
                        <a:pt x="228941" y="1303085"/>
                      </a:cubicBezTo>
                      <a:cubicBezTo>
                        <a:pt x="292441" y="1337375"/>
                        <a:pt x="439761" y="1362775"/>
                        <a:pt x="526121" y="1364045"/>
                      </a:cubicBezTo>
                      <a:cubicBezTo>
                        <a:pt x="612481" y="1365315"/>
                        <a:pt x="701381" y="1323405"/>
                        <a:pt x="747101" y="1310705"/>
                      </a:cubicBezTo>
                      <a:cubicBezTo>
                        <a:pt x="792821" y="1298005"/>
                        <a:pt x="780121" y="1282765"/>
                        <a:pt x="800441" y="1287845"/>
                      </a:cubicBezTo>
                      <a:cubicBezTo>
                        <a:pt x="820761" y="1292925"/>
                        <a:pt x="837271" y="1325945"/>
                        <a:pt x="869021" y="1341185"/>
                      </a:cubicBezTo>
                      <a:cubicBezTo>
                        <a:pt x="900771" y="1356425"/>
                        <a:pt x="943951" y="1372935"/>
                        <a:pt x="990941" y="1379285"/>
                      </a:cubicBezTo>
                      <a:cubicBezTo>
                        <a:pt x="1037931" y="1385635"/>
                        <a:pt x="1150961" y="1379285"/>
                        <a:pt x="1150961" y="1379285"/>
                      </a:cubicBezTo>
                      <a:cubicBezTo>
                        <a:pt x="1144611" y="1379285"/>
                        <a:pt x="1012531" y="1393255"/>
                        <a:pt x="952841" y="1379285"/>
                      </a:cubicBezTo>
                      <a:cubicBezTo>
                        <a:pt x="893151" y="1365315"/>
                        <a:pt x="849971" y="1299275"/>
                        <a:pt x="792821" y="1295465"/>
                      </a:cubicBezTo>
                      <a:cubicBezTo>
                        <a:pt x="735671" y="1291655"/>
                        <a:pt x="698841" y="1351345"/>
                        <a:pt x="609941" y="1356425"/>
                      </a:cubicBezTo>
                      <a:cubicBezTo>
                        <a:pt x="521041" y="1361505"/>
                        <a:pt x="334351" y="1342455"/>
                        <a:pt x="259421" y="1325945"/>
                      </a:cubicBezTo>
                      <a:cubicBezTo>
                        <a:pt x="184491" y="1309435"/>
                        <a:pt x="193381" y="1327215"/>
                        <a:pt x="160361" y="1257365"/>
                      </a:cubicBezTo>
                      <a:cubicBezTo>
                        <a:pt x="127341" y="1187515"/>
                        <a:pt x="85431" y="997015"/>
                        <a:pt x="61301" y="906845"/>
                      </a:cubicBezTo>
                      <a:cubicBezTo>
                        <a:pt x="37171" y="816675"/>
                        <a:pt x="20661" y="798895"/>
                        <a:pt x="15581" y="716345"/>
                      </a:cubicBezTo>
                      <a:cubicBezTo>
                        <a:pt x="10501" y="633795"/>
                        <a:pt x="28281" y="478855"/>
                        <a:pt x="30821" y="411545"/>
                      </a:cubicBezTo>
                      <a:cubicBezTo>
                        <a:pt x="33361" y="344235"/>
                        <a:pt x="35901" y="345505"/>
                        <a:pt x="30821" y="312485"/>
                      </a:cubicBezTo>
                      <a:cubicBezTo>
                        <a:pt x="25741" y="279465"/>
                        <a:pt x="-3469" y="268035"/>
                        <a:pt x="341" y="213425"/>
                      </a:cubicBezTo>
                      <a:cubicBezTo>
                        <a:pt x="4151" y="158815"/>
                        <a:pt x="54951" y="-3745"/>
                        <a:pt x="61301" y="6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6" name="フリーフォーム: 図形 105">
                  <a:extLst>
                    <a:ext uri="{FF2B5EF4-FFF2-40B4-BE49-F238E27FC236}">
                      <a16:creationId xmlns:a16="http://schemas.microsoft.com/office/drawing/2014/main" id="{B1FE5ABA-F637-42CA-850C-B64FFD02EBF4}"/>
                    </a:ext>
                  </a:extLst>
                </p:cNvPr>
                <p:cNvSpPr/>
                <p:nvPr/>
              </p:nvSpPr>
              <p:spPr>
                <a:xfrm>
                  <a:off x="5013960" y="4574764"/>
                  <a:ext cx="38895" cy="805230"/>
                </a:xfrm>
                <a:custGeom>
                  <a:avLst/>
                  <a:gdLst>
                    <a:gd name="connsiteX0" fmla="*/ 15240 w 38895"/>
                    <a:gd name="connsiteY0" fmla="*/ 27716 h 805230"/>
                    <a:gd name="connsiteX1" fmla="*/ 38100 w 38895"/>
                    <a:gd name="connsiteY1" fmla="*/ 530636 h 805230"/>
                    <a:gd name="connsiteX2" fmla="*/ 30480 w 38895"/>
                    <a:gd name="connsiteY2" fmla="*/ 804956 h 805230"/>
                    <a:gd name="connsiteX3" fmla="*/ 0 w 38895"/>
                    <a:gd name="connsiteY3" fmla="*/ 484916 h 805230"/>
                    <a:gd name="connsiteX4" fmla="*/ 30480 w 38895"/>
                    <a:gd name="connsiteY4" fmla="*/ 111536 h 805230"/>
                    <a:gd name="connsiteX5" fmla="*/ 15240 w 38895"/>
                    <a:gd name="connsiteY5" fmla="*/ 27716 h 8052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895" h="805230">
                      <a:moveTo>
                        <a:pt x="15240" y="27716"/>
                      </a:moveTo>
                      <a:cubicBezTo>
                        <a:pt x="16510" y="97566"/>
                        <a:pt x="35560" y="401096"/>
                        <a:pt x="38100" y="530636"/>
                      </a:cubicBezTo>
                      <a:cubicBezTo>
                        <a:pt x="40640" y="660176"/>
                        <a:pt x="36830" y="812576"/>
                        <a:pt x="30480" y="804956"/>
                      </a:cubicBezTo>
                      <a:cubicBezTo>
                        <a:pt x="24130" y="797336"/>
                        <a:pt x="0" y="600486"/>
                        <a:pt x="0" y="484916"/>
                      </a:cubicBezTo>
                      <a:cubicBezTo>
                        <a:pt x="0" y="369346"/>
                        <a:pt x="26670" y="190276"/>
                        <a:pt x="30480" y="111536"/>
                      </a:cubicBezTo>
                      <a:cubicBezTo>
                        <a:pt x="34290" y="32796"/>
                        <a:pt x="13970" y="-42134"/>
                        <a:pt x="15240" y="2771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7" name="フリーフォーム: 図形 106">
                  <a:extLst>
                    <a:ext uri="{FF2B5EF4-FFF2-40B4-BE49-F238E27FC236}">
                      <a16:creationId xmlns:a16="http://schemas.microsoft.com/office/drawing/2014/main" id="{46A0DE71-10BC-48E0-9C91-F740F9970CB2}"/>
                    </a:ext>
                  </a:extLst>
                </p:cNvPr>
                <p:cNvSpPr/>
                <p:nvPr/>
              </p:nvSpPr>
              <p:spPr>
                <a:xfrm>
                  <a:off x="5634038" y="832391"/>
                  <a:ext cx="515803" cy="43909"/>
                </a:xfrm>
                <a:custGeom>
                  <a:avLst/>
                  <a:gdLst>
                    <a:gd name="connsiteX0" fmla="*/ 0 w 515803"/>
                    <a:gd name="connsiteY0" fmla="*/ 24859 h 43909"/>
                    <a:gd name="connsiteX1" fmla="*/ 433387 w 515803"/>
                    <a:gd name="connsiteY1" fmla="*/ 1047 h 43909"/>
                    <a:gd name="connsiteX2" fmla="*/ 504825 w 515803"/>
                    <a:gd name="connsiteY2" fmla="*/ 5809 h 43909"/>
                    <a:gd name="connsiteX3" fmla="*/ 290512 w 515803"/>
                    <a:gd name="connsiteY3" fmla="*/ 20097 h 43909"/>
                    <a:gd name="connsiteX4" fmla="*/ 133350 w 515803"/>
                    <a:gd name="connsiteY4" fmla="*/ 43909 h 43909"/>
                    <a:gd name="connsiteX5" fmla="*/ 0 w 515803"/>
                    <a:gd name="connsiteY5" fmla="*/ 24859 h 439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15803" h="43909">
                      <a:moveTo>
                        <a:pt x="0" y="24859"/>
                      </a:moveTo>
                      <a:lnTo>
                        <a:pt x="433387" y="1047"/>
                      </a:lnTo>
                      <a:cubicBezTo>
                        <a:pt x="517524" y="-2128"/>
                        <a:pt x="528638" y="2634"/>
                        <a:pt x="504825" y="5809"/>
                      </a:cubicBezTo>
                      <a:cubicBezTo>
                        <a:pt x="481013" y="8984"/>
                        <a:pt x="352425" y="13747"/>
                        <a:pt x="290512" y="20097"/>
                      </a:cubicBezTo>
                      <a:cubicBezTo>
                        <a:pt x="228600" y="26447"/>
                        <a:pt x="133350" y="43909"/>
                        <a:pt x="133350" y="43909"/>
                      </a:cubicBezTo>
                      <a:lnTo>
                        <a:pt x="0" y="2485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8" name="フリーフォーム: 図形 107">
                  <a:extLst>
                    <a:ext uri="{FF2B5EF4-FFF2-40B4-BE49-F238E27FC236}">
                      <a16:creationId xmlns:a16="http://schemas.microsoft.com/office/drawing/2014/main" id="{028DBB9B-D4DA-49D7-BE64-371F8B1826EA}"/>
                    </a:ext>
                  </a:extLst>
                </p:cNvPr>
                <p:cNvSpPr/>
                <p:nvPr/>
              </p:nvSpPr>
              <p:spPr>
                <a:xfrm>
                  <a:off x="5652013" y="975487"/>
                  <a:ext cx="461732" cy="90808"/>
                </a:xfrm>
                <a:custGeom>
                  <a:avLst/>
                  <a:gdLst>
                    <a:gd name="connsiteX0" fmla="*/ 1075 w 461732"/>
                    <a:gd name="connsiteY0" fmla="*/ 826 h 90808"/>
                    <a:gd name="connsiteX1" fmla="*/ 124900 w 461732"/>
                    <a:gd name="connsiteY1" fmla="*/ 43688 h 90808"/>
                    <a:gd name="connsiteX2" fmla="*/ 291587 w 461732"/>
                    <a:gd name="connsiteY2" fmla="*/ 53213 h 90808"/>
                    <a:gd name="connsiteX3" fmla="*/ 458275 w 461732"/>
                    <a:gd name="connsiteY3" fmla="*/ 77026 h 90808"/>
                    <a:gd name="connsiteX4" fmla="*/ 129662 w 461732"/>
                    <a:gd name="connsiteY4" fmla="*/ 86551 h 90808"/>
                    <a:gd name="connsiteX5" fmla="*/ 67750 w 461732"/>
                    <a:gd name="connsiteY5" fmla="*/ 86551 h 90808"/>
                    <a:gd name="connsiteX6" fmla="*/ 1075 w 461732"/>
                    <a:gd name="connsiteY6" fmla="*/ 826 h 908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61732" h="90808">
                      <a:moveTo>
                        <a:pt x="1075" y="826"/>
                      </a:moveTo>
                      <a:cubicBezTo>
                        <a:pt x="10600" y="-6318"/>
                        <a:pt x="76481" y="34957"/>
                        <a:pt x="124900" y="43688"/>
                      </a:cubicBezTo>
                      <a:cubicBezTo>
                        <a:pt x="173319" y="52419"/>
                        <a:pt x="236025" y="47657"/>
                        <a:pt x="291587" y="53213"/>
                      </a:cubicBezTo>
                      <a:cubicBezTo>
                        <a:pt x="347149" y="58769"/>
                        <a:pt x="485262" y="71470"/>
                        <a:pt x="458275" y="77026"/>
                      </a:cubicBezTo>
                      <a:cubicBezTo>
                        <a:pt x="431288" y="82582"/>
                        <a:pt x="194749" y="84964"/>
                        <a:pt x="129662" y="86551"/>
                      </a:cubicBezTo>
                      <a:cubicBezTo>
                        <a:pt x="64575" y="88138"/>
                        <a:pt x="87594" y="95282"/>
                        <a:pt x="67750" y="86551"/>
                      </a:cubicBezTo>
                      <a:cubicBezTo>
                        <a:pt x="47906" y="77820"/>
                        <a:pt x="-8450" y="7970"/>
                        <a:pt x="1075" y="82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9" name="フリーフォーム: 図形 108">
                  <a:extLst>
                    <a:ext uri="{FF2B5EF4-FFF2-40B4-BE49-F238E27FC236}">
                      <a16:creationId xmlns:a16="http://schemas.microsoft.com/office/drawing/2014/main" id="{5D94009E-F432-4125-9FBD-D4BC12D12847}"/>
                    </a:ext>
                  </a:extLst>
                </p:cNvPr>
                <p:cNvSpPr/>
                <p:nvPr/>
              </p:nvSpPr>
              <p:spPr>
                <a:xfrm>
                  <a:off x="5194820" y="1476335"/>
                  <a:ext cx="920508" cy="109665"/>
                </a:xfrm>
                <a:custGeom>
                  <a:avLst/>
                  <a:gdLst>
                    <a:gd name="connsiteX0" fmla="*/ 10593 w 920508"/>
                    <a:gd name="connsiteY0" fmla="*/ 109578 h 109665"/>
                    <a:gd name="connsiteX1" fmla="*/ 472555 w 920508"/>
                    <a:gd name="connsiteY1" fmla="*/ 38140 h 109665"/>
                    <a:gd name="connsiteX2" fmla="*/ 801168 w 920508"/>
                    <a:gd name="connsiteY2" fmla="*/ 23853 h 109665"/>
                    <a:gd name="connsiteX3" fmla="*/ 915468 w 920508"/>
                    <a:gd name="connsiteY3" fmla="*/ 23853 h 109665"/>
                    <a:gd name="connsiteX4" fmla="*/ 658293 w 920508"/>
                    <a:gd name="connsiteY4" fmla="*/ 40 h 109665"/>
                    <a:gd name="connsiteX5" fmla="*/ 358255 w 920508"/>
                    <a:gd name="connsiteY5" fmla="*/ 19090 h 109665"/>
                    <a:gd name="connsiteX6" fmla="*/ 162993 w 920508"/>
                    <a:gd name="connsiteY6" fmla="*/ 52428 h 109665"/>
                    <a:gd name="connsiteX7" fmla="*/ 10593 w 920508"/>
                    <a:gd name="connsiteY7" fmla="*/ 109578 h 1096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20508" h="109665">
                      <a:moveTo>
                        <a:pt x="10593" y="109578"/>
                      </a:moveTo>
                      <a:cubicBezTo>
                        <a:pt x="62186" y="107197"/>
                        <a:pt x="340793" y="52427"/>
                        <a:pt x="472555" y="38140"/>
                      </a:cubicBezTo>
                      <a:cubicBezTo>
                        <a:pt x="604317" y="23853"/>
                        <a:pt x="727349" y="26234"/>
                        <a:pt x="801168" y="23853"/>
                      </a:cubicBezTo>
                      <a:cubicBezTo>
                        <a:pt x="874987" y="21472"/>
                        <a:pt x="939281" y="27822"/>
                        <a:pt x="915468" y="23853"/>
                      </a:cubicBezTo>
                      <a:cubicBezTo>
                        <a:pt x="891656" y="19884"/>
                        <a:pt x="751162" y="834"/>
                        <a:pt x="658293" y="40"/>
                      </a:cubicBezTo>
                      <a:cubicBezTo>
                        <a:pt x="565424" y="-754"/>
                        <a:pt x="440805" y="10359"/>
                        <a:pt x="358255" y="19090"/>
                      </a:cubicBezTo>
                      <a:cubicBezTo>
                        <a:pt x="275705" y="27821"/>
                        <a:pt x="216174" y="39728"/>
                        <a:pt x="162993" y="52428"/>
                      </a:cubicBezTo>
                      <a:cubicBezTo>
                        <a:pt x="109812" y="65128"/>
                        <a:pt x="-41000" y="111959"/>
                        <a:pt x="10593" y="10957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0" name="フリーフォーム: 図形 109">
                  <a:extLst>
                    <a:ext uri="{FF2B5EF4-FFF2-40B4-BE49-F238E27FC236}">
                      <a16:creationId xmlns:a16="http://schemas.microsoft.com/office/drawing/2014/main" id="{B87003CD-B377-4392-9574-CFC43D4AAB7F}"/>
                    </a:ext>
                  </a:extLst>
                </p:cNvPr>
                <p:cNvSpPr/>
                <p:nvPr/>
              </p:nvSpPr>
              <p:spPr>
                <a:xfrm>
                  <a:off x="4998492" y="3156272"/>
                  <a:ext cx="1132405" cy="63774"/>
                </a:xfrm>
                <a:custGeom>
                  <a:avLst/>
                  <a:gdLst>
                    <a:gd name="connsiteX0" fmla="*/ 25946 w 1132405"/>
                    <a:gd name="connsiteY0" fmla="*/ 15553 h 63774"/>
                    <a:gd name="connsiteX1" fmla="*/ 697458 w 1132405"/>
                    <a:gd name="connsiteY1" fmla="*/ 48891 h 63774"/>
                    <a:gd name="connsiteX2" fmla="*/ 859383 w 1132405"/>
                    <a:gd name="connsiteY2" fmla="*/ 39366 h 63774"/>
                    <a:gd name="connsiteX3" fmla="*/ 1130846 w 1132405"/>
                    <a:gd name="connsiteY3" fmla="*/ 44128 h 63774"/>
                    <a:gd name="connsiteX4" fmla="*/ 726033 w 1132405"/>
                    <a:gd name="connsiteY4" fmla="*/ 1266 h 63774"/>
                    <a:gd name="connsiteX5" fmla="*/ 483146 w 1132405"/>
                    <a:gd name="connsiteY5" fmla="*/ 15553 h 63774"/>
                    <a:gd name="connsiteX6" fmla="*/ 364083 w 1132405"/>
                    <a:gd name="connsiteY6" fmla="*/ 58416 h 63774"/>
                    <a:gd name="connsiteX7" fmla="*/ 245021 w 1132405"/>
                    <a:gd name="connsiteY7" fmla="*/ 58416 h 63774"/>
                    <a:gd name="connsiteX8" fmla="*/ 145008 w 1132405"/>
                    <a:gd name="connsiteY8" fmla="*/ 15553 h 63774"/>
                    <a:gd name="connsiteX9" fmla="*/ 25946 w 1132405"/>
                    <a:gd name="connsiteY9" fmla="*/ 15553 h 637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132405" h="63774">
                      <a:moveTo>
                        <a:pt x="25946" y="15553"/>
                      </a:moveTo>
                      <a:cubicBezTo>
                        <a:pt x="118021" y="21109"/>
                        <a:pt x="558552" y="44922"/>
                        <a:pt x="697458" y="48891"/>
                      </a:cubicBezTo>
                      <a:cubicBezTo>
                        <a:pt x="836364" y="52860"/>
                        <a:pt x="859383" y="39366"/>
                        <a:pt x="859383" y="39366"/>
                      </a:cubicBezTo>
                      <a:cubicBezTo>
                        <a:pt x="931614" y="38572"/>
                        <a:pt x="1153071" y="50478"/>
                        <a:pt x="1130846" y="44128"/>
                      </a:cubicBezTo>
                      <a:cubicBezTo>
                        <a:pt x="1108621" y="37778"/>
                        <a:pt x="833983" y="6028"/>
                        <a:pt x="726033" y="1266"/>
                      </a:cubicBezTo>
                      <a:cubicBezTo>
                        <a:pt x="618083" y="-3496"/>
                        <a:pt x="543471" y="6028"/>
                        <a:pt x="483146" y="15553"/>
                      </a:cubicBezTo>
                      <a:cubicBezTo>
                        <a:pt x="422821" y="25078"/>
                        <a:pt x="403770" y="51272"/>
                        <a:pt x="364083" y="58416"/>
                      </a:cubicBezTo>
                      <a:cubicBezTo>
                        <a:pt x="324396" y="65560"/>
                        <a:pt x="281533" y="65560"/>
                        <a:pt x="245021" y="58416"/>
                      </a:cubicBezTo>
                      <a:cubicBezTo>
                        <a:pt x="208509" y="51272"/>
                        <a:pt x="175964" y="22697"/>
                        <a:pt x="145008" y="15553"/>
                      </a:cubicBezTo>
                      <a:cubicBezTo>
                        <a:pt x="114052" y="8409"/>
                        <a:pt x="-66129" y="9997"/>
                        <a:pt x="25946" y="1555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1" name="フリーフォーム: 図形 110">
                  <a:extLst>
                    <a:ext uri="{FF2B5EF4-FFF2-40B4-BE49-F238E27FC236}">
                      <a16:creationId xmlns:a16="http://schemas.microsoft.com/office/drawing/2014/main" id="{ECDDDE5B-0F41-4637-8E3D-AF8C4272EE72}"/>
                    </a:ext>
                  </a:extLst>
                </p:cNvPr>
                <p:cNvSpPr/>
                <p:nvPr/>
              </p:nvSpPr>
              <p:spPr>
                <a:xfrm>
                  <a:off x="5059832" y="5343211"/>
                  <a:ext cx="1076159" cy="34435"/>
                </a:xfrm>
                <a:custGeom>
                  <a:avLst/>
                  <a:gdLst>
                    <a:gd name="connsiteX0" fmla="*/ 1074268 w 1076159"/>
                    <a:gd name="connsiteY0" fmla="*/ 14602 h 34435"/>
                    <a:gd name="connsiteX1" fmla="*/ 712318 w 1076159"/>
                    <a:gd name="connsiteY1" fmla="*/ 5077 h 34435"/>
                    <a:gd name="connsiteX2" fmla="*/ 359893 w 1076159"/>
                    <a:gd name="connsiteY2" fmla="*/ 33652 h 34435"/>
                    <a:gd name="connsiteX3" fmla="*/ 83668 w 1076159"/>
                    <a:gd name="connsiteY3" fmla="*/ 24127 h 34435"/>
                    <a:gd name="connsiteX4" fmla="*/ 7468 w 1076159"/>
                    <a:gd name="connsiteY4" fmla="*/ 314 h 34435"/>
                    <a:gd name="connsiteX5" fmla="*/ 236068 w 1076159"/>
                    <a:gd name="connsiteY5" fmla="*/ 9839 h 34435"/>
                    <a:gd name="connsiteX6" fmla="*/ 521818 w 1076159"/>
                    <a:gd name="connsiteY6" fmla="*/ 24127 h 34435"/>
                    <a:gd name="connsiteX7" fmla="*/ 840906 w 1076159"/>
                    <a:gd name="connsiteY7" fmla="*/ 5077 h 34435"/>
                    <a:gd name="connsiteX8" fmla="*/ 1074268 w 1076159"/>
                    <a:gd name="connsiteY8" fmla="*/ 14602 h 344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076159" h="34435">
                      <a:moveTo>
                        <a:pt x="1074268" y="14602"/>
                      </a:moveTo>
                      <a:cubicBezTo>
                        <a:pt x="1052837" y="14602"/>
                        <a:pt x="831380" y="1902"/>
                        <a:pt x="712318" y="5077"/>
                      </a:cubicBezTo>
                      <a:cubicBezTo>
                        <a:pt x="593256" y="8252"/>
                        <a:pt x="464668" y="30477"/>
                        <a:pt x="359893" y="33652"/>
                      </a:cubicBezTo>
                      <a:cubicBezTo>
                        <a:pt x="255118" y="36827"/>
                        <a:pt x="142406" y="29683"/>
                        <a:pt x="83668" y="24127"/>
                      </a:cubicBezTo>
                      <a:cubicBezTo>
                        <a:pt x="24930" y="18571"/>
                        <a:pt x="-17932" y="2695"/>
                        <a:pt x="7468" y="314"/>
                      </a:cubicBezTo>
                      <a:cubicBezTo>
                        <a:pt x="32868" y="-2067"/>
                        <a:pt x="236068" y="9839"/>
                        <a:pt x="236068" y="9839"/>
                      </a:cubicBezTo>
                      <a:cubicBezTo>
                        <a:pt x="321793" y="13808"/>
                        <a:pt x="421012" y="24921"/>
                        <a:pt x="521818" y="24127"/>
                      </a:cubicBezTo>
                      <a:cubicBezTo>
                        <a:pt x="622624" y="23333"/>
                        <a:pt x="752006" y="11427"/>
                        <a:pt x="840906" y="5077"/>
                      </a:cubicBezTo>
                      <a:cubicBezTo>
                        <a:pt x="929806" y="-1273"/>
                        <a:pt x="1095699" y="14602"/>
                        <a:pt x="1074268" y="1460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2" name="フリーフォーム: 図形 111">
                  <a:extLst>
                    <a:ext uri="{FF2B5EF4-FFF2-40B4-BE49-F238E27FC236}">
                      <a16:creationId xmlns:a16="http://schemas.microsoft.com/office/drawing/2014/main" id="{4D74DDBC-7DD3-423E-8B8F-34A719525F5E}"/>
                    </a:ext>
                  </a:extLst>
                </p:cNvPr>
                <p:cNvSpPr/>
                <p:nvPr/>
              </p:nvSpPr>
              <p:spPr>
                <a:xfrm>
                  <a:off x="5043465" y="6081239"/>
                  <a:ext cx="393921" cy="552999"/>
                </a:xfrm>
                <a:custGeom>
                  <a:avLst/>
                  <a:gdLst>
                    <a:gd name="connsiteX0" fmla="*/ 23 w 393921"/>
                    <a:gd name="connsiteY0" fmla="*/ 474 h 552999"/>
                    <a:gd name="connsiteX1" fmla="*/ 123848 w 393921"/>
                    <a:gd name="connsiteY1" fmla="*/ 310036 h 552999"/>
                    <a:gd name="connsiteX2" fmla="*/ 276248 w 393921"/>
                    <a:gd name="connsiteY2" fmla="*/ 457674 h 552999"/>
                    <a:gd name="connsiteX3" fmla="*/ 385785 w 393921"/>
                    <a:gd name="connsiteY3" fmla="*/ 514824 h 552999"/>
                    <a:gd name="connsiteX4" fmla="*/ 371498 w 393921"/>
                    <a:gd name="connsiteY4" fmla="*/ 552924 h 552999"/>
                    <a:gd name="connsiteX5" fmla="*/ 257198 w 393921"/>
                    <a:gd name="connsiteY5" fmla="*/ 505299 h 552999"/>
                    <a:gd name="connsiteX6" fmla="*/ 133373 w 393921"/>
                    <a:gd name="connsiteY6" fmla="*/ 386236 h 552999"/>
                    <a:gd name="connsiteX7" fmla="*/ 23 w 393921"/>
                    <a:gd name="connsiteY7" fmla="*/ 474 h 5529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93921" h="552999">
                      <a:moveTo>
                        <a:pt x="23" y="474"/>
                      </a:moveTo>
                      <a:cubicBezTo>
                        <a:pt x="-1564" y="-12226"/>
                        <a:pt x="77811" y="233836"/>
                        <a:pt x="123848" y="310036"/>
                      </a:cubicBezTo>
                      <a:cubicBezTo>
                        <a:pt x="169886" y="386236"/>
                        <a:pt x="232592" y="423543"/>
                        <a:pt x="276248" y="457674"/>
                      </a:cubicBezTo>
                      <a:cubicBezTo>
                        <a:pt x="319904" y="491805"/>
                        <a:pt x="369910" y="498949"/>
                        <a:pt x="385785" y="514824"/>
                      </a:cubicBezTo>
                      <a:cubicBezTo>
                        <a:pt x="401660" y="530699"/>
                        <a:pt x="392929" y="554512"/>
                        <a:pt x="371498" y="552924"/>
                      </a:cubicBezTo>
                      <a:cubicBezTo>
                        <a:pt x="350067" y="551336"/>
                        <a:pt x="296885" y="533080"/>
                        <a:pt x="257198" y="505299"/>
                      </a:cubicBezTo>
                      <a:cubicBezTo>
                        <a:pt x="217511" y="477518"/>
                        <a:pt x="173854" y="467198"/>
                        <a:pt x="133373" y="386236"/>
                      </a:cubicBezTo>
                      <a:cubicBezTo>
                        <a:pt x="92892" y="305274"/>
                        <a:pt x="1610" y="13174"/>
                        <a:pt x="23" y="47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" name="フリーフォーム: 図形 112">
                  <a:extLst>
                    <a:ext uri="{FF2B5EF4-FFF2-40B4-BE49-F238E27FC236}">
                      <a16:creationId xmlns:a16="http://schemas.microsoft.com/office/drawing/2014/main" id="{52C693DE-EB3C-46ED-B165-28C924E451BA}"/>
                    </a:ext>
                  </a:extLst>
                </p:cNvPr>
                <p:cNvSpPr/>
                <p:nvPr/>
              </p:nvSpPr>
              <p:spPr>
                <a:xfrm>
                  <a:off x="5544989" y="6472041"/>
                  <a:ext cx="214646" cy="216556"/>
                </a:xfrm>
                <a:custGeom>
                  <a:avLst/>
                  <a:gdLst>
                    <a:gd name="connsiteX0" fmla="*/ 3324 w 214646"/>
                    <a:gd name="connsiteY0" fmla="*/ 209747 h 216556"/>
                    <a:gd name="connsiteX1" fmla="*/ 17611 w 214646"/>
                    <a:gd name="connsiteY1" fmla="*/ 76397 h 216556"/>
                    <a:gd name="connsiteX2" fmla="*/ 36661 w 214646"/>
                    <a:gd name="connsiteY2" fmla="*/ 197 h 216556"/>
                    <a:gd name="connsiteX3" fmla="*/ 112861 w 214646"/>
                    <a:gd name="connsiteY3" fmla="*/ 57347 h 216556"/>
                    <a:gd name="connsiteX4" fmla="*/ 212874 w 214646"/>
                    <a:gd name="connsiteY4" fmla="*/ 147834 h 216556"/>
                    <a:gd name="connsiteX5" fmla="*/ 170011 w 214646"/>
                    <a:gd name="connsiteY5" fmla="*/ 171647 h 216556"/>
                    <a:gd name="connsiteX6" fmla="*/ 84286 w 214646"/>
                    <a:gd name="connsiteY6" fmla="*/ 195459 h 216556"/>
                    <a:gd name="connsiteX7" fmla="*/ 3324 w 214646"/>
                    <a:gd name="connsiteY7" fmla="*/ 209747 h 2165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14646" h="216556">
                      <a:moveTo>
                        <a:pt x="3324" y="209747"/>
                      </a:moveTo>
                      <a:cubicBezTo>
                        <a:pt x="-7788" y="189903"/>
                        <a:pt x="12055" y="111322"/>
                        <a:pt x="17611" y="76397"/>
                      </a:cubicBezTo>
                      <a:cubicBezTo>
                        <a:pt x="23167" y="41472"/>
                        <a:pt x="20786" y="3372"/>
                        <a:pt x="36661" y="197"/>
                      </a:cubicBezTo>
                      <a:cubicBezTo>
                        <a:pt x="52536" y="-2978"/>
                        <a:pt x="83492" y="32741"/>
                        <a:pt x="112861" y="57347"/>
                      </a:cubicBezTo>
                      <a:cubicBezTo>
                        <a:pt x="142230" y="81953"/>
                        <a:pt x="203349" y="128784"/>
                        <a:pt x="212874" y="147834"/>
                      </a:cubicBezTo>
                      <a:cubicBezTo>
                        <a:pt x="222399" y="166884"/>
                        <a:pt x="191442" y="163710"/>
                        <a:pt x="170011" y="171647"/>
                      </a:cubicBezTo>
                      <a:cubicBezTo>
                        <a:pt x="148580" y="179584"/>
                        <a:pt x="107305" y="190696"/>
                        <a:pt x="84286" y="195459"/>
                      </a:cubicBezTo>
                      <a:cubicBezTo>
                        <a:pt x="61267" y="200221"/>
                        <a:pt x="14436" y="229591"/>
                        <a:pt x="3324" y="20974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4" name="フリーフォーム: 図形 113">
                  <a:extLst>
                    <a:ext uri="{FF2B5EF4-FFF2-40B4-BE49-F238E27FC236}">
                      <a16:creationId xmlns:a16="http://schemas.microsoft.com/office/drawing/2014/main" id="{1BB25458-5B7C-4A8E-8C4C-3ECFC79D041A}"/>
                    </a:ext>
                  </a:extLst>
                </p:cNvPr>
                <p:cNvSpPr/>
                <p:nvPr/>
              </p:nvSpPr>
              <p:spPr>
                <a:xfrm>
                  <a:off x="5643563" y="833438"/>
                  <a:ext cx="98425" cy="181229"/>
                </a:xfrm>
                <a:custGeom>
                  <a:avLst/>
                  <a:gdLst>
                    <a:gd name="connsiteX0" fmla="*/ 0 w 98425"/>
                    <a:gd name="connsiteY0" fmla="*/ 0 h 181229"/>
                    <a:gd name="connsiteX1" fmla="*/ 95250 w 98425"/>
                    <a:gd name="connsiteY1" fmla="*/ 9525 h 181229"/>
                    <a:gd name="connsiteX2" fmla="*/ 71437 w 98425"/>
                    <a:gd name="connsiteY2" fmla="*/ 104775 h 181229"/>
                    <a:gd name="connsiteX3" fmla="*/ 28575 w 98425"/>
                    <a:gd name="connsiteY3" fmla="*/ 180975 h 181229"/>
                    <a:gd name="connsiteX4" fmla="*/ 14287 w 98425"/>
                    <a:gd name="connsiteY4" fmla="*/ 128587 h 181229"/>
                    <a:gd name="connsiteX5" fmla="*/ 14287 w 98425"/>
                    <a:gd name="connsiteY5" fmla="*/ 104775 h 181229"/>
                    <a:gd name="connsiteX6" fmla="*/ 14287 w 98425"/>
                    <a:gd name="connsiteY6" fmla="*/ 52387 h 181229"/>
                    <a:gd name="connsiteX7" fmla="*/ 0 w 98425"/>
                    <a:gd name="connsiteY7" fmla="*/ 0 h 1812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8425" h="181229">
                      <a:moveTo>
                        <a:pt x="0" y="0"/>
                      </a:moveTo>
                      <a:lnTo>
                        <a:pt x="95250" y="9525"/>
                      </a:lnTo>
                      <a:cubicBezTo>
                        <a:pt x="107156" y="26987"/>
                        <a:pt x="82549" y="76200"/>
                        <a:pt x="71437" y="104775"/>
                      </a:cubicBezTo>
                      <a:cubicBezTo>
                        <a:pt x="60325" y="133350"/>
                        <a:pt x="38100" y="177006"/>
                        <a:pt x="28575" y="180975"/>
                      </a:cubicBezTo>
                      <a:cubicBezTo>
                        <a:pt x="19050" y="184944"/>
                        <a:pt x="16668" y="141287"/>
                        <a:pt x="14287" y="128587"/>
                      </a:cubicBezTo>
                      <a:cubicBezTo>
                        <a:pt x="11906" y="115887"/>
                        <a:pt x="14287" y="104775"/>
                        <a:pt x="14287" y="104775"/>
                      </a:cubicBezTo>
                      <a:lnTo>
                        <a:pt x="14287" y="5238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" name="グループ化 5">
                <a:extLst>
                  <a:ext uri="{FF2B5EF4-FFF2-40B4-BE49-F238E27FC236}">
                    <a16:creationId xmlns:a16="http://schemas.microsoft.com/office/drawing/2014/main" id="{AA95F1BC-2746-4872-8BC3-A1BF98B90E89}"/>
                  </a:ext>
                </a:extLst>
              </p:cNvPr>
              <p:cNvGrpSpPr/>
              <p:nvPr/>
            </p:nvGrpSpPr>
            <p:grpSpPr>
              <a:xfrm rot="1800000" flipH="1">
                <a:off x="5875579" y="363365"/>
                <a:ext cx="1158468" cy="6591078"/>
                <a:chOff x="4998492" y="128350"/>
                <a:chExt cx="1158468" cy="6591078"/>
              </a:xfrm>
              <a:solidFill>
                <a:srgbClr val="0000FF"/>
              </a:solidFill>
            </p:grpSpPr>
            <p:sp>
              <p:nvSpPr>
                <p:cNvPr id="83" name="フリーフォーム: 図形 82">
                  <a:extLst>
                    <a:ext uri="{FF2B5EF4-FFF2-40B4-BE49-F238E27FC236}">
                      <a16:creationId xmlns:a16="http://schemas.microsoft.com/office/drawing/2014/main" id="{15BC68C8-F2E8-4CBB-ACAF-8A05009DC8B2}"/>
                    </a:ext>
                  </a:extLst>
                </p:cNvPr>
                <p:cNvSpPr/>
                <p:nvPr/>
              </p:nvSpPr>
              <p:spPr>
                <a:xfrm>
                  <a:off x="5594095" y="128350"/>
                  <a:ext cx="511480" cy="68534"/>
                </a:xfrm>
                <a:custGeom>
                  <a:avLst/>
                  <a:gdLst>
                    <a:gd name="connsiteX0" fmla="*/ 511430 w 511480"/>
                    <a:gd name="connsiteY0" fmla="*/ 5000 h 68534"/>
                    <a:gd name="connsiteX1" fmla="*/ 276480 w 511480"/>
                    <a:gd name="connsiteY1" fmla="*/ 14525 h 68534"/>
                    <a:gd name="connsiteX2" fmla="*/ 105030 w 511480"/>
                    <a:gd name="connsiteY2" fmla="*/ 36750 h 68534"/>
                    <a:gd name="connsiteX3" fmla="*/ 255 w 511480"/>
                    <a:gd name="connsiteY3" fmla="*/ 68500 h 68534"/>
                    <a:gd name="connsiteX4" fmla="*/ 82805 w 511480"/>
                    <a:gd name="connsiteY4" fmla="*/ 30400 h 68534"/>
                    <a:gd name="connsiteX5" fmla="*/ 295530 w 511480"/>
                    <a:gd name="connsiteY5" fmla="*/ 1825 h 68534"/>
                    <a:gd name="connsiteX6" fmla="*/ 511430 w 511480"/>
                    <a:gd name="connsiteY6" fmla="*/ 5000 h 685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11480" h="68534">
                      <a:moveTo>
                        <a:pt x="511430" y="5000"/>
                      </a:moveTo>
                      <a:cubicBezTo>
                        <a:pt x="508255" y="7117"/>
                        <a:pt x="344213" y="9233"/>
                        <a:pt x="276480" y="14525"/>
                      </a:cubicBezTo>
                      <a:cubicBezTo>
                        <a:pt x="208747" y="19817"/>
                        <a:pt x="151067" y="27754"/>
                        <a:pt x="105030" y="36750"/>
                      </a:cubicBezTo>
                      <a:cubicBezTo>
                        <a:pt x="58993" y="45746"/>
                        <a:pt x="3959" y="69558"/>
                        <a:pt x="255" y="68500"/>
                      </a:cubicBezTo>
                      <a:cubicBezTo>
                        <a:pt x="-3449" y="67442"/>
                        <a:pt x="33593" y="41512"/>
                        <a:pt x="82805" y="30400"/>
                      </a:cubicBezTo>
                      <a:cubicBezTo>
                        <a:pt x="132017" y="19288"/>
                        <a:pt x="222505" y="6588"/>
                        <a:pt x="295530" y="1825"/>
                      </a:cubicBezTo>
                      <a:cubicBezTo>
                        <a:pt x="368555" y="-2938"/>
                        <a:pt x="514605" y="2883"/>
                        <a:pt x="511430" y="500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4" name="フリーフォーム: 図形 83">
                  <a:extLst>
                    <a:ext uri="{FF2B5EF4-FFF2-40B4-BE49-F238E27FC236}">
                      <a16:creationId xmlns:a16="http://schemas.microsoft.com/office/drawing/2014/main" id="{B069C392-E56B-4C35-A7CA-EC82B4BB51F5}"/>
                    </a:ext>
                  </a:extLst>
                </p:cNvPr>
                <p:cNvSpPr/>
                <p:nvPr/>
              </p:nvSpPr>
              <p:spPr>
                <a:xfrm>
                  <a:off x="5524234" y="218866"/>
                  <a:ext cx="76665" cy="626078"/>
                </a:xfrm>
                <a:custGeom>
                  <a:avLst/>
                  <a:gdLst>
                    <a:gd name="connsiteX0" fmla="*/ 60591 w 76665"/>
                    <a:gd name="connsiteY0" fmla="*/ 209 h 626078"/>
                    <a:gd name="connsiteX1" fmla="*/ 60591 w 76665"/>
                    <a:gd name="connsiteY1" fmla="*/ 187534 h 626078"/>
                    <a:gd name="connsiteX2" fmla="*/ 44716 w 76665"/>
                    <a:gd name="connsiteY2" fmla="*/ 343109 h 626078"/>
                    <a:gd name="connsiteX3" fmla="*/ 3441 w 76665"/>
                    <a:gd name="connsiteY3" fmla="*/ 552659 h 626078"/>
                    <a:gd name="connsiteX4" fmla="*/ 3441 w 76665"/>
                    <a:gd name="connsiteY4" fmla="*/ 625684 h 626078"/>
                    <a:gd name="connsiteX5" fmla="*/ 12966 w 76665"/>
                    <a:gd name="connsiteY5" fmla="*/ 527259 h 626078"/>
                    <a:gd name="connsiteX6" fmla="*/ 6616 w 76665"/>
                    <a:gd name="connsiteY6" fmla="*/ 422484 h 626078"/>
                    <a:gd name="connsiteX7" fmla="*/ 41541 w 76665"/>
                    <a:gd name="connsiteY7" fmla="*/ 273259 h 626078"/>
                    <a:gd name="connsiteX8" fmla="*/ 76466 w 76665"/>
                    <a:gd name="connsiteY8" fmla="*/ 152609 h 626078"/>
                    <a:gd name="connsiteX9" fmla="*/ 60591 w 76665"/>
                    <a:gd name="connsiteY9" fmla="*/ 209 h 6260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6665" h="626078">
                      <a:moveTo>
                        <a:pt x="60591" y="209"/>
                      </a:moveTo>
                      <a:cubicBezTo>
                        <a:pt x="57945" y="6030"/>
                        <a:pt x="63237" y="130384"/>
                        <a:pt x="60591" y="187534"/>
                      </a:cubicBezTo>
                      <a:cubicBezTo>
                        <a:pt x="57945" y="244684"/>
                        <a:pt x="54241" y="282255"/>
                        <a:pt x="44716" y="343109"/>
                      </a:cubicBezTo>
                      <a:cubicBezTo>
                        <a:pt x="35191" y="403963"/>
                        <a:pt x="10320" y="505563"/>
                        <a:pt x="3441" y="552659"/>
                      </a:cubicBezTo>
                      <a:cubicBezTo>
                        <a:pt x="-3438" y="599755"/>
                        <a:pt x="1854" y="629917"/>
                        <a:pt x="3441" y="625684"/>
                      </a:cubicBezTo>
                      <a:cubicBezTo>
                        <a:pt x="5028" y="621451"/>
                        <a:pt x="12437" y="561126"/>
                        <a:pt x="12966" y="527259"/>
                      </a:cubicBezTo>
                      <a:cubicBezTo>
                        <a:pt x="13495" y="493392"/>
                        <a:pt x="1854" y="464817"/>
                        <a:pt x="6616" y="422484"/>
                      </a:cubicBezTo>
                      <a:cubicBezTo>
                        <a:pt x="11378" y="380151"/>
                        <a:pt x="29899" y="318238"/>
                        <a:pt x="41541" y="273259"/>
                      </a:cubicBezTo>
                      <a:cubicBezTo>
                        <a:pt x="53183" y="228280"/>
                        <a:pt x="74349" y="193884"/>
                        <a:pt x="76466" y="152609"/>
                      </a:cubicBezTo>
                      <a:cubicBezTo>
                        <a:pt x="78583" y="111334"/>
                        <a:pt x="63237" y="-5612"/>
                        <a:pt x="60591" y="20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5" name="フリーフォーム: 図形 84">
                  <a:extLst>
                    <a:ext uri="{FF2B5EF4-FFF2-40B4-BE49-F238E27FC236}">
                      <a16:creationId xmlns:a16="http://schemas.microsoft.com/office/drawing/2014/main" id="{97D8F1D5-D4F5-460E-99B3-F193D0FC4099}"/>
                    </a:ext>
                  </a:extLst>
                </p:cNvPr>
                <p:cNvSpPr/>
                <p:nvPr/>
              </p:nvSpPr>
              <p:spPr>
                <a:xfrm>
                  <a:off x="5527675" y="770732"/>
                  <a:ext cx="571581" cy="89887"/>
                </a:xfrm>
                <a:custGeom>
                  <a:avLst/>
                  <a:gdLst>
                    <a:gd name="connsiteX0" fmla="*/ 0 w 571581"/>
                    <a:gd name="connsiteY0" fmla="*/ 89693 h 89887"/>
                    <a:gd name="connsiteX1" fmla="*/ 222250 w 571581"/>
                    <a:gd name="connsiteY1" fmla="*/ 29368 h 89887"/>
                    <a:gd name="connsiteX2" fmla="*/ 371475 w 571581"/>
                    <a:gd name="connsiteY2" fmla="*/ 7143 h 89887"/>
                    <a:gd name="connsiteX3" fmla="*/ 571500 w 571581"/>
                    <a:gd name="connsiteY3" fmla="*/ 793 h 89887"/>
                    <a:gd name="connsiteX4" fmla="*/ 393700 w 571581"/>
                    <a:gd name="connsiteY4" fmla="*/ 793 h 89887"/>
                    <a:gd name="connsiteX5" fmla="*/ 222250 w 571581"/>
                    <a:gd name="connsiteY5" fmla="*/ 7143 h 89887"/>
                    <a:gd name="connsiteX6" fmla="*/ 0 w 571581"/>
                    <a:gd name="connsiteY6" fmla="*/ 89693 h 898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71581" h="89887">
                      <a:moveTo>
                        <a:pt x="0" y="89693"/>
                      </a:moveTo>
                      <a:cubicBezTo>
                        <a:pt x="0" y="93397"/>
                        <a:pt x="160338" y="43126"/>
                        <a:pt x="222250" y="29368"/>
                      </a:cubicBezTo>
                      <a:cubicBezTo>
                        <a:pt x="284162" y="15610"/>
                        <a:pt x="313267" y="11905"/>
                        <a:pt x="371475" y="7143"/>
                      </a:cubicBezTo>
                      <a:cubicBezTo>
                        <a:pt x="429683" y="2381"/>
                        <a:pt x="567796" y="1851"/>
                        <a:pt x="571500" y="793"/>
                      </a:cubicBezTo>
                      <a:cubicBezTo>
                        <a:pt x="575204" y="-265"/>
                        <a:pt x="451908" y="-265"/>
                        <a:pt x="393700" y="793"/>
                      </a:cubicBezTo>
                      <a:cubicBezTo>
                        <a:pt x="335492" y="1851"/>
                        <a:pt x="282046" y="-2382"/>
                        <a:pt x="222250" y="7143"/>
                      </a:cubicBezTo>
                      <a:cubicBezTo>
                        <a:pt x="162454" y="16668"/>
                        <a:pt x="0" y="85989"/>
                        <a:pt x="0" y="8969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6" name="フリーフォーム: 図形 85">
                  <a:extLst>
                    <a:ext uri="{FF2B5EF4-FFF2-40B4-BE49-F238E27FC236}">
                      <a16:creationId xmlns:a16="http://schemas.microsoft.com/office/drawing/2014/main" id="{FA338330-27F3-4DFE-867F-07ACEF014662}"/>
                    </a:ext>
                  </a:extLst>
                </p:cNvPr>
                <p:cNvSpPr/>
                <p:nvPr/>
              </p:nvSpPr>
              <p:spPr>
                <a:xfrm>
                  <a:off x="5444807" y="828306"/>
                  <a:ext cx="202081" cy="378225"/>
                </a:xfrm>
                <a:custGeom>
                  <a:avLst/>
                  <a:gdLst>
                    <a:gd name="connsiteX0" fmla="*/ 184468 w 202081"/>
                    <a:gd name="connsiteY0" fmla="*/ 369 h 378225"/>
                    <a:gd name="connsiteX1" fmla="*/ 187643 w 202081"/>
                    <a:gd name="connsiteY1" fmla="*/ 149594 h 378225"/>
                    <a:gd name="connsiteX2" fmla="*/ 181293 w 202081"/>
                    <a:gd name="connsiteY2" fmla="*/ 209919 h 378225"/>
                    <a:gd name="connsiteX3" fmla="*/ 114618 w 202081"/>
                    <a:gd name="connsiteY3" fmla="*/ 292469 h 378225"/>
                    <a:gd name="connsiteX4" fmla="*/ 318 w 202081"/>
                    <a:gd name="connsiteY4" fmla="*/ 378194 h 378225"/>
                    <a:gd name="connsiteX5" fmla="*/ 152718 w 202081"/>
                    <a:gd name="connsiteY5" fmla="*/ 282944 h 378225"/>
                    <a:gd name="connsiteX6" fmla="*/ 200343 w 202081"/>
                    <a:gd name="connsiteY6" fmla="*/ 197219 h 378225"/>
                    <a:gd name="connsiteX7" fmla="*/ 184468 w 202081"/>
                    <a:gd name="connsiteY7" fmla="*/ 369 h 3782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02081" h="378225">
                      <a:moveTo>
                        <a:pt x="184468" y="369"/>
                      </a:moveTo>
                      <a:cubicBezTo>
                        <a:pt x="182351" y="-7568"/>
                        <a:pt x="188172" y="114669"/>
                        <a:pt x="187643" y="149594"/>
                      </a:cubicBezTo>
                      <a:cubicBezTo>
                        <a:pt x="187114" y="184519"/>
                        <a:pt x="193464" y="186107"/>
                        <a:pt x="181293" y="209919"/>
                      </a:cubicBezTo>
                      <a:cubicBezTo>
                        <a:pt x="169122" y="233732"/>
                        <a:pt x="144780" y="264423"/>
                        <a:pt x="114618" y="292469"/>
                      </a:cubicBezTo>
                      <a:cubicBezTo>
                        <a:pt x="84456" y="320515"/>
                        <a:pt x="-6032" y="379782"/>
                        <a:pt x="318" y="378194"/>
                      </a:cubicBezTo>
                      <a:cubicBezTo>
                        <a:pt x="6668" y="376607"/>
                        <a:pt x="119381" y="313106"/>
                        <a:pt x="152718" y="282944"/>
                      </a:cubicBezTo>
                      <a:cubicBezTo>
                        <a:pt x="186055" y="252782"/>
                        <a:pt x="192406" y="241669"/>
                        <a:pt x="200343" y="197219"/>
                      </a:cubicBezTo>
                      <a:cubicBezTo>
                        <a:pt x="208280" y="152769"/>
                        <a:pt x="186585" y="8306"/>
                        <a:pt x="184468" y="36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7" name="フリーフォーム: 図形 86">
                  <a:extLst>
                    <a:ext uri="{FF2B5EF4-FFF2-40B4-BE49-F238E27FC236}">
                      <a16:creationId xmlns:a16="http://schemas.microsoft.com/office/drawing/2014/main" id="{BF94C4AB-3CD3-4758-9437-E608FC19C538}"/>
                    </a:ext>
                  </a:extLst>
                </p:cNvPr>
                <p:cNvSpPr/>
                <p:nvPr/>
              </p:nvSpPr>
              <p:spPr>
                <a:xfrm>
                  <a:off x="5021778" y="1181583"/>
                  <a:ext cx="451883" cy="1977959"/>
                </a:xfrm>
                <a:custGeom>
                  <a:avLst/>
                  <a:gdLst>
                    <a:gd name="connsiteX0" fmla="*/ 445572 w 451883"/>
                    <a:gd name="connsiteY0" fmla="*/ 18567 h 1977959"/>
                    <a:gd name="connsiteX1" fmla="*/ 115372 w 451883"/>
                    <a:gd name="connsiteY1" fmla="*/ 507517 h 1977959"/>
                    <a:gd name="connsiteX2" fmla="*/ 20122 w 451883"/>
                    <a:gd name="connsiteY2" fmla="*/ 1339367 h 1977959"/>
                    <a:gd name="connsiteX3" fmla="*/ 1072 w 451883"/>
                    <a:gd name="connsiteY3" fmla="*/ 1714017 h 1977959"/>
                    <a:gd name="connsiteX4" fmla="*/ 39172 w 451883"/>
                    <a:gd name="connsiteY4" fmla="*/ 1974367 h 1977959"/>
                    <a:gd name="connsiteX5" fmla="*/ 20122 w 451883"/>
                    <a:gd name="connsiteY5" fmla="*/ 1523517 h 1977959"/>
                    <a:gd name="connsiteX6" fmla="*/ 64572 w 451883"/>
                    <a:gd name="connsiteY6" fmla="*/ 983767 h 1977959"/>
                    <a:gd name="connsiteX7" fmla="*/ 128072 w 451883"/>
                    <a:gd name="connsiteY7" fmla="*/ 577367 h 1977959"/>
                    <a:gd name="connsiteX8" fmla="*/ 318572 w 451883"/>
                    <a:gd name="connsiteY8" fmla="*/ 145567 h 1977959"/>
                    <a:gd name="connsiteX9" fmla="*/ 445572 w 451883"/>
                    <a:gd name="connsiteY9" fmla="*/ 18567 h 19779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51883" h="1977959">
                      <a:moveTo>
                        <a:pt x="445572" y="18567"/>
                      </a:moveTo>
                      <a:cubicBezTo>
                        <a:pt x="411705" y="78892"/>
                        <a:pt x="186280" y="287384"/>
                        <a:pt x="115372" y="507517"/>
                      </a:cubicBezTo>
                      <a:cubicBezTo>
                        <a:pt x="44464" y="727650"/>
                        <a:pt x="39172" y="1138284"/>
                        <a:pt x="20122" y="1339367"/>
                      </a:cubicBezTo>
                      <a:cubicBezTo>
                        <a:pt x="1072" y="1540450"/>
                        <a:pt x="-2103" y="1608184"/>
                        <a:pt x="1072" y="1714017"/>
                      </a:cubicBezTo>
                      <a:cubicBezTo>
                        <a:pt x="4247" y="1819850"/>
                        <a:pt x="35997" y="2006117"/>
                        <a:pt x="39172" y="1974367"/>
                      </a:cubicBezTo>
                      <a:cubicBezTo>
                        <a:pt x="42347" y="1942617"/>
                        <a:pt x="15889" y="1688617"/>
                        <a:pt x="20122" y="1523517"/>
                      </a:cubicBezTo>
                      <a:cubicBezTo>
                        <a:pt x="24355" y="1358417"/>
                        <a:pt x="46580" y="1141459"/>
                        <a:pt x="64572" y="983767"/>
                      </a:cubicBezTo>
                      <a:cubicBezTo>
                        <a:pt x="82564" y="826075"/>
                        <a:pt x="85739" y="717067"/>
                        <a:pt x="128072" y="577367"/>
                      </a:cubicBezTo>
                      <a:cubicBezTo>
                        <a:pt x="170405" y="437667"/>
                        <a:pt x="268830" y="234467"/>
                        <a:pt x="318572" y="145567"/>
                      </a:cubicBezTo>
                      <a:cubicBezTo>
                        <a:pt x="368314" y="56667"/>
                        <a:pt x="479439" y="-41758"/>
                        <a:pt x="445572" y="1856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8" name="フリーフォーム: 図形 87">
                  <a:extLst>
                    <a:ext uri="{FF2B5EF4-FFF2-40B4-BE49-F238E27FC236}">
                      <a16:creationId xmlns:a16="http://schemas.microsoft.com/office/drawing/2014/main" id="{B6A50EAF-C5F3-43BA-BD84-8AA2071BAAED}"/>
                    </a:ext>
                  </a:extLst>
                </p:cNvPr>
                <p:cNvSpPr/>
                <p:nvPr/>
              </p:nvSpPr>
              <p:spPr>
                <a:xfrm>
                  <a:off x="5011397" y="3159323"/>
                  <a:ext cx="109243" cy="2208083"/>
                </a:xfrm>
                <a:custGeom>
                  <a:avLst/>
                  <a:gdLst>
                    <a:gd name="connsiteX0" fmla="*/ 33043 w 109243"/>
                    <a:gd name="connsiteY0" fmla="*/ 2977 h 2208083"/>
                    <a:gd name="connsiteX1" fmla="*/ 55903 w 109243"/>
                    <a:gd name="connsiteY1" fmla="*/ 574477 h 2208083"/>
                    <a:gd name="connsiteX2" fmla="*/ 86383 w 109243"/>
                    <a:gd name="connsiteY2" fmla="*/ 688777 h 2208083"/>
                    <a:gd name="connsiteX3" fmla="*/ 55903 w 109243"/>
                    <a:gd name="connsiteY3" fmla="*/ 757357 h 2208083"/>
                    <a:gd name="connsiteX4" fmla="*/ 33043 w 109243"/>
                    <a:gd name="connsiteY4" fmla="*/ 1252657 h 2208083"/>
                    <a:gd name="connsiteX5" fmla="*/ 33043 w 109243"/>
                    <a:gd name="connsiteY5" fmla="*/ 1397437 h 2208083"/>
                    <a:gd name="connsiteX6" fmla="*/ 109243 w 109243"/>
                    <a:gd name="connsiteY6" fmla="*/ 1504117 h 2208083"/>
                    <a:gd name="connsiteX7" fmla="*/ 33043 w 109243"/>
                    <a:gd name="connsiteY7" fmla="*/ 1572697 h 2208083"/>
                    <a:gd name="connsiteX8" fmla="*/ 63523 w 109243"/>
                    <a:gd name="connsiteY8" fmla="*/ 2052757 h 2208083"/>
                    <a:gd name="connsiteX9" fmla="*/ 55903 w 109243"/>
                    <a:gd name="connsiteY9" fmla="*/ 2205157 h 2208083"/>
                    <a:gd name="connsiteX10" fmla="*/ 48283 w 109243"/>
                    <a:gd name="connsiteY10" fmla="*/ 1946077 h 2208083"/>
                    <a:gd name="connsiteX11" fmla="*/ 25423 w 109243"/>
                    <a:gd name="connsiteY11" fmla="*/ 1549837 h 2208083"/>
                    <a:gd name="connsiteX12" fmla="*/ 10183 w 109243"/>
                    <a:gd name="connsiteY12" fmla="*/ 810697 h 2208083"/>
                    <a:gd name="connsiteX13" fmla="*/ 2563 w 109243"/>
                    <a:gd name="connsiteY13" fmla="*/ 368737 h 2208083"/>
                    <a:gd name="connsiteX14" fmla="*/ 33043 w 109243"/>
                    <a:gd name="connsiteY14" fmla="*/ 2977 h 22080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09243" h="2208083">
                      <a:moveTo>
                        <a:pt x="33043" y="2977"/>
                      </a:moveTo>
                      <a:cubicBezTo>
                        <a:pt x="41933" y="37267"/>
                        <a:pt x="47013" y="460177"/>
                        <a:pt x="55903" y="574477"/>
                      </a:cubicBezTo>
                      <a:cubicBezTo>
                        <a:pt x="64793" y="688777"/>
                        <a:pt x="86383" y="658297"/>
                        <a:pt x="86383" y="688777"/>
                      </a:cubicBezTo>
                      <a:cubicBezTo>
                        <a:pt x="86383" y="719257"/>
                        <a:pt x="64793" y="663377"/>
                        <a:pt x="55903" y="757357"/>
                      </a:cubicBezTo>
                      <a:cubicBezTo>
                        <a:pt x="47013" y="851337"/>
                        <a:pt x="36853" y="1145977"/>
                        <a:pt x="33043" y="1252657"/>
                      </a:cubicBezTo>
                      <a:cubicBezTo>
                        <a:pt x="29233" y="1359337"/>
                        <a:pt x="20343" y="1355527"/>
                        <a:pt x="33043" y="1397437"/>
                      </a:cubicBezTo>
                      <a:cubicBezTo>
                        <a:pt x="45743" y="1439347"/>
                        <a:pt x="109243" y="1474907"/>
                        <a:pt x="109243" y="1504117"/>
                      </a:cubicBezTo>
                      <a:cubicBezTo>
                        <a:pt x="109243" y="1533327"/>
                        <a:pt x="40663" y="1481257"/>
                        <a:pt x="33043" y="1572697"/>
                      </a:cubicBezTo>
                      <a:cubicBezTo>
                        <a:pt x="25423" y="1664137"/>
                        <a:pt x="59713" y="1947347"/>
                        <a:pt x="63523" y="2052757"/>
                      </a:cubicBezTo>
                      <a:cubicBezTo>
                        <a:pt x="67333" y="2158167"/>
                        <a:pt x="58443" y="2222937"/>
                        <a:pt x="55903" y="2205157"/>
                      </a:cubicBezTo>
                      <a:cubicBezTo>
                        <a:pt x="53363" y="2187377"/>
                        <a:pt x="53363" y="2055297"/>
                        <a:pt x="48283" y="1946077"/>
                      </a:cubicBezTo>
                      <a:cubicBezTo>
                        <a:pt x="43203" y="1836857"/>
                        <a:pt x="31773" y="1739067"/>
                        <a:pt x="25423" y="1549837"/>
                      </a:cubicBezTo>
                      <a:cubicBezTo>
                        <a:pt x="19073" y="1360607"/>
                        <a:pt x="13993" y="1007547"/>
                        <a:pt x="10183" y="810697"/>
                      </a:cubicBezTo>
                      <a:cubicBezTo>
                        <a:pt x="6373" y="613847"/>
                        <a:pt x="-5057" y="498277"/>
                        <a:pt x="2563" y="368737"/>
                      </a:cubicBezTo>
                      <a:cubicBezTo>
                        <a:pt x="10183" y="239197"/>
                        <a:pt x="24153" y="-31313"/>
                        <a:pt x="33043" y="297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9" name="フリーフォーム: 図形 88">
                  <a:extLst>
                    <a:ext uri="{FF2B5EF4-FFF2-40B4-BE49-F238E27FC236}">
                      <a16:creationId xmlns:a16="http://schemas.microsoft.com/office/drawing/2014/main" id="{E2A9D680-4069-4734-B182-86840EBF1D92}"/>
                    </a:ext>
                  </a:extLst>
                </p:cNvPr>
                <p:cNvSpPr/>
                <p:nvPr/>
              </p:nvSpPr>
              <p:spPr>
                <a:xfrm>
                  <a:off x="5005999" y="5333935"/>
                  <a:ext cx="1150961" cy="1385493"/>
                </a:xfrm>
                <a:custGeom>
                  <a:avLst/>
                  <a:gdLst>
                    <a:gd name="connsiteX0" fmla="*/ 61301 w 1150961"/>
                    <a:gd name="connsiteY0" fmla="*/ 65 h 1385493"/>
                    <a:gd name="connsiteX1" fmla="*/ 38441 w 1150961"/>
                    <a:gd name="connsiteY1" fmla="*/ 236285 h 1385493"/>
                    <a:gd name="connsiteX2" fmla="*/ 76541 w 1150961"/>
                    <a:gd name="connsiteY2" fmla="*/ 388685 h 1385493"/>
                    <a:gd name="connsiteX3" fmla="*/ 30821 w 1150961"/>
                    <a:gd name="connsiteY3" fmla="*/ 693485 h 1385493"/>
                    <a:gd name="connsiteX4" fmla="*/ 38441 w 1150961"/>
                    <a:gd name="connsiteY4" fmla="*/ 823025 h 1385493"/>
                    <a:gd name="connsiteX5" fmla="*/ 145121 w 1150961"/>
                    <a:gd name="connsiteY5" fmla="*/ 1158305 h 1385493"/>
                    <a:gd name="connsiteX6" fmla="*/ 228941 w 1150961"/>
                    <a:gd name="connsiteY6" fmla="*/ 1303085 h 1385493"/>
                    <a:gd name="connsiteX7" fmla="*/ 526121 w 1150961"/>
                    <a:gd name="connsiteY7" fmla="*/ 1364045 h 1385493"/>
                    <a:gd name="connsiteX8" fmla="*/ 747101 w 1150961"/>
                    <a:gd name="connsiteY8" fmla="*/ 1310705 h 1385493"/>
                    <a:gd name="connsiteX9" fmla="*/ 800441 w 1150961"/>
                    <a:gd name="connsiteY9" fmla="*/ 1287845 h 1385493"/>
                    <a:gd name="connsiteX10" fmla="*/ 869021 w 1150961"/>
                    <a:gd name="connsiteY10" fmla="*/ 1341185 h 1385493"/>
                    <a:gd name="connsiteX11" fmla="*/ 990941 w 1150961"/>
                    <a:gd name="connsiteY11" fmla="*/ 1379285 h 1385493"/>
                    <a:gd name="connsiteX12" fmla="*/ 1150961 w 1150961"/>
                    <a:gd name="connsiteY12" fmla="*/ 1379285 h 1385493"/>
                    <a:gd name="connsiteX13" fmla="*/ 952841 w 1150961"/>
                    <a:gd name="connsiteY13" fmla="*/ 1379285 h 1385493"/>
                    <a:gd name="connsiteX14" fmla="*/ 792821 w 1150961"/>
                    <a:gd name="connsiteY14" fmla="*/ 1295465 h 1385493"/>
                    <a:gd name="connsiteX15" fmla="*/ 609941 w 1150961"/>
                    <a:gd name="connsiteY15" fmla="*/ 1356425 h 1385493"/>
                    <a:gd name="connsiteX16" fmla="*/ 259421 w 1150961"/>
                    <a:gd name="connsiteY16" fmla="*/ 1325945 h 1385493"/>
                    <a:gd name="connsiteX17" fmla="*/ 160361 w 1150961"/>
                    <a:gd name="connsiteY17" fmla="*/ 1257365 h 1385493"/>
                    <a:gd name="connsiteX18" fmla="*/ 61301 w 1150961"/>
                    <a:gd name="connsiteY18" fmla="*/ 906845 h 1385493"/>
                    <a:gd name="connsiteX19" fmla="*/ 15581 w 1150961"/>
                    <a:gd name="connsiteY19" fmla="*/ 716345 h 1385493"/>
                    <a:gd name="connsiteX20" fmla="*/ 30821 w 1150961"/>
                    <a:gd name="connsiteY20" fmla="*/ 411545 h 1385493"/>
                    <a:gd name="connsiteX21" fmla="*/ 30821 w 1150961"/>
                    <a:gd name="connsiteY21" fmla="*/ 312485 h 1385493"/>
                    <a:gd name="connsiteX22" fmla="*/ 341 w 1150961"/>
                    <a:gd name="connsiteY22" fmla="*/ 213425 h 1385493"/>
                    <a:gd name="connsiteX23" fmla="*/ 61301 w 1150961"/>
                    <a:gd name="connsiteY23" fmla="*/ 65 h 1385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1150961" h="1385493">
                      <a:moveTo>
                        <a:pt x="61301" y="65"/>
                      </a:moveTo>
                      <a:cubicBezTo>
                        <a:pt x="67651" y="3875"/>
                        <a:pt x="35901" y="171515"/>
                        <a:pt x="38441" y="236285"/>
                      </a:cubicBezTo>
                      <a:cubicBezTo>
                        <a:pt x="40981" y="301055"/>
                        <a:pt x="77811" y="312485"/>
                        <a:pt x="76541" y="388685"/>
                      </a:cubicBezTo>
                      <a:cubicBezTo>
                        <a:pt x="75271" y="464885"/>
                        <a:pt x="37171" y="621095"/>
                        <a:pt x="30821" y="693485"/>
                      </a:cubicBezTo>
                      <a:cubicBezTo>
                        <a:pt x="24471" y="765875"/>
                        <a:pt x="19391" y="745555"/>
                        <a:pt x="38441" y="823025"/>
                      </a:cubicBezTo>
                      <a:cubicBezTo>
                        <a:pt x="57491" y="900495"/>
                        <a:pt x="113371" y="1078295"/>
                        <a:pt x="145121" y="1158305"/>
                      </a:cubicBezTo>
                      <a:cubicBezTo>
                        <a:pt x="176871" y="1238315"/>
                        <a:pt x="165441" y="1268795"/>
                        <a:pt x="228941" y="1303085"/>
                      </a:cubicBezTo>
                      <a:cubicBezTo>
                        <a:pt x="292441" y="1337375"/>
                        <a:pt x="439761" y="1362775"/>
                        <a:pt x="526121" y="1364045"/>
                      </a:cubicBezTo>
                      <a:cubicBezTo>
                        <a:pt x="612481" y="1365315"/>
                        <a:pt x="701381" y="1323405"/>
                        <a:pt x="747101" y="1310705"/>
                      </a:cubicBezTo>
                      <a:cubicBezTo>
                        <a:pt x="792821" y="1298005"/>
                        <a:pt x="780121" y="1282765"/>
                        <a:pt x="800441" y="1287845"/>
                      </a:cubicBezTo>
                      <a:cubicBezTo>
                        <a:pt x="820761" y="1292925"/>
                        <a:pt x="837271" y="1325945"/>
                        <a:pt x="869021" y="1341185"/>
                      </a:cubicBezTo>
                      <a:cubicBezTo>
                        <a:pt x="900771" y="1356425"/>
                        <a:pt x="943951" y="1372935"/>
                        <a:pt x="990941" y="1379285"/>
                      </a:cubicBezTo>
                      <a:cubicBezTo>
                        <a:pt x="1037931" y="1385635"/>
                        <a:pt x="1150961" y="1379285"/>
                        <a:pt x="1150961" y="1379285"/>
                      </a:cubicBezTo>
                      <a:cubicBezTo>
                        <a:pt x="1144611" y="1379285"/>
                        <a:pt x="1012531" y="1393255"/>
                        <a:pt x="952841" y="1379285"/>
                      </a:cubicBezTo>
                      <a:cubicBezTo>
                        <a:pt x="893151" y="1365315"/>
                        <a:pt x="849971" y="1299275"/>
                        <a:pt x="792821" y="1295465"/>
                      </a:cubicBezTo>
                      <a:cubicBezTo>
                        <a:pt x="735671" y="1291655"/>
                        <a:pt x="698841" y="1351345"/>
                        <a:pt x="609941" y="1356425"/>
                      </a:cubicBezTo>
                      <a:cubicBezTo>
                        <a:pt x="521041" y="1361505"/>
                        <a:pt x="334351" y="1342455"/>
                        <a:pt x="259421" y="1325945"/>
                      </a:cubicBezTo>
                      <a:cubicBezTo>
                        <a:pt x="184491" y="1309435"/>
                        <a:pt x="193381" y="1327215"/>
                        <a:pt x="160361" y="1257365"/>
                      </a:cubicBezTo>
                      <a:cubicBezTo>
                        <a:pt x="127341" y="1187515"/>
                        <a:pt x="85431" y="997015"/>
                        <a:pt x="61301" y="906845"/>
                      </a:cubicBezTo>
                      <a:cubicBezTo>
                        <a:pt x="37171" y="816675"/>
                        <a:pt x="20661" y="798895"/>
                        <a:pt x="15581" y="716345"/>
                      </a:cubicBezTo>
                      <a:cubicBezTo>
                        <a:pt x="10501" y="633795"/>
                        <a:pt x="28281" y="478855"/>
                        <a:pt x="30821" y="411545"/>
                      </a:cubicBezTo>
                      <a:cubicBezTo>
                        <a:pt x="33361" y="344235"/>
                        <a:pt x="35901" y="345505"/>
                        <a:pt x="30821" y="312485"/>
                      </a:cubicBezTo>
                      <a:cubicBezTo>
                        <a:pt x="25741" y="279465"/>
                        <a:pt x="-3469" y="268035"/>
                        <a:pt x="341" y="213425"/>
                      </a:cubicBezTo>
                      <a:cubicBezTo>
                        <a:pt x="4151" y="158815"/>
                        <a:pt x="54951" y="-3745"/>
                        <a:pt x="61301" y="6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0" name="フリーフォーム: 図形 89">
                  <a:extLst>
                    <a:ext uri="{FF2B5EF4-FFF2-40B4-BE49-F238E27FC236}">
                      <a16:creationId xmlns:a16="http://schemas.microsoft.com/office/drawing/2014/main" id="{A7C16924-5AF1-43BA-8D72-420229992022}"/>
                    </a:ext>
                  </a:extLst>
                </p:cNvPr>
                <p:cNvSpPr/>
                <p:nvPr/>
              </p:nvSpPr>
              <p:spPr>
                <a:xfrm>
                  <a:off x="5013960" y="4574764"/>
                  <a:ext cx="38895" cy="805230"/>
                </a:xfrm>
                <a:custGeom>
                  <a:avLst/>
                  <a:gdLst>
                    <a:gd name="connsiteX0" fmla="*/ 15240 w 38895"/>
                    <a:gd name="connsiteY0" fmla="*/ 27716 h 805230"/>
                    <a:gd name="connsiteX1" fmla="*/ 38100 w 38895"/>
                    <a:gd name="connsiteY1" fmla="*/ 530636 h 805230"/>
                    <a:gd name="connsiteX2" fmla="*/ 30480 w 38895"/>
                    <a:gd name="connsiteY2" fmla="*/ 804956 h 805230"/>
                    <a:gd name="connsiteX3" fmla="*/ 0 w 38895"/>
                    <a:gd name="connsiteY3" fmla="*/ 484916 h 805230"/>
                    <a:gd name="connsiteX4" fmla="*/ 30480 w 38895"/>
                    <a:gd name="connsiteY4" fmla="*/ 111536 h 805230"/>
                    <a:gd name="connsiteX5" fmla="*/ 15240 w 38895"/>
                    <a:gd name="connsiteY5" fmla="*/ 27716 h 8052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8895" h="805230">
                      <a:moveTo>
                        <a:pt x="15240" y="27716"/>
                      </a:moveTo>
                      <a:cubicBezTo>
                        <a:pt x="16510" y="97566"/>
                        <a:pt x="35560" y="401096"/>
                        <a:pt x="38100" y="530636"/>
                      </a:cubicBezTo>
                      <a:cubicBezTo>
                        <a:pt x="40640" y="660176"/>
                        <a:pt x="36830" y="812576"/>
                        <a:pt x="30480" y="804956"/>
                      </a:cubicBezTo>
                      <a:cubicBezTo>
                        <a:pt x="24130" y="797336"/>
                        <a:pt x="0" y="600486"/>
                        <a:pt x="0" y="484916"/>
                      </a:cubicBezTo>
                      <a:cubicBezTo>
                        <a:pt x="0" y="369346"/>
                        <a:pt x="26670" y="190276"/>
                        <a:pt x="30480" y="111536"/>
                      </a:cubicBezTo>
                      <a:cubicBezTo>
                        <a:pt x="34290" y="32796"/>
                        <a:pt x="13970" y="-42134"/>
                        <a:pt x="15240" y="2771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1" name="フリーフォーム: 図形 90">
                  <a:extLst>
                    <a:ext uri="{FF2B5EF4-FFF2-40B4-BE49-F238E27FC236}">
                      <a16:creationId xmlns:a16="http://schemas.microsoft.com/office/drawing/2014/main" id="{889FFCCA-C878-465D-A37B-D7228F6E663B}"/>
                    </a:ext>
                  </a:extLst>
                </p:cNvPr>
                <p:cNvSpPr/>
                <p:nvPr/>
              </p:nvSpPr>
              <p:spPr>
                <a:xfrm>
                  <a:off x="5634038" y="832391"/>
                  <a:ext cx="515803" cy="43909"/>
                </a:xfrm>
                <a:custGeom>
                  <a:avLst/>
                  <a:gdLst>
                    <a:gd name="connsiteX0" fmla="*/ 0 w 515803"/>
                    <a:gd name="connsiteY0" fmla="*/ 24859 h 43909"/>
                    <a:gd name="connsiteX1" fmla="*/ 433387 w 515803"/>
                    <a:gd name="connsiteY1" fmla="*/ 1047 h 43909"/>
                    <a:gd name="connsiteX2" fmla="*/ 504825 w 515803"/>
                    <a:gd name="connsiteY2" fmla="*/ 5809 h 43909"/>
                    <a:gd name="connsiteX3" fmla="*/ 290512 w 515803"/>
                    <a:gd name="connsiteY3" fmla="*/ 20097 h 43909"/>
                    <a:gd name="connsiteX4" fmla="*/ 133350 w 515803"/>
                    <a:gd name="connsiteY4" fmla="*/ 43909 h 43909"/>
                    <a:gd name="connsiteX5" fmla="*/ 0 w 515803"/>
                    <a:gd name="connsiteY5" fmla="*/ 24859 h 439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15803" h="43909">
                      <a:moveTo>
                        <a:pt x="0" y="24859"/>
                      </a:moveTo>
                      <a:lnTo>
                        <a:pt x="433387" y="1047"/>
                      </a:lnTo>
                      <a:cubicBezTo>
                        <a:pt x="517524" y="-2128"/>
                        <a:pt x="528638" y="2634"/>
                        <a:pt x="504825" y="5809"/>
                      </a:cubicBezTo>
                      <a:cubicBezTo>
                        <a:pt x="481013" y="8984"/>
                        <a:pt x="352425" y="13747"/>
                        <a:pt x="290512" y="20097"/>
                      </a:cubicBezTo>
                      <a:cubicBezTo>
                        <a:pt x="228600" y="26447"/>
                        <a:pt x="133350" y="43909"/>
                        <a:pt x="133350" y="43909"/>
                      </a:cubicBezTo>
                      <a:lnTo>
                        <a:pt x="0" y="2485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2" name="フリーフォーム: 図形 91">
                  <a:extLst>
                    <a:ext uri="{FF2B5EF4-FFF2-40B4-BE49-F238E27FC236}">
                      <a16:creationId xmlns:a16="http://schemas.microsoft.com/office/drawing/2014/main" id="{88495CB4-9883-4862-9F0E-2604CE5F28B3}"/>
                    </a:ext>
                  </a:extLst>
                </p:cNvPr>
                <p:cNvSpPr/>
                <p:nvPr/>
              </p:nvSpPr>
              <p:spPr>
                <a:xfrm>
                  <a:off x="5652013" y="975487"/>
                  <a:ext cx="461732" cy="90808"/>
                </a:xfrm>
                <a:custGeom>
                  <a:avLst/>
                  <a:gdLst>
                    <a:gd name="connsiteX0" fmla="*/ 1075 w 461732"/>
                    <a:gd name="connsiteY0" fmla="*/ 826 h 90808"/>
                    <a:gd name="connsiteX1" fmla="*/ 124900 w 461732"/>
                    <a:gd name="connsiteY1" fmla="*/ 43688 h 90808"/>
                    <a:gd name="connsiteX2" fmla="*/ 291587 w 461732"/>
                    <a:gd name="connsiteY2" fmla="*/ 53213 h 90808"/>
                    <a:gd name="connsiteX3" fmla="*/ 458275 w 461732"/>
                    <a:gd name="connsiteY3" fmla="*/ 77026 h 90808"/>
                    <a:gd name="connsiteX4" fmla="*/ 129662 w 461732"/>
                    <a:gd name="connsiteY4" fmla="*/ 86551 h 90808"/>
                    <a:gd name="connsiteX5" fmla="*/ 67750 w 461732"/>
                    <a:gd name="connsiteY5" fmla="*/ 86551 h 90808"/>
                    <a:gd name="connsiteX6" fmla="*/ 1075 w 461732"/>
                    <a:gd name="connsiteY6" fmla="*/ 826 h 908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61732" h="90808">
                      <a:moveTo>
                        <a:pt x="1075" y="826"/>
                      </a:moveTo>
                      <a:cubicBezTo>
                        <a:pt x="10600" y="-6318"/>
                        <a:pt x="76481" y="34957"/>
                        <a:pt x="124900" y="43688"/>
                      </a:cubicBezTo>
                      <a:cubicBezTo>
                        <a:pt x="173319" y="52419"/>
                        <a:pt x="236025" y="47657"/>
                        <a:pt x="291587" y="53213"/>
                      </a:cubicBezTo>
                      <a:cubicBezTo>
                        <a:pt x="347149" y="58769"/>
                        <a:pt x="485262" y="71470"/>
                        <a:pt x="458275" y="77026"/>
                      </a:cubicBezTo>
                      <a:cubicBezTo>
                        <a:pt x="431288" y="82582"/>
                        <a:pt x="194749" y="84964"/>
                        <a:pt x="129662" y="86551"/>
                      </a:cubicBezTo>
                      <a:cubicBezTo>
                        <a:pt x="64575" y="88138"/>
                        <a:pt x="87594" y="95282"/>
                        <a:pt x="67750" y="86551"/>
                      </a:cubicBezTo>
                      <a:cubicBezTo>
                        <a:pt x="47906" y="77820"/>
                        <a:pt x="-8450" y="7970"/>
                        <a:pt x="1075" y="82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3" name="フリーフォーム: 図形 92">
                  <a:extLst>
                    <a:ext uri="{FF2B5EF4-FFF2-40B4-BE49-F238E27FC236}">
                      <a16:creationId xmlns:a16="http://schemas.microsoft.com/office/drawing/2014/main" id="{1E4D3B8E-6857-47B3-8FD2-3B234157B1C4}"/>
                    </a:ext>
                  </a:extLst>
                </p:cNvPr>
                <p:cNvSpPr/>
                <p:nvPr/>
              </p:nvSpPr>
              <p:spPr>
                <a:xfrm>
                  <a:off x="5194820" y="1476335"/>
                  <a:ext cx="920508" cy="109665"/>
                </a:xfrm>
                <a:custGeom>
                  <a:avLst/>
                  <a:gdLst>
                    <a:gd name="connsiteX0" fmla="*/ 10593 w 920508"/>
                    <a:gd name="connsiteY0" fmla="*/ 109578 h 109665"/>
                    <a:gd name="connsiteX1" fmla="*/ 472555 w 920508"/>
                    <a:gd name="connsiteY1" fmla="*/ 38140 h 109665"/>
                    <a:gd name="connsiteX2" fmla="*/ 801168 w 920508"/>
                    <a:gd name="connsiteY2" fmla="*/ 23853 h 109665"/>
                    <a:gd name="connsiteX3" fmla="*/ 915468 w 920508"/>
                    <a:gd name="connsiteY3" fmla="*/ 23853 h 109665"/>
                    <a:gd name="connsiteX4" fmla="*/ 658293 w 920508"/>
                    <a:gd name="connsiteY4" fmla="*/ 40 h 109665"/>
                    <a:gd name="connsiteX5" fmla="*/ 358255 w 920508"/>
                    <a:gd name="connsiteY5" fmla="*/ 19090 h 109665"/>
                    <a:gd name="connsiteX6" fmla="*/ 162993 w 920508"/>
                    <a:gd name="connsiteY6" fmla="*/ 52428 h 109665"/>
                    <a:gd name="connsiteX7" fmla="*/ 10593 w 920508"/>
                    <a:gd name="connsiteY7" fmla="*/ 109578 h 1096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20508" h="109665">
                      <a:moveTo>
                        <a:pt x="10593" y="109578"/>
                      </a:moveTo>
                      <a:cubicBezTo>
                        <a:pt x="62186" y="107197"/>
                        <a:pt x="340793" y="52427"/>
                        <a:pt x="472555" y="38140"/>
                      </a:cubicBezTo>
                      <a:cubicBezTo>
                        <a:pt x="604317" y="23853"/>
                        <a:pt x="727349" y="26234"/>
                        <a:pt x="801168" y="23853"/>
                      </a:cubicBezTo>
                      <a:cubicBezTo>
                        <a:pt x="874987" y="21472"/>
                        <a:pt x="939281" y="27822"/>
                        <a:pt x="915468" y="23853"/>
                      </a:cubicBezTo>
                      <a:cubicBezTo>
                        <a:pt x="891656" y="19884"/>
                        <a:pt x="751162" y="834"/>
                        <a:pt x="658293" y="40"/>
                      </a:cubicBezTo>
                      <a:cubicBezTo>
                        <a:pt x="565424" y="-754"/>
                        <a:pt x="440805" y="10359"/>
                        <a:pt x="358255" y="19090"/>
                      </a:cubicBezTo>
                      <a:cubicBezTo>
                        <a:pt x="275705" y="27821"/>
                        <a:pt x="216174" y="39728"/>
                        <a:pt x="162993" y="52428"/>
                      </a:cubicBezTo>
                      <a:cubicBezTo>
                        <a:pt x="109812" y="65128"/>
                        <a:pt x="-41000" y="111959"/>
                        <a:pt x="10593" y="10957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4" name="フリーフォーム: 図形 93">
                  <a:extLst>
                    <a:ext uri="{FF2B5EF4-FFF2-40B4-BE49-F238E27FC236}">
                      <a16:creationId xmlns:a16="http://schemas.microsoft.com/office/drawing/2014/main" id="{D51BC859-6764-4135-B8E0-227ABE5DACE3}"/>
                    </a:ext>
                  </a:extLst>
                </p:cNvPr>
                <p:cNvSpPr/>
                <p:nvPr/>
              </p:nvSpPr>
              <p:spPr>
                <a:xfrm>
                  <a:off x="4998492" y="3156272"/>
                  <a:ext cx="1132405" cy="63774"/>
                </a:xfrm>
                <a:custGeom>
                  <a:avLst/>
                  <a:gdLst>
                    <a:gd name="connsiteX0" fmla="*/ 25946 w 1132405"/>
                    <a:gd name="connsiteY0" fmla="*/ 15553 h 63774"/>
                    <a:gd name="connsiteX1" fmla="*/ 697458 w 1132405"/>
                    <a:gd name="connsiteY1" fmla="*/ 48891 h 63774"/>
                    <a:gd name="connsiteX2" fmla="*/ 859383 w 1132405"/>
                    <a:gd name="connsiteY2" fmla="*/ 39366 h 63774"/>
                    <a:gd name="connsiteX3" fmla="*/ 1130846 w 1132405"/>
                    <a:gd name="connsiteY3" fmla="*/ 44128 h 63774"/>
                    <a:gd name="connsiteX4" fmla="*/ 726033 w 1132405"/>
                    <a:gd name="connsiteY4" fmla="*/ 1266 h 63774"/>
                    <a:gd name="connsiteX5" fmla="*/ 483146 w 1132405"/>
                    <a:gd name="connsiteY5" fmla="*/ 15553 h 63774"/>
                    <a:gd name="connsiteX6" fmla="*/ 364083 w 1132405"/>
                    <a:gd name="connsiteY6" fmla="*/ 58416 h 63774"/>
                    <a:gd name="connsiteX7" fmla="*/ 245021 w 1132405"/>
                    <a:gd name="connsiteY7" fmla="*/ 58416 h 63774"/>
                    <a:gd name="connsiteX8" fmla="*/ 145008 w 1132405"/>
                    <a:gd name="connsiteY8" fmla="*/ 15553 h 63774"/>
                    <a:gd name="connsiteX9" fmla="*/ 25946 w 1132405"/>
                    <a:gd name="connsiteY9" fmla="*/ 15553 h 637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132405" h="63774">
                      <a:moveTo>
                        <a:pt x="25946" y="15553"/>
                      </a:moveTo>
                      <a:cubicBezTo>
                        <a:pt x="118021" y="21109"/>
                        <a:pt x="558552" y="44922"/>
                        <a:pt x="697458" y="48891"/>
                      </a:cubicBezTo>
                      <a:cubicBezTo>
                        <a:pt x="836364" y="52860"/>
                        <a:pt x="859383" y="39366"/>
                        <a:pt x="859383" y="39366"/>
                      </a:cubicBezTo>
                      <a:cubicBezTo>
                        <a:pt x="931614" y="38572"/>
                        <a:pt x="1153071" y="50478"/>
                        <a:pt x="1130846" y="44128"/>
                      </a:cubicBezTo>
                      <a:cubicBezTo>
                        <a:pt x="1108621" y="37778"/>
                        <a:pt x="833983" y="6028"/>
                        <a:pt x="726033" y="1266"/>
                      </a:cubicBezTo>
                      <a:cubicBezTo>
                        <a:pt x="618083" y="-3496"/>
                        <a:pt x="543471" y="6028"/>
                        <a:pt x="483146" y="15553"/>
                      </a:cubicBezTo>
                      <a:cubicBezTo>
                        <a:pt x="422821" y="25078"/>
                        <a:pt x="403770" y="51272"/>
                        <a:pt x="364083" y="58416"/>
                      </a:cubicBezTo>
                      <a:cubicBezTo>
                        <a:pt x="324396" y="65560"/>
                        <a:pt x="281533" y="65560"/>
                        <a:pt x="245021" y="58416"/>
                      </a:cubicBezTo>
                      <a:cubicBezTo>
                        <a:pt x="208509" y="51272"/>
                        <a:pt x="175964" y="22697"/>
                        <a:pt x="145008" y="15553"/>
                      </a:cubicBezTo>
                      <a:cubicBezTo>
                        <a:pt x="114052" y="8409"/>
                        <a:pt x="-66129" y="9997"/>
                        <a:pt x="25946" y="1555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5" name="フリーフォーム: 図形 94">
                  <a:extLst>
                    <a:ext uri="{FF2B5EF4-FFF2-40B4-BE49-F238E27FC236}">
                      <a16:creationId xmlns:a16="http://schemas.microsoft.com/office/drawing/2014/main" id="{2E7AB254-289B-4008-8560-86217B92F5BB}"/>
                    </a:ext>
                  </a:extLst>
                </p:cNvPr>
                <p:cNvSpPr/>
                <p:nvPr/>
              </p:nvSpPr>
              <p:spPr>
                <a:xfrm>
                  <a:off x="5059832" y="5343211"/>
                  <a:ext cx="1076159" cy="34435"/>
                </a:xfrm>
                <a:custGeom>
                  <a:avLst/>
                  <a:gdLst>
                    <a:gd name="connsiteX0" fmla="*/ 1074268 w 1076159"/>
                    <a:gd name="connsiteY0" fmla="*/ 14602 h 34435"/>
                    <a:gd name="connsiteX1" fmla="*/ 712318 w 1076159"/>
                    <a:gd name="connsiteY1" fmla="*/ 5077 h 34435"/>
                    <a:gd name="connsiteX2" fmla="*/ 359893 w 1076159"/>
                    <a:gd name="connsiteY2" fmla="*/ 33652 h 34435"/>
                    <a:gd name="connsiteX3" fmla="*/ 83668 w 1076159"/>
                    <a:gd name="connsiteY3" fmla="*/ 24127 h 34435"/>
                    <a:gd name="connsiteX4" fmla="*/ 7468 w 1076159"/>
                    <a:gd name="connsiteY4" fmla="*/ 314 h 34435"/>
                    <a:gd name="connsiteX5" fmla="*/ 236068 w 1076159"/>
                    <a:gd name="connsiteY5" fmla="*/ 9839 h 34435"/>
                    <a:gd name="connsiteX6" fmla="*/ 521818 w 1076159"/>
                    <a:gd name="connsiteY6" fmla="*/ 24127 h 34435"/>
                    <a:gd name="connsiteX7" fmla="*/ 840906 w 1076159"/>
                    <a:gd name="connsiteY7" fmla="*/ 5077 h 34435"/>
                    <a:gd name="connsiteX8" fmla="*/ 1074268 w 1076159"/>
                    <a:gd name="connsiteY8" fmla="*/ 14602 h 344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076159" h="34435">
                      <a:moveTo>
                        <a:pt x="1074268" y="14602"/>
                      </a:moveTo>
                      <a:cubicBezTo>
                        <a:pt x="1052837" y="14602"/>
                        <a:pt x="831380" y="1902"/>
                        <a:pt x="712318" y="5077"/>
                      </a:cubicBezTo>
                      <a:cubicBezTo>
                        <a:pt x="593256" y="8252"/>
                        <a:pt x="464668" y="30477"/>
                        <a:pt x="359893" y="33652"/>
                      </a:cubicBezTo>
                      <a:cubicBezTo>
                        <a:pt x="255118" y="36827"/>
                        <a:pt x="142406" y="29683"/>
                        <a:pt x="83668" y="24127"/>
                      </a:cubicBezTo>
                      <a:cubicBezTo>
                        <a:pt x="24930" y="18571"/>
                        <a:pt x="-17932" y="2695"/>
                        <a:pt x="7468" y="314"/>
                      </a:cubicBezTo>
                      <a:cubicBezTo>
                        <a:pt x="32868" y="-2067"/>
                        <a:pt x="236068" y="9839"/>
                        <a:pt x="236068" y="9839"/>
                      </a:cubicBezTo>
                      <a:cubicBezTo>
                        <a:pt x="321793" y="13808"/>
                        <a:pt x="421012" y="24921"/>
                        <a:pt x="521818" y="24127"/>
                      </a:cubicBezTo>
                      <a:cubicBezTo>
                        <a:pt x="622624" y="23333"/>
                        <a:pt x="752006" y="11427"/>
                        <a:pt x="840906" y="5077"/>
                      </a:cubicBezTo>
                      <a:cubicBezTo>
                        <a:pt x="929806" y="-1273"/>
                        <a:pt x="1095699" y="14602"/>
                        <a:pt x="1074268" y="1460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6" name="フリーフォーム: 図形 95">
                  <a:extLst>
                    <a:ext uri="{FF2B5EF4-FFF2-40B4-BE49-F238E27FC236}">
                      <a16:creationId xmlns:a16="http://schemas.microsoft.com/office/drawing/2014/main" id="{F817DFA4-7D38-4232-AEE5-DCDF928925CB}"/>
                    </a:ext>
                  </a:extLst>
                </p:cNvPr>
                <p:cNvSpPr/>
                <p:nvPr/>
              </p:nvSpPr>
              <p:spPr>
                <a:xfrm>
                  <a:off x="5043465" y="6081239"/>
                  <a:ext cx="393921" cy="552999"/>
                </a:xfrm>
                <a:custGeom>
                  <a:avLst/>
                  <a:gdLst>
                    <a:gd name="connsiteX0" fmla="*/ 23 w 393921"/>
                    <a:gd name="connsiteY0" fmla="*/ 474 h 552999"/>
                    <a:gd name="connsiteX1" fmla="*/ 123848 w 393921"/>
                    <a:gd name="connsiteY1" fmla="*/ 310036 h 552999"/>
                    <a:gd name="connsiteX2" fmla="*/ 276248 w 393921"/>
                    <a:gd name="connsiteY2" fmla="*/ 457674 h 552999"/>
                    <a:gd name="connsiteX3" fmla="*/ 385785 w 393921"/>
                    <a:gd name="connsiteY3" fmla="*/ 514824 h 552999"/>
                    <a:gd name="connsiteX4" fmla="*/ 371498 w 393921"/>
                    <a:gd name="connsiteY4" fmla="*/ 552924 h 552999"/>
                    <a:gd name="connsiteX5" fmla="*/ 257198 w 393921"/>
                    <a:gd name="connsiteY5" fmla="*/ 505299 h 552999"/>
                    <a:gd name="connsiteX6" fmla="*/ 133373 w 393921"/>
                    <a:gd name="connsiteY6" fmla="*/ 386236 h 552999"/>
                    <a:gd name="connsiteX7" fmla="*/ 23 w 393921"/>
                    <a:gd name="connsiteY7" fmla="*/ 474 h 5529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93921" h="552999">
                      <a:moveTo>
                        <a:pt x="23" y="474"/>
                      </a:moveTo>
                      <a:cubicBezTo>
                        <a:pt x="-1564" y="-12226"/>
                        <a:pt x="77811" y="233836"/>
                        <a:pt x="123848" y="310036"/>
                      </a:cubicBezTo>
                      <a:cubicBezTo>
                        <a:pt x="169886" y="386236"/>
                        <a:pt x="232592" y="423543"/>
                        <a:pt x="276248" y="457674"/>
                      </a:cubicBezTo>
                      <a:cubicBezTo>
                        <a:pt x="319904" y="491805"/>
                        <a:pt x="369910" y="498949"/>
                        <a:pt x="385785" y="514824"/>
                      </a:cubicBezTo>
                      <a:cubicBezTo>
                        <a:pt x="401660" y="530699"/>
                        <a:pt x="392929" y="554512"/>
                        <a:pt x="371498" y="552924"/>
                      </a:cubicBezTo>
                      <a:cubicBezTo>
                        <a:pt x="350067" y="551336"/>
                        <a:pt x="296885" y="533080"/>
                        <a:pt x="257198" y="505299"/>
                      </a:cubicBezTo>
                      <a:cubicBezTo>
                        <a:pt x="217511" y="477518"/>
                        <a:pt x="173854" y="467198"/>
                        <a:pt x="133373" y="386236"/>
                      </a:cubicBezTo>
                      <a:cubicBezTo>
                        <a:pt x="92892" y="305274"/>
                        <a:pt x="1610" y="13174"/>
                        <a:pt x="23" y="47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7" name="フリーフォーム: 図形 96">
                  <a:extLst>
                    <a:ext uri="{FF2B5EF4-FFF2-40B4-BE49-F238E27FC236}">
                      <a16:creationId xmlns:a16="http://schemas.microsoft.com/office/drawing/2014/main" id="{CF20AED0-C1E2-402C-A2C2-62091BD53D50}"/>
                    </a:ext>
                  </a:extLst>
                </p:cNvPr>
                <p:cNvSpPr/>
                <p:nvPr/>
              </p:nvSpPr>
              <p:spPr>
                <a:xfrm>
                  <a:off x="5544989" y="6472041"/>
                  <a:ext cx="214646" cy="216556"/>
                </a:xfrm>
                <a:custGeom>
                  <a:avLst/>
                  <a:gdLst>
                    <a:gd name="connsiteX0" fmla="*/ 3324 w 214646"/>
                    <a:gd name="connsiteY0" fmla="*/ 209747 h 216556"/>
                    <a:gd name="connsiteX1" fmla="*/ 17611 w 214646"/>
                    <a:gd name="connsiteY1" fmla="*/ 76397 h 216556"/>
                    <a:gd name="connsiteX2" fmla="*/ 36661 w 214646"/>
                    <a:gd name="connsiteY2" fmla="*/ 197 h 216556"/>
                    <a:gd name="connsiteX3" fmla="*/ 112861 w 214646"/>
                    <a:gd name="connsiteY3" fmla="*/ 57347 h 216556"/>
                    <a:gd name="connsiteX4" fmla="*/ 212874 w 214646"/>
                    <a:gd name="connsiteY4" fmla="*/ 147834 h 216556"/>
                    <a:gd name="connsiteX5" fmla="*/ 170011 w 214646"/>
                    <a:gd name="connsiteY5" fmla="*/ 171647 h 216556"/>
                    <a:gd name="connsiteX6" fmla="*/ 84286 w 214646"/>
                    <a:gd name="connsiteY6" fmla="*/ 195459 h 216556"/>
                    <a:gd name="connsiteX7" fmla="*/ 3324 w 214646"/>
                    <a:gd name="connsiteY7" fmla="*/ 209747 h 2165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14646" h="216556">
                      <a:moveTo>
                        <a:pt x="3324" y="209747"/>
                      </a:moveTo>
                      <a:cubicBezTo>
                        <a:pt x="-7788" y="189903"/>
                        <a:pt x="12055" y="111322"/>
                        <a:pt x="17611" y="76397"/>
                      </a:cubicBezTo>
                      <a:cubicBezTo>
                        <a:pt x="23167" y="41472"/>
                        <a:pt x="20786" y="3372"/>
                        <a:pt x="36661" y="197"/>
                      </a:cubicBezTo>
                      <a:cubicBezTo>
                        <a:pt x="52536" y="-2978"/>
                        <a:pt x="83492" y="32741"/>
                        <a:pt x="112861" y="57347"/>
                      </a:cubicBezTo>
                      <a:cubicBezTo>
                        <a:pt x="142230" y="81953"/>
                        <a:pt x="203349" y="128784"/>
                        <a:pt x="212874" y="147834"/>
                      </a:cubicBezTo>
                      <a:cubicBezTo>
                        <a:pt x="222399" y="166884"/>
                        <a:pt x="191442" y="163710"/>
                        <a:pt x="170011" y="171647"/>
                      </a:cubicBezTo>
                      <a:cubicBezTo>
                        <a:pt x="148580" y="179584"/>
                        <a:pt x="107305" y="190696"/>
                        <a:pt x="84286" y="195459"/>
                      </a:cubicBezTo>
                      <a:cubicBezTo>
                        <a:pt x="61267" y="200221"/>
                        <a:pt x="14436" y="229591"/>
                        <a:pt x="3324" y="20974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8" name="フリーフォーム: 図形 97">
                  <a:extLst>
                    <a:ext uri="{FF2B5EF4-FFF2-40B4-BE49-F238E27FC236}">
                      <a16:creationId xmlns:a16="http://schemas.microsoft.com/office/drawing/2014/main" id="{1219A6CE-058A-440D-9DDB-BFADC05A450C}"/>
                    </a:ext>
                  </a:extLst>
                </p:cNvPr>
                <p:cNvSpPr/>
                <p:nvPr/>
              </p:nvSpPr>
              <p:spPr>
                <a:xfrm>
                  <a:off x="5643563" y="833438"/>
                  <a:ext cx="98425" cy="181229"/>
                </a:xfrm>
                <a:custGeom>
                  <a:avLst/>
                  <a:gdLst>
                    <a:gd name="connsiteX0" fmla="*/ 0 w 98425"/>
                    <a:gd name="connsiteY0" fmla="*/ 0 h 181229"/>
                    <a:gd name="connsiteX1" fmla="*/ 95250 w 98425"/>
                    <a:gd name="connsiteY1" fmla="*/ 9525 h 181229"/>
                    <a:gd name="connsiteX2" fmla="*/ 71437 w 98425"/>
                    <a:gd name="connsiteY2" fmla="*/ 104775 h 181229"/>
                    <a:gd name="connsiteX3" fmla="*/ 28575 w 98425"/>
                    <a:gd name="connsiteY3" fmla="*/ 180975 h 181229"/>
                    <a:gd name="connsiteX4" fmla="*/ 14287 w 98425"/>
                    <a:gd name="connsiteY4" fmla="*/ 128587 h 181229"/>
                    <a:gd name="connsiteX5" fmla="*/ 14287 w 98425"/>
                    <a:gd name="connsiteY5" fmla="*/ 104775 h 181229"/>
                    <a:gd name="connsiteX6" fmla="*/ 14287 w 98425"/>
                    <a:gd name="connsiteY6" fmla="*/ 52387 h 181229"/>
                    <a:gd name="connsiteX7" fmla="*/ 0 w 98425"/>
                    <a:gd name="connsiteY7" fmla="*/ 0 h 1812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98425" h="181229">
                      <a:moveTo>
                        <a:pt x="0" y="0"/>
                      </a:moveTo>
                      <a:lnTo>
                        <a:pt x="95250" y="9525"/>
                      </a:lnTo>
                      <a:cubicBezTo>
                        <a:pt x="107156" y="26987"/>
                        <a:pt x="82549" y="76200"/>
                        <a:pt x="71437" y="104775"/>
                      </a:cubicBezTo>
                      <a:cubicBezTo>
                        <a:pt x="60325" y="133350"/>
                        <a:pt x="38100" y="177006"/>
                        <a:pt x="28575" y="180975"/>
                      </a:cubicBezTo>
                      <a:cubicBezTo>
                        <a:pt x="19050" y="184944"/>
                        <a:pt x="16668" y="141287"/>
                        <a:pt x="14287" y="128587"/>
                      </a:cubicBezTo>
                      <a:cubicBezTo>
                        <a:pt x="11906" y="115887"/>
                        <a:pt x="14287" y="104775"/>
                        <a:pt x="14287" y="104775"/>
                      </a:cubicBezTo>
                      <a:lnTo>
                        <a:pt x="14287" y="5238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7" name="フリーフォーム: 図形 6">
                <a:extLst>
                  <a:ext uri="{FF2B5EF4-FFF2-40B4-BE49-F238E27FC236}">
                    <a16:creationId xmlns:a16="http://schemas.microsoft.com/office/drawing/2014/main" id="{F4FC20B3-0D36-4FB9-ACC1-808C001FCC55}"/>
                  </a:ext>
                </a:extLst>
              </p:cNvPr>
              <p:cNvSpPr/>
              <p:nvPr/>
            </p:nvSpPr>
            <p:spPr>
              <a:xfrm rot="1800000">
                <a:off x="5890898" y="2059890"/>
                <a:ext cx="1839097" cy="163702"/>
              </a:xfrm>
              <a:custGeom>
                <a:avLst/>
                <a:gdLst>
                  <a:gd name="connsiteX0" fmla="*/ 620 w 1839097"/>
                  <a:gd name="connsiteY0" fmla="*/ 2293 h 163702"/>
                  <a:gd name="connsiteX1" fmla="*/ 338757 w 1839097"/>
                  <a:gd name="connsiteY1" fmla="*/ 130880 h 163702"/>
                  <a:gd name="connsiteX2" fmla="*/ 529257 w 1839097"/>
                  <a:gd name="connsiteY2" fmla="*/ 121355 h 163702"/>
                  <a:gd name="connsiteX3" fmla="*/ 838820 w 1839097"/>
                  <a:gd name="connsiteY3" fmla="*/ 54680 h 163702"/>
                  <a:gd name="connsiteX4" fmla="*/ 1057895 w 1839097"/>
                  <a:gd name="connsiteY4" fmla="*/ 16580 h 163702"/>
                  <a:gd name="connsiteX5" fmla="*/ 1272207 w 1839097"/>
                  <a:gd name="connsiteY5" fmla="*/ 35630 h 163702"/>
                  <a:gd name="connsiteX6" fmla="*/ 1491282 w 1839097"/>
                  <a:gd name="connsiteY6" fmla="*/ 102305 h 163702"/>
                  <a:gd name="connsiteX7" fmla="*/ 1757982 w 1839097"/>
                  <a:gd name="connsiteY7" fmla="*/ 140405 h 163702"/>
                  <a:gd name="connsiteX8" fmla="*/ 1838945 w 1839097"/>
                  <a:gd name="connsiteY8" fmla="*/ 135643 h 163702"/>
                  <a:gd name="connsiteX9" fmla="*/ 1743695 w 1839097"/>
                  <a:gd name="connsiteY9" fmla="*/ 140405 h 163702"/>
                  <a:gd name="connsiteX10" fmla="*/ 1505570 w 1839097"/>
                  <a:gd name="connsiteY10" fmla="*/ 97543 h 163702"/>
                  <a:gd name="connsiteX11" fmla="*/ 1319832 w 1839097"/>
                  <a:gd name="connsiteY11" fmla="*/ 30868 h 163702"/>
                  <a:gd name="connsiteX12" fmla="*/ 1057895 w 1839097"/>
                  <a:gd name="connsiteY12" fmla="*/ 2293 h 163702"/>
                  <a:gd name="connsiteX13" fmla="*/ 738807 w 1839097"/>
                  <a:gd name="connsiteY13" fmla="*/ 88018 h 163702"/>
                  <a:gd name="connsiteX14" fmla="*/ 395907 w 1839097"/>
                  <a:gd name="connsiteY14" fmla="*/ 159455 h 163702"/>
                  <a:gd name="connsiteX15" fmla="*/ 257795 w 1839097"/>
                  <a:gd name="connsiteY15" fmla="*/ 140405 h 163702"/>
                  <a:gd name="connsiteX16" fmla="*/ 620 w 1839097"/>
                  <a:gd name="connsiteY16" fmla="*/ 2293 h 1637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839097" h="163702">
                    <a:moveTo>
                      <a:pt x="620" y="2293"/>
                    </a:moveTo>
                    <a:cubicBezTo>
                      <a:pt x="14114" y="706"/>
                      <a:pt x="250651" y="111036"/>
                      <a:pt x="338757" y="130880"/>
                    </a:cubicBezTo>
                    <a:cubicBezTo>
                      <a:pt x="426863" y="150724"/>
                      <a:pt x="445913" y="134055"/>
                      <a:pt x="529257" y="121355"/>
                    </a:cubicBezTo>
                    <a:cubicBezTo>
                      <a:pt x="612601" y="108655"/>
                      <a:pt x="750714" y="72142"/>
                      <a:pt x="838820" y="54680"/>
                    </a:cubicBezTo>
                    <a:cubicBezTo>
                      <a:pt x="926926" y="37218"/>
                      <a:pt x="985664" y="19755"/>
                      <a:pt x="1057895" y="16580"/>
                    </a:cubicBezTo>
                    <a:cubicBezTo>
                      <a:pt x="1130126" y="13405"/>
                      <a:pt x="1199976" y="21343"/>
                      <a:pt x="1272207" y="35630"/>
                    </a:cubicBezTo>
                    <a:cubicBezTo>
                      <a:pt x="1344438" y="49917"/>
                      <a:pt x="1410320" y="84843"/>
                      <a:pt x="1491282" y="102305"/>
                    </a:cubicBezTo>
                    <a:cubicBezTo>
                      <a:pt x="1572244" y="119767"/>
                      <a:pt x="1700038" y="134849"/>
                      <a:pt x="1757982" y="140405"/>
                    </a:cubicBezTo>
                    <a:cubicBezTo>
                      <a:pt x="1815926" y="145961"/>
                      <a:pt x="1841326" y="135643"/>
                      <a:pt x="1838945" y="135643"/>
                    </a:cubicBezTo>
                    <a:cubicBezTo>
                      <a:pt x="1836564" y="135643"/>
                      <a:pt x="1799257" y="146755"/>
                      <a:pt x="1743695" y="140405"/>
                    </a:cubicBezTo>
                    <a:cubicBezTo>
                      <a:pt x="1688133" y="134055"/>
                      <a:pt x="1576214" y="115799"/>
                      <a:pt x="1505570" y="97543"/>
                    </a:cubicBezTo>
                    <a:cubicBezTo>
                      <a:pt x="1434926" y="79287"/>
                      <a:pt x="1394444" y="46743"/>
                      <a:pt x="1319832" y="30868"/>
                    </a:cubicBezTo>
                    <a:cubicBezTo>
                      <a:pt x="1245220" y="14993"/>
                      <a:pt x="1154733" y="-7232"/>
                      <a:pt x="1057895" y="2293"/>
                    </a:cubicBezTo>
                    <a:cubicBezTo>
                      <a:pt x="961057" y="11818"/>
                      <a:pt x="849138" y="61824"/>
                      <a:pt x="738807" y="88018"/>
                    </a:cubicBezTo>
                    <a:cubicBezTo>
                      <a:pt x="628476" y="114212"/>
                      <a:pt x="476076" y="150724"/>
                      <a:pt x="395907" y="159455"/>
                    </a:cubicBezTo>
                    <a:cubicBezTo>
                      <a:pt x="315738" y="168186"/>
                      <a:pt x="318120" y="164217"/>
                      <a:pt x="257795" y="140405"/>
                    </a:cubicBezTo>
                    <a:cubicBezTo>
                      <a:pt x="197470" y="116593"/>
                      <a:pt x="-12874" y="3880"/>
                      <a:pt x="620" y="2293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フリーフォーム: 図形 7">
                <a:extLst>
                  <a:ext uri="{FF2B5EF4-FFF2-40B4-BE49-F238E27FC236}">
                    <a16:creationId xmlns:a16="http://schemas.microsoft.com/office/drawing/2014/main" id="{74FC18D4-E2E1-40B8-978E-D42243188A0C}"/>
                  </a:ext>
                </a:extLst>
              </p:cNvPr>
              <p:cNvSpPr/>
              <p:nvPr/>
            </p:nvSpPr>
            <p:spPr>
              <a:xfrm rot="1800000">
                <a:off x="5567048" y="2620815"/>
                <a:ext cx="1839097" cy="163702"/>
              </a:xfrm>
              <a:custGeom>
                <a:avLst/>
                <a:gdLst>
                  <a:gd name="connsiteX0" fmla="*/ 620 w 1839097"/>
                  <a:gd name="connsiteY0" fmla="*/ 2293 h 163702"/>
                  <a:gd name="connsiteX1" fmla="*/ 338757 w 1839097"/>
                  <a:gd name="connsiteY1" fmla="*/ 130880 h 163702"/>
                  <a:gd name="connsiteX2" fmla="*/ 529257 w 1839097"/>
                  <a:gd name="connsiteY2" fmla="*/ 121355 h 163702"/>
                  <a:gd name="connsiteX3" fmla="*/ 838820 w 1839097"/>
                  <a:gd name="connsiteY3" fmla="*/ 54680 h 163702"/>
                  <a:gd name="connsiteX4" fmla="*/ 1057895 w 1839097"/>
                  <a:gd name="connsiteY4" fmla="*/ 16580 h 163702"/>
                  <a:gd name="connsiteX5" fmla="*/ 1272207 w 1839097"/>
                  <a:gd name="connsiteY5" fmla="*/ 35630 h 163702"/>
                  <a:gd name="connsiteX6" fmla="*/ 1491282 w 1839097"/>
                  <a:gd name="connsiteY6" fmla="*/ 102305 h 163702"/>
                  <a:gd name="connsiteX7" fmla="*/ 1757982 w 1839097"/>
                  <a:gd name="connsiteY7" fmla="*/ 140405 h 163702"/>
                  <a:gd name="connsiteX8" fmla="*/ 1838945 w 1839097"/>
                  <a:gd name="connsiteY8" fmla="*/ 135643 h 163702"/>
                  <a:gd name="connsiteX9" fmla="*/ 1743695 w 1839097"/>
                  <a:gd name="connsiteY9" fmla="*/ 140405 h 163702"/>
                  <a:gd name="connsiteX10" fmla="*/ 1505570 w 1839097"/>
                  <a:gd name="connsiteY10" fmla="*/ 97543 h 163702"/>
                  <a:gd name="connsiteX11" fmla="*/ 1319832 w 1839097"/>
                  <a:gd name="connsiteY11" fmla="*/ 30868 h 163702"/>
                  <a:gd name="connsiteX12" fmla="*/ 1057895 w 1839097"/>
                  <a:gd name="connsiteY12" fmla="*/ 2293 h 163702"/>
                  <a:gd name="connsiteX13" fmla="*/ 738807 w 1839097"/>
                  <a:gd name="connsiteY13" fmla="*/ 88018 h 163702"/>
                  <a:gd name="connsiteX14" fmla="*/ 395907 w 1839097"/>
                  <a:gd name="connsiteY14" fmla="*/ 159455 h 163702"/>
                  <a:gd name="connsiteX15" fmla="*/ 257795 w 1839097"/>
                  <a:gd name="connsiteY15" fmla="*/ 140405 h 163702"/>
                  <a:gd name="connsiteX16" fmla="*/ 620 w 1839097"/>
                  <a:gd name="connsiteY16" fmla="*/ 2293 h 1637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839097" h="163702">
                    <a:moveTo>
                      <a:pt x="620" y="2293"/>
                    </a:moveTo>
                    <a:cubicBezTo>
                      <a:pt x="14114" y="706"/>
                      <a:pt x="250651" y="111036"/>
                      <a:pt x="338757" y="130880"/>
                    </a:cubicBezTo>
                    <a:cubicBezTo>
                      <a:pt x="426863" y="150724"/>
                      <a:pt x="445913" y="134055"/>
                      <a:pt x="529257" y="121355"/>
                    </a:cubicBezTo>
                    <a:cubicBezTo>
                      <a:pt x="612601" y="108655"/>
                      <a:pt x="750714" y="72142"/>
                      <a:pt x="838820" y="54680"/>
                    </a:cubicBezTo>
                    <a:cubicBezTo>
                      <a:pt x="926926" y="37218"/>
                      <a:pt x="985664" y="19755"/>
                      <a:pt x="1057895" y="16580"/>
                    </a:cubicBezTo>
                    <a:cubicBezTo>
                      <a:pt x="1130126" y="13405"/>
                      <a:pt x="1199976" y="21343"/>
                      <a:pt x="1272207" y="35630"/>
                    </a:cubicBezTo>
                    <a:cubicBezTo>
                      <a:pt x="1344438" y="49917"/>
                      <a:pt x="1410320" y="84843"/>
                      <a:pt x="1491282" y="102305"/>
                    </a:cubicBezTo>
                    <a:cubicBezTo>
                      <a:pt x="1572244" y="119767"/>
                      <a:pt x="1700038" y="134849"/>
                      <a:pt x="1757982" y="140405"/>
                    </a:cubicBezTo>
                    <a:cubicBezTo>
                      <a:pt x="1815926" y="145961"/>
                      <a:pt x="1841326" y="135643"/>
                      <a:pt x="1838945" y="135643"/>
                    </a:cubicBezTo>
                    <a:cubicBezTo>
                      <a:pt x="1836564" y="135643"/>
                      <a:pt x="1799257" y="146755"/>
                      <a:pt x="1743695" y="140405"/>
                    </a:cubicBezTo>
                    <a:cubicBezTo>
                      <a:pt x="1688133" y="134055"/>
                      <a:pt x="1576214" y="115799"/>
                      <a:pt x="1505570" y="97543"/>
                    </a:cubicBezTo>
                    <a:cubicBezTo>
                      <a:pt x="1434926" y="79287"/>
                      <a:pt x="1394444" y="46743"/>
                      <a:pt x="1319832" y="30868"/>
                    </a:cubicBezTo>
                    <a:cubicBezTo>
                      <a:pt x="1245220" y="14993"/>
                      <a:pt x="1154733" y="-7232"/>
                      <a:pt x="1057895" y="2293"/>
                    </a:cubicBezTo>
                    <a:cubicBezTo>
                      <a:pt x="961057" y="11818"/>
                      <a:pt x="849138" y="61824"/>
                      <a:pt x="738807" y="88018"/>
                    </a:cubicBezTo>
                    <a:cubicBezTo>
                      <a:pt x="628476" y="114212"/>
                      <a:pt x="476076" y="150724"/>
                      <a:pt x="395907" y="159455"/>
                    </a:cubicBezTo>
                    <a:cubicBezTo>
                      <a:pt x="315738" y="168186"/>
                      <a:pt x="318120" y="164217"/>
                      <a:pt x="257795" y="140405"/>
                    </a:cubicBezTo>
                    <a:cubicBezTo>
                      <a:pt x="197470" y="116593"/>
                      <a:pt x="-12874" y="3880"/>
                      <a:pt x="620" y="2293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" name="フリーフォーム: 図形 8">
                <a:extLst>
                  <a:ext uri="{FF2B5EF4-FFF2-40B4-BE49-F238E27FC236}">
                    <a16:creationId xmlns:a16="http://schemas.microsoft.com/office/drawing/2014/main" id="{CB81D0A3-B036-4D04-BBFD-CAD1A8EEB158}"/>
                  </a:ext>
                </a:extLst>
              </p:cNvPr>
              <p:cNvSpPr/>
              <p:nvPr/>
            </p:nvSpPr>
            <p:spPr>
              <a:xfrm rot="1800000">
                <a:off x="5259698" y="3121757"/>
                <a:ext cx="771624" cy="101702"/>
              </a:xfrm>
              <a:custGeom>
                <a:avLst/>
                <a:gdLst>
                  <a:gd name="connsiteX0" fmla="*/ 2 w 771624"/>
                  <a:gd name="connsiteY0" fmla="*/ 101030 h 101702"/>
                  <a:gd name="connsiteX1" fmla="*/ 142877 w 771624"/>
                  <a:gd name="connsiteY1" fmla="*/ 47055 h 101702"/>
                  <a:gd name="connsiteX2" fmla="*/ 285752 w 771624"/>
                  <a:gd name="connsiteY2" fmla="*/ 69280 h 101702"/>
                  <a:gd name="connsiteX3" fmla="*/ 460377 w 771624"/>
                  <a:gd name="connsiteY3" fmla="*/ 88330 h 101702"/>
                  <a:gd name="connsiteX4" fmla="*/ 644527 w 771624"/>
                  <a:gd name="connsiteY4" fmla="*/ 85155 h 101702"/>
                  <a:gd name="connsiteX5" fmla="*/ 771527 w 771624"/>
                  <a:gd name="connsiteY5" fmla="*/ 24830 h 101702"/>
                  <a:gd name="connsiteX6" fmla="*/ 663577 w 771624"/>
                  <a:gd name="connsiteY6" fmla="*/ 59755 h 101702"/>
                  <a:gd name="connsiteX7" fmla="*/ 555627 w 771624"/>
                  <a:gd name="connsiteY7" fmla="*/ 66105 h 101702"/>
                  <a:gd name="connsiteX8" fmla="*/ 419102 w 771624"/>
                  <a:gd name="connsiteY8" fmla="*/ 43880 h 101702"/>
                  <a:gd name="connsiteX9" fmla="*/ 282577 w 771624"/>
                  <a:gd name="connsiteY9" fmla="*/ 15305 h 101702"/>
                  <a:gd name="connsiteX10" fmla="*/ 139702 w 771624"/>
                  <a:gd name="connsiteY10" fmla="*/ 2605 h 101702"/>
                  <a:gd name="connsiteX11" fmla="*/ 2 w 771624"/>
                  <a:gd name="connsiteY11" fmla="*/ 101030 h 1017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71624" h="101702">
                    <a:moveTo>
                      <a:pt x="2" y="101030"/>
                    </a:moveTo>
                    <a:cubicBezTo>
                      <a:pt x="531" y="108438"/>
                      <a:pt x="95252" y="52347"/>
                      <a:pt x="142877" y="47055"/>
                    </a:cubicBezTo>
                    <a:cubicBezTo>
                      <a:pt x="190502" y="41763"/>
                      <a:pt x="232836" y="62401"/>
                      <a:pt x="285752" y="69280"/>
                    </a:cubicBezTo>
                    <a:cubicBezTo>
                      <a:pt x="338668" y="76159"/>
                      <a:pt x="400581" y="85684"/>
                      <a:pt x="460377" y="88330"/>
                    </a:cubicBezTo>
                    <a:cubicBezTo>
                      <a:pt x="520173" y="90976"/>
                      <a:pt x="592669" y="95738"/>
                      <a:pt x="644527" y="85155"/>
                    </a:cubicBezTo>
                    <a:cubicBezTo>
                      <a:pt x="696385" y="74572"/>
                      <a:pt x="768352" y="29063"/>
                      <a:pt x="771527" y="24830"/>
                    </a:cubicBezTo>
                    <a:cubicBezTo>
                      <a:pt x="774702" y="20597"/>
                      <a:pt x="699560" y="52876"/>
                      <a:pt x="663577" y="59755"/>
                    </a:cubicBezTo>
                    <a:cubicBezTo>
                      <a:pt x="627594" y="66634"/>
                      <a:pt x="596373" y="68751"/>
                      <a:pt x="555627" y="66105"/>
                    </a:cubicBezTo>
                    <a:cubicBezTo>
                      <a:pt x="514881" y="63459"/>
                      <a:pt x="464610" y="52347"/>
                      <a:pt x="419102" y="43880"/>
                    </a:cubicBezTo>
                    <a:cubicBezTo>
                      <a:pt x="373594" y="35413"/>
                      <a:pt x="329144" y="22184"/>
                      <a:pt x="282577" y="15305"/>
                    </a:cubicBezTo>
                    <a:cubicBezTo>
                      <a:pt x="236010" y="8426"/>
                      <a:pt x="183094" y="-5862"/>
                      <a:pt x="139702" y="2605"/>
                    </a:cubicBezTo>
                    <a:cubicBezTo>
                      <a:pt x="96310" y="11072"/>
                      <a:pt x="-527" y="93622"/>
                      <a:pt x="2" y="101030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フリーフォーム: 図形 9">
                <a:extLst>
                  <a:ext uri="{FF2B5EF4-FFF2-40B4-BE49-F238E27FC236}">
                    <a16:creationId xmlns:a16="http://schemas.microsoft.com/office/drawing/2014/main" id="{B85B6FFF-A6D0-45AF-8AC4-BDEDA56E133C}"/>
                  </a:ext>
                </a:extLst>
              </p:cNvPr>
              <p:cNvSpPr/>
              <p:nvPr/>
            </p:nvSpPr>
            <p:spPr>
              <a:xfrm rot="1800000">
                <a:off x="4715194" y="4183527"/>
                <a:ext cx="1723838" cy="134938"/>
              </a:xfrm>
              <a:custGeom>
                <a:avLst/>
                <a:gdLst>
                  <a:gd name="connsiteX0" fmla="*/ 8848 w 1723838"/>
                  <a:gd name="connsiteY0" fmla="*/ 92513 h 134938"/>
                  <a:gd name="connsiteX1" fmla="*/ 370798 w 1723838"/>
                  <a:gd name="connsiteY1" fmla="*/ 6788 h 134938"/>
                  <a:gd name="connsiteX2" fmla="*/ 678773 w 1723838"/>
                  <a:gd name="connsiteY2" fmla="*/ 48063 h 134938"/>
                  <a:gd name="connsiteX3" fmla="*/ 1193123 w 1723838"/>
                  <a:gd name="connsiteY3" fmla="*/ 121088 h 134938"/>
                  <a:gd name="connsiteX4" fmla="*/ 1516973 w 1723838"/>
                  <a:gd name="connsiteY4" fmla="*/ 121088 h 134938"/>
                  <a:gd name="connsiteX5" fmla="*/ 1723348 w 1723838"/>
                  <a:gd name="connsiteY5" fmla="*/ 54413 h 134938"/>
                  <a:gd name="connsiteX6" fmla="*/ 1567773 w 1723838"/>
                  <a:gd name="connsiteY6" fmla="*/ 92513 h 134938"/>
                  <a:gd name="connsiteX7" fmla="*/ 1358223 w 1723838"/>
                  <a:gd name="connsiteY7" fmla="*/ 133788 h 134938"/>
                  <a:gd name="connsiteX8" fmla="*/ 967698 w 1723838"/>
                  <a:gd name="connsiteY8" fmla="*/ 117913 h 134938"/>
                  <a:gd name="connsiteX9" fmla="*/ 666073 w 1723838"/>
                  <a:gd name="connsiteY9" fmla="*/ 60763 h 134938"/>
                  <a:gd name="connsiteX10" fmla="*/ 386673 w 1723838"/>
                  <a:gd name="connsiteY10" fmla="*/ 438 h 134938"/>
                  <a:gd name="connsiteX11" fmla="*/ 132673 w 1723838"/>
                  <a:gd name="connsiteY11" fmla="*/ 35363 h 134938"/>
                  <a:gd name="connsiteX12" fmla="*/ 8848 w 1723838"/>
                  <a:gd name="connsiteY12" fmla="*/ 92513 h 1349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723838" h="134938">
                    <a:moveTo>
                      <a:pt x="8848" y="92513"/>
                    </a:moveTo>
                    <a:cubicBezTo>
                      <a:pt x="48536" y="87750"/>
                      <a:pt x="259144" y="14196"/>
                      <a:pt x="370798" y="6788"/>
                    </a:cubicBezTo>
                    <a:cubicBezTo>
                      <a:pt x="482452" y="-620"/>
                      <a:pt x="678773" y="48063"/>
                      <a:pt x="678773" y="48063"/>
                    </a:cubicBezTo>
                    <a:cubicBezTo>
                      <a:pt x="815827" y="67113"/>
                      <a:pt x="1053423" y="108917"/>
                      <a:pt x="1193123" y="121088"/>
                    </a:cubicBezTo>
                    <a:cubicBezTo>
                      <a:pt x="1332823" y="133259"/>
                      <a:pt x="1428602" y="132200"/>
                      <a:pt x="1516973" y="121088"/>
                    </a:cubicBezTo>
                    <a:cubicBezTo>
                      <a:pt x="1605344" y="109976"/>
                      <a:pt x="1714881" y="59176"/>
                      <a:pt x="1723348" y="54413"/>
                    </a:cubicBezTo>
                    <a:cubicBezTo>
                      <a:pt x="1731815" y="49650"/>
                      <a:pt x="1628627" y="79284"/>
                      <a:pt x="1567773" y="92513"/>
                    </a:cubicBezTo>
                    <a:cubicBezTo>
                      <a:pt x="1506919" y="105742"/>
                      <a:pt x="1458235" y="129555"/>
                      <a:pt x="1358223" y="133788"/>
                    </a:cubicBezTo>
                    <a:cubicBezTo>
                      <a:pt x="1258211" y="138021"/>
                      <a:pt x="1083056" y="130084"/>
                      <a:pt x="967698" y="117913"/>
                    </a:cubicBezTo>
                    <a:cubicBezTo>
                      <a:pt x="852340" y="105742"/>
                      <a:pt x="762911" y="80342"/>
                      <a:pt x="666073" y="60763"/>
                    </a:cubicBezTo>
                    <a:cubicBezTo>
                      <a:pt x="569236" y="41184"/>
                      <a:pt x="475573" y="4671"/>
                      <a:pt x="386673" y="438"/>
                    </a:cubicBezTo>
                    <a:cubicBezTo>
                      <a:pt x="297773" y="-3795"/>
                      <a:pt x="192998" y="23721"/>
                      <a:pt x="132673" y="35363"/>
                    </a:cubicBezTo>
                    <a:cubicBezTo>
                      <a:pt x="72348" y="47005"/>
                      <a:pt x="-30840" y="97276"/>
                      <a:pt x="8848" y="92513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フリーフォーム: 図形 10">
                <a:extLst>
                  <a:ext uri="{FF2B5EF4-FFF2-40B4-BE49-F238E27FC236}">
                    <a16:creationId xmlns:a16="http://schemas.microsoft.com/office/drawing/2014/main" id="{00B4D033-4E05-47DE-84C6-DE7D9B0AAA83}"/>
                  </a:ext>
                </a:extLst>
              </p:cNvPr>
              <p:cNvSpPr/>
              <p:nvPr/>
            </p:nvSpPr>
            <p:spPr>
              <a:xfrm rot="1800000">
                <a:off x="6231188" y="4653421"/>
                <a:ext cx="30813" cy="361689"/>
              </a:xfrm>
              <a:custGeom>
                <a:avLst/>
                <a:gdLst>
                  <a:gd name="connsiteX0" fmla="*/ 2238 w 30813"/>
                  <a:gd name="connsiteY0" fmla="*/ 578 h 361689"/>
                  <a:gd name="connsiteX1" fmla="*/ 30813 w 30813"/>
                  <a:gd name="connsiteY1" fmla="*/ 156153 h 361689"/>
                  <a:gd name="connsiteX2" fmla="*/ 2238 w 30813"/>
                  <a:gd name="connsiteY2" fmla="*/ 353003 h 361689"/>
                  <a:gd name="connsiteX3" fmla="*/ 2238 w 30813"/>
                  <a:gd name="connsiteY3" fmla="*/ 311728 h 361689"/>
                  <a:gd name="connsiteX4" fmla="*/ 5413 w 30813"/>
                  <a:gd name="connsiteY4" fmla="*/ 175203 h 361689"/>
                  <a:gd name="connsiteX5" fmla="*/ 24463 w 30813"/>
                  <a:gd name="connsiteY5" fmla="*/ 105353 h 361689"/>
                  <a:gd name="connsiteX6" fmla="*/ 2238 w 30813"/>
                  <a:gd name="connsiteY6" fmla="*/ 578 h 3616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0813" h="361689">
                    <a:moveTo>
                      <a:pt x="2238" y="578"/>
                    </a:moveTo>
                    <a:cubicBezTo>
                      <a:pt x="3296" y="9045"/>
                      <a:pt x="30813" y="97416"/>
                      <a:pt x="30813" y="156153"/>
                    </a:cubicBezTo>
                    <a:cubicBezTo>
                      <a:pt x="30813" y="214890"/>
                      <a:pt x="7000" y="327074"/>
                      <a:pt x="2238" y="353003"/>
                    </a:cubicBezTo>
                    <a:cubicBezTo>
                      <a:pt x="-2524" y="378932"/>
                      <a:pt x="1709" y="341361"/>
                      <a:pt x="2238" y="311728"/>
                    </a:cubicBezTo>
                    <a:cubicBezTo>
                      <a:pt x="2767" y="282095"/>
                      <a:pt x="1709" y="209599"/>
                      <a:pt x="5413" y="175203"/>
                    </a:cubicBezTo>
                    <a:cubicBezTo>
                      <a:pt x="9117" y="140807"/>
                      <a:pt x="22346" y="131811"/>
                      <a:pt x="24463" y="105353"/>
                    </a:cubicBezTo>
                    <a:cubicBezTo>
                      <a:pt x="26580" y="78895"/>
                      <a:pt x="1180" y="-7889"/>
                      <a:pt x="2238" y="578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" name="フリーフォーム: 図形 11">
                <a:extLst>
                  <a:ext uri="{FF2B5EF4-FFF2-40B4-BE49-F238E27FC236}">
                    <a16:creationId xmlns:a16="http://schemas.microsoft.com/office/drawing/2014/main" id="{A02EAEB3-93A5-44DE-A155-89BE19BF5AED}"/>
                  </a:ext>
                </a:extLst>
              </p:cNvPr>
              <p:cNvSpPr/>
              <p:nvPr/>
            </p:nvSpPr>
            <p:spPr>
              <a:xfrm rot="1800000">
                <a:off x="4657925" y="4261126"/>
                <a:ext cx="1682568" cy="350152"/>
              </a:xfrm>
              <a:custGeom>
                <a:avLst/>
                <a:gdLst>
                  <a:gd name="connsiteX0" fmla="*/ 1177 w 1682568"/>
                  <a:gd name="connsiteY0" fmla="*/ 775 h 350152"/>
                  <a:gd name="connsiteX1" fmla="*/ 299627 w 1682568"/>
                  <a:gd name="connsiteY1" fmla="*/ 51575 h 350152"/>
                  <a:gd name="connsiteX2" fmla="*/ 655227 w 1682568"/>
                  <a:gd name="connsiteY2" fmla="*/ 184925 h 350152"/>
                  <a:gd name="connsiteX3" fmla="*/ 1102902 w 1682568"/>
                  <a:gd name="connsiteY3" fmla="*/ 299225 h 350152"/>
                  <a:gd name="connsiteX4" fmla="*/ 1426752 w 1682568"/>
                  <a:gd name="connsiteY4" fmla="*/ 330975 h 350152"/>
                  <a:gd name="connsiteX5" fmla="*/ 1680752 w 1682568"/>
                  <a:gd name="connsiteY5" fmla="*/ 308750 h 350152"/>
                  <a:gd name="connsiteX6" fmla="*/ 1547402 w 1682568"/>
                  <a:gd name="connsiteY6" fmla="*/ 318275 h 350152"/>
                  <a:gd name="connsiteX7" fmla="*/ 1198152 w 1682568"/>
                  <a:gd name="connsiteY7" fmla="*/ 350025 h 350152"/>
                  <a:gd name="connsiteX8" fmla="*/ 1033052 w 1682568"/>
                  <a:gd name="connsiteY8" fmla="*/ 324625 h 350152"/>
                  <a:gd name="connsiteX9" fmla="*/ 775877 w 1682568"/>
                  <a:gd name="connsiteY9" fmla="*/ 223025 h 350152"/>
                  <a:gd name="connsiteX10" fmla="*/ 445677 w 1682568"/>
                  <a:gd name="connsiteY10" fmla="*/ 105550 h 350152"/>
                  <a:gd name="connsiteX11" fmla="*/ 204377 w 1682568"/>
                  <a:gd name="connsiteY11" fmla="*/ 26175 h 350152"/>
                  <a:gd name="connsiteX12" fmla="*/ 1177 w 1682568"/>
                  <a:gd name="connsiteY12" fmla="*/ 775 h 3501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682568" h="350152">
                    <a:moveTo>
                      <a:pt x="1177" y="775"/>
                    </a:moveTo>
                    <a:cubicBezTo>
                      <a:pt x="17052" y="5008"/>
                      <a:pt x="190619" y="20883"/>
                      <a:pt x="299627" y="51575"/>
                    </a:cubicBezTo>
                    <a:cubicBezTo>
                      <a:pt x="408635" y="82267"/>
                      <a:pt x="521348" y="143650"/>
                      <a:pt x="655227" y="184925"/>
                    </a:cubicBezTo>
                    <a:cubicBezTo>
                      <a:pt x="789106" y="226200"/>
                      <a:pt x="974315" y="274883"/>
                      <a:pt x="1102902" y="299225"/>
                    </a:cubicBezTo>
                    <a:cubicBezTo>
                      <a:pt x="1231489" y="323567"/>
                      <a:pt x="1330444" y="329388"/>
                      <a:pt x="1426752" y="330975"/>
                    </a:cubicBezTo>
                    <a:cubicBezTo>
                      <a:pt x="1523060" y="332563"/>
                      <a:pt x="1660644" y="310867"/>
                      <a:pt x="1680752" y="308750"/>
                    </a:cubicBezTo>
                    <a:cubicBezTo>
                      <a:pt x="1700860" y="306633"/>
                      <a:pt x="1547402" y="318275"/>
                      <a:pt x="1547402" y="318275"/>
                    </a:cubicBezTo>
                    <a:cubicBezTo>
                      <a:pt x="1466969" y="325154"/>
                      <a:pt x="1283877" y="348967"/>
                      <a:pt x="1198152" y="350025"/>
                    </a:cubicBezTo>
                    <a:cubicBezTo>
                      <a:pt x="1112427" y="351083"/>
                      <a:pt x="1103431" y="345792"/>
                      <a:pt x="1033052" y="324625"/>
                    </a:cubicBezTo>
                    <a:cubicBezTo>
                      <a:pt x="962673" y="303458"/>
                      <a:pt x="873773" y="259538"/>
                      <a:pt x="775877" y="223025"/>
                    </a:cubicBezTo>
                    <a:cubicBezTo>
                      <a:pt x="677981" y="186512"/>
                      <a:pt x="540927" y="138358"/>
                      <a:pt x="445677" y="105550"/>
                    </a:cubicBezTo>
                    <a:cubicBezTo>
                      <a:pt x="350427" y="72742"/>
                      <a:pt x="274756" y="42050"/>
                      <a:pt x="204377" y="26175"/>
                    </a:cubicBezTo>
                    <a:cubicBezTo>
                      <a:pt x="133998" y="10300"/>
                      <a:pt x="-14698" y="-3458"/>
                      <a:pt x="1177" y="775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フリーフォーム: 図形 12">
                <a:extLst>
                  <a:ext uri="{FF2B5EF4-FFF2-40B4-BE49-F238E27FC236}">
                    <a16:creationId xmlns:a16="http://schemas.microsoft.com/office/drawing/2014/main" id="{FA780F16-E0A1-4E2F-A9F6-164A30195600}"/>
                  </a:ext>
                </a:extLst>
              </p:cNvPr>
              <p:cNvSpPr/>
              <p:nvPr/>
            </p:nvSpPr>
            <p:spPr>
              <a:xfrm rot="1800000">
                <a:off x="5167946" y="3067985"/>
                <a:ext cx="19100" cy="325454"/>
              </a:xfrm>
              <a:custGeom>
                <a:avLst/>
                <a:gdLst>
                  <a:gd name="connsiteX0" fmla="*/ 12700 w 19100"/>
                  <a:gd name="connsiteY0" fmla="*/ 1604 h 325454"/>
                  <a:gd name="connsiteX1" fmla="*/ 19050 w 19100"/>
                  <a:gd name="connsiteY1" fmla="*/ 201629 h 325454"/>
                  <a:gd name="connsiteX2" fmla="*/ 9525 w 19100"/>
                  <a:gd name="connsiteY2" fmla="*/ 300054 h 325454"/>
                  <a:gd name="connsiteX3" fmla="*/ 9525 w 19100"/>
                  <a:gd name="connsiteY3" fmla="*/ 325454 h 325454"/>
                  <a:gd name="connsiteX4" fmla="*/ 9525 w 19100"/>
                  <a:gd name="connsiteY4" fmla="*/ 271479 h 325454"/>
                  <a:gd name="connsiteX5" fmla="*/ 0 w 19100"/>
                  <a:gd name="connsiteY5" fmla="*/ 115904 h 325454"/>
                  <a:gd name="connsiteX6" fmla="*/ 12700 w 19100"/>
                  <a:gd name="connsiteY6" fmla="*/ 1604 h 325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100" h="325454">
                    <a:moveTo>
                      <a:pt x="12700" y="1604"/>
                    </a:moveTo>
                    <a:cubicBezTo>
                      <a:pt x="15875" y="15891"/>
                      <a:pt x="19579" y="151887"/>
                      <a:pt x="19050" y="201629"/>
                    </a:cubicBezTo>
                    <a:cubicBezTo>
                      <a:pt x="18521" y="251371"/>
                      <a:pt x="11112" y="279417"/>
                      <a:pt x="9525" y="300054"/>
                    </a:cubicBezTo>
                    <a:cubicBezTo>
                      <a:pt x="7938" y="320691"/>
                      <a:pt x="9525" y="325454"/>
                      <a:pt x="9525" y="325454"/>
                    </a:cubicBezTo>
                    <a:cubicBezTo>
                      <a:pt x="9525" y="320692"/>
                      <a:pt x="11113" y="306404"/>
                      <a:pt x="9525" y="271479"/>
                    </a:cubicBezTo>
                    <a:cubicBezTo>
                      <a:pt x="7937" y="236554"/>
                      <a:pt x="0" y="159825"/>
                      <a:pt x="0" y="115904"/>
                    </a:cubicBezTo>
                    <a:cubicBezTo>
                      <a:pt x="0" y="71983"/>
                      <a:pt x="9525" y="-12683"/>
                      <a:pt x="12700" y="1604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フリーフォーム: 図形 13">
                <a:extLst>
                  <a:ext uri="{FF2B5EF4-FFF2-40B4-BE49-F238E27FC236}">
                    <a16:creationId xmlns:a16="http://schemas.microsoft.com/office/drawing/2014/main" id="{78AC013C-689C-45ED-8B76-4F2815CFCD53}"/>
                  </a:ext>
                </a:extLst>
              </p:cNvPr>
              <p:cNvSpPr/>
              <p:nvPr/>
            </p:nvSpPr>
            <p:spPr>
              <a:xfrm rot="1800000">
                <a:off x="5194907" y="3120421"/>
                <a:ext cx="180622" cy="221263"/>
              </a:xfrm>
              <a:custGeom>
                <a:avLst/>
                <a:gdLst>
                  <a:gd name="connsiteX0" fmla="*/ 0 w 180622"/>
                  <a:gd name="connsiteY0" fmla="*/ 1488 h 221263"/>
                  <a:gd name="connsiteX1" fmla="*/ 135731 w 180622"/>
                  <a:gd name="connsiteY1" fmla="*/ 11013 h 221263"/>
                  <a:gd name="connsiteX2" fmla="*/ 178594 w 180622"/>
                  <a:gd name="connsiteY2" fmla="*/ 61019 h 221263"/>
                  <a:gd name="connsiteX3" fmla="*/ 169069 w 180622"/>
                  <a:gd name="connsiteY3" fmla="*/ 153888 h 221263"/>
                  <a:gd name="connsiteX4" fmla="*/ 128588 w 180622"/>
                  <a:gd name="connsiteY4" fmla="*/ 218181 h 221263"/>
                  <a:gd name="connsiteX5" fmla="*/ 57150 w 180622"/>
                  <a:gd name="connsiteY5" fmla="*/ 211038 h 221263"/>
                  <a:gd name="connsiteX6" fmla="*/ 123825 w 180622"/>
                  <a:gd name="connsiteY6" fmla="*/ 211038 h 221263"/>
                  <a:gd name="connsiteX7" fmla="*/ 161925 w 180622"/>
                  <a:gd name="connsiteY7" fmla="*/ 184844 h 221263"/>
                  <a:gd name="connsiteX8" fmla="*/ 176213 w 180622"/>
                  <a:gd name="connsiteY8" fmla="*/ 103881 h 221263"/>
                  <a:gd name="connsiteX9" fmla="*/ 164306 w 180622"/>
                  <a:gd name="connsiteY9" fmla="*/ 20538 h 221263"/>
                  <a:gd name="connsiteX10" fmla="*/ 135731 w 180622"/>
                  <a:gd name="connsiteY10" fmla="*/ 3869 h 221263"/>
                  <a:gd name="connsiteX11" fmla="*/ 0 w 180622"/>
                  <a:gd name="connsiteY11" fmla="*/ 1488 h 2212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80622" h="221263">
                    <a:moveTo>
                      <a:pt x="0" y="1488"/>
                    </a:moveTo>
                    <a:cubicBezTo>
                      <a:pt x="0" y="2679"/>
                      <a:pt x="105965" y="1091"/>
                      <a:pt x="135731" y="11013"/>
                    </a:cubicBezTo>
                    <a:cubicBezTo>
                      <a:pt x="165497" y="20935"/>
                      <a:pt x="173038" y="37207"/>
                      <a:pt x="178594" y="61019"/>
                    </a:cubicBezTo>
                    <a:cubicBezTo>
                      <a:pt x="184150" y="84831"/>
                      <a:pt x="177403" y="127694"/>
                      <a:pt x="169069" y="153888"/>
                    </a:cubicBezTo>
                    <a:cubicBezTo>
                      <a:pt x="160735" y="180082"/>
                      <a:pt x="147241" y="208656"/>
                      <a:pt x="128588" y="218181"/>
                    </a:cubicBezTo>
                    <a:cubicBezTo>
                      <a:pt x="109935" y="227706"/>
                      <a:pt x="57944" y="212228"/>
                      <a:pt x="57150" y="211038"/>
                    </a:cubicBezTo>
                    <a:cubicBezTo>
                      <a:pt x="56356" y="209848"/>
                      <a:pt x="106363" y="215404"/>
                      <a:pt x="123825" y="211038"/>
                    </a:cubicBezTo>
                    <a:cubicBezTo>
                      <a:pt x="141287" y="206672"/>
                      <a:pt x="153194" y="202703"/>
                      <a:pt x="161925" y="184844"/>
                    </a:cubicBezTo>
                    <a:cubicBezTo>
                      <a:pt x="170656" y="166985"/>
                      <a:pt x="175816" y="131265"/>
                      <a:pt x="176213" y="103881"/>
                    </a:cubicBezTo>
                    <a:cubicBezTo>
                      <a:pt x="176610" y="76497"/>
                      <a:pt x="171053" y="37206"/>
                      <a:pt x="164306" y="20538"/>
                    </a:cubicBezTo>
                    <a:cubicBezTo>
                      <a:pt x="157559" y="3870"/>
                      <a:pt x="159543" y="9822"/>
                      <a:pt x="135731" y="3869"/>
                    </a:cubicBezTo>
                    <a:cubicBezTo>
                      <a:pt x="111919" y="-2084"/>
                      <a:pt x="0" y="297"/>
                      <a:pt x="0" y="1488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フリーフォーム: 図形 14">
                <a:extLst>
                  <a:ext uri="{FF2B5EF4-FFF2-40B4-BE49-F238E27FC236}">
                    <a16:creationId xmlns:a16="http://schemas.microsoft.com/office/drawing/2014/main" id="{1172DB8C-65F6-440C-8E43-F665C282473B}"/>
                  </a:ext>
                </a:extLst>
              </p:cNvPr>
              <p:cNvSpPr/>
              <p:nvPr/>
            </p:nvSpPr>
            <p:spPr>
              <a:xfrm rot="1800000">
                <a:off x="5113163" y="3286102"/>
                <a:ext cx="84837" cy="145537"/>
              </a:xfrm>
              <a:custGeom>
                <a:avLst/>
                <a:gdLst>
                  <a:gd name="connsiteX0" fmla="*/ 62381 w 84837"/>
                  <a:gd name="connsiteY0" fmla="*/ 44 h 145537"/>
                  <a:gd name="connsiteX1" fmla="*/ 69524 w 84837"/>
                  <a:gd name="connsiteY1" fmla="*/ 90531 h 145537"/>
                  <a:gd name="connsiteX2" fmla="*/ 45712 w 84837"/>
                  <a:gd name="connsiteY2" fmla="*/ 140538 h 145537"/>
                  <a:gd name="connsiteX3" fmla="*/ 36187 w 84837"/>
                  <a:gd name="connsiteY3" fmla="*/ 140538 h 145537"/>
                  <a:gd name="connsiteX4" fmla="*/ 468 w 84837"/>
                  <a:gd name="connsiteY4" fmla="*/ 111963 h 145537"/>
                  <a:gd name="connsiteX5" fmla="*/ 64762 w 84837"/>
                  <a:gd name="connsiteY5" fmla="*/ 131013 h 145537"/>
                  <a:gd name="connsiteX6" fmla="*/ 83812 w 84837"/>
                  <a:gd name="connsiteY6" fmla="*/ 116725 h 145537"/>
                  <a:gd name="connsiteX7" fmla="*/ 81431 w 84837"/>
                  <a:gd name="connsiteY7" fmla="*/ 78625 h 145537"/>
                  <a:gd name="connsiteX8" fmla="*/ 62381 w 84837"/>
                  <a:gd name="connsiteY8" fmla="*/ 44 h 1455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4837" h="145537">
                    <a:moveTo>
                      <a:pt x="62381" y="44"/>
                    </a:moveTo>
                    <a:cubicBezTo>
                      <a:pt x="60396" y="2028"/>
                      <a:pt x="72302" y="67115"/>
                      <a:pt x="69524" y="90531"/>
                    </a:cubicBezTo>
                    <a:cubicBezTo>
                      <a:pt x="66746" y="113947"/>
                      <a:pt x="51268" y="132203"/>
                      <a:pt x="45712" y="140538"/>
                    </a:cubicBezTo>
                    <a:cubicBezTo>
                      <a:pt x="40156" y="148873"/>
                      <a:pt x="43728" y="145300"/>
                      <a:pt x="36187" y="140538"/>
                    </a:cubicBezTo>
                    <a:cubicBezTo>
                      <a:pt x="28646" y="135776"/>
                      <a:pt x="-4294" y="113550"/>
                      <a:pt x="468" y="111963"/>
                    </a:cubicBezTo>
                    <a:cubicBezTo>
                      <a:pt x="5230" y="110376"/>
                      <a:pt x="50871" y="130219"/>
                      <a:pt x="64762" y="131013"/>
                    </a:cubicBezTo>
                    <a:cubicBezTo>
                      <a:pt x="78653" y="131807"/>
                      <a:pt x="81034" y="125456"/>
                      <a:pt x="83812" y="116725"/>
                    </a:cubicBezTo>
                    <a:cubicBezTo>
                      <a:pt x="86590" y="107994"/>
                      <a:pt x="83018" y="93706"/>
                      <a:pt x="81431" y="78625"/>
                    </a:cubicBezTo>
                    <a:cubicBezTo>
                      <a:pt x="79844" y="63544"/>
                      <a:pt x="64366" y="-1940"/>
                      <a:pt x="62381" y="44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フリーフォーム: 図形 15">
                <a:extLst>
                  <a:ext uri="{FF2B5EF4-FFF2-40B4-BE49-F238E27FC236}">
                    <a16:creationId xmlns:a16="http://schemas.microsoft.com/office/drawing/2014/main" id="{9BB80639-02E9-451F-8F1C-3BD455C34D02}"/>
                  </a:ext>
                </a:extLst>
              </p:cNvPr>
              <p:cNvSpPr/>
              <p:nvPr/>
            </p:nvSpPr>
            <p:spPr>
              <a:xfrm rot="1800000">
                <a:off x="5251021" y="3159116"/>
                <a:ext cx="40477" cy="93083"/>
              </a:xfrm>
              <a:custGeom>
                <a:avLst/>
                <a:gdLst>
                  <a:gd name="connsiteX0" fmla="*/ 4720 w 40477"/>
                  <a:gd name="connsiteY0" fmla="*/ 36 h 93083"/>
                  <a:gd name="connsiteX1" fmla="*/ 2339 w 40477"/>
                  <a:gd name="connsiteY1" fmla="*/ 64329 h 93083"/>
                  <a:gd name="connsiteX2" fmla="*/ 40439 w 40477"/>
                  <a:gd name="connsiteY2" fmla="*/ 92904 h 93083"/>
                  <a:gd name="connsiteX3" fmla="*/ 9483 w 40477"/>
                  <a:gd name="connsiteY3" fmla="*/ 73854 h 93083"/>
                  <a:gd name="connsiteX4" fmla="*/ 4720 w 40477"/>
                  <a:gd name="connsiteY4" fmla="*/ 36 h 930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477" h="93083">
                    <a:moveTo>
                      <a:pt x="4720" y="36"/>
                    </a:moveTo>
                    <a:cubicBezTo>
                      <a:pt x="3529" y="-1551"/>
                      <a:pt x="-3614" y="48851"/>
                      <a:pt x="2339" y="64329"/>
                    </a:cubicBezTo>
                    <a:cubicBezTo>
                      <a:pt x="8292" y="79807"/>
                      <a:pt x="39248" y="91317"/>
                      <a:pt x="40439" y="92904"/>
                    </a:cubicBezTo>
                    <a:cubicBezTo>
                      <a:pt x="41630" y="94491"/>
                      <a:pt x="15039" y="85363"/>
                      <a:pt x="9483" y="73854"/>
                    </a:cubicBezTo>
                    <a:cubicBezTo>
                      <a:pt x="3927" y="62345"/>
                      <a:pt x="5911" y="1623"/>
                      <a:pt x="4720" y="36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フリーフォーム: 図形 16">
                <a:extLst>
                  <a:ext uri="{FF2B5EF4-FFF2-40B4-BE49-F238E27FC236}">
                    <a16:creationId xmlns:a16="http://schemas.microsoft.com/office/drawing/2014/main" id="{4DDC3689-A115-4C8E-9A06-3AE8FFBF0A57}"/>
                  </a:ext>
                </a:extLst>
              </p:cNvPr>
              <p:cNvSpPr/>
              <p:nvPr/>
            </p:nvSpPr>
            <p:spPr>
              <a:xfrm rot="1800000">
                <a:off x="5251183" y="3173642"/>
                <a:ext cx="64120" cy="88687"/>
              </a:xfrm>
              <a:custGeom>
                <a:avLst/>
                <a:gdLst>
                  <a:gd name="connsiteX0" fmla="*/ 0 w 64120"/>
                  <a:gd name="connsiteY0" fmla="*/ 297 h 88687"/>
                  <a:gd name="connsiteX1" fmla="*/ 59532 w 64120"/>
                  <a:gd name="connsiteY1" fmla="*/ 14585 h 88687"/>
                  <a:gd name="connsiteX2" fmla="*/ 54769 w 64120"/>
                  <a:gd name="connsiteY2" fmla="*/ 59829 h 88687"/>
                  <a:gd name="connsiteX3" fmla="*/ 33338 w 64120"/>
                  <a:gd name="connsiteY3" fmla="*/ 88404 h 88687"/>
                  <a:gd name="connsiteX4" fmla="*/ 61913 w 64120"/>
                  <a:gd name="connsiteY4" fmla="*/ 71735 h 88687"/>
                  <a:gd name="connsiteX5" fmla="*/ 61913 w 64120"/>
                  <a:gd name="connsiteY5" fmla="*/ 28872 h 88687"/>
                  <a:gd name="connsiteX6" fmla="*/ 59532 w 64120"/>
                  <a:gd name="connsiteY6" fmla="*/ 7441 h 88687"/>
                  <a:gd name="connsiteX7" fmla="*/ 0 w 64120"/>
                  <a:gd name="connsiteY7" fmla="*/ 297 h 886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4120" h="88687">
                    <a:moveTo>
                      <a:pt x="0" y="297"/>
                    </a:moveTo>
                    <a:cubicBezTo>
                      <a:pt x="0" y="1488"/>
                      <a:pt x="50404" y="4663"/>
                      <a:pt x="59532" y="14585"/>
                    </a:cubicBezTo>
                    <a:cubicBezTo>
                      <a:pt x="68660" y="24507"/>
                      <a:pt x="59135" y="47526"/>
                      <a:pt x="54769" y="59829"/>
                    </a:cubicBezTo>
                    <a:cubicBezTo>
                      <a:pt x="50403" y="72132"/>
                      <a:pt x="32147" y="86420"/>
                      <a:pt x="33338" y="88404"/>
                    </a:cubicBezTo>
                    <a:cubicBezTo>
                      <a:pt x="34529" y="90388"/>
                      <a:pt x="57151" y="81657"/>
                      <a:pt x="61913" y="71735"/>
                    </a:cubicBezTo>
                    <a:cubicBezTo>
                      <a:pt x="66675" y="61813"/>
                      <a:pt x="62310" y="39588"/>
                      <a:pt x="61913" y="28872"/>
                    </a:cubicBezTo>
                    <a:cubicBezTo>
                      <a:pt x="61516" y="18156"/>
                      <a:pt x="66676" y="13394"/>
                      <a:pt x="59532" y="7441"/>
                    </a:cubicBezTo>
                    <a:cubicBezTo>
                      <a:pt x="52388" y="1488"/>
                      <a:pt x="0" y="-894"/>
                      <a:pt x="0" y="297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フリーフォーム: 図形 17">
                <a:extLst>
                  <a:ext uri="{FF2B5EF4-FFF2-40B4-BE49-F238E27FC236}">
                    <a16:creationId xmlns:a16="http://schemas.microsoft.com/office/drawing/2014/main" id="{CE940754-5641-4E5A-882C-94EA13BC3EA0}"/>
                  </a:ext>
                </a:extLst>
              </p:cNvPr>
              <p:cNvSpPr/>
              <p:nvPr/>
            </p:nvSpPr>
            <p:spPr>
              <a:xfrm rot="1800000">
                <a:off x="5442659" y="3299148"/>
                <a:ext cx="71483" cy="214582"/>
              </a:xfrm>
              <a:custGeom>
                <a:avLst/>
                <a:gdLst>
                  <a:gd name="connsiteX0" fmla="*/ 59531 w 71483"/>
                  <a:gd name="connsiteY0" fmla="*/ 0 h 214582"/>
                  <a:gd name="connsiteX1" fmla="*/ 19050 w 71483"/>
                  <a:gd name="connsiteY1" fmla="*/ 76200 h 214582"/>
                  <a:gd name="connsiteX2" fmla="*/ 11906 w 71483"/>
                  <a:gd name="connsiteY2" fmla="*/ 150018 h 214582"/>
                  <a:gd name="connsiteX3" fmla="*/ 71437 w 71483"/>
                  <a:gd name="connsiteY3" fmla="*/ 214312 h 214582"/>
                  <a:gd name="connsiteX4" fmla="*/ 21431 w 71483"/>
                  <a:gd name="connsiteY4" fmla="*/ 169068 h 214582"/>
                  <a:gd name="connsiteX5" fmla="*/ 0 w 71483"/>
                  <a:gd name="connsiteY5" fmla="*/ 76200 h 214582"/>
                  <a:gd name="connsiteX6" fmla="*/ 59531 w 71483"/>
                  <a:gd name="connsiteY6" fmla="*/ 0 h 2145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1483" h="214582">
                    <a:moveTo>
                      <a:pt x="59531" y="0"/>
                    </a:moveTo>
                    <a:cubicBezTo>
                      <a:pt x="62706" y="0"/>
                      <a:pt x="26987" y="51197"/>
                      <a:pt x="19050" y="76200"/>
                    </a:cubicBezTo>
                    <a:cubicBezTo>
                      <a:pt x="11112" y="101203"/>
                      <a:pt x="3175" y="126999"/>
                      <a:pt x="11906" y="150018"/>
                    </a:cubicBezTo>
                    <a:cubicBezTo>
                      <a:pt x="20637" y="173037"/>
                      <a:pt x="69850" y="211137"/>
                      <a:pt x="71437" y="214312"/>
                    </a:cubicBezTo>
                    <a:cubicBezTo>
                      <a:pt x="73024" y="217487"/>
                      <a:pt x="33337" y="192087"/>
                      <a:pt x="21431" y="169068"/>
                    </a:cubicBezTo>
                    <a:cubicBezTo>
                      <a:pt x="9525" y="146049"/>
                      <a:pt x="0" y="100012"/>
                      <a:pt x="0" y="76200"/>
                    </a:cubicBezTo>
                    <a:cubicBezTo>
                      <a:pt x="0" y="52388"/>
                      <a:pt x="56356" y="0"/>
                      <a:pt x="59531" y="0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フリーフォーム: 図形 18">
                <a:extLst>
                  <a:ext uri="{FF2B5EF4-FFF2-40B4-BE49-F238E27FC236}">
                    <a16:creationId xmlns:a16="http://schemas.microsoft.com/office/drawing/2014/main" id="{FD0AC4AC-2D2F-4543-8388-E1FFE0DF050C}"/>
                  </a:ext>
                </a:extLst>
              </p:cNvPr>
              <p:cNvSpPr/>
              <p:nvPr/>
            </p:nvSpPr>
            <p:spPr>
              <a:xfrm rot="1800000" flipH="1" flipV="1">
                <a:off x="5496277" y="3330104"/>
                <a:ext cx="71483" cy="214582"/>
              </a:xfrm>
              <a:custGeom>
                <a:avLst/>
                <a:gdLst>
                  <a:gd name="connsiteX0" fmla="*/ 59531 w 71483"/>
                  <a:gd name="connsiteY0" fmla="*/ 0 h 214582"/>
                  <a:gd name="connsiteX1" fmla="*/ 19050 w 71483"/>
                  <a:gd name="connsiteY1" fmla="*/ 76200 h 214582"/>
                  <a:gd name="connsiteX2" fmla="*/ 11906 w 71483"/>
                  <a:gd name="connsiteY2" fmla="*/ 150018 h 214582"/>
                  <a:gd name="connsiteX3" fmla="*/ 71437 w 71483"/>
                  <a:gd name="connsiteY3" fmla="*/ 214312 h 214582"/>
                  <a:gd name="connsiteX4" fmla="*/ 21431 w 71483"/>
                  <a:gd name="connsiteY4" fmla="*/ 169068 h 214582"/>
                  <a:gd name="connsiteX5" fmla="*/ 0 w 71483"/>
                  <a:gd name="connsiteY5" fmla="*/ 76200 h 214582"/>
                  <a:gd name="connsiteX6" fmla="*/ 59531 w 71483"/>
                  <a:gd name="connsiteY6" fmla="*/ 0 h 2145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1483" h="214582">
                    <a:moveTo>
                      <a:pt x="59531" y="0"/>
                    </a:moveTo>
                    <a:cubicBezTo>
                      <a:pt x="62706" y="0"/>
                      <a:pt x="26987" y="51197"/>
                      <a:pt x="19050" y="76200"/>
                    </a:cubicBezTo>
                    <a:cubicBezTo>
                      <a:pt x="11112" y="101203"/>
                      <a:pt x="3175" y="126999"/>
                      <a:pt x="11906" y="150018"/>
                    </a:cubicBezTo>
                    <a:cubicBezTo>
                      <a:pt x="20637" y="173037"/>
                      <a:pt x="69850" y="211137"/>
                      <a:pt x="71437" y="214312"/>
                    </a:cubicBezTo>
                    <a:cubicBezTo>
                      <a:pt x="73024" y="217487"/>
                      <a:pt x="33337" y="192087"/>
                      <a:pt x="21431" y="169068"/>
                    </a:cubicBezTo>
                    <a:cubicBezTo>
                      <a:pt x="9525" y="146049"/>
                      <a:pt x="0" y="100012"/>
                      <a:pt x="0" y="76200"/>
                    </a:cubicBezTo>
                    <a:cubicBezTo>
                      <a:pt x="0" y="52388"/>
                      <a:pt x="56356" y="0"/>
                      <a:pt x="59531" y="0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フリーフォーム: 図形 19">
                <a:extLst>
                  <a:ext uri="{FF2B5EF4-FFF2-40B4-BE49-F238E27FC236}">
                    <a16:creationId xmlns:a16="http://schemas.microsoft.com/office/drawing/2014/main" id="{C13F89DC-94E9-44DE-95F5-E0A6F7D06DFE}"/>
                  </a:ext>
                </a:extLst>
              </p:cNvPr>
              <p:cNvSpPr/>
              <p:nvPr/>
            </p:nvSpPr>
            <p:spPr>
              <a:xfrm rot="1800000" flipH="1" flipV="1">
                <a:off x="5483476" y="3266461"/>
                <a:ext cx="171888" cy="385544"/>
              </a:xfrm>
              <a:custGeom>
                <a:avLst/>
                <a:gdLst>
                  <a:gd name="connsiteX0" fmla="*/ 59531 w 71483"/>
                  <a:gd name="connsiteY0" fmla="*/ 0 h 214582"/>
                  <a:gd name="connsiteX1" fmla="*/ 19050 w 71483"/>
                  <a:gd name="connsiteY1" fmla="*/ 76200 h 214582"/>
                  <a:gd name="connsiteX2" fmla="*/ 11906 w 71483"/>
                  <a:gd name="connsiteY2" fmla="*/ 150018 h 214582"/>
                  <a:gd name="connsiteX3" fmla="*/ 71437 w 71483"/>
                  <a:gd name="connsiteY3" fmla="*/ 214312 h 214582"/>
                  <a:gd name="connsiteX4" fmla="*/ 21431 w 71483"/>
                  <a:gd name="connsiteY4" fmla="*/ 169068 h 214582"/>
                  <a:gd name="connsiteX5" fmla="*/ 0 w 71483"/>
                  <a:gd name="connsiteY5" fmla="*/ 76200 h 214582"/>
                  <a:gd name="connsiteX6" fmla="*/ 59531 w 71483"/>
                  <a:gd name="connsiteY6" fmla="*/ 0 h 2145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1483" h="214582">
                    <a:moveTo>
                      <a:pt x="59531" y="0"/>
                    </a:moveTo>
                    <a:cubicBezTo>
                      <a:pt x="62706" y="0"/>
                      <a:pt x="26987" y="51197"/>
                      <a:pt x="19050" y="76200"/>
                    </a:cubicBezTo>
                    <a:cubicBezTo>
                      <a:pt x="11112" y="101203"/>
                      <a:pt x="3175" y="126999"/>
                      <a:pt x="11906" y="150018"/>
                    </a:cubicBezTo>
                    <a:cubicBezTo>
                      <a:pt x="20637" y="173037"/>
                      <a:pt x="69850" y="211137"/>
                      <a:pt x="71437" y="214312"/>
                    </a:cubicBezTo>
                    <a:cubicBezTo>
                      <a:pt x="73024" y="217487"/>
                      <a:pt x="33337" y="192087"/>
                      <a:pt x="21431" y="169068"/>
                    </a:cubicBezTo>
                    <a:cubicBezTo>
                      <a:pt x="9525" y="146049"/>
                      <a:pt x="0" y="100012"/>
                      <a:pt x="0" y="76200"/>
                    </a:cubicBezTo>
                    <a:cubicBezTo>
                      <a:pt x="0" y="52388"/>
                      <a:pt x="56356" y="0"/>
                      <a:pt x="59531" y="0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" name="フリーフォーム: 図形 20">
                <a:extLst>
                  <a:ext uri="{FF2B5EF4-FFF2-40B4-BE49-F238E27FC236}">
                    <a16:creationId xmlns:a16="http://schemas.microsoft.com/office/drawing/2014/main" id="{9BF38AFC-CC98-42CB-99E3-AA6D049E6185}"/>
                  </a:ext>
                </a:extLst>
              </p:cNvPr>
              <p:cNvSpPr/>
              <p:nvPr/>
            </p:nvSpPr>
            <p:spPr>
              <a:xfrm rot="12600000" flipH="1" flipV="1">
                <a:off x="5355618" y="3192642"/>
                <a:ext cx="171888" cy="385544"/>
              </a:xfrm>
              <a:custGeom>
                <a:avLst/>
                <a:gdLst>
                  <a:gd name="connsiteX0" fmla="*/ 59531 w 71483"/>
                  <a:gd name="connsiteY0" fmla="*/ 0 h 214582"/>
                  <a:gd name="connsiteX1" fmla="*/ 19050 w 71483"/>
                  <a:gd name="connsiteY1" fmla="*/ 76200 h 214582"/>
                  <a:gd name="connsiteX2" fmla="*/ 11906 w 71483"/>
                  <a:gd name="connsiteY2" fmla="*/ 150018 h 214582"/>
                  <a:gd name="connsiteX3" fmla="*/ 71437 w 71483"/>
                  <a:gd name="connsiteY3" fmla="*/ 214312 h 214582"/>
                  <a:gd name="connsiteX4" fmla="*/ 21431 w 71483"/>
                  <a:gd name="connsiteY4" fmla="*/ 169068 h 214582"/>
                  <a:gd name="connsiteX5" fmla="*/ 0 w 71483"/>
                  <a:gd name="connsiteY5" fmla="*/ 76200 h 214582"/>
                  <a:gd name="connsiteX6" fmla="*/ 59531 w 71483"/>
                  <a:gd name="connsiteY6" fmla="*/ 0 h 2145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1483" h="214582">
                    <a:moveTo>
                      <a:pt x="59531" y="0"/>
                    </a:moveTo>
                    <a:cubicBezTo>
                      <a:pt x="62706" y="0"/>
                      <a:pt x="26987" y="51197"/>
                      <a:pt x="19050" y="76200"/>
                    </a:cubicBezTo>
                    <a:cubicBezTo>
                      <a:pt x="11112" y="101203"/>
                      <a:pt x="3175" y="126999"/>
                      <a:pt x="11906" y="150018"/>
                    </a:cubicBezTo>
                    <a:cubicBezTo>
                      <a:pt x="20637" y="173037"/>
                      <a:pt x="69850" y="211137"/>
                      <a:pt x="71437" y="214312"/>
                    </a:cubicBezTo>
                    <a:cubicBezTo>
                      <a:pt x="73024" y="217487"/>
                      <a:pt x="33337" y="192087"/>
                      <a:pt x="21431" y="169068"/>
                    </a:cubicBezTo>
                    <a:cubicBezTo>
                      <a:pt x="9525" y="146049"/>
                      <a:pt x="0" y="100012"/>
                      <a:pt x="0" y="76200"/>
                    </a:cubicBezTo>
                    <a:cubicBezTo>
                      <a:pt x="0" y="52388"/>
                      <a:pt x="56356" y="0"/>
                      <a:pt x="59531" y="0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フリーフォーム: 図形 21">
                <a:extLst>
                  <a:ext uri="{FF2B5EF4-FFF2-40B4-BE49-F238E27FC236}">
                    <a16:creationId xmlns:a16="http://schemas.microsoft.com/office/drawing/2014/main" id="{A3E4ACD0-1023-405E-80E7-5CF6C6A8F31C}"/>
                  </a:ext>
                </a:extLst>
              </p:cNvPr>
              <p:cNvSpPr/>
              <p:nvPr/>
            </p:nvSpPr>
            <p:spPr>
              <a:xfrm rot="1800000">
                <a:off x="5763438" y="3504775"/>
                <a:ext cx="183879" cy="230558"/>
              </a:xfrm>
              <a:custGeom>
                <a:avLst/>
                <a:gdLst>
                  <a:gd name="connsiteX0" fmla="*/ 180131 w 183879"/>
                  <a:gd name="connsiteY0" fmla="*/ 51961 h 230558"/>
                  <a:gd name="connsiteX1" fmla="*/ 115837 w 183879"/>
                  <a:gd name="connsiteY1" fmla="*/ 51961 h 230558"/>
                  <a:gd name="connsiteX2" fmla="*/ 42019 w 183879"/>
                  <a:gd name="connsiteY2" fmla="*/ 11480 h 230558"/>
                  <a:gd name="connsiteX3" fmla="*/ 11062 w 183879"/>
                  <a:gd name="connsiteY3" fmla="*/ 61486 h 230558"/>
                  <a:gd name="connsiteX4" fmla="*/ 13444 w 183879"/>
                  <a:gd name="connsiteY4" fmla="*/ 182930 h 230558"/>
                  <a:gd name="connsiteX5" fmla="*/ 65831 w 183879"/>
                  <a:gd name="connsiteY5" fmla="*/ 230555 h 230558"/>
                  <a:gd name="connsiteX6" fmla="*/ 99169 w 183879"/>
                  <a:gd name="connsiteY6" fmla="*/ 185311 h 230558"/>
                  <a:gd name="connsiteX7" fmla="*/ 182512 w 183879"/>
                  <a:gd name="connsiteY7" fmla="*/ 182930 h 230558"/>
                  <a:gd name="connsiteX8" fmla="*/ 146794 w 183879"/>
                  <a:gd name="connsiteY8" fmla="*/ 178167 h 230558"/>
                  <a:gd name="connsiteX9" fmla="*/ 92025 w 183879"/>
                  <a:gd name="connsiteY9" fmla="*/ 209123 h 230558"/>
                  <a:gd name="connsiteX10" fmla="*/ 42019 w 183879"/>
                  <a:gd name="connsiteY10" fmla="*/ 225792 h 230558"/>
                  <a:gd name="connsiteX11" fmla="*/ 3919 w 183879"/>
                  <a:gd name="connsiteY11" fmla="*/ 175786 h 230558"/>
                  <a:gd name="connsiteX12" fmla="*/ 3919 w 183879"/>
                  <a:gd name="connsiteY12" fmla="*/ 92442 h 230558"/>
                  <a:gd name="connsiteX13" fmla="*/ 27731 w 183879"/>
                  <a:gd name="connsiteY13" fmla="*/ 9098 h 230558"/>
                  <a:gd name="connsiteX14" fmla="*/ 72975 w 183879"/>
                  <a:gd name="connsiteY14" fmla="*/ 4336 h 230558"/>
                  <a:gd name="connsiteX15" fmla="*/ 115837 w 183879"/>
                  <a:gd name="connsiteY15" fmla="*/ 28148 h 230558"/>
                  <a:gd name="connsiteX16" fmla="*/ 180131 w 183879"/>
                  <a:gd name="connsiteY16" fmla="*/ 51961 h 230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83879" h="230558">
                    <a:moveTo>
                      <a:pt x="180131" y="51961"/>
                    </a:moveTo>
                    <a:cubicBezTo>
                      <a:pt x="180131" y="55930"/>
                      <a:pt x="138856" y="58708"/>
                      <a:pt x="115837" y="51961"/>
                    </a:cubicBezTo>
                    <a:cubicBezTo>
                      <a:pt x="92818" y="45214"/>
                      <a:pt x="59481" y="9893"/>
                      <a:pt x="42019" y="11480"/>
                    </a:cubicBezTo>
                    <a:cubicBezTo>
                      <a:pt x="24557" y="13067"/>
                      <a:pt x="15824" y="32911"/>
                      <a:pt x="11062" y="61486"/>
                    </a:cubicBezTo>
                    <a:cubicBezTo>
                      <a:pt x="6300" y="90061"/>
                      <a:pt x="4316" y="154752"/>
                      <a:pt x="13444" y="182930"/>
                    </a:cubicBezTo>
                    <a:cubicBezTo>
                      <a:pt x="22572" y="211108"/>
                      <a:pt x="51544" y="230158"/>
                      <a:pt x="65831" y="230555"/>
                    </a:cubicBezTo>
                    <a:cubicBezTo>
                      <a:pt x="80118" y="230952"/>
                      <a:pt x="79722" y="193248"/>
                      <a:pt x="99169" y="185311"/>
                    </a:cubicBezTo>
                    <a:cubicBezTo>
                      <a:pt x="118616" y="177374"/>
                      <a:pt x="174574" y="184121"/>
                      <a:pt x="182512" y="182930"/>
                    </a:cubicBezTo>
                    <a:cubicBezTo>
                      <a:pt x="190450" y="181739"/>
                      <a:pt x="161875" y="173802"/>
                      <a:pt x="146794" y="178167"/>
                    </a:cubicBezTo>
                    <a:cubicBezTo>
                      <a:pt x="131713" y="182532"/>
                      <a:pt x="109487" y="201186"/>
                      <a:pt x="92025" y="209123"/>
                    </a:cubicBezTo>
                    <a:cubicBezTo>
                      <a:pt x="74563" y="217060"/>
                      <a:pt x="56703" y="231348"/>
                      <a:pt x="42019" y="225792"/>
                    </a:cubicBezTo>
                    <a:cubicBezTo>
                      <a:pt x="27335" y="220236"/>
                      <a:pt x="10269" y="198011"/>
                      <a:pt x="3919" y="175786"/>
                    </a:cubicBezTo>
                    <a:cubicBezTo>
                      <a:pt x="-2431" y="153561"/>
                      <a:pt x="-50" y="120223"/>
                      <a:pt x="3919" y="92442"/>
                    </a:cubicBezTo>
                    <a:cubicBezTo>
                      <a:pt x="7888" y="64661"/>
                      <a:pt x="16222" y="23782"/>
                      <a:pt x="27731" y="9098"/>
                    </a:cubicBezTo>
                    <a:cubicBezTo>
                      <a:pt x="39240" y="-5586"/>
                      <a:pt x="58291" y="1161"/>
                      <a:pt x="72975" y="4336"/>
                    </a:cubicBezTo>
                    <a:cubicBezTo>
                      <a:pt x="87659" y="7511"/>
                      <a:pt x="98375" y="21401"/>
                      <a:pt x="115837" y="28148"/>
                    </a:cubicBezTo>
                    <a:cubicBezTo>
                      <a:pt x="133299" y="34895"/>
                      <a:pt x="180131" y="47992"/>
                      <a:pt x="180131" y="51961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" name="フリーフォーム: 図形 22">
                <a:extLst>
                  <a:ext uri="{FF2B5EF4-FFF2-40B4-BE49-F238E27FC236}">
                    <a16:creationId xmlns:a16="http://schemas.microsoft.com/office/drawing/2014/main" id="{2891DCE6-2582-4AE3-A46D-ADD742F5E5FA}"/>
                  </a:ext>
                </a:extLst>
              </p:cNvPr>
              <p:cNvSpPr/>
              <p:nvPr/>
            </p:nvSpPr>
            <p:spPr>
              <a:xfrm rot="1800000">
                <a:off x="5670413" y="3418596"/>
                <a:ext cx="286478" cy="369006"/>
              </a:xfrm>
              <a:custGeom>
                <a:avLst/>
                <a:gdLst>
                  <a:gd name="connsiteX0" fmla="*/ 285568 w 286478"/>
                  <a:gd name="connsiteY0" fmla="*/ 117387 h 369006"/>
                  <a:gd name="connsiteX1" fmla="*/ 230799 w 286478"/>
                  <a:gd name="connsiteY1" fmla="*/ 7850 h 369006"/>
                  <a:gd name="connsiteX2" fmla="*/ 85543 w 286478"/>
                  <a:gd name="connsiteY2" fmla="*/ 17375 h 369006"/>
                  <a:gd name="connsiteX3" fmla="*/ 14106 w 286478"/>
                  <a:gd name="connsiteY3" fmla="*/ 86431 h 369006"/>
                  <a:gd name="connsiteX4" fmla="*/ 9343 w 286478"/>
                  <a:gd name="connsiteY4" fmla="*/ 195968 h 369006"/>
                  <a:gd name="connsiteX5" fmla="*/ 26012 w 286478"/>
                  <a:gd name="connsiteY5" fmla="*/ 303125 h 369006"/>
                  <a:gd name="connsiteX6" fmla="*/ 145074 w 286478"/>
                  <a:gd name="connsiteY6" fmla="*/ 367418 h 369006"/>
                  <a:gd name="connsiteX7" fmla="*/ 259374 w 286478"/>
                  <a:gd name="connsiteY7" fmla="*/ 341225 h 369006"/>
                  <a:gd name="connsiteX8" fmla="*/ 285568 w 286478"/>
                  <a:gd name="connsiteY8" fmla="*/ 253118 h 369006"/>
                  <a:gd name="connsiteX9" fmla="*/ 261756 w 286478"/>
                  <a:gd name="connsiteY9" fmla="*/ 319793 h 369006"/>
                  <a:gd name="connsiteX10" fmla="*/ 149837 w 286478"/>
                  <a:gd name="connsiteY10" fmla="*/ 360275 h 369006"/>
                  <a:gd name="connsiteX11" fmla="*/ 33156 w 286478"/>
                  <a:gd name="connsiteY11" fmla="*/ 305506 h 369006"/>
                  <a:gd name="connsiteX12" fmla="*/ 2199 w 286478"/>
                  <a:gd name="connsiteY12" fmla="*/ 107862 h 369006"/>
                  <a:gd name="connsiteX13" fmla="*/ 80781 w 286478"/>
                  <a:gd name="connsiteY13" fmla="*/ 34043 h 369006"/>
                  <a:gd name="connsiteX14" fmla="*/ 192699 w 286478"/>
                  <a:gd name="connsiteY14" fmla="*/ 14993 h 369006"/>
                  <a:gd name="connsiteX15" fmla="*/ 285568 w 286478"/>
                  <a:gd name="connsiteY15" fmla="*/ 117387 h 369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86478" h="369006">
                    <a:moveTo>
                      <a:pt x="285568" y="117387"/>
                    </a:moveTo>
                    <a:cubicBezTo>
                      <a:pt x="291918" y="116197"/>
                      <a:pt x="264136" y="24519"/>
                      <a:pt x="230799" y="7850"/>
                    </a:cubicBezTo>
                    <a:cubicBezTo>
                      <a:pt x="197462" y="-8819"/>
                      <a:pt x="121658" y="4278"/>
                      <a:pt x="85543" y="17375"/>
                    </a:cubicBezTo>
                    <a:cubicBezTo>
                      <a:pt x="49428" y="30472"/>
                      <a:pt x="26806" y="56665"/>
                      <a:pt x="14106" y="86431"/>
                    </a:cubicBezTo>
                    <a:cubicBezTo>
                      <a:pt x="1406" y="116197"/>
                      <a:pt x="7359" y="159853"/>
                      <a:pt x="9343" y="195968"/>
                    </a:cubicBezTo>
                    <a:cubicBezTo>
                      <a:pt x="11327" y="232083"/>
                      <a:pt x="3390" y="274550"/>
                      <a:pt x="26012" y="303125"/>
                    </a:cubicBezTo>
                    <a:cubicBezTo>
                      <a:pt x="48634" y="331700"/>
                      <a:pt x="106180" y="361068"/>
                      <a:pt x="145074" y="367418"/>
                    </a:cubicBezTo>
                    <a:cubicBezTo>
                      <a:pt x="183968" y="373768"/>
                      <a:pt x="235958" y="360275"/>
                      <a:pt x="259374" y="341225"/>
                    </a:cubicBezTo>
                    <a:cubicBezTo>
                      <a:pt x="282790" y="322175"/>
                      <a:pt x="285171" y="256690"/>
                      <a:pt x="285568" y="253118"/>
                    </a:cubicBezTo>
                    <a:cubicBezTo>
                      <a:pt x="285965" y="249546"/>
                      <a:pt x="284378" y="301934"/>
                      <a:pt x="261756" y="319793"/>
                    </a:cubicBezTo>
                    <a:cubicBezTo>
                      <a:pt x="239134" y="337652"/>
                      <a:pt x="187937" y="362656"/>
                      <a:pt x="149837" y="360275"/>
                    </a:cubicBezTo>
                    <a:cubicBezTo>
                      <a:pt x="111737" y="357894"/>
                      <a:pt x="57762" y="347575"/>
                      <a:pt x="33156" y="305506"/>
                    </a:cubicBezTo>
                    <a:cubicBezTo>
                      <a:pt x="8550" y="263437"/>
                      <a:pt x="-5738" y="153106"/>
                      <a:pt x="2199" y="107862"/>
                    </a:cubicBezTo>
                    <a:cubicBezTo>
                      <a:pt x="10136" y="62618"/>
                      <a:pt x="49031" y="49521"/>
                      <a:pt x="80781" y="34043"/>
                    </a:cubicBezTo>
                    <a:cubicBezTo>
                      <a:pt x="112531" y="18565"/>
                      <a:pt x="160155" y="5071"/>
                      <a:pt x="192699" y="14993"/>
                    </a:cubicBezTo>
                    <a:cubicBezTo>
                      <a:pt x="225243" y="24915"/>
                      <a:pt x="279218" y="118577"/>
                      <a:pt x="285568" y="117387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24" name="グループ化 23">
                <a:extLst>
                  <a:ext uri="{FF2B5EF4-FFF2-40B4-BE49-F238E27FC236}">
                    <a16:creationId xmlns:a16="http://schemas.microsoft.com/office/drawing/2014/main" id="{F05DBEDE-31D7-44E3-B167-C219518724B4}"/>
                  </a:ext>
                </a:extLst>
              </p:cNvPr>
              <p:cNvGrpSpPr/>
              <p:nvPr/>
            </p:nvGrpSpPr>
            <p:grpSpPr>
              <a:xfrm rot="1800000">
                <a:off x="5990375" y="3585485"/>
                <a:ext cx="235005" cy="358521"/>
                <a:chOff x="6152749" y="3509758"/>
                <a:chExt cx="235005" cy="358521"/>
              </a:xfrm>
              <a:solidFill>
                <a:srgbClr val="0000FF"/>
              </a:solidFill>
            </p:grpSpPr>
            <p:sp>
              <p:nvSpPr>
                <p:cNvPr id="79" name="フリーフォーム: 図形 78">
                  <a:extLst>
                    <a:ext uri="{FF2B5EF4-FFF2-40B4-BE49-F238E27FC236}">
                      <a16:creationId xmlns:a16="http://schemas.microsoft.com/office/drawing/2014/main" id="{804FCADA-4D16-45C0-B8C2-AD06FCA923C2}"/>
                    </a:ext>
                  </a:extLst>
                </p:cNvPr>
                <p:cNvSpPr/>
                <p:nvPr/>
              </p:nvSpPr>
              <p:spPr>
                <a:xfrm>
                  <a:off x="6156832" y="3524206"/>
                  <a:ext cx="98771" cy="342439"/>
                </a:xfrm>
                <a:custGeom>
                  <a:avLst/>
                  <a:gdLst>
                    <a:gd name="connsiteX0" fmla="*/ 98712 w 98771"/>
                    <a:gd name="connsiteY0" fmla="*/ 44 h 342439"/>
                    <a:gd name="connsiteX1" fmla="*/ 36799 w 98771"/>
                    <a:gd name="connsiteY1" fmla="*/ 154825 h 342439"/>
                    <a:gd name="connsiteX2" fmla="*/ 3462 w 98771"/>
                    <a:gd name="connsiteY2" fmla="*/ 331038 h 342439"/>
                    <a:gd name="connsiteX3" fmla="*/ 3462 w 98771"/>
                    <a:gd name="connsiteY3" fmla="*/ 304844 h 342439"/>
                    <a:gd name="connsiteX4" fmla="*/ 24893 w 98771"/>
                    <a:gd name="connsiteY4" fmla="*/ 140538 h 342439"/>
                    <a:gd name="connsiteX5" fmla="*/ 98712 w 98771"/>
                    <a:gd name="connsiteY5" fmla="*/ 44 h 3424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8771" h="342439">
                      <a:moveTo>
                        <a:pt x="98712" y="44"/>
                      </a:moveTo>
                      <a:cubicBezTo>
                        <a:pt x="100696" y="2425"/>
                        <a:pt x="52674" y="99659"/>
                        <a:pt x="36799" y="154825"/>
                      </a:cubicBezTo>
                      <a:cubicBezTo>
                        <a:pt x="20924" y="209991"/>
                        <a:pt x="9018" y="306035"/>
                        <a:pt x="3462" y="331038"/>
                      </a:cubicBezTo>
                      <a:cubicBezTo>
                        <a:pt x="-2094" y="356041"/>
                        <a:pt x="-110" y="336594"/>
                        <a:pt x="3462" y="304844"/>
                      </a:cubicBezTo>
                      <a:cubicBezTo>
                        <a:pt x="7034" y="273094"/>
                        <a:pt x="9812" y="190147"/>
                        <a:pt x="24893" y="140538"/>
                      </a:cubicBezTo>
                      <a:cubicBezTo>
                        <a:pt x="39974" y="90929"/>
                        <a:pt x="96728" y="-2337"/>
                        <a:pt x="98712" y="4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0" name="フリーフォーム: 図形 79">
                  <a:extLst>
                    <a:ext uri="{FF2B5EF4-FFF2-40B4-BE49-F238E27FC236}">
                      <a16:creationId xmlns:a16="http://schemas.microsoft.com/office/drawing/2014/main" id="{62754E23-7EEE-42BF-8A11-19B142029A95}"/>
                    </a:ext>
                  </a:extLst>
                </p:cNvPr>
                <p:cNvSpPr/>
                <p:nvPr/>
              </p:nvSpPr>
              <p:spPr>
                <a:xfrm>
                  <a:off x="6243229" y="3509758"/>
                  <a:ext cx="144525" cy="19981"/>
                </a:xfrm>
                <a:custGeom>
                  <a:avLst/>
                  <a:gdLst>
                    <a:gd name="connsiteX0" fmla="*/ 409 w 144525"/>
                    <a:gd name="connsiteY0" fmla="*/ 19255 h 19981"/>
                    <a:gd name="connsiteX1" fmla="*/ 140902 w 144525"/>
                    <a:gd name="connsiteY1" fmla="*/ 14492 h 19981"/>
                    <a:gd name="connsiteX2" fmla="*/ 98040 w 144525"/>
                    <a:gd name="connsiteY2" fmla="*/ 205 h 19981"/>
                    <a:gd name="connsiteX3" fmla="*/ 409 w 144525"/>
                    <a:gd name="connsiteY3" fmla="*/ 19255 h 199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44525" h="19981">
                      <a:moveTo>
                        <a:pt x="409" y="19255"/>
                      </a:moveTo>
                      <a:cubicBezTo>
                        <a:pt x="7553" y="21636"/>
                        <a:pt x="124630" y="17667"/>
                        <a:pt x="140902" y="14492"/>
                      </a:cubicBezTo>
                      <a:cubicBezTo>
                        <a:pt x="157174" y="11317"/>
                        <a:pt x="114312" y="2586"/>
                        <a:pt x="98040" y="205"/>
                      </a:cubicBezTo>
                      <a:cubicBezTo>
                        <a:pt x="81768" y="-2176"/>
                        <a:pt x="-6735" y="16874"/>
                        <a:pt x="409" y="1925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1" name="フリーフォーム: 図形 80">
                  <a:extLst>
                    <a:ext uri="{FF2B5EF4-FFF2-40B4-BE49-F238E27FC236}">
                      <a16:creationId xmlns:a16="http://schemas.microsoft.com/office/drawing/2014/main" id="{6208E02C-019C-4F13-94F8-D8739F83952F}"/>
                    </a:ext>
                  </a:extLst>
                </p:cNvPr>
                <p:cNvSpPr/>
                <p:nvPr/>
              </p:nvSpPr>
              <p:spPr>
                <a:xfrm>
                  <a:off x="6251275" y="3593251"/>
                  <a:ext cx="80609" cy="144281"/>
                </a:xfrm>
                <a:custGeom>
                  <a:avLst/>
                  <a:gdLst>
                    <a:gd name="connsiteX0" fmla="*/ 39988 w 80609"/>
                    <a:gd name="connsiteY0" fmla="*/ 55 h 144281"/>
                    <a:gd name="connsiteX1" fmla="*/ 25700 w 80609"/>
                    <a:gd name="connsiteY1" fmla="*/ 95305 h 144281"/>
                    <a:gd name="connsiteX2" fmla="*/ 1888 w 80609"/>
                    <a:gd name="connsiteY2" fmla="*/ 140549 h 144281"/>
                    <a:gd name="connsiteX3" fmla="*/ 80469 w 80609"/>
                    <a:gd name="connsiteY3" fmla="*/ 140549 h 144281"/>
                    <a:gd name="connsiteX4" fmla="*/ 20938 w 80609"/>
                    <a:gd name="connsiteY4" fmla="*/ 131024 h 144281"/>
                    <a:gd name="connsiteX5" fmla="*/ 13794 w 80609"/>
                    <a:gd name="connsiteY5" fmla="*/ 109593 h 144281"/>
                    <a:gd name="connsiteX6" fmla="*/ 39988 w 80609"/>
                    <a:gd name="connsiteY6" fmla="*/ 55 h 1442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0609" h="144281">
                      <a:moveTo>
                        <a:pt x="39988" y="55"/>
                      </a:moveTo>
                      <a:cubicBezTo>
                        <a:pt x="41972" y="-2326"/>
                        <a:pt x="32050" y="71889"/>
                        <a:pt x="25700" y="95305"/>
                      </a:cubicBezTo>
                      <a:cubicBezTo>
                        <a:pt x="19350" y="118721"/>
                        <a:pt x="-7240" y="133008"/>
                        <a:pt x="1888" y="140549"/>
                      </a:cubicBezTo>
                      <a:cubicBezTo>
                        <a:pt x="11016" y="148090"/>
                        <a:pt x="77294" y="142136"/>
                        <a:pt x="80469" y="140549"/>
                      </a:cubicBezTo>
                      <a:cubicBezTo>
                        <a:pt x="83644" y="138962"/>
                        <a:pt x="32050" y="136183"/>
                        <a:pt x="20938" y="131024"/>
                      </a:cubicBezTo>
                      <a:cubicBezTo>
                        <a:pt x="9826" y="125865"/>
                        <a:pt x="9429" y="127452"/>
                        <a:pt x="13794" y="109593"/>
                      </a:cubicBezTo>
                      <a:cubicBezTo>
                        <a:pt x="18159" y="91734"/>
                        <a:pt x="38004" y="2436"/>
                        <a:pt x="39988" y="5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2" name="フリーフォーム: 図形 81">
                  <a:extLst>
                    <a:ext uri="{FF2B5EF4-FFF2-40B4-BE49-F238E27FC236}">
                      <a16:creationId xmlns:a16="http://schemas.microsoft.com/office/drawing/2014/main" id="{094D35B5-77CA-4C5D-B1E4-325573554379}"/>
                    </a:ext>
                  </a:extLst>
                </p:cNvPr>
                <p:cNvSpPr/>
                <p:nvPr/>
              </p:nvSpPr>
              <p:spPr>
                <a:xfrm>
                  <a:off x="6152749" y="3797369"/>
                  <a:ext cx="148078" cy="70910"/>
                </a:xfrm>
                <a:custGeom>
                  <a:avLst/>
                  <a:gdLst>
                    <a:gd name="connsiteX0" fmla="*/ 148039 w 148078"/>
                    <a:gd name="connsiteY0" fmla="*/ 5487 h 70910"/>
                    <a:gd name="connsiteX1" fmla="*/ 86126 w 148078"/>
                    <a:gd name="connsiteY1" fmla="*/ 5487 h 70910"/>
                    <a:gd name="connsiteX2" fmla="*/ 69457 w 148078"/>
                    <a:gd name="connsiteY2" fmla="*/ 67400 h 70910"/>
                    <a:gd name="connsiteX3" fmla="*/ 52789 w 148078"/>
                    <a:gd name="connsiteY3" fmla="*/ 62637 h 70910"/>
                    <a:gd name="connsiteX4" fmla="*/ 401 w 148078"/>
                    <a:gd name="connsiteY4" fmla="*/ 57875 h 70910"/>
                    <a:gd name="connsiteX5" fmla="*/ 83745 w 148078"/>
                    <a:gd name="connsiteY5" fmla="*/ 57875 h 70910"/>
                    <a:gd name="connsiteX6" fmla="*/ 95651 w 148078"/>
                    <a:gd name="connsiteY6" fmla="*/ 26919 h 70910"/>
                    <a:gd name="connsiteX7" fmla="*/ 148039 w 148078"/>
                    <a:gd name="connsiteY7" fmla="*/ 5487 h 709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48078" h="70910">
                      <a:moveTo>
                        <a:pt x="148039" y="5487"/>
                      </a:moveTo>
                      <a:cubicBezTo>
                        <a:pt x="146451" y="1915"/>
                        <a:pt x="99223" y="-4832"/>
                        <a:pt x="86126" y="5487"/>
                      </a:cubicBezTo>
                      <a:cubicBezTo>
                        <a:pt x="73029" y="15806"/>
                        <a:pt x="75013" y="57875"/>
                        <a:pt x="69457" y="67400"/>
                      </a:cubicBezTo>
                      <a:cubicBezTo>
                        <a:pt x="63901" y="76925"/>
                        <a:pt x="64298" y="64224"/>
                        <a:pt x="52789" y="62637"/>
                      </a:cubicBezTo>
                      <a:cubicBezTo>
                        <a:pt x="41280" y="61050"/>
                        <a:pt x="-4758" y="58669"/>
                        <a:pt x="401" y="57875"/>
                      </a:cubicBezTo>
                      <a:cubicBezTo>
                        <a:pt x="5560" y="57081"/>
                        <a:pt x="67870" y="63034"/>
                        <a:pt x="83745" y="57875"/>
                      </a:cubicBezTo>
                      <a:cubicBezTo>
                        <a:pt x="99620" y="52716"/>
                        <a:pt x="88110" y="34063"/>
                        <a:pt x="95651" y="26919"/>
                      </a:cubicBezTo>
                      <a:cubicBezTo>
                        <a:pt x="103192" y="19775"/>
                        <a:pt x="149627" y="9059"/>
                        <a:pt x="148039" y="548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5" name="グループ化 24">
                <a:extLst>
                  <a:ext uri="{FF2B5EF4-FFF2-40B4-BE49-F238E27FC236}">
                    <a16:creationId xmlns:a16="http://schemas.microsoft.com/office/drawing/2014/main" id="{64A864C5-3686-4CD9-B368-9A3B02A917BE}"/>
                  </a:ext>
                </a:extLst>
              </p:cNvPr>
              <p:cNvGrpSpPr/>
              <p:nvPr/>
            </p:nvGrpSpPr>
            <p:grpSpPr>
              <a:xfrm rot="1800000" flipH="1">
                <a:off x="6050178" y="3620012"/>
                <a:ext cx="235005" cy="358521"/>
                <a:chOff x="6152749" y="3509758"/>
                <a:chExt cx="235005" cy="358521"/>
              </a:xfrm>
              <a:solidFill>
                <a:srgbClr val="0000FF"/>
              </a:solidFill>
            </p:grpSpPr>
            <p:sp>
              <p:nvSpPr>
                <p:cNvPr id="75" name="フリーフォーム: 図形 74">
                  <a:extLst>
                    <a:ext uri="{FF2B5EF4-FFF2-40B4-BE49-F238E27FC236}">
                      <a16:creationId xmlns:a16="http://schemas.microsoft.com/office/drawing/2014/main" id="{2E6C59A0-14A6-4CC2-9AEC-B9D5DAA37142}"/>
                    </a:ext>
                  </a:extLst>
                </p:cNvPr>
                <p:cNvSpPr/>
                <p:nvPr/>
              </p:nvSpPr>
              <p:spPr>
                <a:xfrm>
                  <a:off x="6156832" y="3524206"/>
                  <a:ext cx="98771" cy="342439"/>
                </a:xfrm>
                <a:custGeom>
                  <a:avLst/>
                  <a:gdLst>
                    <a:gd name="connsiteX0" fmla="*/ 98712 w 98771"/>
                    <a:gd name="connsiteY0" fmla="*/ 44 h 342439"/>
                    <a:gd name="connsiteX1" fmla="*/ 36799 w 98771"/>
                    <a:gd name="connsiteY1" fmla="*/ 154825 h 342439"/>
                    <a:gd name="connsiteX2" fmla="*/ 3462 w 98771"/>
                    <a:gd name="connsiteY2" fmla="*/ 331038 h 342439"/>
                    <a:gd name="connsiteX3" fmla="*/ 3462 w 98771"/>
                    <a:gd name="connsiteY3" fmla="*/ 304844 h 342439"/>
                    <a:gd name="connsiteX4" fmla="*/ 24893 w 98771"/>
                    <a:gd name="connsiteY4" fmla="*/ 140538 h 342439"/>
                    <a:gd name="connsiteX5" fmla="*/ 98712 w 98771"/>
                    <a:gd name="connsiteY5" fmla="*/ 44 h 3424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8771" h="342439">
                      <a:moveTo>
                        <a:pt x="98712" y="44"/>
                      </a:moveTo>
                      <a:cubicBezTo>
                        <a:pt x="100696" y="2425"/>
                        <a:pt x="52674" y="99659"/>
                        <a:pt x="36799" y="154825"/>
                      </a:cubicBezTo>
                      <a:cubicBezTo>
                        <a:pt x="20924" y="209991"/>
                        <a:pt x="9018" y="306035"/>
                        <a:pt x="3462" y="331038"/>
                      </a:cubicBezTo>
                      <a:cubicBezTo>
                        <a:pt x="-2094" y="356041"/>
                        <a:pt x="-110" y="336594"/>
                        <a:pt x="3462" y="304844"/>
                      </a:cubicBezTo>
                      <a:cubicBezTo>
                        <a:pt x="7034" y="273094"/>
                        <a:pt x="9812" y="190147"/>
                        <a:pt x="24893" y="140538"/>
                      </a:cubicBezTo>
                      <a:cubicBezTo>
                        <a:pt x="39974" y="90929"/>
                        <a:pt x="96728" y="-2337"/>
                        <a:pt x="98712" y="4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6" name="フリーフォーム: 図形 75">
                  <a:extLst>
                    <a:ext uri="{FF2B5EF4-FFF2-40B4-BE49-F238E27FC236}">
                      <a16:creationId xmlns:a16="http://schemas.microsoft.com/office/drawing/2014/main" id="{5ECB8457-2781-4E68-B108-2F7A2F689209}"/>
                    </a:ext>
                  </a:extLst>
                </p:cNvPr>
                <p:cNvSpPr/>
                <p:nvPr/>
              </p:nvSpPr>
              <p:spPr>
                <a:xfrm>
                  <a:off x="6243229" y="3509758"/>
                  <a:ext cx="144525" cy="19981"/>
                </a:xfrm>
                <a:custGeom>
                  <a:avLst/>
                  <a:gdLst>
                    <a:gd name="connsiteX0" fmla="*/ 409 w 144525"/>
                    <a:gd name="connsiteY0" fmla="*/ 19255 h 19981"/>
                    <a:gd name="connsiteX1" fmla="*/ 140902 w 144525"/>
                    <a:gd name="connsiteY1" fmla="*/ 14492 h 19981"/>
                    <a:gd name="connsiteX2" fmla="*/ 98040 w 144525"/>
                    <a:gd name="connsiteY2" fmla="*/ 205 h 19981"/>
                    <a:gd name="connsiteX3" fmla="*/ 409 w 144525"/>
                    <a:gd name="connsiteY3" fmla="*/ 19255 h 199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44525" h="19981">
                      <a:moveTo>
                        <a:pt x="409" y="19255"/>
                      </a:moveTo>
                      <a:cubicBezTo>
                        <a:pt x="7553" y="21636"/>
                        <a:pt x="124630" y="17667"/>
                        <a:pt x="140902" y="14492"/>
                      </a:cubicBezTo>
                      <a:cubicBezTo>
                        <a:pt x="157174" y="11317"/>
                        <a:pt x="114312" y="2586"/>
                        <a:pt x="98040" y="205"/>
                      </a:cubicBezTo>
                      <a:cubicBezTo>
                        <a:pt x="81768" y="-2176"/>
                        <a:pt x="-6735" y="16874"/>
                        <a:pt x="409" y="1925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7" name="フリーフォーム: 図形 76">
                  <a:extLst>
                    <a:ext uri="{FF2B5EF4-FFF2-40B4-BE49-F238E27FC236}">
                      <a16:creationId xmlns:a16="http://schemas.microsoft.com/office/drawing/2014/main" id="{F5C1D68B-CC0C-4FFE-B46D-E5D2CE0C1D13}"/>
                    </a:ext>
                  </a:extLst>
                </p:cNvPr>
                <p:cNvSpPr/>
                <p:nvPr/>
              </p:nvSpPr>
              <p:spPr>
                <a:xfrm>
                  <a:off x="6251275" y="3593251"/>
                  <a:ext cx="80609" cy="144281"/>
                </a:xfrm>
                <a:custGeom>
                  <a:avLst/>
                  <a:gdLst>
                    <a:gd name="connsiteX0" fmla="*/ 39988 w 80609"/>
                    <a:gd name="connsiteY0" fmla="*/ 55 h 144281"/>
                    <a:gd name="connsiteX1" fmla="*/ 25700 w 80609"/>
                    <a:gd name="connsiteY1" fmla="*/ 95305 h 144281"/>
                    <a:gd name="connsiteX2" fmla="*/ 1888 w 80609"/>
                    <a:gd name="connsiteY2" fmla="*/ 140549 h 144281"/>
                    <a:gd name="connsiteX3" fmla="*/ 80469 w 80609"/>
                    <a:gd name="connsiteY3" fmla="*/ 140549 h 144281"/>
                    <a:gd name="connsiteX4" fmla="*/ 20938 w 80609"/>
                    <a:gd name="connsiteY4" fmla="*/ 131024 h 144281"/>
                    <a:gd name="connsiteX5" fmla="*/ 13794 w 80609"/>
                    <a:gd name="connsiteY5" fmla="*/ 109593 h 144281"/>
                    <a:gd name="connsiteX6" fmla="*/ 39988 w 80609"/>
                    <a:gd name="connsiteY6" fmla="*/ 55 h 1442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0609" h="144281">
                      <a:moveTo>
                        <a:pt x="39988" y="55"/>
                      </a:moveTo>
                      <a:cubicBezTo>
                        <a:pt x="41972" y="-2326"/>
                        <a:pt x="32050" y="71889"/>
                        <a:pt x="25700" y="95305"/>
                      </a:cubicBezTo>
                      <a:cubicBezTo>
                        <a:pt x="19350" y="118721"/>
                        <a:pt x="-7240" y="133008"/>
                        <a:pt x="1888" y="140549"/>
                      </a:cubicBezTo>
                      <a:cubicBezTo>
                        <a:pt x="11016" y="148090"/>
                        <a:pt x="77294" y="142136"/>
                        <a:pt x="80469" y="140549"/>
                      </a:cubicBezTo>
                      <a:cubicBezTo>
                        <a:pt x="83644" y="138962"/>
                        <a:pt x="32050" y="136183"/>
                        <a:pt x="20938" y="131024"/>
                      </a:cubicBezTo>
                      <a:cubicBezTo>
                        <a:pt x="9826" y="125865"/>
                        <a:pt x="9429" y="127452"/>
                        <a:pt x="13794" y="109593"/>
                      </a:cubicBezTo>
                      <a:cubicBezTo>
                        <a:pt x="18159" y="91734"/>
                        <a:pt x="38004" y="2436"/>
                        <a:pt x="39988" y="5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8" name="フリーフォーム: 図形 77">
                  <a:extLst>
                    <a:ext uri="{FF2B5EF4-FFF2-40B4-BE49-F238E27FC236}">
                      <a16:creationId xmlns:a16="http://schemas.microsoft.com/office/drawing/2014/main" id="{B282CB03-0EB3-4100-B086-ACAB195704D6}"/>
                    </a:ext>
                  </a:extLst>
                </p:cNvPr>
                <p:cNvSpPr/>
                <p:nvPr/>
              </p:nvSpPr>
              <p:spPr>
                <a:xfrm>
                  <a:off x="6152749" y="3797369"/>
                  <a:ext cx="148078" cy="70910"/>
                </a:xfrm>
                <a:custGeom>
                  <a:avLst/>
                  <a:gdLst>
                    <a:gd name="connsiteX0" fmla="*/ 148039 w 148078"/>
                    <a:gd name="connsiteY0" fmla="*/ 5487 h 70910"/>
                    <a:gd name="connsiteX1" fmla="*/ 86126 w 148078"/>
                    <a:gd name="connsiteY1" fmla="*/ 5487 h 70910"/>
                    <a:gd name="connsiteX2" fmla="*/ 69457 w 148078"/>
                    <a:gd name="connsiteY2" fmla="*/ 67400 h 70910"/>
                    <a:gd name="connsiteX3" fmla="*/ 52789 w 148078"/>
                    <a:gd name="connsiteY3" fmla="*/ 62637 h 70910"/>
                    <a:gd name="connsiteX4" fmla="*/ 401 w 148078"/>
                    <a:gd name="connsiteY4" fmla="*/ 57875 h 70910"/>
                    <a:gd name="connsiteX5" fmla="*/ 83745 w 148078"/>
                    <a:gd name="connsiteY5" fmla="*/ 57875 h 70910"/>
                    <a:gd name="connsiteX6" fmla="*/ 95651 w 148078"/>
                    <a:gd name="connsiteY6" fmla="*/ 26919 h 70910"/>
                    <a:gd name="connsiteX7" fmla="*/ 148039 w 148078"/>
                    <a:gd name="connsiteY7" fmla="*/ 5487 h 709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48078" h="70910">
                      <a:moveTo>
                        <a:pt x="148039" y="5487"/>
                      </a:moveTo>
                      <a:cubicBezTo>
                        <a:pt x="146451" y="1915"/>
                        <a:pt x="99223" y="-4832"/>
                        <a:pt x="86126" y="5487"/>
                      </a:cubicBezTo>
                      <a:cubicBezTo>
                        <a:pt x="73029" y="15806"/>
                        <a:pt x="75013" y="57875"/>
                        <a:pt x="69457" y="67400"/>
                      </a:cubicBezTo>
                      <a:cubicBezTo>
                        <a:pt x="63901" y="76925"/>
                        <a:pt x="64298" y="64224"/>
                        <a:pt x="52789" y="62637"/>
                      </a:cubicBezTo>
                      <a:cubicBezTo>
                        <a:pt x="41280" y="61050"/>
                        <a:pt x="-4758" y="58669"/>
                        <a:pt x="401" y="57875"/>
                      </a:cubicBezTo>
                      <a:cubicBezTo>
                        <a:pt x="5560" y="57081"/>
                        <a:pt x="67870" y="63034"/>
                        <a:pt x="83745" y="57875"/>
                      </a:cubicBezTo>
                      <a:cubicBezTo>
                        <a:pt x="99620" y="52716"/>
                        <a:pt x="88110" y="34063"/>
                        <a:pt x="95651" y="26919"/>
                      </a:cubicBezTo>
                      <a:cubicBezTo>
                        <a:pt x="103192" y="19775"/>
                        <a:pt x="149627" y="9059"/>
                        <a:pt x="148039" y="548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6" name="フリーフォーム: 図形 25">
                <a:extLst>
                  <a:ext uri="{FF2B5EF4-FFF2-40B4-BE49-F238E27FC236}">
                    <a16:creationId xmlns:a16="http://schemas.microsoft.com/office/drawing/2014/main" id="{C410F52C-48AE-4559-B9F4-53D2E943421E}"/>
                  </a:ext>
                </a:extLst>
              </p:cNvPr>
              <p:cNvSpPr/>
              <p:nvPr/>
            </p:nvSpPr>
            <p:spPr>
              <a:xfrm rot="1800000">
                <a:off x="6322409" y="3745672"/>
                <a:ext cx="21789" cy="326611"/>
              </a:xfrm>
              <a:custGeom>
                <a:avLst/>
                <a:gdLst>
                  <a:gd name="connsiteX0" fmla="*/ 5072 w 21789"/>
                  <a:gd name="connsiteY0" fmla="*/ 629 h 326611"/>
                  <a:gd name="connsiteX1" fmla="*/ 21741 w 21789"/>
                  <a:gd name="connsiteY1" fmla="*/ 248279 h 326611"/>
                  <a:gd name="connsiteX2" fmla="*/ 9834 w 21789"/>
                  <a:gd name="connsiteY2" fmla="*/ 324479 h 326611"/>
                  <a:gd name="connsiteX3" fmla="*/ 309 w 21789"/>
                  <a:gd name="connsiteY3" fmla="*/ 181604 h 326611"/>
                  <a:gd name="connsiteX4" fmla="*/ 5072 w 21789"/>
                  <a:gd name="connsiteY4" fmla="*/ 629 h 326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789" h="326611">
                    <a:moveTo>
                      <a:pt x="5072" y="629"/>
                    </a:moveTo>
                    <a:cubicBezTo>
                      <a:pt x="8644" y="11742"/>
                      <a:pt x="20947" y="194304"/>
                      <a:pt x="21741" y="248279"/>
                    </a:cubicBezTo>
                    <a:cubicBezTo>
                      <a:pt x="22535" y="302254"/>
                      <a:pt x="13406" y="335592"/>
                      <a:pt x="9834" y="324479"/>
                    </a:cubicBezTo>
                    <a:cubicBezTo>
                      <a:pt x="6262" y="313367"/>
                      <a:pt x="1499" y="234785"/>
                      <a:pt x="309" y="181604"/>
                    </a:cubicBezTo>
                    <a:cubicBezTo>
                      <a:pt x="-882" y="128423"/>
                      <a:pt x="1500" y="-10484"/>
                      <a:pt x="5072" y="629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フリーフォーム: 図形 26">
                <a:extLst>
                  <a:ext uri="{FF2B5EF4-FFF2-40B4-BE49-F238E27FC236}">
                    <a16:creationId xmlns:a16="http://schemas.microsoft.com/office/drawing/2014/main" id="{A11B9872-BAA7-4775-9EB3-E9A66D9E4A90}"/>
                  </a:ext>
                </a:extLst>
              </p:cNvPr>
              <p:cNvSpPr/>
              <p:nvPr/>
            </p:nvSpPr>
            <p:spPr>
              <a:xfrm rot="1800000">
                <a:off x="6330343" y="3787514"/>
                <a:ext cx="231294" cy="348201"/>
              </a:xfrm>
              <a:custGeom>
                <a:avLst/>
                <a:gdLst>
                  <a:gd name="connsiteX0" fmla="*/ 204 w 231294"/>
                  <a:gd name="connsiteY0" fmla="*/ 3133 h 348201"/>
                  <a:gd name="connsiteX1" fmla="*/ 138317 w 231294"/>
                  <a:gd name="connsiteY1" fmla="*/ 751 h 348201"/>
                  <a:gd name="connsiteX2" fmla="*/ 207373 w 231294"/>
                  <a:gd name="connsiteY2" fmla="*/ 17420 h 348201"/>
                  <a:gd name="connsiteX3" fmla="*/ 219279 w 231294"/>
                  <a:gd name="connsiteY3" fmla="*/ 69808 h 348201"/>
                  <a:gd name="connsiteX4" fmla="*/ 216898 w 231294"/>
                  <a:gd name="connsiteY4" fmla="*/ 134101 h 348201"/>
                  <a:gd name="connsiteX5" fmla="*/ 188323 w 231294"/>
                  <a:gd name="connsiteY5" fmla="*/ 172201 h 348201"/>
                  <a:gd name="connsiteX6" fmla="*/ 204992 w 231294"/>
                  <a:gd name="connsiteY6" fmla="*/ 207920 h 348201"/>
                  <a:gd name="connsiteX7" fmla="*/ 216898 w 231294"/>
                  <a:gd name="connsiteY7" fmla="*/ 286501 h 348201"/>
                  <a:gd name="connsiteX8" fmla="*/ 216898 w 231294"/>
                  <a:gd name="connsiteY8" fmla="*/ 336508 h 348201"/>
                  <a:gd name="connsiteX9" fmla="*/ 152604 w 231294"/>
                  <a:gd name="connsiteY9" fmla="*/ 334126 h 348201"/>
                  <a:gd name="connsiteX10" fmla="*/ 224042 w 231294"/>
                  <a:gd name="connsiteY10" fmla="*/ 343651 h 348201"/>
                  <a:gd name="connsiteX11" fmla="*/ 224042 w 231294"/>
                  <a:gd name="connsiteY11" fmla="*/ 250783 h 348201"/>
                  <a:gd name="connsiteX12" fmla="*/ 181179 w 231294"/>
                  <a:gd name="connsiteY12" fmla="*/ 155533 h 348201"/>
                  <a:gd name="connsiteX13" fmla="*/ 214517 w 231294"/>
                  <a:gd name="connsiteY13" fmla="*/ 124576 h 348201"/>
                  <a:gd name="connsiteX14" fmla="*/ 209754 w 231294"/>
                  <a:gd name="connsiteY14" fmla="*/ 36470 h 348201"/>
                  <a:gd name="connsiteX15" fmla="*/ 171654 w 231294"/>
                  <a:gd name="connsiteY15" fmla="*/ 5514 h 348201"/>
                  <a:gd name="connsiteX16" fmla="*/ 204 w 231294"/>
                  <a:gd name="connsiteY16" fmla="*/ 3133 h 34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31294" h="348201">
                    <a:moveTo>
                      <a:pt x="204" y="3133"/>
                    </a:moveTo>
                    <a:cubicBezTo>
                      <a:pt x="-5352" y="2339"/>
                      <a:pt x="103789" y="-1630"/>
                      <a:pt x="138317" y="751"/>
                    </a:cubicBezTo>
                    <a:cubicBezTo>
                      <a:pt x="172845" y="3132"/>
                      <a:pt x="193879" y="5911"/>
                      <a:pt x="207373" y="17420"/>
                    </a:cubicBezTo>
                    <a:cubicBezTo>
                      <a:pt x="220867" y="28929"/>
                      <a:pt x="217692" y="50361"/>
                      <a:pt x="219279" y="69808"/>
                    </a:cubicBezTo>
                    <a:cubicBezTo>
                      <a:pt x="220866" y="89255"/>
                      <a:pt x="222057" y="117036"/>
                      <a:pt x="216898" y="134101"/>
                    </a:cubicBezTo>
                    <a:cubicBezTo>
                      <a:pt x="211739" y="151166"/>
                      <a:pt x="190307" y="159898"/>
                      <a:pt x="188323" y="172201"/>
                    </a:cubicBezTo>
                    <a:cubicBezTo>
                      <a:pt x="186339" y="184504"/>
                      <a:pt x="200230" y="188870"/>
                      <a:pt x="204992" y="207920"/>
                    </a:cubicBezTo>
                    <a:cubicBezTo>
                      <a:pt x="209754" y="226970"/>
                      <a:pt x="214914" y="265070"/>
                      <a:pt x="216898" y="286501"/>
                    </a:cubicBezTo>
                    <a:cubicBezTo>
                      <a:pt x="218882" y="307932"/>
                      <a:pt x="227614" y="328571"/>
                      <a:pt x="216898" y="336508"/>
                    </a:cubicBezTo>
                    <a:cubicBezTo>
                      <a:pt x="206182" y="344445"/>
                      <a:pt x="151413" y="332936"/>
                      <a:pt x="152604" y="334126"/>
                    </a:cubicBezTo>
                    <a:cubicBezTo>
                      <a:pt x="153795" y="335316"/>
                      <a:pt x="212136" y="357541"/>
                      <a:pt x="224042" y="343651"/>
                    </a:cubicBezTo>
                    <a:cubicBezTo>
                      <a:pt x="235948" y="329761"/>
                      <a:pt x="231186" y="282136"/>
                      <a:pt x="224042" y="250783"/>
                    </a:cubicBezTo>
                    <a:cubicBezTo>
                      <a:pt x="216898" y="219430"/>
                      <a:pt x="182766" y="176567"/>
                      <a:pt x="181179" y="155533"/>
                    </a:cubicBezTo>
                    <a:cubicBezTo>
                      <a:pt x="179592" y="134499"/>
                      <a:pt x="209755" y="144420"/>
                      <a:pt x="214517" y="124576"/>
                    </a:cubicBezTo>
                    <a:cubicBezTo>
                      <a:pt x="219279" y="104732"/>
                      <a:pt x="216898" y="56314"/>
                      <a:pt x="209754" y="36470"/>
                    </a:cubicBezTo>
                    <a:cubicBezTo>
                      <a:pt x="202610" y="16626"/>
                      <a:pt x="199038" y="8292"/>
                      <a:pt x="171654" y="5514"/>
                    </a:cubicBezTo>
                    <a:cubicBezTo>
                      <a:pt x="144270" y="2736"/>
                      <a:pt x="5760" y="3927"/>
                      <a:pt x="204" y="3133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フリーフォーム: 図形 27">
                <a:extLst>
                  <a:ext uri="{FF2B5EF4-FFF2-40B4-BE49-F238E27FC236}">
                    <a16:creationId xmlns:a16="http://schemas.microsoft.com/office/drawing/2014/main" id="{97CD558C-F20B-437A-B457-84804ED9D4E6}"/>
                  </a:ext>
                </a:extLst>
              </p:cNvPr>
              <p:cNvSpPr/>
              <p:nvPr/>
            </p:nvSpPr>
            <p:spPr>
              <a:xfrm rot="1800000">
                <a:off x="6281021" y="3969654"/>
                <a:ext cx="158561" cy="136067"/>
              </a:xfrm>
              <a:custGeom>
                <a:avLst/>
                <a:gdLst>
                  <a:gd name="connsiteX0" fmla="*/ 9 w 158561"/>
                  <a:gd name="connsiteY0" fmla="*/ 116952 h 136067"/>
                  <a:gd name="connsiteX1" fmla="*/ 59541 w 158561"/>
                  <a:gd name="connsiteY1" fmla="*/ 136002 h 136067"/>
                  <a:gd name="connsiteX2" fmla="*/ 76209 w 158561"/>
                  <a:gd name="connsiteY2" fmla="*/ 109808 h 136067"/>
                  <a:gd name="connsiteX3" fmla="*/ 90497 w 158561"/>
                  <a:gd name="connsiteY3" fmla="*/ 14558 h 136067"/>
                  <a:gd name="connsiteX4" fmla="*/ 126216 w 158561"/>
                  <a:gd name="connsiteY4" fmla="*/ 9796 h 136067"/>
                  <a:gd name="connsiteX5" fmla="*/ 154791 w 158561"/>
                  <a:gd name="connsiteY5" fmla="*/ 40752 h 136067"/>
                  <a:gd name="connsiteX6" fmla="*/ 154791 w 158561"/>
                  <a:gd name="connsiteY6" fmla="*/ 128858 h 136067"/>
                  <a:gd name="connsiteX7" fmla="*/ 157172 w 158561"/>
                  <a:gd name="connsiteY7" fmla="*/ 66946 h 136067"/>
                  <a:gd name="connsiteX8" fmla="*/ 154791 w 158561"/>
                  <a:gd name="connsiteY8" fmla="*/ 21702 h 136067"/>
                  <a:gd name="connsiteX9" fmla="*/ 116691 w 158561"/>
                  <a:gd name="connsiteY9" fmla="*/ 271 h 136067"/>
                  <a:gd name="connsiteX10" fmla="*/ 76209 w 158561"/>
                  <a:gd name="connsiteY10" fmla="*/ 14558 h 136067"/>
                  <a:gd name="connsiteX11" fmla="*/ 64303 w 158561"/>
                  <a:gd name="connsiteY11" fmla="*/ 78852 h 136067"/>
                  <a:gd name="connsiteX12" fmla="*/ 64303 w 158561"/>
                  <a:gd name="connsiteY12" fmla="*/ 107427 h 136067"/>
                  <a:gd name="connsiteX13" fmla="*/ 9 w 158561"/>
                  <a:gd name="connsiteY13" fmla="*/ 116952 h 136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58561" h="136067">
                    <a:moveTo>
                      <a:pt x="9" y="116952"/>
                    </a:moveTo>
                    <a:cubicBezTo>
                      <a:pt x="-785" y="121714"/>
                      <a:pt x="46841" y="137193"/>
                      <a:pt x="59541" y="136002"/>
                    </a:cubicBezTo>
                    <a:cubicBezTo>
                      <a:pt x="72241" y="134811"/>
                      <a:pt x="71050" y="130049"/>
                      <a:pt x="76209" y="109808"/>
                    </a:cubicBezTo>
                    <a:cubicBezTo>
                      <a:pt x="81368" y="89567"/>
                      <a:pt x="82163" y="31227"/>
                      <a:pt x="90497" y="14558"/>
                    </a:cubicBezTo>
                    <a:cubicBezTo>
                      <a:pt x="98832" y="-2111"/>
                      <a:pt x="115500" y="5430"/>
                      <a:pt x="126216" y="9796"/>
                    </a:cubicBezTo>
                    <a:cubicBezTo>
                      <a:pt x="136932" y="14162"/>
                      <a:pt x="150029" y="20908"/>
                      <a:pt x="154791" y="40752"/>
                    </a:cubicBezTo>
                    <a:cubicBezTo>
                      <a:pt x="159553" y="60596"/>
                      <a:pt x="154394" y="124492"/>
                      <a:pt x="154791" y="128858"/>
                    </a:cubicBezTo>
                    <a:cubicBezTo>
                      <a:pt x="155188" y="133224"/>
                      <a:pt x="157172" y="84805"/>
                      <a:pt x="157172" y="66946"/>
                    </a:cubicBezTo>
                    <a:cubicBezTo>
                      <a:pt x="157172" y="49087"/>
                      <a:pt x="161538" y="32814"/>
                      <a:pt x="154791" y="21702"/>
                    </a:cubicBezTo>
                    <a:cubicBezTo>
                      <a:pt x="148044" y="10590"/>
                      <a:pt x="129788" y="1462"/>
                      <a:pt x="116691" y="271"/>
                    </a:cubicBezTo>
                    <a:cubicBezTo>
                      <a:pt x="103594" y="-920"/>
                      <a:pt x="84940" y="1461"/>
                      <a:pt x="76209" y="14558"/>
                    </a:cubicBezTo>
                    <a:cubicBezTo>
                      <a:pt x="67478" y="27655"/>
                      <a:pt x="66287" y="63374"/>
                      <a:pt x="64303" y="78852"/>
                    </a:cubicBezTo>
                    <a:cubicBezTo>
                      <a:pt x="62319" y="94330"/>
                      <a:pt x="69066" y="99489"/>
                      <a:pt x="64303" y="107427"/>
                    </a:cubicBezTo>
                    <a:cubicBezTo>
                      <a:pt x="59541" y="115364"/>
                      <a:pt x="803" y="112190"/>
                      <a:pt x="9" y="116952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フリーフォーム: 図形 28">
                <a:extLst>
                  <a:ext uri="{FF2B5EF4-FFF2-40B4-BE49-F238E27FC236}">
                    <a16:creationId xmlns:a16="http://schemas.microsoft.com/office/drawing/2014/main" id="{77EB9671-4278-4502-B908-FF319EC1CBC1}"/>
                  </a:ext>
                </a:extLst>
              </p:cNvPr>
              <p:cNvSpPr/>
              <p:nvPr/>
            </p:nvSpPr>
            <p:spPr>
              <a:xfrm rot="1800000">
                <a:off x="6435547" y="3855202"/>
                <a:ext cx="46740" cy="85160"/>
              </a:xfrm>
              <a:custGeom>
                <a:avLst/>
                <a:gdLst>
                  <a:gd name="connsiteX0" fmla="*/ 33423 w 46740"/>
                  <a:gd name="connsiteY0" fmla="*/ 31 h 85160"/>
                  <a:gd name="connsiteX1" fmla="*/ 86 w 46740"/>
                  <a:gd name="connsiteY1" fmla="*/ 45274 h 85160"/>
                  <a:gd name="connsiteX2" fmla="*/ 45330 w 46740"/>
                  <a:gd name="connsiteY2" fmla="*/ 83374 h 85160"/>
                  <a:gd name="connsiteX3" fmla="*/ 33423 w 46740"/>
                  <a:gd name="connsiteY3" fmla="*/ 76231 h 85160"/>
                  <a:gd name="connsiteX4" fmla="*/ 14373 w 46740"/>
                  <a:gd name="connsiteY4" fmla="*/ 52418 h 85160"/>
                  <a:gd name="connsiteX5" fmla="*/ 33423 w 46740"/>
                  <a:gd name="connsiteY5" fmla="*/ 31 h 851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6740" h="85160">
                    <a:moveTo>
                      <a:pt x="33423" y="31"/>
                    </a:moveTo>
                    <a:cubicBezTo>
                      <a:pt x="31042" y="-1160"/>
                      <a:pt x="-1899" y="31384"/>
                      <a:pt x="86" y="45274"/>
                    </a:cubicBezTo>
                    <a:cubicBezTo>
                      <a:pt x="2070" y="59165"/>
                      <a:pt x="39774" y="78215"/>
                      <a:pt x="45330" y="83374"/>
                    </a:cubicBezTo>
                    <a:cubicBezTo>
                      <a:pt x="50886" y="88533"/>
                      <a:pt x="38582" y="81390"/>
                      <a:pt x="33423" y="76231"/>
                    </a:cubicBezTo>
                    <a:cubicBezTo>
                      <a:pt x="28264" y="71072"/>
                      <a:pt x="17151" y="62340"/>
                      <a:pt x="14373" y="52418"/>
                    </a:cubicBezTo>
                    <a:cubicBezTo>
                      <a:pt x="11595" y="42496"/>
                      <a:pt x="35804" y="1222"/>
                      <a:pt x="33423" y="31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フリーフォーム: 図形 29">
                <a:extLst>
                  <a:ext uri="{FF2B5EF4-FFF2-40B4-BE49-F238E27FC236}">
                    <a16:creationId xmlns:a16="http://schemas.microsoft.com/office/drawing/2014/main" id="{197A598C-FB52-46E3-82FC-375920CD841E}"/>
                  </a:ext>
                </a:extLst>
              </p:cNvPr>
              <p:cNvSpPr/>
              <p:nvPr/>
            </p:nvSpPr>
            <p:spPr>
              <a:xfrm rot="1800000">
                <a:off x="6460014" y="3882258"/>
                <a:ext cx="74617" cy="86371"/>
              </a:xfrm>
              <a:custGeom>
                <a:avLst/>
                <a:gdLst>
                  <a:gd name="connsiteX0" fmla="*/ 270 w 74617"/>
                  <a:gd name="connsiteY0" fmla="*/ 646 h 86371"/>
                  <a:gd name="connsiteX1" fmla="*/ 71708 w 74617"/>
                  <a:gd name="connsiteY1" fmla="*/ 19696 h 86371"/>
                  <a:gd name="connsiteX2" fmla="*/ 57420 w 74617"/>
                  <a:gd name="connsiteY2" fmla="*/ 64940 h 86371"/>
                  <a:gd name="connsiteX3" fmla="*/ 26464 w 74617"/>
                  <a:gd name="connsiteY3" fmla="*/ 86371 h 86371"/>
                  <a:gd name="connsiteX4" fmla="*/ 43133 w 74617"/>
                  <a:gd name="connsiteY4" fmla="*/ 64940 h 86371"/>
                  <a:gd name="connsiteX5" fmla="*/ 45514 w 74617"/>
                  <a:gd name="connsiteY5" fmla="*/ 41127 h 86371"/>
                  <a:gd name="connsiteX6" fmla="*/ 270 w 74617"/>
                  <a:gd name="connsiteY6" fmla="*/ 646 h 86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4617" h="86371">
                    <a:moveTo>
                      <a:pt x="270" y="646"/>
                    </a:moveTo>
                    <a:cubicBezTo>
                      <a:pt x="4635" y="-2926"/>
                      <a:pt x="62183" y="8980"/>
                      <a:pt x="71708" y="19696"/>
                    </a:cubicBezTo>
                    <a:cubicBezTo>
                      <a:pt x="81233" y="30412"/>
                      <a:pt x="64961" y="53828"/>
                      <a:pt x="57420" y="64940"/>
                    </a:cubicBezTo>
                    <a:cubicBezTo>
                      <a:pt x="49879" y="76053"/>
                      <a:pt x="28845" y="86371"/>
                      <a:pt x="26464" y="86371"/>
                    </a:cubicBezTo>
                    <a:cubicBezTo>
                      <a:pt x="24083" y="86371"/>
                      <a:pt x="39958" y="72481"/>
                      <a:pt x="43133" y="64940"/>
                    </a:cubicBezTo>
                    <a:cubicBezTo>
                      <a:pt x="46308" y="57399"/>
                      <a:pt x="45117" y="50652"/>
                      <a:pt x="45514" y="41127"/>
                    </a:cubicBezTo>
                    <a:cubicBezTo>
                      <a:pt x="45911" y="31602"/>
                      <a:pt x="-4095" y="4218"/>
                      <a:pt x="270" y="646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フリーフォーム: 図形 30">
                <a:extLst>
                  <a:ext uri="{FF2B5EF4-FFF2-40B4-BE49-F238E27FC236}">
                    <a16:creationId xmlns:a16="http://schemas.microsoft.com/office/drawing/2014/main" id="{8FD4F19E-A375-4183-AF8F-B07DD418B550}"/>
                  </a:ext>
                </a:extLst>
              </p:cNvPr>
              <p:cNvSpPr/>
              <p:nvPr/>
            </p:nvSpPr>
            <p:spPr>
              <a:xfrm rot="1800000">
                <a:off x="6605310" y="3901845"/>
                <a:ext cx="64556" cy="351019"/>
              </a:xfrm>
              <a:custGeom>
                <a:avLst/>
                <a:gdLst>
                  <a:gd name="connsiteX0" fmla="*/ 218 w 64556"/>
                  <a:gd name="connsiteY0" fmla="*/ 107 h 351019"/>
                  <a:gd name="connsiteX1" fmla="*/ 7361 w 64556"/>
                  <a:gd name="connsiteY1" fmla="*/ 293000 h 351019"/>
                  <a:gd name="connsiteX2" fmla="*/ 7361 w 64556"/>
                  <a:gd name="connsiteY2" fmla="*/ 333482 h 351019"/>
                  <a:gd name="connsiteX3" fmla="*/ 64511 w 64556"/>
                  <a:gd name="connsiteY3" fmla="*/ 323957 h 351019"/>
                  <a:gd name="connsiteX4" fmla="*/ 16886 w 64556"/>
                  <a:gd name="connsiteY4" fmla="*/ 328719 h 351019"/>
                  <a:gd name="connsiteX5" fmla="*/ 218 w 64556"/>
                  <a:gd name="connsiteY5" fmla="*/ 107 h 3510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4556" h="351019">
                    <a:moveTo>
                      <a:pt x="218" y="107"/>
                    </a:moveTo>
                    <a:cubicBezTo>
                      <a:pt x="-1370" y="-5846"/>
                      <a:pt x="6171" y="237438"/>
                      <a:pt x="7361" y="293000"/>
                    </a:cubicBezTo>
                    <a:cubicBezTo>
                      <a:pt x="8551" y="348562"/>
                      <a:pt x="-2164" y="328323"/>
                      <a:pt x="7361" y="333482"/>
                    </a:cubicBezTo>
                    <a:cubicBezTo>
                      <a:pt x="16886" y="338641"/>
                      <a:pt x="62924" y="324751"/>
                      <a:pt x="64511" y="323957"/>
                    </a:cubicBezTo>
                    <a:cubicBezTo>
                      <a:pt x="66098" y="323163"/>
                      <a:pt x="26014" y="381900"/>
                      <a:pt x="16886" y="328719"/>
                    </a:cubicBezTo>
                    <a:cubicBezTo>
                      <a:pt x="7758" y="275538"/>
                      <a:pt x="1806" y="6060"/>
                      <a:pt x="218" y="107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フリーフォーム: 図形 31">
                <a:extLst>
                  <a:ext uri="{FF2B5EF4-FFF2-40B4-BE49-F238E27FC236}">
                    <a16:creationId xmlns:a16="http://schemas.microsoft.com/office/drawing/2014/main" id="{7F01FB52-D498-4049-A1BD-2287BA2AD7C9}"/>
                  </a:ext>
                </a:extLst>
              </p:cNvPr>
              <p:cNvSpPr/>
              <p:nvPr/>
            </p:nvSpPr>
            <p:spPr>
              <a:xfrm rot="1800000">
                <a:off x="6608415" y="3898818"/>
                <a:ext cx="84665" cy="342100"/>
              </a:xfrm>
              <a:custGeom>
                <a:avLst/>
                <a:gdLst>
                  <a:gd name="connsiteX0" fmla="*/ 237 w 84665"/>
                  <a:gd name="connsiteY0" fmla="*/ 8711 h 342100"/>
                  <a:gd name="connsiteX1" fmla="*/ 55006 w 84665"/>
                  <a:gd name="connsiteY1" fmla="*/ 3948 h 342100"/>
                  <a:gd name="connsiteX2" fmla="*/ 71675 w 84665"/>
                  <a:gd name="connsiteY2" fmla="*/ 56336 h 342100"/>
                  <a:gd name="connsiteX3" fmla="*/ 71675 w 84665"/>
                  <a:gd name="connsiteY3" fmla="*/ 263504 h 342100"/>
                  <a:gd name="connsiteX4" fmla="*/ 64531 w 84665"/>
                  <a:gd name="connsiteY4" fmla="*/ 342086 h 342100"/>
                  <a:gd name="connsiteX5" fmla="*/ 74056 w 84665"/>
                  <a:gd name="connsiteY5" fmla="*/ 258742 h 342100"/>
                  <a:gd name="connsiteX6" fmla="*/ 83581 w 84665"/>
                  <a:gd name="connsiteY6" fmla="*/ 58717 h 342100"/>
                  <a:gd name="connsiteX7" fmla="*/ 78819 w 84665"/>
                  <a:gd name="connsiteY7" fmla="*/ 3948 h 342100"/>
                  <a:gd name="connsiteX8" fmla="*/ 237 w 84665"/>
                  <a:gd name="connsiteY8" fmla="*/ 8711 h 342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4665" h="342100">
                    <a:moveTo>
                      <a:pt x="237" y="8711"/>
                    </a:moveTo>
                    <a:cubicBezTo>
                      <a:pt x="-3732" y="8711"/>
                      <a:pt x="43100" y="-3989"/>
                      <a:pt x="55006" y="3948"/>
                    </a:cubicBezTo>
                    <a:cubicBezTo>
                      <a:pt x="66912" y="11885"/>
                      <a:pt x="68897" y="13077"/>
                      <a:pt x="71675" y="56336"/>
                    </a:cubicBezTo>
                    <a:cubicBezTo>
                      <a:pt x="74453" y="99595"/>
                      <a:pt x="72866" y="215879"/>
                      <a:pt x="71675" y="263504"/>
                    </a:cubicBezTo>
                    <a:cubicBezTo>
                      <a:pt x="70484" y="311129"/>
                      <a:pt x="64134" y="342880"/>
                      <a:pt x="64531" y="342086"/>
                    </a:cubicBezTo>
                    <a:cubicBezTo>
                      <a:pt x="64928" y="341292"/>
                      <a:pt x="70881" y="305970"/>
                      <a:pt x="74056" y="258742"/>
                    </a:cubicBezTo>
                    <a:cubicBezTo>
                      <a:pt x="77231" y="211514"/>
                      <a:pt x="82787" y="101183"/>
                      <a:pt x="83581" y="58717"/>
                    </a:cubicBezTo>
                    <a:cubicBezTo>
                      <a:pt x="84375" y="16251"/>
                      <a:pt x="87153" y="15061"/>
                      <a:pt x="78819" y="3948"/>
                    </a:cubicBezTo>
                    <a:cubicBezTo>
                      <a:pt x="70485" y="-7165"/>
                      <a:pt x="4206" y="8711"/>
                      <a:pt x="237" y="8711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フリーフォーム: 図形 32">
                <a:extLst>
                  <a:ext uri="{FF2B5EF4-FFF2-40B4-BE49-F238E27FC236}">
                    <a16:creationId xmlns:a16="http://schemas.microsoft.com/office/drawing/2014/main" id="{30D246BD-894E-415F-8A7F-1826C055ED20}"/>
                  </a:ext>
                </a:extLst>
              </p:cNvPr>
              <p:cNvSpPr/>
              <p:nvPr/>
            </p:nvSpPr>
            <p:spPr>
              <a:xfrm rot="1800000">
                <a:off x="5004920" y="3430985"/>
                <a:ext cx="178194" cy="215166"/>
              </a:xfrm>
              <a:custGeom>
                <a:avLst/>
                <a:gdLst>
                  <a:gd name="connsiteX0" fmla="*/ 174920 w 178194"/>
                  <a:gd name="connsiteY0" fmla="*/ 112773 h 215166"/>
                  <a:gd name="connsiteX1" fmla="*/ 153489 w 178194"/>
                  <a:gd name="connsiteY1" fmla="*/ 43716 h 215166"/>
                  <a:gd name="connsiteX2" fmla="*/ 136820 w 178194"/>
                  <a:gd name="connsiteY2" fmla="*/ 10379 h 215166"/>
                  <a:gd name="connsiteX3" fmla="*/ 65383 w 178194"/>
                  <a:gd name="connsiteY3" fmla="*/ 3235 h 215166"/>
                  <a:gd name="connsiteX4" fmla="*/ 8233 w 178194"/>
                  <a:gd name="connsiteY4" fmla="*/ 58004 h 215166"/>
                  <a:gd name="connsiteX5" fmla="*/ 1089 w 178194"/>
                  <a:gd name="connsiteY5" fmla="*/ 127060 h 215166"/>
                  <a:gd name="connsiteX6" fmla="*/ 15377 w 178194"/>
                  <a:gd name="connsiteY6" fmla="*/ 181829 h 215166"/>
                  <a:gd name="connsiteX7" fmla="*/ 67764 w 178194"/>
                  <a:gd name="connsiteY7" fmla="*/ 215166 h 215166"/>
                  <a:gd name="connsiteX8" fmla="*/ 22520 w 178194"/>
                  <a:gd name="connsiteY8" fmla="*/ 181829 h 215166"/>
                  <a:gd name="connsiteX9" fmla="*/ 8233 w 178194"/>
                  <a:gd name="connsiteY9" fmla="*/ 108010 h 215166"/>
                  <a:gd name="connsiteX10" fmla="*/ 22520 w 178194"/>
                  <a:gd name="connsiteY10" fmla="*/ 55623 h 215166"/>
                  <a:gd name="connsiteX11" fmla="*/ 51095 w 178194"/>
                  <a:gd name="connsiteY11" fmla="*/ 27048 h 215166"/>
                  <a:gd name="connsiteX12" fmla="*/ 108245 w 178194"/>
                  <a:gd name="connsiteY12" fmla="*/ 12760 h 215166"/>
                  <a:gd name="connsiteX13" fmla="*/ 170158 w 178194"/>
                  <a:gd name="connsiteY13" fmla="*/ 38954 h 215166"/>
                  <a:gd name="connsiteX14" fmla="*/ 174920 w 178194"/>
                  <a:gd name="connsiteY14" fmla="*/ 112773 h 2151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78194" h="215166">
                    <a:moveTo>
                      <a:pt x="174920" y="112773"/>
                    </a:moveTo>
                    <a:cubicBezTo>
                      <a:pt x="172142" y="113567"/>
                      <a:pt x="159839" y="60782"/>
                      <a:pt x="153489" y="43716"/>
                    </a:cubicBezTo>
                    <a:cubicBezTo>
                      <a:pt x="147139" y="26650"/>
                      <a:pt x="151504" y="17126"/>
                      <a:pt x="136820" y="10379"/>
                    </a:cubicBezTo>
                    <a:cubicBezTo>
                      <a:pt x="122136" y="3632"/>
                      <a:pt x="86814" y="-4702"/>
                      <a:pt x="65383" y="3235"/>
                    </a:cubicBezTo>
                    <a:cubicBezTo>
                      <a:pt x="43952" y="11172"/>
                      <a:pt x="18949" y="37366"/>
                      <a:pt x="8233" y="58004"/>
                    </a:cubicBezTo>
                    <a:cubicBezTo>
                      <a:pt x="-2483" y="78641"/>
                      <a:pt x="-102" y="106423"/>
                      <a:pt x="1089" y="127060"/>
                    </a:cubicBezTo>
                    <a:cubicBezTo>
                      <a:pt x="2280" y="147697"/>
                      <a:pt x="4264" y="167145"/>
                      <a:pt x="15377" y="181829"/>
                    </a:cubicBezTo>
                    <a:cubicBezTo>
                      <a:pt x="26489" y="196513"/>
                      <a:pt x="66574" y="215166"/>
                      <a:pt x="67764" y="215166"/>
                    </a:cubicBezTo>
                    <a:cubicBezTo>
                      <a:pt x="68954" y="215166"/>
                      <a:pt x="32442" y="199688"/>
                      <a:pt x="22520" y="181829"/>
                    </a:cubicBezTo>
                    <a:cubicBezTo>
                      <a:pt x="12598" y="163970"/>
                      <a:pt x="8233" y="129044"/>
                      <a:pt x="8233" y="108010"/>
                    </a:cubicBezTo>
                    <a:cubicBezTo>
                      <a:pt x="8233" y="86976"/>
                      <a:pt x="15376" y="69117"/>
                      <a:pt x="22520" y="55623"/>
                    </a:cubicBezTo>
                    <a:cubicBezTo>
                      <a:pt x="29664" y="42129"/>
                      <a:pt x="36807" y="34192"/>
                      <a:pt x="51095" y="27048"/>
                    </a:cubicBezTo>
                    <a:cubicBezTo>
                      <a:pt x="65382" y="19904"/>
                      <a:pt x="88401" y="10776"/>
                      <a:pt x="108245" y="12760"/>
                    </a:cubicBezTo>
                    <a:cubicBezTo>
                      <a:pt x="128089" y="14744"/>
                      <a:pt x="157855" y="27445"/>
                      <a:pt x="170158" y="38954"/>
                    </a:cubicBezTo>
                    <a:cubicBezTo>
                      <a:pt x="182461" y="50463"/>
                      <a:pt x="177698" y="111979"/>
                      <a:pt x="174920" y="112773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フリーフォーム: 図形 33">
                <a:extLst>
                  <a:ext uri="{FF2B5EF4-FFF2-40B4-BE49-F238E27FC236}">
                    <a16:creationId xmlns:a16="http://schemas.microsoft.com/office/drawing/2014/main" id="{BAFB4B35-6852-4E98-97BC-B3EACA84B2C6}"/>
                  </a:ext>
                </a:extLst>
              </p:cNvPr>
              <p:cNvSpPr/>
              <p:nvPr/>
            </p:nvSpPr>
            <p:spPr>
              <a:xfrm rot="12600000">
                <a:off x="4916866" y="3583499"/>
                <a:ext cx="178194" cy="215166"/>
              </a:xfrm>
              <a:custGeom>
                <a:avLst/>
                <a:gdLst>
                  <a:gd name="connsiteX0" fmla="*/ 174920 w 178194"/>
                  <a:gd name="connsiteY0" fmla="*/ 112773 h 215166"/>
                  <a:gd name="connsiteX1" fmla="*/ 153489 w 178194"/>
                  <a:gd name="connsiteY1" fmla="*/ 43716 h 215166"/>
                  <a:gd name="connsiteX2" fmla="*/ 136820 w 178194"/>
                  <a:gd name="connsiteY2" fmla="*/ 10379 h 215166"/>
                  <a:gd name="connsiteX3" fmla="*/ 65383 w 178194"/>
                  <a:gd name="connsiteY3" fmla="*/ 3235 h 215166"/>
                  <a:gd name="connsiteX4" fmla="*/ 8233 w 178194"/>
                  <a:gd name="connsiteY4" fmla="*/ 58004 h 215166"/>
                  <a:gd name="connsiteX5" fmla="*/ 1089 w 178194"/>
                  <a:gd name="connsiteY5" fmla="*/ 127060 h 215166"/>
                  <a:gd name="connsiteX6" fmla="*/ 15377 w 178194"/>
                  <a:gd name="connsiteY6" fmla="*/ 181829 h 215166"/>
                  <a:gd name="connsiteX7" fmla="*/ 67764 w 178194"/>
                  <a:gd name="connsiteY7" fmla="*/ 215166 h 215166"/>
                  <a:gd name="connsiteX8" fmla="*/ 22520 w 178194"/>
                  <a:gd name="connsiteY8" fmla="*/ 181829 h 215166"/>
                  <a:gd name="connsiteX9" fmla="*/ 8233 w 178194"/>
                  <a:gd name="connsiteY9" fmla="*/ 108010 h 215166"/>
                  <a:gd name="connsiteX10" fmla="*/ 22520 w 178194"/>
                  <a:gd name="connsiteY10" fmla="*/ 55623 h 215166"/>
                  <a:gd name="connsiteX11" fmla="*/ 51095 w 178194"/>
                  <a:gd name="connsiteY11" fmla="*/ 27048 h 215166"/>
                  <a:gd name="connsiteX12" fmla="*/ 108245 w 178194"/>
                  <a:gd name="connsiteY12" fmla="*/ 12760 h 215166"/>
                  <a:gd name="connsiteX13" fmla="*/ 170158 w 178194"/>
                  <a:gd name="connsiteY13" fmla="*/ 38954 h 215166"/>
                  <a:gd name="connsiteX14" fmla="*/ 174920 w 178194"/>
                  <a:gd name="connsiteY14" fmla="*/ 112773 h 2151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78194" h="215166">
                    <a:moveTo>
                      <a:pt x="174920" y="112773"/>
                    </a:moveTo>
                    <a:cubicBezTo>
                      <a:pt x="172142" y="113567"/>
                      <a:pt x="159839" y="60782"/>
                      <a:pt x="153489" y="43716"/>
                    </a:cubicBezTo>
                    <a:cubicBezTo>
                      <a:pt x="147139" y="26650"/>
                      <a:pt x="151504" y="17126"/>
                      <a:pt x="136820" y="10379"/>
                    </a:cubicBezTo>
                    <a:cubicBezTo>
                      <a:pt x="122136" y="3632"/>
                      <a:pt x="86814" y="-4702"/>
                      <a:pt x="65383" y="3235"/>
                    </a:cubicBezTo>
                    <a:cubicBezTo>
                      <a:pt x="43952" y="11172"/>
                      <a:pt x="18949" y="37366"/>
                      <a:pt x="8233" y="58004"/>
                    </a:cubicBezTo>
                    <a:cubicBezTo>
                      <a:pt x="-2483" y="78641"/>
                      <a:pt x="-102" y="106423"/>
                      <a:pt x="1089" y="127060"/>
                    </a:cubicBezTo>
                    <a:cubicBezTo>
                      <a:pt x="2280" y="147697"/>
                      <a:pt x="4264" y="167145"/>
                      <a:pt x="15377" y="181829"/>
                    </a:cubicBezTo>
                    <a:cubicBezTo>
                      <a:pt x="26489" y="196513"/>
                      <a:pt x="66574" y="215166"/>
                      <a:pt x="67764" y="215166"/>
                    </a:cubicBezTo>
                    <a:cubicBezTo>
                      <a:pt x="68954" y="215166"/>
                      <a:pt x="32442" y="199688"/>
                      <a:pt x="22520" y="181829"/>
                    </a:cubicBezTo>
                    <a:cubicBezTo>
                      <a:pt x="12598" y="163970"/>
                      <a:pt x="8233" y="129044"/>
                      <a:pt x="8233" y="108010"/>
                    </a:cubicBezTo>
                    <a:cubicBezTo>
                      <a:pt x="8233" y="86976"/>
                      <a:pt x="15376" y="69117"/>
                      <a:pt x="22520" y="55623"/>
                    </a:cubicBezTo>
                    <a:cubicBezTo>
                      <a:pt x="29664" y="42129"/>
                      <a:pt x="36807" y="34192"/>
                      <a:pt x="51095" y="27048"/>
                    </a:cubicBezTo>
                    <a:cubicBezTo>
                      <a:pt x="65382" y="19904"/>
                      <a:pt x="88401" y="10776"/>
                      <a:pt x="108245" y="12760"/>
                    </a:cubicBezTo>
                    <a:cubicBezTo>
                      <a:pt x="128089" y="14744"/>
                      <a:pt x="157855" y="27445"/>
                      <a:pt x="170158" y="38954"/>
                    </a:cubicBezTo>
                    <a:cubicBezTo>
                      <a:pt x="182461" y="50463"/>
                      <a:pt x="177698" y="111979"/>
                      <a:pt x="174920" y="112773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フリーフォーム: 図形 34">
                <a:extLst>
                  <a:ext uri="{FF2B5EF4-FFF2-40B4-BE49-F238E27FC236}">
                    <a16:creationId xmlns:a16="http://schemas.microsoft.com/office/drawing/2014/main" id="{E3378A3E-0891-49BE-8CBF-1DE9575F9519}"/>
                  </a:ext>
                </a:extLst>
              </p:cNvPr>
              <p:cNvSpPr/>
              <p:nvPr/>
            </p:nvSpPr>
            <p:spPr>
              <a:xfrm rot="1800000">
                <a:off x="5038071" y="3505846"/>
                <a:ext cx="138203" cy="125677"/>
              </a:xfrm>
              <a:custGeom>
                <a:avLst/>
                <a:gdLst>
                  <a:gd name="connsiteX0" fmla="*/ 137998 w 138203"/>
                  <a:gd name="connsiteY0" fmla="*/ 50905 h 125677"/>
                  <a:gd name="connsiteX1" fmla="*/ 61798 w 138203"/>
                  <a:gd name="connsiteY1" fmla="*/ 38999 h 125677"/>
                  <a:gd name="connsiteX2" fmla="*/ 42748 w 138203"/>
                  <a:gd name="connsiteY2" fmla="*/ 19949 h 125677"/>
                  <a:gd name="connsiteX3" fmla="*/ 30842 w 138203"/>
                  <a:gd name="connsiteY3" fmla="*/ 5661 h 125677"/>
                  <a:gd name="connsiteX4" fmla="*/ 7030 w 138203"/>
                  <a:gd name="connsiteY4" fmla="*/ 8042 h 125677"/>
                  <a:gd name="connsiteX5" fmla="*/ 2267 w 138203"/>
                  <a:gd name="connsiteY5" fmla="*/ 55667 h 125677"/>
                  <a:gd name="connsiteX6" fmla="*/ 23698 w 138203"/>
                  <a:gd name="connsiteY6" fmla="*/ 96149 h 125677"/>
                  <a:gd name="connsiteX7" fmla="*/ 95136 w 138203"/>
                  <a:gd name="connsiteY7" fmla="*/ 124724 h 125677"/>
                  <a:gd name="connsiteX8" fmla="*/ 52273 w 138203"/>
                  <a:gd name="connsiteY8" fmla="*/ 115199 h 125677"/>
                  <a:gd name="connsiteX9" fmla="*/ 7030 w 138203"/>
                  <a:gd name="connsiteY9" fmla="*/ 79480 h 125677"/>
                  <a:gd name="connsiteX10" fmla="*/ 2267 w 138203"/>
                  <a:gd name="connsiteY10" fmla="*/ 27092 h 125677"/>
                  <a:gd name="connsiteX11" fmla="*/ 28461 w 138203"/>
                  <a:gd name="connsiteY11" fmla="*/ 3280 h 125677"/>
                  <a:gd name="connsiteX12" fmla="*/ 49892 w 138203"/>
                  <a:gd name="connsiteY12" fmla="*/ 3280 h 125677"/>
                  <a:gd name="connsiteX13" fmla="*/ 83230 w 138203"/>
                  <a:gd name="connsiteY13" fmla="*/ 31855 h 125677"/>
                  <a:gd name="connsiteX14" fmla="*/ 137998 w 138203"/>
                  <a:gd name="connsiteY14" fmla="*/ 50905 h 1256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38203" h="125677">
                    <a:moveTo>
                      <a:pt x="137998" y="50905"/>
                    </a:moveTo>
                    <a:cubicBezTo>
                      <a:pt x="134426" y="52096"/>
                      <a:pt x="77673" y="44158"/>
                      <a:pt x="61798" y="38999"/>
                    </a:cubicBezTo>
                    <a:cubicBezTo>
                      <a:pt x="45923" y="33840"/>
                      <a:pt x="47907" y="25505"/>
                      <a:pt x="42748" y="19949"/>
                    </a:cubicBezTo>
                    <a:cubicBezTo>
                      <a:pt x="37589" y="14393"/>
                      <a:pt x="36795" y="7645"/>
                      <a:pt x="30842" y="5661"/>
                    </a:cubicBezTo>
                    <a:cubicBezTo>
                      <a:pt x="24889" y="3676"/>
                      <a:pt x="11792" y="-292"/>
                      <a:pt x="7030" y="8042"/>
                    </a:cubicBezTo>
                    <a:cubicBezTo>
                      <a:pt x="2268" y="16376"/>
                      <a:pt x="-511" y="40982"/>
                      <a:pt x="2267" y="55667"/>
                    </a:cubicBezTo>
                    <a:cubicBezTo>
                      <a:pt x="5045" y="70352"/>
                      <a:pt x="8220" y="84640"/>
                      <a:pt x="23698" y="96149"/>
                    </a:cubicBezTo>
                    <a:cubicBezTo>
                      <a:pt x="39176" y="107658"/>
                      <a:pt x="90374" y="121549"/>
                      <a:pt x="95136" y="124724"/>
                    </a:cubicBezTo>
                    <a:cubicBezTo>
                      <a:pt x="99898" y="127899"/>
                      <a:pt x="66957" y="122740"/>
                      <a:pt x="52273" y="115199"/>
                    </a:cubicBezTo>
                    <a:cubicBezTo>
                      <a:pt x="37589" y="107658"/>
                      <a:pt x="15364" y="94165"/>
                      <a:pt x="7030" y="79480"/>
                    </a:cubicBezTo>
                    <a:cubicBezTo>
                      <a:pt x="-1304" y="64796"/>
                      <a:pt x="-1305" y="39792"/>
                      <a:pt x="2267" y="27092"/>
                    </a:cubicBezTo>
                    <a:cubicBezTo>
                      <a:pt x="5839" y="14392"/>
                      <a:pt x="20524" y="7249"/>
                      <a:pt x="28461" y="3280"/>
                    </a:cubicBezTo>
                    <a:cubicBezTo>
                      <a:pt x="36398" y="-689"/>
                      <a:pt x="40764" y="-1482"/>
                      <a:pt x="49892" y="3280"/>
                    </a:cubicBezTo>
                    <a:cubicBezTo>
                      <a:pt x="59020" y="8042"/>
                      <a:pt x="68942" y="24314"/>
                      <a:pt x="83230" y="31855"/>
                    </a:cubicBezTo>
                    <a:cubicBezTo>
                      <a:pt x="97517" y="39396"/>
                      <a:pt x="141570" y="49714"/>
                      <a:pt x="137998" y="50905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フリーフォーム: 図形 35">
                <a:extLst>
                  <a:ext uri="{FF2B5EF4-FFF2-40B4-BE49-F238E27FC236}">
                    <a16:creationId xmlns:a16="http://schemas.microsoft.com/office/drawing/2014/main" id="{FABD5E1C-22A5-484C-A877-22429E32796E}"/>
                  </a:ext>
                </a:extLst>
              </p:cNvPr>
              <p:cNvSpPr/>
              <p:nvPr/>
            </p:nvSpPr>
            <p:spPr>
              <a:xfrm rot="12600000">
                <a:off x="4931047" y="3606275"/>
                <a:ext cx="138203" cy="125677"/>
              </a:xfrm>
              <a:custGeom>
                <a:avLst/>
                <a:gdLst>
                  <a:gd name="connsiteX0" fmla="*/ 137998 w 138203"/>
                  <a:gd name="connsiteY0" fmla="*/ 50905 h 125677"/>
                  <a:gd name="connsiteX1" fmla="*/ 61798 w 138203"/>
                  <a:gd name="connsiteY1" fmla="*/ 38999 h 125677"/>
                  <a:gd name="connsiteX2" fmla="*/ 42748 w 138203"/>
                  <a:gd name="connsiteY2" fmla="*/ 19949 h 125677"/>
                  <a:gd name="connsiteX3" fmla="*/ 30842 w 138203"/>
                  <a:gd name="connsiteY3" fmla="*/ 5661 h 125677"/>
                  <a:gd name="connsiteX4" fmla="*/ 7030 w 138203"/>
                  <a:gd name="connsiteY4" fmla="*/ 8042 h 125677"/>
                  <a:gd name="connsiteX5" fmla="*/ 2267 w 138203"/>
                  <a:gd name="connsiteY5" fmla="*/ 55667 h 125677"/>
                  <a:gd name="connsiteX6" fmla="*/ 23698 w 138203"/>
                  <a:gd name="connsiteY6" fmla="*/ 96149 h 125677"/>
                  <a:gd name="connsiteX7" fmla="*/ 95136 w 138203"/>
                  <a:gd name="connsiteY7" fmla="*/ 124724 h 125677"/>
                  <a:gd name="connsiteX8" fmla="*/ 52273 w 138203"/>
                  <a:gd name="connsiteY8" fmla="*/ 115199 h 125677"/>
                  <a:gd name="connsiteX9" fmla="*/ 7030 w 138203"/>
                  <a:gd name="connsiteY9" fmla="*/ 79480 h 125677"/>
                  <a:gd name="connsiteX10" fmla="*/ 2267 w 138203"/>
                  <a:gd name="connsiteY10" fmla="*/ 27092 h 125677"/>
                  <a:gd name="connsiteX11" fmla="*/ 28461 w 138203"/>
                  <a:gd name="connsiteY11" fmla="*/ 3280 h 125677"/>
                  <a:gd name="connsiteX12" fmla="*/ 49892 w 138203"/>
                  <a:gd name="connsiteY12" fmla="*/ 3280 h 125677"/>
                  <a:gd name="connsiteX13" fmla="*/ 83230 w 138203"/>
                  <a:gd name="connsiteY13" fmla="*/ 31855 h 125677"/>
                  <a:gd name="connsiteX14" fmla="*/ 137998 w 138203"/>
                  <a:gd name="connsiteY14" fmla="*/ 50905 h 1256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38203" h="125677">
                    <a:moveTo>
                      <a:pt x="137998" y="50905"/>
                    </a:moveTo>
                    <a:cubicBezTo>
                      <a:pt x="134426" y="52096"/>
                      <a:pt x="77673" y="44158"/>
                      <a:pt x="61798" y="38999"/>
                    </a:cubicBezTo>
                    <a:cubicBezTo>
                      <a:pt x="45923" y="33840"/>
                      <a:pt x="47907" y="25505"/>
                      <a:pt x="42748" y="19949"/>
                    </a:cubicBezTo>
                    <a:cubicBezTo>
                      <a:pt x="37589" y="14393"/>
                      <a:pt x="36795" y="7645"/>
                      <a:pt x="30842" y="5661"/>
                    </a:cubicBezTo>
                    <a:cubicBezTo>
                      <a:pt x="24889" y="3676"/>
                      <a:pt x="11792" y="-292"/>
                      <a:pt x="7030" y="8042"/>
                    </a:cubicBezTo>
                    <a:cubicBezTo>
                      <a:pt x="2268" y="16376"/>
                      <a:pt x="-511" y="40982"/>
                      <a:pt x="2267" y="55667"/>
                    </a:cubicBezTo>
                    <a:cubicBezTo>
                      <a:pt x="5045" y="70352"/>
                      <a:pt x="8220" y="84640"/>
                      <a:pt x="23698" y="96149"/>
                    </a:cubicBezTo>
                    <a:cubicBezTo>
                      <a:pt x="39176" y="107658"/>
                      <a:pt x="90374" y="121549"/>
                      <a:pt x="95136" y="124724"/>
                    </a:cubicBezTo>
                    <a:cubicBezTo>
                      <a:pt x="99898" y="127899"/>
                      <a:pt x="66957" y="122740"/>
                      <a:pt x="52273" y="115199"/>
                    </a:cubicBezTo>
                    <a:cubicBezTo>
                      <a:pt x="37589" y="107658"/>
                      <a:pt x="15364" y="94165"/>
                      <a:pt x="7030" y="79480"/>
                    </a:cubicBezTo>
                    <a:cubicBezTo>
                      <a:pt x="-1304" y="64796"/>
                      <a:pt x="-1305" y="39792"/>
                      <a:pt x="2267" y="27092"/>
                    </a:cubicBezTo>
                    <a:cubicBezTo>
                      <a:pt x="5839" y="14392"/>
                      <a:pt x="20524" y="7249"/>
                      <a:pt x="28461" y="3280"/>
                    </a:cubicBezTo>
                    <a:cubicBezTo>
                      <a:pt x="36398" y="-689"/>
                      <a:pt x="40764" y="-1482"/>
                      <a:pt x="49892" y="3280"/>
                    </a:cubicBezTo>
                    <a:cubicBezTo>
                      <a:pt x="59020" y="8042"/>
                      <a:pt x="68942" y="24314"/>
                      <a:pt x="83230" y="31855"/>
                    </a:cubicBezTo>
                    <a:cubicBezTo>
                      <a:pt x="97517" y="39396"/>
                      <a:pt x="141570" y="49714"/>
                      <a:pt x="137998" y="50905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フリーフォーム: 図形 36">
                <a:extLst>
                  <a:ext uri="{FF2B5EF4-FFF2-40B4-BE49-F238E27FC236}">
                    <a16:creationId xmlns:a16="http://schemas.microsoft.com/office/drawing/2014/main" id="{A8281284-C2C7-44BC-A36C-A978ABADC345}"/>
                  </a:ext>
                </a:extLst>
              </p:cNvPr>
              <p:cNvSpPr/>
              <p:nvPr/>
            </p:nvSpPr>
            <p:spPr>
              <a:xfrm rot="1800000">
                <a:off x="5164586" y="3530335"/>
                <a:ext cx="82060" cy="350606"/>
              </a:xfrm>
              <a:custGeom>
                <a:avLst/>
                <a:gdLst>
                  <a:gd name="connsiteX0" fmla="*/ 381 w 82060"/>
                  <a:gd name="connsiteY0" fmla="*/ 60 h 350606"/>
                  <a:gd name="connsiteX1" fmla="*/ 27897 w 82060"/>
                  <a:gd name="connsiteY1" fmla="*/ 220193 h 350606"/>
                  <a:gd name="connsiteX2" fmla="*/ 80814 w 82060"/>
                  <a:gd name="connsiteY2" fmla="*/ 349310 h 350606"/>
                  <a:gd name="connsiteX3" fmla="*/ 63881 w 82060"/>
                  <a:gd name="connsiteY3" fmla="*/ 281576 h 350606"/>
                  <a:gd name="connsiteX4" fmla="*/ 46947 w 82060"/>
                  <a:gd name="connsiteY4" fmla="*/ 199026 h 350606"/>
                  <a:gd name="connsiteX5" fmla="*/ 381 w 82060"/>
                  <a:gd name="connsiteY5" fmla="*/ 60 h 350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2060" h="350606">
                    <a:moveTo>
                      <a:pt x="381" y="60"/>
                    </a:moveTo>
                    <a:cubicBezTo>
                      <a:pt x="-2794" y="3588"/>
                      <a:pt x="14492" y="161985"/>
                      <a:pt x="27897" y="220193"/>
                    </a:cubicBezTo>
                    <a:cubicBezTo>
                      <a:pt x="41302" y="278401"/>
                      <a:pt x="74817" y="339080"/>
                      <a:pt x="80814" y="349310"/>
                    </a:cubicBezTo>
                    <a:cubicBezTo>
                      <a:pt x="86811" y="359540"/>
                      <a:pt x="69525" y="306623"/>
                      <a:pt x="63881" y="281576"/>
                    </a:cubicBezTo>
                    <a:cubicBezTo>
                      <a:pt x="58237" y="256529"/>
                      <a:pt x="56825" y="249120"/>
                      <a:pt x="46947" y="199026"/>
                    </a:cubicBezTo>
                    <a:cubicBezTo>
                      <a:pt x="37069" y="148932"/>
                      <a:pt x="3556" y="-3468"/>
                      <a:pt x="381" y="60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フリーフォーム: 図形 37">
                <a:extLst>
                  <a:ext uri="{FF2B5EF4-FFF2-40B4-BE49-F238E27FC236}">
                    <a16:creationId xmlns:a16="http://schemas.microsoft.com/office/drawing/2014/main" id="{DF601E23-228A-4790-B2B7-32881458EFD1}"/>
                  </a:ext>
                </a:extLst>
              </p:cNvPr>
              <p:cNvSpPr/>
              <p:nvPr/>
            </p:nvSpPr>
            <p:spPr>
              <a:xfrm rot="1800000">
                <a:off x="5207427" y="3530907"/>
                <a:ext cx="106670" cy="238683"/>
              </a:xfrm>
              <a:custGeom>
                <a:avLst/>
                <a:gdLst>
                  <a:gd name="connsiteX0" fmla="*/ 31 w 106670"/>
                  <a:gd name="connsiteY0" fmla="*/ 61 h 238683"/>
                  <a:gd name="connsiteX1" fmla="*/ 69881 w 106670"/>
                  <a:gd name="connsiteY1" fmla="*/ 7998 h 238683"/>
                  <a:gd name="connsiteX2" fmla="*/ 69881 w 106670"/>
                  <a:gd name="connsiteY2" fmla="*/ 33398 h 238683"/>
                  <a:gd name="connsiteX3" fmla="*/ 85756 w 106670"/>
                  <a:gd name="connsiteY3" fmla="*/ 147698 h 238683"/>
                  <a:gd name="connsiteX4" fmla="*/ 106394 w 106670"/>
                  <a:gd name="connsiteY4" fmla="*/ 238186 h 238683"/>
                  <a:gd name="connsiteX5" fmla="*/ 96869 w 106670"/>
                  <a:gd name="connsiteY5" fmla="*/ 179448 h 238683"/>
                  <a:gd name="connsiteX6" fmla="*/ 85756 w 106670"/>
                  <a:gd name="connsiteY6" fmla="*/ 82611 h 238683"/>
                  <a:gd name="connsiteX7" fmla="*/ 79406 w 106670"/>
                  <a:gd name="connsiteY7" fmla="*/ 11173 h 238683"/>
                  <a:gd name="connsiteX8" fmla="*/ 31 w 106670"/>
                  <a:gd name="connsiteY8" fmla="*/ 61 h 238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6670" h="238683">
                    <a:moveTo>
                      <a:pt x="31" y="61"/>
                    </a:moveTo>
                    <a:cubicBezTo>
                      <a:pt x="-1556" y="-468"/>
                      <a:pt x="58239" y="2442"/>
                      <a:pt x="69881" y="7998"/>
                    </a:cubicBezTo>
                    <a:cubicBezTo>
                      <a:pt x="81523" y="13554"/>
                      <a:pt x="67235" y="10115"/>
                      <a:pt x="69881" y="33398"/>
                    </a:cubicBezTo>
                    <a:cubicBezTo>
                      <a:pt x="72527" y="56681"/>
                      <a:pt x="79671" y="113567"/>
                      <a:pt x="85756" y="147698"/>
                    </a:cubicBezTo>
                    <a:cubicBezTo>
                      <a:pt x="91841" y="181829"/>
                      <a:pt x="104542" y="232894"/>
                      <a:pt x="106394" y="238186"/>
                    </a:cubicBezTo>
                    <a:cubicBezTo>
                      <a:pt x="108246" y="243478"/>
                      <a:pt x="100309" y="205377"/>
                      <a:pt x="96869" y="179448"/>
                    </a:cubicBezTo>
                    <a:cubicBezTo>
                      <a:pt x="93429" y="153519"/>
                      <a:pt x="88666" y="110657"/>
                      <a:pt x="85756" y="82611"/>
                    </a:cubicBezTo>
                    <a:cubicBezTo>
                      <a:pt x="82846" y="54565"/>
                      <a:pt x="91577" y="24138"/>
                      <a:pt x="79406" y="11173"/>
                    </a:cubicBezTo>
                    <a:cubicBezTo>
                      <a:pt x="67235" y="-1792"/>
                      <a:pt x="1618" y="590"/>
                      <a:pt x="31" y="61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フリーフォーム: 図形 38">
                <a:extLst>
                  <a:ext uri="{FF2B5EF4-FFF2-40B4-BE49-F238E27FC236}">
                    <a16:creationId xmlns:a16="http://schemas.microsoft.com/office/drawing/2014/main" id="{9420C498-B508-4D50-B36D-FBB6374C9FF4}"/>
                  </a:ext>
                </a:extLst>
              </p:cNvPr>
              <p:cNvSpPr/>
              <p:nvPr/>
            </p:nvSpPr>
            <p:spPr>
              <a:xfrm rot="1800000">
                <a:off x="5296283" y="3604233"/>
                <a:ext cx="193630" cy="246297"/>
              </a:xfrm>
              <a:custGeom>
                <a:avLst/>
                <a:gdLst>
                  <a:gd name="connsiteX0" fmla="*/ 1463 w 193630"/>
                  <a:gd name="connsiteY0" fmla="*/ 244537 h 246297"/>
                  <a:gd name="connsiteX1" fmla="*/ 28451 w 193630"/>
                  <a:gd name="connsiteY1" fmla="*/ 100074 h 246297"/>
                  <a:gd name="connsiteX2" fmla="*/ 50676 w 193630"/>
                  <a:gd name="connsiteY2" fmla="*/ 25462 h 246297"/>
                  <a:gd name="connsiteX3" fmla="*/ 98301 w 193630"/>
                  <a:gd name="connsiteY3" fmla="*/ 30224 h 246297"/>
                  <a:gd name="connsiteX4" fmla="*/ 139576 w 193630"/>
                  <a:gd name="connsiteY4" fmla="*/ 27049 h 246297"/>
                  <a:gd name="connsiteX5" fmla="*/ 150688 w 193630"/>
                  <a:gd name="connsiteY5" fmla="*/ 58799 h 246297"/>
                  <a:gd name="connsiteX6" fmla="*/ 177676 w 193630"/>
                  <a:gd name="connsiteY6" fmla="*/ 190562 h 246297"/>
                  <a:gd name="connsiteX7" fmla="*/ 193551 w 193630"/>
                  <a:gd name="connsiteY7" fmla="*/ 246124 h 246297"/>
                  <a:gd name="connsiteX8" fmla="*/ 171326 w 193630"/>
                  <a:gd name="connsiteY8" fmla="*/ 204849 h 246297"/>
                  <a:gd name="connsiteX9" fmla="*/ 187201 w 193630"/>
                  <a:gd name="connsiteY9" fmla="*/ 119124 h 246297"/>
                  <a:gd name="connsiteX10" fmla="*/ 117351 w 193630"/>
                  <a:gd name="connsiteY10" fmla="*/ 38162 h 246297"/>
                  <a:gd name="connsiteX11" fmla="*/ 80838 w 193630"/>
                  <a:gd name="connsiteY11" fmla="*/ 62 h 246297"/>
                  <a:gd name="connsiteX12" fmla="*/ 37976 w 193630"/>
                  <a:gd name="connsiteY12" fmla="*/ 30224 h 246297"/>
                  <a:gd name="connsiteX13" fmla="*/ 30038 w 193630"/>
                  <a:gd name="connsiteY13" fmla="*/ 68324 h 246297"/>
                  <a:gd name="connsiteX14" fmla="*/ 6226 w 193630"/>
                  <a:gd name="connsiteY14" fmla="*/ 150874 h 246297"/>
                  <a:gd name="connsiteX15" fmla="*/ 1463 w 193630"/>
                  <a:gd name="connsiteY15" fmla="*/ 244537 h 246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93630" h="246297">
                    <a:moveTo>
                      <a:pt x="1463" y="244537"/>
                    </a:moveTo>
                    <a:cubicBezTo>
                      <a:pt x="5167" y="236070"/>
                      <a:pt x="20249" y="136586"/>
                      <a:pt x="28451" y="100074"/>
                    </a:cubicBezTo>
                    <a:cubicBezTo>
                      <a:pt x="36653" y="63562"/>
                      <a:pt x="39034" y="37104"/>
                      <a:pt x="50676" y="25462"/>
                    </a:cubicBezTo>
                    <a:cubicBezTo>
                      <a:pt x="62318" y="13820"/>
                      <a:pt x="83484" y="29959"/>
                      <a:pt x="98301" y="30224"/>
                    </a:cubicBezTo>
                    <a:cubicBezTo>
                      <a:pt x="113118" y="30488"/>
                      <a:pt x="130845" y="22287"/>
                      <a:pt x="139576" y="27049"/>
                    </a:cubicBezTo>
                    <a:cubicBezTo>
                      <a:pt x="148307" y="31811"/>
                      <a:pt x="144338" y="31547"/>
                      <a:pt x="150688" y="58799"/>
                    </a:cubicBezTo>
                    <a:cubicBezTo>
                      <a:pt x="157038" y="86051"/>
                      <a:pt x="170532" y="159341"/>
                      <a:pt x="177676" y="190562"/>
                    </a:cubicBezTo>
                    <a:cubicBezTo>
                      <a:pt x="184820" y="221783"/>
                      <a:pt x="194609" y="243743"/>
                      <a:pt x="193551" y="246124"/>
                    </a:cubicBezTo>
                    <a:cubicBezTo>
                      <a:pt x="192493" y="248505"/>
                      <a:pt x="172384" y="226016"/>
                      <a:pt x="171326" y="204849"/>
                    </a:cubicBezTo>
                    <a:cubicBezTo>
                      <a:pt x="170268" y="183682"/>
                      <a:pt x="196197" y="146905"/>
                      <a:pt x="187201" y="119124"/>
                    </a:cubicBezTo>
                    <a:cubicBezTo>
                      <a:pt x="178205" y="91343"/>
                      <a:pt x="135078" y="58006"/>
                      <a:pt x="117351" y="38162"/>
                    </a:cubicBezTo>
                    <a:cubicBezTo>
                      <a:pt x="99624" y="18318"/>
                      <a:pt x="94067" y="1385"/>
                      <a:pt x="80838" y="62"/>
                    </a:cubicBezTo>
                    <a:cubicBezTo>
                      <a:pt x="67609" y="-1261"/>
                      <a:pt x="46443" y="18847"/>
                      <a:pt x="37976" y="30224"/>
                    </a:cubicBezTo>
                    <a:cubicBezTo>
                      <a:pt x="29509" y="41601"/>
                      <a:pt x="35330" y="48216"/>
                      <a:pt x="30038" y="68324"/>
                    </a:cubicBezTo>
                    <a:cubicBezTo>
                      <a:pt x="24746" y="88432"/>
                      <a:pt x="10724" y="124945"/>
                      <a:pt x="6226" y="150874"/>
                    </a:cubicBezTo>
                    <a:cubicBezTo>
                      <a:pt x="1728" y="176803"/>
                      <a:pt x="-2241" y="253004"/>
                      <a:pt x="1463" y="244537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フリーフォーム: 図形 39">
                <a:extLst>
                  <a:ext uri="{FF2B5EF4-FFF2-40B4-BE49-F238E27FC236}">
                    <a16:creationId xmlns:a16="http://schemas.microsoft.com/office/drawing/2014/main" id="{643EBE55-D853-4071-8746-4E7600B36F69}"/>
                  </a:ext>
                </a:extLst>
              </p:cNvPr>
              <p:cNvSpPr/>
              <p:nvPr/>
            </p:nvSpPr>
            <p:spPr>
              <a:xfrm rot="1800000">
                <a:off x="5469093" y="3664730"/>
                <a:ext cx="64918" cy="261710"/>
              </a:xfrm>
              <a:custGeom>
                <a:avLst/>
                <a:gdLst>
                  <a:gd name="connsiteX0" fmla="*/ 64670 w 64918"/>
                  <a:gd name="connsiteY0" fmla="*/ 4516 h 261710"/>
                  <a:gd name="connsiteX1" fmla="*/ 5932 w 64918"/>
                  <a:gd name="connsiteY1" fmla="*/ 247404 h 261710"/>
                  <a:gd name="connsiteX2" fmla="*/ 4345 w 64918"/>
                  <a:gd name="connsiteY2" fmla="*/ 218829 h 261710"/>
                  <a:gd name="connsiteX3" fmla="*/ 26570 w 64918"/>
                  <a:gd name="connsiteY3" fmla="*/ 98179 h 261710"/>
                  <a:gd name="connsiteX4" fmla="*/ 64670 w 64918"/>
                  <a:gd name="connsiteY4" fmla="*/ 4516 h 2617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918" h="261710">
                    <a:moveTo>
                      <a:pt x="64670" y="4516"/>
                    </a:moveTo>
                    <a:cubicBezTo>
                      <a:pt x="61230" y="29387"/>
                      <a:pt x="15986" y="211685"/>
                      <a:pt x="5932" y="247404"/>
                    </a:cubicBezTo>
                    <a:cubicBezTo>
                      <a:pt x="-4122" y="283123"/>
                      <a:pt x="905" y="243700"/>
                      <a:pt x="4345" y="218829"/>
                    </a:cubicBezTo>
                    <a:cubicBezTo>
                      <a:pt x="7785" y="193958"/>
                      <a:pt x="18368" y="132310"/>
                      <a:pt x="26570" y="98179"/>
                    </a:cubicBezTo>
                    <a:cubicBezTo>
                      <a:pt x="34772" y="64048"/>
                      <a:pt x="68110" y="-20355"/>
                      <a:pt x="64670" y="4516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フリーフォーム: 図形 40">
                <a:extLst>
                  <a:ext uri="{FF2B5EF4-FFF2-40B4-BE49-F238E27FC236}">
                    <a16:creationId xmlns:a16="http://schemas.microsoft.com/office/drawing/2014/main" id="{6195325C-B590-4DAA-9154-FC48B542B448}"/>
                  </a:ext>
                </a:extLst>
              </p:cNvPr>
              <p:cNvSpPr/>
              <p:nvPr/>
            </p:nvSpPr>
            <p:spPr>
              <a:xfrm rot="1800000">
                <a:off x="5191097" y="3663552"/>
                <a:ext cx="154003" cy="258668"/>
              </a:xfrm>
              <a:custGeom>
                <a:avLst/>
                <a:gdLst>
                  <a:gd name="connsiteX0" fmla="*/ 153988 w 154003"/>
                  <a:gd name="connsiteY0" fmla="*/ 6081 h 258668"/>
                  <a:gd name="connsiteX1" fmla="*/ 117475 w 154003"/>
                  <a:gd name="connsiteY1" fmla="*/ 194994 h 258668"/>
                  <a:gd name="connsiteX2" fmla="*/ 95250 w 154003"/>
                  <a:gd name="connsiteY2" fmla="*/ 237856 h 258668"/>
                  <a:gd name="connsiteX3" fmla="*/ 47625 w 154003"/>
                  <a:gd name="connsiteY3" fmla="*/ 252144 h 258668"/>
                  <a:gd name="connsiteX4" fmla="*/ 0 w 154003"/>
                  <a:gd name="connsiteY4" fmla="*/ 258494 h 258668"/>
                  <a:gd name="connsiteX5" fmla="*/ 47625 w 154003"/>
                  <a:gd name="connsiteY5" fmla="*/ 245794 h 258668"/>
                  <a:gd name="connsiteX6" fmla="*/ 87313 w 154003"/>
                  <a:gd name="connsiteY6" fmla="*/ 218806 h 258668"/>
                  <a:gd name="connsiteX7" fmla="*/ 147638 w 154003"/>
                  <a:gd name="connsiteY7" fmla="*/ 142606 h 258668"/>
                  <a:gd name="connsiteX8" fmla="*/ 128588 w 154003"/>
                  <a:gd name="connsiteY8" fmla="*/ 80694 h 258668"/>
                  <a:gd name="connsiteX9" fmla="*/ 122238 w 154003"/>
                  <a:gd name="connsiteY9" fmla="*/ 48944 h 258668"/>
                  <a:gd name="connsiteX10" fmla="*/ 153988 w 154003"/>
                  <a:gd name="connsiteY10" fmla="*/ 6081 h 2586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54003" h="258668">
                    <a:moveTo>
                      <a:pt x="153988" y="6081"/>
                    </a:moveTo>
                    <a:cubicBezTo>
                      <a:pt x="153194" y="30423"/>
                      <a:pt x="127265" y="156365"/>
                      <a:pt x="117475" y="194994"/>
                    </a:cubicBezTo>
                    <a:cubicBezTo>
                      <a:pt x="107685" y="233623"/>
                      <a:pt x="106892" y="228331"/>
                      <a:pt x="95250" y="237856"/>
                    </a:cubicBezTo>
                    <a:cubicBezTo>
                      <a:pt x="83608" y="247381"/>
                      <a:pt x="63500" y="248704"/>
                      <a:pt x="47625" y="252144"/>
                    </a:cubicBezTo>
                    <a:cubicBezTo>
                      <a:pt x="31750" y="255584"/>
                      <a:pt x="0" y="259552"/>
                      <a:pt x="0" y="258494"/>
                    </a:cubicBezTo>
                    <a:cubicBezTo>
                      <a:pt x="0" y="257436"/>
                      <a:pt x="33073" y="252409"/>
                      <a:pt x="47625" y="245794"/>
                    </a:cubicBezTo>
                    <a:cubicBezTo>
                      <a:pt x="62177" y="239179"/>
                      <a:pt x="70644" y="236004"/>
                      <a:pt x="87313" y="218806"/>
                    </a:cubicBezTo>
                    <a:cubicBezTo>
                      <a:pt x="103982" y="201608"/>
                      <a:pt x="140759" y="165625"/>
                      <a:pt x="147638" y="142606"/>
                    </a:cubicBezTo>
                    <a:cubicBezTo>
                      <a:pt x="154517" y="119587"/>
                      <a:pt x="132821" y="96304"/>
                      <a:pt x="128588" y="80694"/>
                    </a:cubicBezTo>
                    <a:cubicBezTo>
                      <a:pt x="124355" y="65084"/>
                      <a:pt x="120650" y="60321"/>
                      <a:pt x="122238" y="48944"/>
                    </a:cubicBezTo>
                    <a:cubicBezTo>
                      <a:pt x="123825" y="37567"/>
                      <a:pt x="154782" y="-18261"/>
                      <a:pt x="153988" y="6081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フリーフォーム: 図形 41">
                <a:extLst>
                  <a:ext uri="{FF2B5EF4-FFF2-40B4-BE49-F238E27FC236}">
                    <a16:creationId xmlns:a16="http://schemas.microsoft.com/office/drawing/2014/main" id="{B87B38AD-4211-40C9-B75A-503FB8277D69}"/>
                  </a:ext>
                </a:extLst>
              </p:cNvPr>
              <p:cNvSpPr/>
              <p:nvPr/>
            </p:nvSpPr>
            <p:spPr>
              <a:xfrm rot="1800000">
                <a:off x="5343863" y="3655553"/>
                <a:ext cx="243442" cy="383987"/>
              </a:xfrm>
              <a:custGeom>
                <a:avLst/>
                <a:gdLst>
                  <a:gd name="connsiteX0" fmla="*/ 350 w 243442"/>
                  <a:gd name="connsiteY0" fmla="*/ 118559 h 383987"/>
                  <a:gd name="connsiteX1" fmla="*/ 33687 w 243442"/>
                  <a:gd name="connsiteY1" fmla="*/ 259846 h 383987"/>
                  <a:gd name="connsiteX2" fmla="*/ 60675 w 243442"/>
                  <a:gd name="connsiteY2" fmla="*/ 374146 h 383987"/>
                  <a:gd name="connsiteX3" fmla="*/ 125762 w 243442"/>
                  <a:gd name="connsiteY3" fmla="*/ 374146 h 383987"/>
                  <a:gd name="connsiteX4" fmla="*/ 155925 w 243442"/>
                  <a:gd name="connsiteY4" fmla="*/ 340809 h 383987"/>
                  <a:gd name="connsiteX5" fmla="*/ 171800 w 243442"/>
                  <a:gd name="connsiteY5" fmla="*/ 274134 h 383987"/>
                  <a:gd name="connsiteX6" fmla="*/ 208312 w 243442"/>
                  <a:gd name="connsiteY6" fmla="*/ 140784 h 383987"/>
                  <a:gd name="connsiteX7" fmla="*/ 232125 w 243442"/>
                  <a:gd name="connsiteY7" fmla="*/ 12196 h 383987"/>
                  <a:gd name="connsiteX8" fmla="*/ 159100 w 243442"/>
                  <a:gd name="connsiteY8" fmla="*/ 5846 h 383987"/>
                  <a:gd name="connsiteX9" fmla="*/ 205137 w 243442"/>
                  <a:gd name="connsiteY9" fmla="*/ 16959 h 383987"/>
                  <a:gd name="connsiteX10" fmla="*/ 230537 w 243442"/>
                  <a:gd name="connsiteY10" fmla="*/ 39184 h 383987"/>
                  <a:gd name="connsiteX11" fmla="*/ 243237 w 243442"/>
                  <a:gd name="connsiteY11" fmla="*/ 91571 h 383987"/>
                  <a:gd name="connsiteX12" fmla="*/ 221012 w 243442"/>
                  <a:gd name="connsiteY12" fmla="*/ 163009 h 383987"/>
                  <a:gd name="connsiteX13" fmla="*/ 168625 w 243442"/>
                  <a:gd name="connsiteY13" fmla="*/ 228096 h 383987"/>
                  <a:gd name="connsiteX14" fmla="*/ 143225 w 243442"/>
                  <a:gd name="connsiteY14" fmla="*/ 331284 h 383987"/>
                  <a:gd name="connsiteX15" fmla="*/ 108300 w 243442"/>
                  <a:gd name="connsiteY15" fmla="*/ 359859 h 383987"/>
                  <a:gd name="connsiteX16" fmla="*/ 41625 w 243442"/>
                  <a:gd name="connsiteY16" fmla="*/ 350334 h 383987"/>
                  <a:gd name="connsiteX17" fmla="*/ 17812 w 243442"/>
                  <a:gd name="connsiteY17" fmla="*/ 250321 h 383987"/>
                  <a:gd name="connsiteX18" fmla="*/ 350 w 243442"/>
                  <a:gd name="connsiteY18" fmla="*/ 118559 h 3839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43442" h="383987">
                    <a:moveTo>
                      <a:pt x="350" y="118559"/>
                    </a:moveTo>
                    <a:cubicBezTo>
                      <a:pt x="2996" y="120147"/>
                      <a:pt x="23633" y="217248"/>
                      <a:pt x="33687" y="259846"/>
                    </a:cubicBezTo>
                    <a:cubicBezTo>
                      <a:pt x="43741" y="302444"/>
                      <a:pt x="45329" y="355096"/>
                      <a:pt x="60675" y="374146"/>
                    </a:cubicBezTo>
                    <a:cubicBezTo>
                      <a:pt x="76021" y="393196"/>
                      <a:pt x="109887" y="379702"/>
                      <a:pt x="125762" y="374146"/>
                    </a:cubicBezTo>
                    <a:cubicBezTo>
                      <a:pt x="141637" y="368590"/>
                      <a:pt x="148252" y="357478"/>
                      <a:pt x="155925" y="340809"/>
                    </a:cubicBezTo>
                    <a:cubicBezTo>
                      <a:pt x="163598" y="324140"/>
                      <a:pt x="163069" y="307471"/>
                      <a:pt x="171800" y="274134"/>
                    </a:cubicBezTo>
                    <a:cubicBezTo>
                      <a:pt x="180531" y="240797"/>
                      <a:pt x="198258" y="184440"/>
                      <a:pt x="208312" y="140784"/>
                    </a:cubicBezTo>
                    <a:cubicBezTo>
                      <a:pt x="218366" y="97128"/>
                      <a:pt x="240327" y="34686"/>
                      <a:pt x="232125" y="12196"/>
                    </a:cubicBezTo>
                    <a:cubicBezTo>
                      <a:pt x="223923" y="-10294"/>
                      <a:pt x="163598" y="5052"/>
                      <a:pt x="159100" y="5846"/>
                    </a:cubicBezTo>
                    <a:cubicBezTo>
                      <a:pt x="154602" y="6640"/>
                      <a:pt x="193231" y="11403"/>
                      <a:pt x="205137" y="16959"/>
                    </a:cubicBezTo>
                    <a:cubicBezTo>
                      <a:pt x="217043" y="22515"/>
                      <a:pt x="224187" y="26749"/>
                      <a:pt x="230537" y="39184"/>
                    </a:cubicBezTo>
                    <a:cubicBezTo>
                      <a:pt x="236887" y="51619"/>
                      <a:pt x="244824" y="70934"/>
                      <a:pt x="243237" y="91571"/>
                    </a:cubicBezTo>
                    <a:cubicBezTo>
                      <a:pt x="241650" y="112208"/>
                      <a:pt x="233447" y="140255"/>
                      <a:pt x="221012" y="163009"/>
                    </a:cubicBezTo>
                    <a:cubicBezTo>
                      <a:pt x="208577" y="185763"/>
                      <a:pt x="181589" y="200050"/>
                      <a:pt x="168625" y="228096"/>
                    </a:cubicBezTo>
                    <a:cubicBezTo>
                      <a:pt x="155661" y="256142"/>
                      <a:pt x="153279" y="309324"/>
                      <a:pt x="143225" y="331284"/>
                    </a:cubicBezTo>
                    <a:cubicBezTo>
                      <a:pt x="133171" y="353244"/>
                      <a:pt x="125233" y="356684"/>
                      <a:pt x="108300" y="359859"/>
                    </a:cubicBezTo>
                    <a:cubicBezTo>
                      <a:pt x="91367" y="363034"/>
                      <a:pt x="56706" y="368590"/>
                      <a:pt x="41625" y="350334"/>
                    </a:cubicBezTo>
                    <a:cubicBezTo>
                      <a:pt x="26544" y="332078"/>
                      <a:pt x="24956" y="285511"/>
                      <a:pt x="17812" y="250321"/>
                    </a:cubicBezTo>
                    <a:cubicBezTo>
                      <a:pt x="10668" y="215131"/>
                      <a:pt x="-2296" y="116971"/>
                      <a:pt x="350" y="118559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フリーフォーム: 図形 42">
                <a:extLst>
                  <a:ext uri="{FF2B5EF4-FFF2-40B4-BE49-F238E27FC236}">
                    <a16:creationId xmlns:a16="http://schemas.microsoft.com/office/drawing/2014/main" id="{57DFDDEB-4BBD-4254-A52B-7A34BF11C3B6}"/>
                  </a:ext>
                </a:extLst>
              </p:cNvPr>
              <p:cNvSpPr/>
              <p:nvPr/>
            </p:nvSpPr>
            <p:spPr>
              <a:xfrm rot="1800000">
                <a:off x="5612830" y="3755331"/>
                <a:ext cx="28641" cy="358500"/>
              </a:xfrm>
              <a:custGeom>
                <a:avLst/>
                <a:gdLst>
                  <a:gd name="connsiteX0" fmla="*/ 22249 w 28641"/>
                  <a:gd name="connsiteY0" fmla="*/ 99 h 358500"/>
                  <a:gd name="connsiteX1" fmla="*/ 24 w 28641"/>
                  <a:gd name="connsiteY1" fmla="*/ 241399 h 358500"/>
                  <a:gd name="connsiteX2" fmla="*/ 27012 w 28641"/>
                  <a:gd name="connsiteY2" fmla="*/ 355699 h 358500"/>
                  <a:gd name="connsiteX3" fmla="*/ 25424 w 28641"/>
                  <a:gd name="connsiteY3" fmla="*/ 319186 h 358500"/>
                  <a:gd name="connsiteX4" fmla="*/ 23837 w 28641"/>
                  <a:gd name="connsiteY4" fmla="*/ 271561 h 358500"/>
                  <a:gd name="connsiteX5" fmla="*/ 22249 w 28641"/>
                  <a:gd name="connsiteY5" fmla="*/ 99 h 358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8641" h="358500">
                    <a:moveTo>
                      <a:pt x="22249" y="99"/>
                    </a:moveTo>
                    <a:cubicBezTo>
                      <a:pt x="18280" y="-4928"/>
                      <a:pt x="-770" y="182132"/>
                      <a:pt x="24" y="241399"/>
                    </a:cubicBezTo>
                    <a:cubicBezTo>
                      <a:pt x="818" y="300666"/>
                      <a:pt x="22779" y="342735"/>
                      <a:pt x="27012" y="355699"/>
                    </a:cubicBezTo>
                    <a:cubicBezTo>
                      <a:pt x="31245" y="368663"/>
                      <a:pt x="25953" y="333209"/>
                      <a:pt x="25424" y="319186"/>
                    </a:cubicBezTo>
                    <a:cubicBezTo>
                      <a:pt x="24895" y="305163"/>
                      <a:pt x="23043" y="321303"/>
                      <a:pt x="23837" y="271561"/>
                    </a:cubicBezTo>
                    <a:cubicBezTo>
                      <a:pt x="24631" y="221819"/>
                      <a:pt x="26218" y="5126"/>
                      <a:pt x="22249" y="99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フリーフォーム: 図形 43">
                <a:extLst>
                  <a:ext uri="{FF2B5EF4-FFF2-40B4-BE49-F238E27FC236}">
                    <a16:creationId xmlns:a16="http://schemas.microsoft.com/office/drawing/2014/main" id="{4194ABA5-75D0-4B21-9D66-F3EA8126E8D2}"/>
                  </a:ext>
                </a:extLst>
              </p:cNvPr>
              <p:cNvSpPr/>
              <p:nvPr/>
            </p:nvSpPr>
            <p:spPr>
              <a:xfrm rot="1800000">
                <a:off x="5696229" y="3829229"/>
                <a:ext cx="235248" cy="84746"/>
              </a:xfrm>
              <a:custGeom>
                <a:avLst/>
                <a:gdLst>
                  <a:gd name="connsiteX0" fmla="*/ 4878 w 235248"/>
                  <a:gd name="connsiteY0" fmla="*/ 6352 h 84746"/>
                  <a:gd name="connsiteX1" fmla="*/ 182678 w 235248"/>
                  <a:gd name="connsiteY1" fmla="*/ 14290 h 84746"/>
                  <a:gd name="connsiteX2" fmla="*/ 223953 w 235248"/>
                  <a:gd name="connsiteY2" fmla="*/ 15877 h 84746"/>
                  <a:gd name="connsiteX3" fmla="*/ 211253 w 235248"/>
                  <a:gd name="connsiteY3" fmla="*/ 80965 h 84746"/>
                  <a:gd name="connsiteX4" fmla="*/ 228716 w 235248"/>
                  <a:gd name="connsiteY4" fmla="*/ 71440 h 84746"/>
                  <a:gd name="connsiteX5" fmla="*/ 231891 w 235248"/>
                  <a:gd name="connsiteY5" fmla="*/ 25402 h 84746"/>
                  <a:gd name="connsiteX6" fmla="*/ 182678 w 235248"/>
                  <a:gd name="connsiteY6" fmla="*/ 2 h 84746"/>
                  <a:gd name="connsiteX7" fmla="*/ 106478 w 235248"/>
                  <a:gd name="connsiteY7" fmla="*/ 23815 h 84746"/>
                  <a:gd name="connsiteX8" fmla="*/ 55678 w 235248"/>
                  <a:gd name="connsiteY8" fmla="*/ 34927 h 84746"/>
                  <a:gd name="connsiteX9" fmla="*/ 4878 w 235248"/>
                  <a:gd name="connsiteY9" fmla="*/ 6352 h 847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35248" h="84746">
                    <a:moveTo>
                      <a:pt x="4878" y="6352"/>
                    </a:moveTo>
                    <a:cubicBezTo>
                      <a:pt x="26045" y="2912"/>
                      <a:pt x="182678" y="14290"/>
                      <a:pt x="182678" y="14290"/>
                    </a:cubicBezTo>
                    <a:cubicBezTo>
                      <a:pt x="219190" y="15877"/>
                      <a:pt x="219191" y="4765"/>
                      <a:pt x="223953" y="15877"/>
                    </a:cubicBezTo>
                    <a:cubicBezTo>
                      <a:pt x="228715" y="26989"/>
                      <a:pt x="210459" y="71705"/>
                      <a:pt x="211253" y="80965"/>
                    </a:cubicBezTo>
                    <a:cubicBezTo>
                      <a:pt x="212047" y="90225"/>
                      <a:pt x="225276" y="80700"/>
                      <a:pt x="228716" y="71440"/>
                    </a:cubicBezTo>
                    <a:cubicBezTo>
                      <a:pt x="232156" y="62180"/>
                      <a:pt x="239564" y="37308"/>
                      <a:pt x="231891" y="25402"/>
                    </a:cubicBezTo>
                    <a:cubicBezTo>
                      <a:pt x="224218" y="13496"/>
                      <a:pt x="203580" y="266"/>
                      <a:pt x="182678" y="2"/>
                    </a:cubicBezTo>
                    <a:cubicBezTo>
                      <a:pt x="161776" y="-262"/>
                      <a:pt x="127645" y="17994"/>
                      <a:pt x="106478" y="23815"/>
                    </a:cubicBezTo>
                    <a:cubicBezTo>
                      <a:pt x="85311" y="29636"/>
                      <a:pt x="74199" y="37044"/>
                      <a:pt x="55678" y="34927"/>
                    </a:cubicBezTo>
                    <a:cubicBezTo>
                      <a:pt x="37157" y="32810"/>
                      <a:pt x="-16289" y="9792"/>
                      <a:pt x="4878" y="6352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" name="フリーフォーム: 図形 44">
                <a:extLst>
                  <a:ext uri="{FF2B5EF4-FFF2-40B4-BE49-F238E27FC236}">
                    <a16:creationId xmlns:a16="http://schemas.microsoft.com/office/drawing/2014/main" id="{E13F6BEC-0C9C-4505-805B-8C4129403F62}"/>
                  </a:ext>
                </a:extLst>
              </p:cNvPr>
              <p:cNvSpPr/>
              <p:nvPr/>
            </p:nvSpPr>
            <p:spPr>
              <a:xfrm rot="1800000">
                <a:off x="5721402" y="3891748"/>
                <a:ext cx="162488" cy="106965"/>
              </a:xfrm>
              <a:custGeom>
                <a:avLst/>
                <a:gdLst>
                  <a:gd name="connsiteX0" fmla="*/ 162052 w 162488"/>
                  <a:gd name="connsiteY0" fmla="*/ 32232 h 106965"/>
                  <a:gd name="connsiteX1" fmla="*/ 57277 w 162488"/>
                  <a:gd name="connsiteY1" fmla="*/ 22707 h 106965"/>
                  <a:gd name="connsiteX2" fmla="*/ 17589 w 162488"/>
                  <a:gd name="connsiteY2" fmla="*/ 29057 h 106965"/>
                  <a:gd name="connsiteX3" fmla="*/ 16002 w 162488"/>
                  <a:gd name="connsiteY3" fmla="*/ 79857 h 106965"/>
                  <a:gd name="connsiteX4" fmla="*/ 41402 w 162488"/>
                  <a:gd name="connsiteY4" fmla="*/ 102082 h 106965"/>
                  <a:gd name="connsiteX5" fmla="*/ 79502 w 162488"/>
                  <a:gd name="connsiteY5" fmla="*/ 106844 h 106965"/>
                  <a:gd name="connsiteX6" fmla="*/ 141414 w 162488"/>
                  <a:gd name="connsiteY6" fmla="*/ 105257 h 106965"/>
                  <a:gd name="connsiteX7" fmla="*/ 66802 w 162488"/>
                  <a:gd name="connsiteY7" fmla="*/ 102082 h 106965"/>
                  <a:gd name="connsiteX8" fmla="*/ 20764 w 162488"/>
                  <a:gd name="connsiteY8" fmla="*/ 102082 h 106965"/>
                  <a:gd name="connsiteX9" fmla="*/ 127 w 162488"/>
                  <a:gd name="connsiteY9" fmla="*/ 83032 h 106965"/>
                  <a:gd name="connsiteX10" fmla="*/ 12827 w 162488"/>
                  <a:gd name="connsiteY10" fmla="*/ 33819 h 106965"/>
                  <a:gd name="connsiteX11" fmla="*/ 28702 w 162488"/>
                  <a:gd name="connsiteY11" fmla="*/ 6832 h 106965"/>
                  <a:gd name="connsiteX12" fmla="*/ 92202 w 162488"/>
                  <a:gd name="connsiteY12" fmla="*/ 482 h 106965"/>
                  <a:gd name="connsiteX13" fmla="*/ 162052 w 162488"/>
                  <a:gd name="connsiteY13" fmla="*/ 32232 h 1069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2488" h="106965">
                    <a:moveTo>
                      <a:pt x="162052" y="32232"/>
                    </a:moveTo>
                    <a:cubicBezTo>
                      <a:pt x="156231" y="35936"/>
                      <a:pt x="81354" y="23236"/>
                      <a:pt x="57277" y="22707"/>
                    </a:cubicBezTo>
                    <a:cubicBezTo>
                      <a:pt x="33200" y="22178"/>
                      <a:pt x="24468" y="19532"/>
                      <a:pt x="17589" y="29057"/>
                    </a:cubicBezTo>
                    <a:cubicBezTo>
                      <a:pt x="10710" y="38582"/>
                      <a:pt x="12033" y="67686"/>
                      <a:pt x="16002" y="79857"/>
                    </a:cubicBezTo>
                    <a:cubicBezTo>
                      <a:pt x="19971" y="92028"/>
                      <a:pt x="30819" y="97584"/>
                      <a:pt x="41402" y="102082"/>
                    </a:cubicBezTo>
                    <a:cubicBezTo>
                      <a:pt x="51985" y="106580"/>
                      <a:pt x="62833" y="106315"/>
                      <a:pt x="79502" y="106844"/>
                    </a:cubicBezTo>
                    <a:cubicBezTo>
                      <a:pt x="96171" y="107373"/>
                      <a:pt x="143531" y="106051"/>
                      <a:pt x="141414" y="105257"/>
                    </a:cubicBezTo>
                    <a:cubicBezTo>
                      <a:pt x="139297" y="104463"/>
                      <a:pt x="86910" y="102611"/>
                      <a:pt x="66802" y="102082"/>
                    </a:cubicBezTo>
                    <a:cubicBezTo>
                      <a:pt x="46694" y="101553"/>
                      <a:pt x="31877" y="105257"/>
                      <a:pt x="20764" y="102082"/>
                    </a:cubicBezTo>
                    <a:cubicBezTo>
                      <a:pt x="9651" y="98907"/>
                      <a:pt x="1450" y="94409"/>
                      <a:pt x="127" y="83032"/>
                    </a:cubicBezTo>
                    <a:cubicBezTo>
                      <a:pt x="-1196" y="71655"/>
                      <a:pt x="8064" y="46519"/>
                      <a:pt x="12827" y="33819"/>
                    </a:cubicBezTo>
                    <a:cubicBezTo>
                      <a:pt x="17590" y="21119"/>
                      <a:pt x="15473" y="12388"/>
                      <a:pt x="28702" y="6832"/>
                    </a:cubicBezTo>
                    <a:cubicBezTo>
                      <a:pt x="41931" y="1276"/>
                      <a:pt x="70506" y="-1105"/>
                      <a:pt x="92202" y="482"/>
                    </a:cubicBezTo>
                    <a:cubicBezTo>
                      <a:pt x="113898" y="2069"/>
                      <a:pt x="167873" y="28528"/>
                      <a:pt x="162052" y="32232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フリーフォーム: 図形 45">
                <a:extLst>
                  <a:ext uri="{FF2B5EF4-FFF2-40B4-BE49-F238E27FC236}">
                    <a16:creationId xmlns:a16="http://schemas.microsoft.com/office/drawing/2014/main" id="{FA479499-5A74-46A0-A120-671AFC241EE0}"/>
                  </a:ext>
                </a:extLst>
              </p:cNvPr>
              <p:cNvSpPr/>
              <p:nvPr/>
            </p:nvSpPr>
            <p:spPr>
              <a:xfrm rot="1800000">
                <a:off x="5663729" y="3983174"/>
                <a:ext cx="157878" cy="142982"/>
              </a:xfrm>
              <a:custGeom>
                <a:avLst/>
                <a:gdLst>
                  <a:gd name="connsiteX0" fmla="*/ 136334 w 157878"/>
                  <a:gd name="connsiteY0" fmla="*/ 90 h 142982"/>
                  <a:gd name="connsiteX1" fmla="*/ 128397 w 157878"/>
                  <a:gd name="connsiteY1" fmla="*/ 58828 h 142982"/>
                  <a:gd name="connsiteX2" fmla="*/ 123634 w 157878"/>
                  <a:gd name="connsiteY2" fmla="*/ 62003 h 142982"/>
                  <a:gd name="connsiteX3" fmla="*/ 66484 w 157878"/>
                  <a:gd name="connsiteY3" fmla="*/ 49303 h 142982"/>
                  <a:gd name="connsiteX4" fmla="*/ 10922 w 157878"/>
                  <a:gd name="connsiteY4" fmla="*/ 55653 h 142982"/>
                  <a:gd name="connsiteX5" fmla="*/ 1397 w 157878"/>
                  <a:gd name="connsiteY5" fmla="*/ 109628 h 142982"/>
                  <a:gd name="connsiteX6" fmla="*/ 29972 w 157878"/>
                  <a:gd name="connsiteY6" fmla="*/ 136615 h 142982"/>
                  <a:gd name="connsiteX7" fmla="*/ 102997 w 157878"/>
                  <a:gd name="connsiteY7" fmla="*/ 139790 h 142982"/>
                  <a:gd name="connsiteX8" fmla="*/ 153797 w 157878"/>
                  <a:gd name="connsiteY8" fmla="*/ 135028 h 142982"/>
                  <a:gd name="connsiteX9" fmla="*/ 152209 w 157878"/>
                  <a:gd name="connsiteY9" fmla="*/ 100103 h 142982"/>
                  <a:gd name="connsiteX10" fmla="*/ 131572 w 157878"/>
                  <a:gd name="connsiteY10" fmla="*/ 133440 h 142982"/>
                  <a:gd name="connsiteX11" fmla="*/ 53784 w 157878"/>
                  <a:gd name="connsiteY11" fmla="*/ 142965 h 142982"/>
                  <a:gd name="connsiteX12" fmla="*/ 15684 w 157878"/>
                  <a:gd name="connsiteY12" fmla="*/ 131853 h 142982"/>
                  <a:gd name="connsiteX13" fmla="*/ 12509 w 157878"/>
                  <a:gd name="connsiteY13" fmla="*/ 90578 h 142982"/>
                  <a:gd name="connsiteX14" fmla="*/ 29972 w 157878"/>
                  <a:gd name="connsiteY14" fmla="*/ 50890 h 142982"/>
                  <a:gd name="connsiteX15" fmla="*/ 98234 w 157878"/>
                  <a:gd name="connsiteY15" fmla="*/ 44540 h 142982"/>
                  <a:gd name="connsiteX16" fmla="*/ 136334 w 157878"/>
                  <a:gd name="connsiteY16" fmla="*/ 90 h 1429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57878" h="142982">
                    <a:moveTo>
                      <a:pt x="136334" y="90"/>
                    </a:moveTo>
                    <a:cubicBezTo>
                      <a:pt x="141361" y="2471"/>
                      <a:pt x="130514" y="48509"/>
                      <a:pt x="128397" y="58828"/>
                    </a:cubicBezTo>
                    <a:cubicBezTo>
                      <a:pt x="126280" y="69147"/>
                      <a:pt x="133953" y="63591"/>
                      <a:pt x="123634" y="62003"/>
                    </a:cubicBezTo>
                    <a:cubicBezTo>
                      <a:pt x="113315" y="60416"/>
                      <a:pt x="85269" y="50361"/>
                      <a:pt x="66484" y="49303"/>
                    </a:cubicBezTo>
                    <a:cubicBezTo>
                      <a:pt x="47699" y="48245"/>
                      <a:pt x="21770" y="45599"/>
                      <a:pt x="10922" y="55653"/>
                    </a:cubicBezTo>
                    <a:cubicBezTo>
                      <a:pt x="74" y="65707"/>
                      <a:pt x="-1778" y="96134"/>
                      <a:pt x="1397" y="109628"/>
                    </a:cubicBezTo>
                    <a:cubicBezTo>
                      <a:pt x="4572" y="123122"/>
                      <a:pt x="13039" y="131588"/>
                      <a:pt x="29972" y="136615"/>
                    </a:cubicBezTo>
                    <a:cubicBezTo>
                      <a:pt x="46905" y="141642"/>
                      <a:pt x="82360" y="140054"/>
                      <a:pt x="102997" y="139790"/>
                    </a:cubicBezTo>
                    <a:cubicBezTo>
                      <a:pt x="123634" y="139526"/>
                      <a:pt x="145595" y="141643"/>
                      <a:pt x="153797" y="135028"/>
                    </a:cubicBezTo>
                    <a:cubicBezTo>
                      <a:pt x="161999" y="128414"/>
                      <a:pt x="155913" y="100368"/>
                      <a:pt x="152209" y="100103"/>
                    </a:cubicBezTo>
                    <a:cubicBezTo>
                      <a:pt x="148505" y="99838"/>
                      <a:pt x="147976" y="126296"/>
                      <a:pt x="131572" y="133440"/>
                    </a:cubicBezTo>
                    <a:cubicBezTo>
                      <a:pt x="115168" y="140584"/>
                      <a:pt x="73099" y="143230"/>
                      <a:pt x="53784" y="142965"/>
                    </a:cubicBezTo>
                    <a:cubicBezTo>
                      <a:pt x="34469" y="142701"/>
                      <a:pt x="22563" y="140584"/>
                      <a:pt x="15684" y="131853"/>
                    </a:cubicBezTo>
                    <a:cubicBezTo>
                      <a:pt x="8805" y="123122"/>
                      <a:pt x="10128" y="104072"/>
                      <a:pt x="12509" y="90578"/>
                    </a:cubicBezTo>
                    <a:cubicBezTo>
                      <a:pt x="14890" y="77084"/>
                      <a:pt x="15684" y="58563"/>
                      <a:pt x="29972" y="50890"/>
                    </a:cubicBezTo>
                    <a:cubicBezTo>
                      <a:pt x="44259" y="43217"/>
                      <a:pt x="84476" y="46127"/>
                      <a:pt x="98234" y="44540"/>
                    </a:cubicBezTo>
                    <a:cubicBezTo>
                      <a:pt x="111992" y="42953"/>
                      <a:pt x="131307" y="-2291"/>
                      <a:pt x="136334" y="90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フリーフォーム: 図形 46">
                <a:extLst>
                  <a:ext uri="{FF2B5EF4-FFF2-40B4-BE49-F238E27FC236}">
                    <a16:creationId xmlns:a16="http://schemas.microsoft.com/office/drawing/2014/main" id="{F24CA208-5D37-4D6F-A7E5-8F5295D2B32F}"/>
                  </a:ext>
                </a:extLst>
              </p:cNvPr>
              <p:cNvSpPr/>
              <p:nvPr/>
            </p:nvSpPr>
            <p:spPr>
              <a:xfrm rot="1800000">
                <a:off x="5548090" y="4066112"/>
                <a:ext cx="232364" cy="117128"/>
              </a:xfrm>
              <a:custGeom>
                <a:avLst/>
                <a:gdLst>
                  <a:gd name="connsiteX0" fmla="*/ 90 w 232364"/>
                  <a:gd name="connsiteY0" fmla="*/ 71484 h 117128"/>
                  <a:gd name="connsiteX1" fmla="*/ 47715 w 232364"/>
                  <a:gd name="connsiteY1" fmla="*/ 101647 h 117128"/>
                  <a:gd name="connsiteX2" fmla="*/ 173128 w 232364"/>
                  <a:gd name="connsiteY2" fmla="*/ 101647 h 117128"/>
                  <a:gd name="connsiteX3" fmla="*/ 227103 w 232364"/>
                  <a:gd name="connsiteY3" fmla="*/ 77834 h 117128"/>
                  <a:gd name="connsiteX4" fmla="*/ 228690 w 232364"/>
                  <a:gd name="connsiteY4" fmla="*/ 47 h 117128"/>
                  <a:gd name="connsiteX5" fmla="*/ 212815 w 232364"/>
                  <a:gd name="connsiteY5" fmla="*/ 66722 h 117128"/>
                  <a:gd name="connsiteX6" fmla="*/ 185828 w 232364"/>
                  <a:gd name="connsiteY6" fmla="*/ 93709 h 117128"/>
                  <a:gd name="connsiteX7" fmla="*/ 127090 w 232364"/>
                  <a:gd name="connsiteY7" fmla="*/ 114347 h 117128"/>
                  <a:gd name="connsiteX8" fmla="*/ 38190 w 232364"/>
                  <a:gd name="connsiteY8" fmla="*/ 114347 h 117128"/>
                  <a:gd name="connsiteX9" fmla="*/ 90 w 232364"/>
                  <a:gd name="connsiteY9" fmla="*/ 71484 h 1171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32364" h="117128">
                    <a:moveTo>
                      <a:pt x="90" y="71484"/>
                    </a:moveTo>
                    <a:cubicBezTo>
                      <a:pt x="1678" y="69367"/>
                      <a:pt x="18875" y="96620"/>
                      <a:pt x="47715" y="101647"/>
                    </a:cubicBezTo>
                    <a:cubicBezTo>
                      <a:pt x="76555" y="106674"/>
                      <a:pt x="143230" y="105616"/>
                      <a:pt x="173128" y="101647"/>
                    </a:cubicBezTo>
                    <a:cubicBezTo>
                      <a:pt x="203026" y="97678"/>
                      <a:pt x="217843" y="94767"/>
                      <a:pt x="227103" y="77834"/>
                    </a:cubicBezTo>
                    <a:cubicBezTo>
                      <a:pt x="236363" y="60901"/>
                      <a:pt x="231071" y="1899"/>
                      <a:pt x="228690" y="47"/>
                    </a:cubicBezTo>
                    <a:cubicBezTo>
                      <a:pt x="226309" y="-1805"/>
                      <a:pt x="219959" y="51112"/>
                      <a:pt x="212815" y="66722"/>
                    </a:cubicBezTo>
                    <a:cubicBezTo>
                      <a:pt x="205671" y="82332"/>
                      <a:pt x="200115" y="85772"/>
                      <a:pt x="185828" y="93709"/>
                    </a:cubicBezTo>
                    <a:cubicBezTo>
                      <a:pt x="171541" y="101646"/>
                      <a:pt x="151696" y="110907"/>
                      <a:pt x="127090" y="114347"/>
                    </a:cubicBezTo>
                    <a:cubicBezTo>
                      <a:pt x="102484" y="117787"/>
                      <a:pt x="58298" y="118316"/>
                      <a:pt x="38190" y="114347"/>
                    </a:cubicBezTo>
                    <a:cubicBezTo>
                      <a:pt x="18082" y="110378"/>
                      <a:pt x="-1498" y="73601"/>
                      <a:pt x="90" y="71484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" name="フリーフォーム: 図形 47">
                <a:extLst>
                  <a:ext uri="{FF2B5EF4-FFF2-40B4-BE49-F238E27FC236}">
                    <a16:creationId xmlns:a16="http://schemas.microsoft.com/office/drawing/2014/main" id="{26CEF035-3AB5-4E60-87FA-D99262FE58C9}"/>
                  </a:ext>
                </a:extLst>
              </p:cNvPr>
              <p:cNvSpPr/>
              <p:nvPr/>
            </p:nvSpPr>
            <p:spPr>
              <a:xfrm rot="1800000">
                <a:off x="5874009" y="3937453"/>
                <a:ext cx="122418" cy="347908"/>
              </a:xfrm>
              <a:custGeom>
                <a:avLst/>
                <a:gdLst>
                  <a:gd name="connsiteX0" fmla="*/ 121918 w 122418"/>
                  <a:gd name="connsiteY0" fmla="*/ 463 h 347908"/>
                  <a:gd name="connsiteX1" fmla="*/ 61593 w 122418"/>
                  <a:gd name="connsiteY1" fmla="*/ 152863 h 347908"/>
                  <a:gd name="connsiteX2" fmla="*/ 2855 w 122418"/>
                  <a:gd name="connsiteY2" fmla="*/ 330663 h 347908"/>
                  <a:gd name="connsiteX3" fmla="*/ 10793 w 122418"/>
                  <a:gd name="connsiteY3" fmla="*/ 333838 h 347908"/>
                  <a:gd name="connsiteX4" fmla="*/ 25080 w 122418"/>
                  <a:gd name="connsiteY4" fmla="*/ 267163 h 347908"/>
                  <a:gd name="connsiteX5" fmla="*/ 17143 w 122418"/>
                  <a:gd name="connsiteY5" fmla="*/ 208426 h 347908"/>
                  <a:gd name="connsiteX6" fmla="*/ 86993 w 122418"/>
                  <a:gd name="connsiteY6" fmla="*/ 108413 h 347908"/>
                  <a:gd name="connsiteX7" fmla="*/ 121918 w 122418"/>
                  <a:gd name="connsiteY7" fmla="*/ 463 h 3479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2418" h="347908">
                    <a:moveTo>
                      <a:pt x="121918" y="463"/>
                    </a:moveTo>
                    <a:cubicBezTo>
                      <a:pt x="117685" y="7871"/>
                      <a:pt x="81437" y="97830"/>
                      <a:pt x="61593" y="152863"/>
                    </a:cubicBezTo>
                    <a:cubicBezTo>
                      <a:pt x="41749" y="207896"/>
                      <a:pt x="11322" y="300501"/>
                      <a:pt x="2855" y="330663"/>
                    </a:cubicBezTo>
                    <a:cubicBezTo>
                      <a:pt x="-5612" y="360826"/>
                      <a:pt x="7089" y="344421"/>
                      <a:pt x="10793" y="333838"/>
                    </a:cubicBezTo>
                    <a:cubicBezTo>
                      <a:pt x="14497" y="323255"/>
                      <a:pt x="24022" y="288065"/>
                      <a:pt x="25080" y="267163"/>
                    </a:cubicBezTo>
                    <a:cubicBezTo>
                      <a:pt x="26138" y="246261"/>
                      <a:pt x="6824" y="234884"/>
                      <a:pt x="17143" y="208426"/>
                    </a:cubicBezTo>
                    <a:cubicBezTo>
                      <a:pt x="27462" y="181968"/>
                      <a:pt x="71383" y="140428"/>
                      <a:pt x="86993" y="108413"/>
                    </a:cubicBezTo>
                    <a:cubicBezTo>
                      <a:pt x="102603" y="76398"/>
                      <a:pt x="126151" y="-6945"/>
                      <a:pt x="121918" y="463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フリーフォーム: 図形 48">
                <a:extLst>
                  <a:ext uri="{FF2B5EF4-FFF2-40B4-BE49-F238E27FC236}">
                    <a16:creationId xmlns:a16="http://schemas.microsoft.com/office/drawing/2014/main" id="{E723C6F4-66E2-49AD-B74B-6B202CDB239E}"/>
                  </a:ext>
                </a:extLst>
              </p:cNvPr>
              <p:cNvSpPr/>
              <p:nvPr/>
            </p:nvSpPr>
            <p:spPr>
              <a:xfrm rot="1800000">
                <a:off x="5952682" y="4024239"/>
                <a:ext cx="233373" cy="349335"/>
              </a:xfrm>
              <a:custGeom>
                <a:avLst/>
                <a:gdLst>
                  <a:gd name="connsiteX0" fmla="*/ 5 w 233373"/>
                  <a:gd name="connsiteY0" fmla="*/ 413 h 349335"/>
                  <a:gd name="connsiteX1" fmla="*/ 122243 w 233373"/>
                  <a:gd name="connsiteY1" fmla="*/ 9938 h 349335"/>
                  <a:gd name="connsiteX2" fmla="*/ 133355 w 233373"/>
                  <a:gd name="connsiteY2" fmla="*/ 62325 h 349335"/>
                  <a:gd name="connsiteX3" fmla="*/ 207968 w 233373"/>
                  <a:gd name="connsiteY3" fmla="*/ 254413 h 349335"/>
                  <a:gd name="connsiteX4" fmla="*/ 233368 w 233373"/>
                  <a:gd name="connsiteY4" fmla="*/ 346488 h 349335"/>
                  <a:gd name="connsiteX5" fmla="*/ 206380 w 233373"/>
                  <a:gd name="connsiteY5" fmla="*/ 314738 h 349335"/>
                  <a:gd name="connsiteX6" fmla="*/ 214318 w 233373"/>
                  <a:gd name="connsiteY6" fmla="*/ 203613 h 349335"/>
                  <a:gd name="connsiteX7" fmla="*/ 150818 w 233373"/>
                  <a:gd name="connsiteY7" fmla="*/ 75025 h 349335"/>
                  <a:gd name="connsiteX8" fmla="*/ 117480 w 233373"/>
                  <a:gd name="connsiteY8" fmla="*/ 16288 h 349335"/>
                  <a:gd name="connsiteX9" fmla="*/ 5 w 233373"/>
                  <a:gd name="connsiteY9" fmla="*/ 413 h 349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33373" h="349335">
                    <a:moveTo>
                      <a:pt x="5" y="413"/>
                    </a:moveTo>
                    <a:cubicBezTo>
                      <a:pt x="799" y="-645"/>
                      <a:pt x="100018" y="-381"/>
                      <a:pt x="122243" y="9938"/>
                    </a:cubicBezTo>
                    <a:cubicBezTo>
                      <a:pt x="144468" y="20257"/>
                      <a:pt x="119068" y="21579"/>
                      <a:pt x="133355" y="62325"/>
                    </a:cubicBezTo>
                    <a:cubicBezTo>
                      <a:pt x="147642" y="103071"/>
                      <a:pt x="191299" y="207053"/>
                      <a:pt x="207968" y="254413"/>
                    </a:cubicBezTo>
                    <a:cubicBezTo>
                      <a:pt x="224637" y="301773"/>
                      <a:pt x="233633" y="336434"/>
                      <a:pt x="233368" y="346488"/>
                    </a:cubicBezTo>
                    <a:cubicBezTo>
                      <a:pt x="233103" y="356542"/>
                      <a:pt x="209555" y="338551"/>
                      <a:pt x="206380" y="314738"/>
                    </a:cubicBezTo>
                    <a:cubicBezTo>
                      <a:pt x="203205" y="290926"/>
                      <a:pt x="223578" y="243565"/>
                      <a:pt x="214318" y="203613"/>
                    </a:cubicBezTo>
                    <a:cubicBezTo>
                      <a:pt x="205058" y="163661"/>
                      <a:pt x="166958" y="106246"/>
                      <a:pt x="150818" y="75025"/>
                    </a:cubicBezTo>
                    <a:cubicBezTo>
                      <a:pt x="134678" y="43804"/>
                      <a:pt x="142615" y="28988"/>
                      <a:pt x="117480" y="16288"/>
                    </a:cubicBezTo>
                    <a:cubicBezTo>
                      <a:pt x="92345" y="3588"/>
                      <a:pt x="-789" y="1471"/>
                      <a:pt x="5" y="413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" name="フリーフォーム: 図形 49">
                <a:extLst>
                  <a:ext uri="{FF2B5EF4-FFF2-40B4-BE49-F238E27FC236}">
                    <a16:creationId xmlns:a16="http://schemas.microsoft.com/office/drawing/2014/main" id="{5F049A39-3E9E-410C-86AB-287FC186E2A0}"/>
                  </a:ext>
                </a:extLst>
              </p:cNvPr>
              <p:cNvSpPr/>
              <p:nvPr/>
            </p:nvSpPr>
            <p:spPr>
              <a:xfrm rot="1800000">
                <a:off x="5790000" y="4228889"/>
                <a:ext cx="357807" cy="111493"/>
              </a:xfrm>
              <a:custGeom>
                <a:avLst/>
                <a:gdLst>
                  <a:gd name="connsiteX0" fmla="*/ 0 w 357807"/>
                  <a:gd name="connsiteY0" fmla="*/ 95153 h 111493"/>
                  <a:gd name="connsiteX1" fmla="*/ 87312 w 357807"/>
                  <a:gd name="connsiteY1" fmla="*/ 111028 h 111493"/>
                  <a:gd name="connsiteX2" fmla="*/ 93662 w 357807"/>
                  <a:gd name="connsiteY2" fmla="*/ 74516 h 111493"/>
                  <a:gd name="connsiteX3" fmla="*/ 109537 w 357807"/>
                  <a:gd name="connsiteY3" fmla="*/ 22128 h 111493"/>
                  <a:gd name="connsiteX4" fmla="*/ 214312 w 357807"/>
                  <a:gd name="connsiteY4" fmla="*/ 36416 h 111493"/>
                  <a:gd name="connsiteX5" fmla="*/ 241300 w 357807"/>
                  <a:gd name="connsiteY5" fmla="*/ 49116 h 111493"/>
                  <a:gd name="connsiteX6" fmla="*/ 265112 w 357807"/>
                  <a:gd name="connsiteY6" fmla="*/ 101503 h 111493"/>
                  <a:gd name="connsiteX7" fmla="*/ 342900 w 357807"/>
                  <a:gd name="connsiteY7" fmla="*/ 106266 h 111493"/>
                  <a:gd name="connsiteX8" fmla="*/ 355600 w 357807"/>
                  <a:gd name="connsiteY8" fmla="*/ 101503 h 111493"/>
                  <a:gd name="connsiteX9" fmla="*/ 314325 w 357807"/>
                  <a:gd name="connsiteY9" fmla="*/ 93566 h 111493"/>
                  <a:gd name="connsiteX10" fmla="*/ 231775 w 357807"/>
                  <a:gd name="connsiteY10" fmla="*/ 96741 h 111493"/>
                  <a:gd name="connsiteX11" fmla="*/ 227012 w 357807"/>
                  <a:gd name="connsiteY11" fmla="*/ 36416 h 111493"/>
                  <a:gd name="connsiteX12" fmla="*/ 173037 w 357807"/>
                  <a:gd name="connsiteY12" fmla="*/ 14191 h 111493"/>
                  <a:gd name="connsiteX13" fmla="*/ 92075 w 357807"/>
                  <a:gd name="connsiteY13" fmla="*/ 1491 h 111493"/>
                  <a:gd name="connsiteX14" fmla="*/ 88900 w 357807"/>
                  <a:gd name="connsiteY14" fmla="*/ 49116 h 111493"/>
                  <a:gd name="connsiteX15" fmla="*/ 87312 w 357807"/>
                  <a:gd name="connsiteY15" fmla="*/ 95153 h 111493"/>
                  <a:gd name="connsiteX16" fmla="*/ 0 w 357807"/>
                  <a:gd name="connsiteY16" fmla="*/ 95153 h 111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57807" h="111493">
                    <a:moveTo>
                      <a:pt x="0" y="95153"/>
                    </a:moveTo>
                    <a:cubicBezTo>
                      <a:pt x="0" y="97799"/>
                      <a:pt x="71702" y="114467"/>
                      <a:pt x="87312" y="111028"/>
                    </a:cubicBezTo>
                    <a:cubicBezTo>
                      <a:pt x="102922" y="107589"/>
                      <a:pt x="89958" y="89333"/>
                      <a:pt x="93662" y="74516"/>
                    </a:cubicBezTo>
                    <a:cubicBezTo>
                      <a:pt x="97366" y="59699"/>
                      <a:pt x="89429" y="28478"/>
                      <a:pt x="109537" y="22128"/>
                    </a:cubicBezTo>
                    <a:cubicBezTo>
                      <a:pt x="129645" y="15778"/>
                      <a:pt x="192352" y="31918"/>
                      <a:pt x="214312" y="36416"/>
                    </a:cubicBezTo>
                    <a:cubicBezTo>
                      <a:pt x="236273" y="40914"/>
                      <a:pt x="232833" y="38268"/>
                      <a:pt x="241300" y="49116"/>
                    </a:cubicBezTo>
                    <a:cubicBezTo>
                      <a:pt x="249767" y="59964"/>
                      <a:pt x="248179" y="91978"/>
                      <a:pt x="265112" y="101503"/>
                    </a:cubicBezTo>
                    <a:cubicBezTo>
                      <a:pt x="282045" y="111028"/>
                      <a:pt x="327819" y="106266"/>
                      <a:pt x="342900" y="106266"/>
                    </a:cubicBezTo>
                    <a:cubicBezTo>
                      <a:pt x="357981" y="106266"/>
                      <a:pt x="360362" y="103620"/>
                      <a:pt x="355600" y="101503"/>
                    </a:cubicBezTo>
                    <a:cubicBezTo>
                      <a:pt x="350838" y="99386"/>
                      <a:pt x="334962" y="94360"/>
                      <a:pt x="314325" y="93566"/>
                    </a:cubicBezTo>
                    <a:cubicBezTo>
                      <a:pt x="293688" y="92772"/>
                      <a:pt x="246327" y="106266"/>
                      <a:pt x="231775" y="96741"/>
                    </a:cubicBezTo>
                    <a:cubicBezTo>
                      <a:pt x="217223" y="87216"/>
                      <a:pt x="236802" y="50174"/>
                      <a:pt x="227012" y="36416"/>
                    </a:cubicBezTo>
                    <a:cubicBezTo>
                      <a:pt x="217222" y="22658"/>
                      <a:pt x="195526" y="20012"/>
                      <a:pt x="173037" y="14191"/>
                    </a:cubicBezTo>
                    <a:cubicBezTo>
                      <a:pt x="150548" y="8370"/>
                      <a:pt x="106098" y="-4330"/>
                      <a:pt x="92075" y="1491"/>
                    </a:cubicBezTo>
                    <a:cubicBezTo>
                      <a:pt x="78052" y="7312"/>
                      <a:pt x="89694" y="33506"/>
                      <a:pt x="88900" y="49116"/>
                    </a:cubicBezTo>
                    <a:cubicBezTo>
                      <a:pt x="88106" y="64726"/>
                      <a:pt x="98689" y="87480"/>
                      <a:pt x="87312" y="95153"/>
                    </a:cubicBezTo>
                    <a:cubicBezTo>
                      <a:pt x="75935" y="102826"/>
                      <a:pt x="0" y="92507"/>
                      <a:pt x="0" y="95153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" name="フリーフォーム: 図形 50">
                <a:extLst>
                  <a:ext uri="{FF2B5EF4-FFF2-40B4-BE49-F238E27FC236}">
                    <a16:creationId xmlns:a16="http://schemas.microsoft.com/office/drawing/2014/main" id="{72C3F4B0-F33A-4D4F-B125-957FAD677CEF}"/>
                  </a:ext>
                </a:extLst>
              </p:cNvPr>
              <p:cNvSpPr/>
              <p:nvPr/>
            </p:nvSpPr>
            <p:spPr>
              <a:xfrm rot="1800000">
                <a:off x="6008749" y="4057824"/>
                <a:ext cx="42805" cy="146551"/>
              </a:xfrm>
              <a:custGeom>
                <a:avLst/>
                <a:gdLst>
                  <a:gd name="connsiteX0" fmla="*/ 42437 w 42805"/>
                  <a:gd name="connsiteY0" fmla="*/ 47 h 146551"/>
                  <a:gd name="connsiteX1" fmla="*/ 1162 w 42805"/>
                  <a:gd name="connsiteY1" fmla="*/ 117522 h 146551"/>
                  <a:gd name="connsiteX2" fmla="*/ 12275 w 42805"/>
                  <a:gd name="connsiteY2" fmla="*/ 146097 h 146551"/>
                  <a:gd name="connsiteX3" fmla="*/ 21800 w 42805"/>
                  <a:gd name="connsiteY3" fmla="*/ 103235 h 146551"/>
                  <a:gd name="connsiteX4" fmla="*/ 42437 w 42805"/>
                  <a:gd name="connsiteY4" fmla="*/ 47 h 1465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805" h="146551">
                    <a:moveTo>
                      <a:pt x="42437" y="47"/>
                    </a:moveTo>
                    <a:cubicBezTo>
                      <a:pt x="38997" y="2428"/>
                      <a:pt x="6189" y="93180"/>
                      <a:pt x="1162" y="117522"/>
                    </a:cubicBezTo>
                    <a:cubicBezTo>
                      <a:pt x="-3865" y="141864"/>
                      <a:pt x="8835" y="148478"/>
                      <a:pt x="12275" y="146097"/>
                    </a:cubicBezTo>
                    <a:cubicBezTo>
                      <a:pt x="15715" y="143716"/>
                      <a:pt x="19419" y="120433"/>
                      <a:pt x="21800" y="103235"/>
                    </a:cubicBezTo>
                    <a:cubicBezTo>
                      <a:pt x="24181" y="86037"/>
                      <a:pt x="45877" y="-2334"/>
                      <a:pt x="42437" y="47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フリーフォーム: 図形 51">
                <a:extLst>
                  <a:ext uri="{FF2B5EF4-FFF2-40B4-BE49-F238E27FC236}">
                    <a16:creationId xmlns:a16="http://schemas.microsoft.com/office/drawing/2014/main" id="{66CEAFA8-F7BC-4CFB-9678-17D3A7DF0C29}"/>
                  </a:ext>
                </a:extLst>
              </p:cNvPr>
              <p:cNvSpPr/>
              <p:nvPr/>
            </p:nvSpPr>
            <p:spPr>
              <a:xfrm rot="1800000">
                <a:off x="5994537" y="4071167"/>
                <a:ext cx="82907" cy="146289"/>
              </a:xfrm>
              <a:custGeom>
                <a:avLst/>
                <a:gdLst>
                  <a:gd name="connsiteX0" fmla="*/ 50826 w 82907"/>
                  <a:gd name="connsiteY0" fmla="*/ 919 h 146289"/>
                  <a:gd name="connsiteX1" fmla="*/ 82576 w 82907"/>
                  <a:gd name="connsiteY1" fmla="*/ 131094 h 146289"/>
                  <a:gd name="connsiteX2" fmla="*/ 68289 w 82907"/>
                  <a:gd name="connsiteY2" fmla="*/ 134269 h 146289"/>
                  <a:gd name="connsiteX3" fmla="*/ 26 w 82907"/>
                  <a:gd name="connsiteY3" fmla="*/ 132682 h 146289"/>
                  <a:gd name="connsiteX4" fmla="*/ 60351 w 82907"/>
                  <a:gd name="connsiteY4" fmla="*/ 145382 h 146289"/>
                  <a:gd name="connsiteX5" fmla="*/ 82576 w 82907"/>
                  <a:gd name="connsiteY5" fmla="*/ 137444 h 146289"/>
                  <a:gd name="connsiteX6" fmla="*/ 55589 w 82907"/>
                  <a:gd name="connsiteY6" fmla="*/ 75532 h 146289"/>
                  <a:gd name="connsiteX7" fmla="*/ 50826 w 82907"/>
                  <a:gd name="connsiteY7" fmla="*/ 919 h 1462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2907" h="146289">
                    <a:moveTo>
                      <a:pt x="50826" y="919"/>
                    </a:moveTo>
                    <a:cubicBezTo>
                      <a:pt x="55324" y="10179"/>
                      <a:pt x="79666" y="108869"/>
                      <a:pt x="82576" y="131094"/>
                    </a:cubicBezTo>
                    <a:cubicBezTo>
                      <a:pt x="85486" y="153319"/>
                      <a:pt x="68289" y="134269"/>
                      <a:pt x="68289" y="134269"/>
                    </a:cubicBezTo>
                    <a:cubicBezTo>
                      <a:pt x="54531" y="134534"/>
                      <a:pt x="1349" y="130830"/>
                      <a:pt x="26" y="132682"/>
                    </a:cubicBezTo>
                    <a:cubicBezTo>
                      <a:pt x="-1297" y="134534"/>
                      <a:pt x="46593" y="144588"/>
                      <a:pt x="60351" y="145382"/>
                    </a:cubicBezTo>
                    <a:cubicBezTo>
                      <a:pt x="74109" y="146176"/>
                      <a:pt x="83370" y="149086"/>
                      <a:pt x="82576" y="137444"/>
                    </a:cubicBezTo>
                    <a:cubicBezTo>
                      <a:pt x="81782" y="125802"/>
                      <a:pt x="62468" y="96169"/>
                      <a:pt x="55589" y="75532"/>
                    </a:cubicBezTo>
                    <a:cubicBezTo>
                      <a:pt x="48710" y="54895"/>
                      <a:pt x="46328" y="-8341"/>
                      <a:pt x="50826" y="919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" name="フリーフォーム: 図形 52">
                <a:extLst>
                  <a:ext uri="{FF2B5EF4-FFF2-40B4-BE49-F238E27FC236}">
                    <a16:creationId xmlns:a16="http://schemas.microsoft.com/office/drawing/2014/main" id="{1DD260E7-701B-4005-B65F-7035831E6106}"/>
                  </a:ext>
                </a:extLst>
              </p:cNvPr>
              <p:cNvSpPr/>
              <p:nvPr/>
            </p:nvSpPr>
            <p:spPr>
              <a:xfrm rot="1800000">
                <a:off x="6168640" y="4098177"/>
                <a:ext cx="121098" cy="368504"/>
              </a:xfrm>
              <a:custGeom>
                <a:avLst/>
                <a:gdLst>
                  <a:gd name="connsiteX0" fmla="*/ 4997 w 121098"/>
                  <a:gd name="connsiteY0" fmla="*/ 112 h 368504"/>
                  <a:gd name="connsiteX1" fmla="*/ 3410 w 121098"/>
                  <a:gd name="connsiteY1" fmla="*/ 69962 h 368504"/>
                  <a:gd name="connsiteX2" fmla="*/ 22460 w 121098"/>
                  <a:gd name="connsiteY2" fmla="*/ 85837 h 368504"/>
                  <a:gd name="connsiteX3" fmla="*/ 79610 w 121098"/>
                  <a:gd name="connsiteY3" fmla="*/ 85837 h 368504"/>
                  <a:gd name="connsiteX4" fmla="*/ 93897 w 121098"/>
                  <a:gd name="connsiteY4" fmla="*/ 87425 h 368504"/>
                  <a:gd name="connsiteX5" fmla="*/ 97072 w 121098"/>
                  <a:gd name="connsiteY5" fmla="*/ 163625 h 368504"/>
                  <a:gd name="connsiteX6" fmla="*/ 89135 w 121098"/>
                  <a:gd name="connsiteY6" fmla="*/ 365237 h 368504"/>
                  <a:gd name="connsiteX7" fmla="*/ 95485 w 121098"/>
                  <a:gd name="connsiteY7" fmla="*/ 281100 h 368504"/>
                  <a:gd name="connsiteX8" fmla="*/ 120885 w 121098"/>
                  <a:gd name="connsiteY8" fmla="*/ 184262 h 368504"/>
                  <a:gd name="connsiteX9" fmla="*/ 79610 w 121098"/>
                  <a:gd name="connsiteY9" fmla="*/ 95362 h 368504"/>
                  <a:gd name="connsiteX10" fmla="*/ 52622 w 121098"/>
                  <a:gd name="connsiteY10" fmla="*/ 54087 h 368504"/>
                  <a:gd name="connsiteX11" fmla="*/ 4997 w 121098"/>
                  <a:gd name="connsiteY11" fmla="*/ 112 h 3685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1098" h="368504">
                    <a:moveTo>
                      <a:pt x="4997" y="112"/>
                    </a:moveTo>
                    <a:cubicBezTo>
                      <a:pt x="-3205" y="2758"/>
                      <a:pt x="499" y="55675"/>
                      <a:pt x="3410" y="69962"/>
                    </a:cubicBezTo>
                    <a:cubicBezTo>
                      <a:pt x="6321" y="84250"/>
                      <a:pt x="9760" y="83191"/>
                      <a:pt x="22460" y="85837"/>
                    </a:cubicBezTo>
                    <a:cubicBezTo>
                      <a:pt x="35160" y="88483"/>
                      <a:pt x="79610" y="85837"/>
                      <a:pt x="79610" y="85837"/>
                    </a:cubicBezTo>
                    <a:cubicBezTo>
                      <a:pt x="91516" y="86102"/>
                      <a:pt x="90987" y="74460"/>
                      <a:pt x="93897" y="87425"/>
                    </a:cubicBezTo>
                    <a:cubicBezTo>
                      <a:pt x="96807" y="100390"/>
                      <a:pt x="97866" y="117323"/>
                      <a:pt x="97072" y="163625"/>
                    </a:cubicBezTo>
                    <a:cubicBezTo>
                      <a:pt x="96278" y="209927"/>
                      <a:pt x="89399" y="345658"/>
                      <a:pt x="89135" y="365237"/>
                    </a:cubicBezTo>
                    <a:cubicBezTo>
                      <a:pt x="88871" y="384816"/>
                      <a:pt x="90193" y="311262"/>
                      <a:pt x="95485" y="281100"/>
                    </a:cubicBezTo>
                    <a:cubicBezTo>
                      <a:pt x="100777" y="250938"/>
                      <a:pt x="123531" y="215218"/>
                      <a:pt x="120885" y="184262"/>
                    </a:cubicBezTo>
                    <a:cubicBezTo>
                      <a:pt x="118239" y="153306"/>
                      <a:pt x="90987" y="117058"/>
                      <a:pt x="79610" y="95362"/>
                    </a:cubicBezTo>
                    <a:cubicBezTo>
                      <a:pt x="68233" y="73666"/>
                      <a:pt x="64793" y="65993"/>
                      <a:pt x="52622" y="54087"/>
                    </a:cubicBezTo>
                    <a:cubicBezTo>
                      <a:pt x="40451" y="42181"/>
                      <a:pt x="13199" y="-2534"/>
                      <a:pt x="4997" y="112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" name="フリーフォーム: 図形 53">
                <a:extLst>
                  <a:ext uri="{FF2B5EF4-FFF2-40B4-BE49-F238E27FC236}">
                    <a16:creationId xmlns:a16="http://schemas.microsoft.com/office/drawing/2014/main" id="{D7AB28C7-AB5F-492F-997B-AD7107E83B2A}"/>
                  </a:ext>
                </a:extLst>
              </p:cNvPr>
              <p:cNvSpPr/>
              <p:nvPr/>
            </p:nvSpPr>
            <p:spPr>
              <a:xfrm rot="1800000">
                <a:off x="6228514" y="4132518"/>
                <a:ext cx="256492" cy="94810"/>
              </a:xfrm>
              <a:custGeom>
                <a:avLst/>
                <a:gdLst>
                  <a:gd name="connsiteX0" fmla="*/ 5531 w 256492"/>
                  <a:gd name="connsiteY0" fmla="*/ 15824 h 94810"/>
                  <a:gd name="connsiteX1" fmla="*/ 219843 w 256492"/>
                  <a:gd name="connsiteY1" fmla="*/ 25349 h 94810"/>
                  <a:gd name="connsiteX2" fmla="*/ 237306 w 256492"/>
                  <a:gd name="connsiteY2" fmla="*/ 28524 h 94810"/>
                  <a:gd name="connsiteX3" fmla="*/ 234131 w 256492"/>
                  <a:gd name="connsiteY3" fmla="*/ 82499 h 94810"/>
                  <a:gd name="connsiteX4" fmla="*/ 230956 w 256492"/>
                  <a:gd name="connsiteY4" fmla="*/ 93612 h 94810"/>
                  <a:gd name="connsiteX5" fmla="*/ 159518 w 256492"/>
                  <a:gd name="connsiteY5" fmla="*/ 93612 h 94810"/>
                  <a:gd name="connsiteX6" fmla="*/ 229368 w 256492"/>
                  <a:gd name="connsiteY6" fmla="*/ 85674 h 94810"/>
                  <a:gd name="connsiteX7" fmla="*/ 256356 w 256492"/>
                  <a:gd name="connsiteY7" fmla="*/ 61862 h 94810"/>
                  <a:gd name="connsiteX8" fmla="*/ 219843 w 256492"/>
                  <a:gd name="connsiteY8" fmla="*/ 42812 h 94810"/>
                  <a:gd name="connsiteX9" fmla="*/ 159518 w 256492"/>
                  <a:gd name="connsiteY9" fmla="*/ 3124 h 94810"/>
                  <a:gd name="connsiteX10" fmla="*/ 69031 w 256492"/>
                  <a:gd name="connsiteY10" fmla="*/ 3124 h 94810"/>
                  <a:gd name="connsiteX11" fmla="*/ 5531 w 256492"/>
                  <a:gd name="connsiteY11" fmla="*/ 15824 h 948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56492" h="94810">
                    <a:moveTo>
                      <a:pt x="5531" y="15824"/>
                    </a:moveTo>
                    <a:cubicBezTo>
                      <a:pt x="30666" y="19528"/>
                      <a:pt x="181214" y="23232"/>
                      <a:pt x="219843" y="25349"/>
                    </a:cubicBezTo>
                    <a:cubicBezTo>
                      <a:pt x="258472" y="27466"/>
                      <a:pt x="234925" y="18999"/>
                      <a:pt x="237306" y="28524"/>
                    </a:cubicBezTo>
                    <a:cubicBezTo>
                      <a:pt x="239687" y="38049"/>
                      <a:pt x="235189" y="71651"/>
                      <a:pt x="234131" y="82499"/>
                    </a:cubicBezTo>
                    <a:cubicBezTo>
                      <a:pt x="233073" y="93347"/>
                      <a:pt x="243391" y="91760"/>
                      <a:pt x="230956" y="93612"/>
                    </a:cubicBezTo>
                    <a:cubicBezTo>
                      <a:pt x="218521" y="95464"/>
                      <a:pt x="159783" y="94935"/>
                      <a:pt x="159518" y="93612"/>
                    </a:cubicBezTo>
                    <a:cubicBezTo>
                      <a:pt x="159253" y="92289"/>
                      <a:pt x="213228" y="90966"/>
                      <a:pt x="229368" y="85674"/>
                    </a:cubicBezTo>
                    <a:cubicBezTo>
                      <a:pt x="245508" y="80382"/>
                      <a:pt x="257944" y="69006"/>
                      <a:pt x="256356" y="61862"/>
                    </a:cubicBezTo>
                    <a:cubicBezTo>
                      <a:pt x="254769" y="54718"/>
                      <a:pt x="235983" y="52602"/>
                      <a:pt x="219843" y="42812"/>
                    </a:cubicBezTo>
                    <a:cubicBezTo>
                      <a:pt x="203703" y="33022"/>
                      <a:pt x="184653" y="9739"/>
                      <a:pt x="159518" y="3124"/>
                    </a:cubicBezTo>
                    <a:cubicBezTo>
                      <a:pt x="134383" y="-3491"/>
                      <a:pt x="90198" y="2330"/>
                      <a:pt x="69031" y="3124"/>
                    </a:cubicBezTo>
                    <a:cubicBezTo>
                      <a:pt x="47864" y="3918"/>
                      <a:pt x="-19604" y="12120"/>
                      <a:pt x="5531" y="15824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" name="フリーフォーム: 図形 54">
                <a:extLst>
                  <a:ext uri="{FF2B5EF4-FFF2-40B4-BE49-F238E27FC236}">
                    <a16:creationId xmlns:a16="http://schemas.microsoft.com/office/drawing/2014/main" id="{717639B8-88A4-476C-AB0E-1C72C29F96A2}"/>
                  </a:ext>
                </a:extLst>
              </p:cNvPr>
              <p:cNvSpPr/>
              <p:nvPr/>
            </p:nvSpPr>
            <p:spPr>
              <a:xfrm rot="1800000">
                <a:off x="6205418" y="4208190"/>
                <a:ext cx="127052" cy="290183"/>
              </a:xfrm>
              <a:custGeom>
                <a:avLst/>
                <a:gdLst>
                  <a:gd name="connsiteX0" fmla="*/ 115919 w 127052"/>
                  <a:gd name="connsiteY0" fmla="*/ 5194 h 290183"/>
                  <a:gd name="connsiteX1" fmla="*/ 111157 w 127052"/>
                  <a:gd name="connsiteY1" fmla="*/ 187757 h 290183"/>
                  <a:gd name="connsiteX2" fmla="*/ 107982 w 127052"/>
                  <a:gd name="connsiteY2" fmla="*/ 275069 h 290183"/>
                  <a:gd name="connsiteX3" fmla="*/ 32 w 127052"/>
                  <a:gd name="connsiteY3" fmla="*/ 289357 h 290183"/>
                  <a:gd name="connsiteX4" fmla="*/ 96869 w 127052"/>
                  <a:gd name="connsiteY4" fmla="*/ 265544 h 290183"/>
                  <a:gd name="connsiteX5" fmla="*/ 127032 w 127052"/>
                  <a:gd name="connsiteY5" fmla="*/ 194107 h 290183"/>
                  <a:gd name="connsiteX6" fmla="*/ 93694 w 127052"/>
                  <a:gd name="connsiteY6" fmla="*/ 63932 h 290183"/>
                  <a:gd name="connsiteX7" fmla="*/ 115919 w 127052"/>
                  <a:gd name="connsiteY7" fmla="*/ 5194 h 290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7052" h="290183">
                    <a:moveTo>
                      <a:pt x="115919" y="5194"/>
                    </a:moveTo>
                    <a:cubicBezTo>
                      <a:pt x="118829" y="25831"/>
                      <a:pt x="112480" y="142778"/>
                      <a:pt x="111157" y="187757"/>
                    </a:cubicBezTo>
                    <a:cubicBezTo>
                      <a:pt x="109834" y="232736"/>
                      <a:pt x="126503" y="258136"/>
                      <a:pt x="107982" y="275069"/>
                    </a:cubicBezTo>
                    <a:cubicBezTo>
                      <a:pt x="89461" y="292002"/>
                      <a:pt x="1884" y="290944"/>
                      <a:pt x="32" y="289357"/>
                    </a:cubicBezTo>
                    <a:cubicBezTo>
                      <a:pt x="-1820" y="287770"/>
                      <a:pt x="75702" y="281419"/>
                      <a:pt x="96869" y="265544"/>
                    </a:cubicBezTo>
                    <a:cubicBezTo>
                      <a:pt x="118036" y="249669"/>
                      <a:pt x="127561" y="227709"/>
                      <a:pt x="127032" y="194107"/>
                    </a:cubicBezTo>
                    <a:cubicBezTo>
                      <a:pt x="126503" y="160505"/>
                      <a:pt x="97134" y="98063"/>
                      <a:pt x="93694" y="63932"/>
                    </a:cubicBezTo>
                    <a:cubicBezTo>
                      <a:pt x="90254" y="29801"/>
                      <a:pt x="113009" y="-15443"/>
                      <a:pt x="115919" y="5194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" name="フリーフォーム: 図形 55">
                <a:extLst>
                  <a:ext uri="{FF2B5EF4-FFF2-40B4-BE49-F238E27FC236}">
                    <a16:creationId xmlns:a16="http://schemas.microsoft.com/office/drawing/2014/main" id="{973BA48D-E156-4A22-BE8C-BBEEEA0E857D}"/>
                  </a:ext>
                </a:extLst>
              </p:cNvPr>
              <p:cNvSpPr/>
              <p:nvPr/>
            </p:nvSpPr>
            <p:spPr>
              <a:xfrm rot="1800000">
                <a:off x="7593713" y="1092845"/>
                <a:ext cx="333538" cy="40251"/>
              </a:xfrm>
              <a:custGeom>
                <a:avLst/>
                <a:gdLst>
                  <a:gd name="connsiteX0" fmla="*/ 3625 w 333538"/>
                  <a:gd name="connsiteY0" fmla="*/ 33881 h 40251"/>
                  <a:gd name="connsiteX1" fmla="*/ 314775 w 333538"/>
                  <a:gd name="connsiteY1" fmla="*/ 15 h 40251"/>
                  <a:gd name="connsiteX2" fmla="*/ 283025 w 333538"/>
                  <a:gd name="connsiteY2" fmla="*/ 29648 h 40251"/>
                  <a:gd name="connsiteX3" fmla="*/ 153908 w 333538"/>
                  <a:gd name="connsiteY3" fmla="*/ 40231 h 40251"/>
                  <a:gd name="connsiteX4" fmla="*/ 3625 w 333538"/>
                  <a:gd name="connsiteY4" fmla="*/ 33881 h 402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33538" h="40251">
                    <a:moveTo>
                      <a:pt x="3625" y="33881"/>
                    </a:moveTo>
                    <a:cubicBezTo>
                      <a:pt x="30436" y="27178"/>
                      <a:pt x="268208" y="720"/>
                      <a:pt x="314775" y="15"/>
                    </a:cubicBezTo>
                    <a:cubicBezTo>
                      <a:pt x="361342" y="-691"/>
                      <a:pt x="309836" y="22945"/>
                      <a:pt x="283025" y="29648"/>
                    </a:cubicBezTo>
                    <a:cubicBezTo>
                      <a:pt x="256214" y="36351"/>
                      <a:pt x="201886" y="40584"/>
                      <a:pt x="153908" y="40231"/>
                    </a:cubicBezTo>
                    <a:cubicBezTo>
                      <a:pt x="105930" y="39878"/>
                      <a:pt x="-23186" y="40584"/>
                      <a:pt x="3625" y="33881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" name="フリーフォーム: 図形 56">
                <a:extLst>
                  <a:ext uri="{FF2B5EF4-FFF2-40B4-BE49-F238E27FC236}">
                    <a16:creationId xmlns:a16="http://schemas.microsoft.com/office/drawing/2014/main" id="{EB9AD75D-9298-4884-B0E9-4789D8AE84BE}"/>
                  </a:ext>
                </a:extLst>
              </p:cNvPr>
              <p:cNvSpPr/>
              <p:nvPr/>
            </p:nvSpPr>
            <p:spPr>
              <a:xfrm rot="1800000">
                <a:off x="6871663" y="1192594"/>
                <a:ext cx="950562" cy="24171"/>
              </a:xfrm>
              <a:custGeom>
                <a:avLst/>
                <a:gdLst>
                  <a:gd name="connsiteX0" fmla="*/ 0 w 950562"/>
                  <a:gd name="connsiteY0" fmla="*/ 8466 h 24171"/>
                  <a:gd name="connsiteX1" fmla="*/ 224367 w 950562"/>
                  <a:gd name="connsiteY1" fmla="*/ 19050 h 24171"/>
                  <a:gd name="connsiteX2" fmla="*/ 711200 w 950562"/>
                  <a:gd name="connsiteY2" fmla="*/ 23283 h 24171"/>
                  <a:gd name="connsiteX3" fmla="*/ 950383 w 950562"/>
                  <a:gd name="connsiteY3" fmla="*/ 2116 h 24171"/>
                  <a:gd name="connsiteX4" fmla="*/ 742950 w 950562"/>
                  <a:gd name="connsiteY4" fmla="*/ 12700 h 24171"/>
                  <a:gd name="connsiteX5" fmla="*/ 351367 w 950562"/>
                  <a:gd name="connsiteY5" fmla="*/ 0 h 24171"/>
                  <a:gd name="connsiteX6" fmla="*/ 0 w 950562"/>
                  <a:gd name="connsiteY6" fmla="*/ 8466 h 24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50562" h="24171">
                    <a:moveTo>
                      <a:pt x="0" y="8466"/>
                    </a:moveTo>
                    <a:cubicBezTo>
                      <a:pt x="52917" y="12523"/>
                      <a:pt x="105834" y="16581"/>
                      <a:pt x="224367" y="19050"/>
                    </a:cubicBezTo>
                    <a:cubicBezTo>
                      <a:pt x="342900" y="21520"/>
                      <a:pt x="590197" y="26105"/>
                      <a:pt x="711200" y="23283"/>
                    </a:cubicBezTo>
                    <a:cubicBezTo>
                      <a:pt x="832203" y="20461"/>
                      <a:pt x="945091" y="3880"/>
                      <a:pt x="950383" y="2116"/>
                    </a:cubicBezTo>
                    <a:cubicBezTo>
                      <a:pt x="955675" y="352"/>
                      <a:pt x="842786" y="13053"/>
                      <a:pt x="742950" y="12700"/>
                    </a:cubicBezTo>
                    <a:cubicBezTo>
                      <a:pt x="643114" y="12347"/>
                      <a:pt x="351367" y="0"/>
                      <a:pt x="351367" y="0"/>
                    </a:cubicBezTo>
                    <a:lnTo>
                      <a:pt x="0" y="8466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" name="フリーフォーム: 図形 57">
                <a:extLst>
                  <a:ext uri="{FF2B5EF4-FFF2-40B4-BE49-F238E27FC236}">
                    <a16:creationId xmlns:a16="http://schemas.microsoft.com/office/drawing/2014/main" id="{619BD67A-716A-4313-B962-57A57B602F47}"/>
                  </a:ext>
                </a:extLst>
              </p:cNvPr>
              <p:cNvSpPr/>
              <p:nvPr/>
            </p:nvSpPr>
            <p:spPr>
              <a:xfrm rot="1800000">
                <a:off x="3893813" y="5353082"/>
                <a:ext cx="1978737" cy="205988"/>
              </a:xfrm>
              <a:custGeom>
                <a:avLst/>
                <a:gdLst>
                  <a:gd name="connsiteX0" fmla="*/ 5603 w 1978737"/>
                  <a:gd name="connsiteY0" fmla="*/ 1092 h 205988"/>
                  <a:gd name="connsiteX1" fmla="*/ 390837 w 1978737"/>
                  <a:gd name="connsiteY1" fmla="*/ 145025 h 205988"/>
                  <a:gd name="connsiteX2" fmla="*/ 767603 w 1978737"/>
                  <a:gd name="connsiteY2" fmla="*/ 94225 h 205988"/>
                  <a:gd name="connsiteX3" fmla="*/ 1182470 w 1978737"/>
                  <a:gd name="connsiteY3" fmla="*/ 13792 h 205988"/>
                  <a:gd name="connsiteX4" fmla="*/ 1402603 w 1978737"/>
                  <a:gd name="connsiteY4" fmla="*/ 85759 h 205988"/>
                  <a:gd name="connsiteX5" fmla="*/ 1783603 w 1978737"/>
                  <a:gd name="connsiteY5" fmla="*/ 195825 h 205988"/>
                  <a:gd name="connsiteX6" fmla="*/ 1978337 w 1978737"/>
                  <a:gd name="connsiteY6" fmla="*/ 195825 h 205988"/>
                  <a:gd name="connsiteX7" fmla="*/ 1737037 w 1978737"/>
                  <a:gd name="connsiteY7" fmla="*/ 149259 h 205988"/>
                  <a:gd name="connsiteX8" fmla="*/ 1284070 w 1978737"/>
                  <a:gd name="connsiteY8" fmla="*/ 73059 h 205988"/>
                  <a:gd name="connsiteX9" fmla="*/ 776070 w 1978737"/>
                  <a:gd name="connsiteY9" fmla="*/ 64592 h 205988"/>
                  <a:gd name="connsiteX10" fmla="*/ 204570 w 1978737"/>
                  <a:gd name="connsiteY10" fmla="*/ 77292 h 205988"/>
                  <a:gd name="connsiteX11" fmla="*/ 5603 w 1978737"/>
                  <a:gd name="connsiteY11" fmla="*/ 1092 h 205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978737" h="205988">
                    <a:moveTo>
                      <a:pt x="5603" y="1092"/>
                    </a:moveTo>
                    <a:cubicBezTo>
                      <a:pt x="36647" y="12381"/>
                      <a:pt x="263837" y="129503"/>
                      <a:pt x="390837" y="145025"/>
                    </a:cubicBezTo>
                    <a:cubicBezTo>
                      <a:pt x="517837" y="160547"/>
                      <a:pt x="635664" y="116097"/>
                      <a:pt x="767603" y="94225"/>
                    </a:cubicBezTo>
                    <a:cubicBezTo>
                      <a:pt x="899542" y="72353"/>
                      <a:pt x="1076637" y="15203"/>
                      <a:pt x="1182470" y="13792"/>
                    </a:cubicBezTo>
                    <a:cubicBezTo>
                      <a:pt x="1288303" y="12381"/>
                      <a:pt x="1302414" y="55420"/>
                      <a:pt x="1402603" y="85759"/>
                    </a:cubicBezTo>
                    <a:cubicBezTo>
                      <a:pt x="1502792" y="116098"/>
                      <a:pt x="1687647" y="177481"/>
                      <a:pt x="1783603" y="195825"/>
                    </a:cubicBezTo>
                    <a:cubicBezTo>
                      <a:pt x="1879559" y="214169"/>
                      <a:pt x="1986098" y="203586"/>
                      <a:pt x="1978337" y="195825"/>
                    </a:cubicBezTo>
                    <a:cubicBezTo>
                      <a:pt x="1970576" y="188064"/>
                      <a:pt x="1737037" y="149259"/>
                      <a:pt x="1737037" y="149259"/>
                    </a:cubicBezTo>
                    <a:cubicBezTo>
                      <a:pt x="1621326" y="128798"/>
                      <a:pt x="1444231" y="87170"/>
                      <a:pt x="1284070" y="73059"/>
                    </a:cubicBezTo>
                    <a:cubicBezTo>
                      <a:pt x="1123909" y="58948"/>
                      <a:pt x="955987" y="63887"/>
                      <a:pt x="776070" y="64592"/>
                    </a:cubicBezTo>
                    <a:cubicBezTo>
                      <a:pt x="596153" y="65298"/>
                      <a:pt x="332275" y="85053"/>
                      <a:pt x="204570" y="77292"/>
                    </a:cubicBezTo>
                    <a:cubicBezTo>
                      <a:pt x="76865" y="69531"/>
                      <a:pt x="-25441" y="-10197"/>
                      <a:pt x="5603" y="1092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" name="フリーフォーム: 図形 58">
                <a:extLst>
                  <a:ext uri="{FF2B5EF4-FFF2-40B4-BE49-F238E27FC236}">
                    <a16:creationId xmlns:a16="http://schemas.microsoft.com/office/drawing/2014/main" id="{73CD44DC-8508-4762-8A5C-7579B5001AE6}"/>
                  </a:ext>
                </a:extLst>
              </p:cNvPr>
              <p:cNvSpPr/>
              <p:nvPr/>
            </p:nvSpPr>
            <p:spPr>
              <a:xfrm rot="1800000">
                <a:off x="3958044" y="5699629"/>
                <a:ext cx="165203" cy="283137"/>
              </a:xfrm>
              <a:custGeom>
                <a:avLst/>
                <a:gdLst>
                  <a:gd name="connsiteX0" fmla="*/ 165100 w 165203"/>
                  <a:gd name="connsiteY0" fmla="*/ 307 h 283137"/>
                  <a:gd name="connsiteX1" fmla="*/ 33867 w 165203"/>
                  <a:gd name="connsiteY1" fmla="*/ 114607 h 283137"/>
                  <a:gd name="connsiteX2" fmla="*/ 0 w 165203"/>
                  <a:gd name="connsiteY2" fmla="*/ 279707 h 283137"/>
                  <a:gd name="connsiteX3" fmla="*/ 33867 w 165203"/>
                  <a:gd name="connsiteY3" fmla="*/ 220441 h 283137"/>
                  <a:gd name="connsiteX4" fmla="*/ 55033 w 165203"/>
                  <a:gd name="connsiteY4" fmla="*/ 148474 h 283137"/>
                  <a:gd name="connsiteX5" fmla="*/ 165100 w 165203"/>
                  <a:gd name="connsiteY5" fmla="*/ 307 h 283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5203" h="283137">
                    <a:moveTo>
                      <a:pt x="165100" y="307"/>
                    </a:moveTo>
                    <a:cubicBezTo>
                      <a:pt x="161572" y="-5337"/>
                      <a:pt x="61384" y="68040"/>
                      <a:pt x="33867" y="114607"/>
                    </a:cubicBezTo>
                    <a:cubicBezTo>
                      <a:pt x="6350" y="161174"/>
                      <a:pt x="0" y="262068"/>
                      <a:pt x="0" y="279707"/>
                    </a:cubicBezTo>
                    <a:cubicBezTo>
                      <a:pt x="0" y="297346"/>
                      <a:pt x="24695" y="242313"/>
                      <a:pt x="33867" y="220441"/>
                    </a:cubicBezTo>
                    <a:cubicBezTo>
                      <a:pt x="43039" y="198569"/>
                      <a:pt x="28927" y="187985"/>
                      <a:pt x="55033" y="148474"/>
                    </a:cubicBezTo>
                    <a:cubicBezTo>
                      <a:pt x="81138" y="108963"/>
                      <a:pt x="168628" y="5951"/>
                      <a:pt x="165100" y="307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" name="フリーフォーム: 図形 59">
                <a:extLst>
                  <a:ext uri="{FF2B5EF4-FFF2-40B4-BE49-F238E27FC236}">
                    <a16:creationId xmlns:a16="http://schemas.microsoft.com/office/drawing/2014/main" id="{954F1816-5DCC-4C1E-8FB0-2F0A56A0A985}"/>
                  </a:ext>
                </a:extLst>
              </p:cNvPr>
              <p:cNvSpPr/>
              <p:nvPr/>
            </p:nvSpPr>
            <p:spPr>
              <a:xfrm rot="1800000" flipH="1">
                <a:off x="4860100" y="6220431"/>
                <a:ext cx="165203" cy="283137"/>
              </a:xfrm>
              <a:custGeom>
                <a:avLst/>
                <a:gdLst>
                  <a:gd name="connsiteX0" fmla="*/ 165100 w 165203"/>
                  <a:gd name="connsiteY0" fmla="*/ 307 h 283137"/>
                  <a:gd name="connsiteX1" fmla="*/ 33867 w 165203"/>
                  <a:gd name="connsiteY1" fmla="*/ 114607 h 283137"/>
                  <a:gd name="connsiteX2" fmla="*/ 0 w 165203"/>
                  <a:gd name="connsiteY2" fmla="*/ 279707 h 283137"/>
                  <a:gd name="connsiteX3" fmla="*/ 33867 w 165203"/>
                  <a:gd name="connsiteY3" fmla="*/ 220441 h 283137"/>
                  <a:gd name="connsiteX4" fmla="*/ 55033 w 165203"/>
                  <a:gd name="connsiteY4" fmla="*/ 148474 h 283137"/>
                  <a:gd name="connsiteX5" fmla="*/ 165100 w 165203"/>
                  <a:gd name="connsiteY5" fmla="*/ 307 h 283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5203" h="283137">
                    <a:moveTo>
                      <a:pt x="165100" y="307"/>
                    </a:moveTo>
                    <a:cubicBezTo>
                      <a:pt x="161572" y="-5337"/>
                      <a:pt x="61384" y="68040"/>
                      <a:pt x="33867" y="114607"/>
                    </a:cubicBezTo>
                    <a:cubicBezTo>
                      <a:pt x="6350" y="161174"/>
                      <a:pt x="0" y="262068"/>
                      <a:pt x="0" y="279707"/>
                    </a:cubicBezTo>
                    <a:cubicBezTo>
                      <a:pt x="0" y="297346"/>
                      <a:pt x="24695" y="242313"/>
                      <a:pt x="33867" y="220441"/>
                    </a:cubicBezTo>
                    <a:cubicBezTo>
                      <a:pt x="43039" y="198569"/>
                      <a:pt x="28927" y="187985"/>
                      <a:pt x="55033" y="148474"/>
                    </a:cubicBezTo>
                    <a:cubicBezTo>
                      <a:pt x="81138" y="108963"/>
                      <a:pt x="168628" y="5951"/>
                      <a:pt x="165100" y="307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" name="フリーフォーム: 図形 60">
                <a:extLst>
                  <a:ext uri="{FF2B5EF4-FFF2-40B4-BE49-F238E27FC236}">
                    <a16:creationId xmlns:a16="http://schemas.microsoft.com/office/drawing/2014/main" id="{73E1B733-0C74-4CCB-92C4-745B403D964C}"/>
                  </a:ext>
                </a:extLst>
              </p:cNvPr>
              <p:cNvSpPr/>
              <p:nvPr/>
            </p:nvSpPr>
            <p:spPr>
              <a:xfrm rot="1800000" flipH="1">
                <a:off x="4199834" y="5839226"/>
                <a:ext cx="165203" cy="283137"/>
              </a:xfrm>
              <a:custGeom>
                <a:avLst/>
                <a:gdLst>
                  <a:gd name="connsiteX0" fmla="*/ 165100 w 165203"/>
                  <a:gd name="connsiteY0" fmla="*/ 307 h 283137"/>
                  <a:gd name="connsiteX1" fmla="*/ 33867 w 165203"/>
                  <a:gd name="connsiteY1" fmla="*/ 114607 h 283137"/>
                  <a:gd name="connsiteX2" fmla="*/ 0 w 165203"/>
                  <a:gd name="connsiteY2" fmla="*/ 279707 h 283137"/>
                  <a:gd name="connsiteX3" fmla="*/ 33867 w 165203"/>
                  <a:gd name="connsiteY3" fmla="*/ 220441 h 283137"/>
                  <a:gd name="connsiteX4" fmla="*/ 55033 w 165203"/>
                  <a:gd name="connsiteY4" fmla="*/ 148474 h 283137"/>
                  <a:gd name="connsiteX5" fmla="*/ 165100 w 165203"/>
                  <a:gd name="connsiteY5" fmla="*/ 307 h 283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5203" h="283137">
                    <a:moveTo>
                      <a:pt x="165100" y="307"/>
                    </a:moveTo>
                    <a:cubicBezTo>
                      <a:pt x="161572" y="-5337"/>
                      <a:pt x="61384" y="68040"/>
                      <a:pt x="33867" y="114607"/>
                    </a:cubicBezTo>
                    <a:cubicBezTo>
                      <a:pt x="6350" y="161174"/>
                      <a:pt x="0" y="262068"/>
                      <a:pt x="0" y="279707"/>
                    </a:cubicBezTo>
                    <a:cubicBezTo>
                      <a:pt x="0" y="297346"/>
                      <a:pt x="24695" y="242313"/>
                      <a:pt x="33867" y="220441"/>
                    </a:cubicBezTo>
                    <a:cubicBezTo>
                      <a:pt x="43039" y="198569"/>
                      <a:pt x="28927" y="187985"/>
                      <a:pt x="55033" y="148474"/>
                    </a:cubicBezTo>
                    <a:cubicBezTo>
                      <a:pt x="81138" y="108963"/>
                      <a:pt x="168628" y="5951"/>
                      <a:pt x="165100" y="307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" name="フリーフォーム: 図形 61">
                <a:extLst>
                  <a:ext uri="{FF2B5EF4-FFF2-40B4-BE49-F238E27FC236}">
                    <a16:creationId xmlns:a16="http://schemas.microsoft.com/office/drawing/2014/main" id="{947C19D2-202D-4B4A-85D3-B559C40E5A46}"/>
                  </a:ext>
                </a:extLst>
              </p:cNvPr>
              <p:cNvSpPr/>
              <p:nvPr/>
            </p:nvSpPr>
            <p:spPr>
              <a:xfrm rot="1800000">
                <a:off x="4654689" y="6101837"/>
                <a:ext cx="165203" cy="283137"/>
              </a:xfrm>
              <a:custGeom>
                <a:avLst/>
                <a:gdLst>
                  <a:gd name="connsiteX0" fmla="*/ 165100 w 165203"/>
                  <a:gd name="connsiteY0" fmla="*/ 307 h 283137"/>
                  <a:gd name="connsiteX1" fmla="*/ 33867 w 165203"/>
                  <a:gd name="connsiteY1" fmla="*/ 114607 h 283137"/>
                  <a:gd name="connsiteX2" fmla="*/ 0 w 165203"/>
                  <a:gd name="connsiteY2" fmla="*/ 279707 h 283137"/>
                  <a:gd name="connsiteX3" fmla="*/ 33867 w 165203"/>
                  <a:gd name="connsiteY3" fmla="*/ 220441 h 283137"/>
                  <a:gd name="connsiteX4" fmla="*/ 55033 w 165203"/>
                  <a:gd name="connsiteY4" fmla="*/ 148474 h 283137"/>
                  <a:gd name="connsiteX5" fmla="*/ 165100 w 165203"/>
                  <a:gd name="connsiteY5" fmla="*/ 307 h 283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5203" h="283137">
                    <a:moveTo>
                      <a:pt x="165100" y="307"/>
                    </a:moveTo>
                    <a:cubicBezTo>
                      <a:pt x="161572" y="-5337"/>
                      <a:pt x="61384" y="68040"/>
                      <a:pt x="33867" y="114607"/>
                    </a:cubicBezTo>
                    <a:cubicBezTo>
                      <a:pt x="6350" y="161174"/>
                      <a:pt x="0" y="262068"/>
                      <a:pt x="0" y="279707"/>
                    </a:cubicBezTo>
                    <a:cubicBezTo>
                      <a:pt x="0" y="297346"/>
                      <a:pt x="24695" y="242313"/>
                      <a:pt x="33867" y="220441"/>
                    </a:cubicBezTo>
                    <a:cubicBezTo>
                      <a:pt x="43039" y="198569"/>
                      <a:pt x="28927" y="187985"/>
                      <a:pt x="55033" y="148474"/>
                    </a:cubicBezTo>
                    <a:cubicBezTo>
                      <a:pt x="81138" y="108963"/>
                      <a:pt x="168628" y="5951"/>
                      <a:pt x="165100" y="307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" name="フリーフォーム: 図形 62">
                <a:extLst>
                  <a:ext uri="{FF2B5EF4-FFF2-40B4-BE49-F238E27FC236}">
                    <a16:creationId xmlns:a16="http://schemas.microsoft.com/office/drawing/2014/main" id="{8E62EAEE-99D5-43AE-9F4A-C92C60BB66BE}"/>
                  </a:ext>
                </a:extLst>
              </p:cNvPr>
              <p:cNvSpPr/>
              <p:nvPr/>
            </p:nvSpPr>
            <p:spPr>
              <a:xfrm rot="1800000">
                <a:off x="4473691" y="4656081"/>
                <a:ext cx="1717387" cy="53955"/>
              </a:xfrm>
              <a:custGeom>
                <a:avLst/>
                <a:gdLst>
                  <a:gd name="connsiteX0" fmla="*/ 1533 w 1717387"/>
                  <a:gd name="connsiteY0" fmla="*/ 15855 h 99564"/>
                  <a:gd name="connsiteX1" fmla="*/ 477783 w 1717387"/>
                  <a:gd name="connsiteY1" fmla="*/ 69830 h 99564"/>
                  <a:gd name="connsiteX2" fmla="*/ 1233433 w 1717387"/>
                  <a:gd name="connsiteY2" fmla="*/ 98405 h 99564"/>
                  <a:gd name="connsiteX3" fmla="*/ 1712858 w 1717387"/>
                  <a:gd name="connsiteY3" fmla="*/ 31730 h 99564"/>
                  <a:gd name="connsiteX4" fmla="*/ 1449333 w 1717387"/>
                  <a:gd name="connsiteY4" fmla="*/ 53955 h 99564"/>
                  <a:gd name="connsiteX5" fmla="*/ 1036583 w 1717387"/>
                  <a:gd name="connsiteY5" fmla="*/ 53955 h 99564"/>
                  <a:gd name="connsiteX6" fmla="*/ 350783 w 1717387"/>
                  <a:gd name="connsiteY6" fmla="*/ 3155 h 99564"/>
                  <a:gd name="connsiteX7" fmla="*/ 1533 w 1717387"/>
                  <a:gd name="connsiteY7" fmla="*/ 15855 h 995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17387" h="99564">
                    <a:moveTo>
                      <a:pt x="1533" y="15855"/>
                    </a:moveTo>
                    <a:cubicBezTo>
                      <a:pt x="22700" y="26968"/>
                      <a:pt x="272466" y="56072"/>
                      <a:pt x="477783" y="69830"/>
                    </a:cubicBezTo>
                    <a:cubicBezTo>
                      <a:pt x="683100" y="83588"/>
                      <a:pt x="1027587" y="104755"/>
                      <a:pt x="1233433" y="98405"/>
                    </a:cubicBezTo>
                    <a:cubicBezTo>
                      <a:pt x="1439279" y="92055"/>
                      <a:pt x="1676875" y="39138"/>
                      <a:pt x="1712858" y="31730"/>
                    </a:cubicBezTo>
                    <a:cubicBezTo>
                      <a:pt x="1748841" y="24322"/>
                      <a:pt x="1562045" y="50251"/>
                      <a:pt x="1449333" y="53955"/>
                    </a:cubicBezTo>
                    <a:cubicBezTo>
                      <a:pt x="1336621" y="57659"/>
                      <a:pt x="1219675" y="62422"/>
                      <a:pt x="1036583" y="53955"/>
                    </a:cubicBezTo>
                    <a:cubicBezTo>
                      <a:pt x="853491" y="45488"/>
                      <a:pt x="519058" y="11622"/>
                      <a:pt x="350783" y="3155"/>
                    </a:cubicBezTo>
                    <a:cubicBezTo>
                      <a:pt x="182508" y="-5312"/>
                      <a:pt x="-19634" y="4742"/>
                      <a:pt x="1533" y="15855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4" name="フリーフォーム: 図形 63">
                <a:extLst>
                  <a:ext uri="{FF2B5EF4-FFF2-40B4-BE49-F238E27FC236}">
                    <a16:creationId xmlns:a16="http://schemas.microsoft.com/office/drawing/2014/main" id="{2D216739-62D7-4072-B066-82A7857BD573}"/>
                  </a:ext>
                </a:extLst>
              </p:cNvPr>
              <p:cNvSpPr/>
              <p:nvPr/>
            </p:nvSpPr>
            <p:spPr>
              <a:xfrm rot="1800000" flipV="1">
                <a:off x="4414528" y="4764904"/>
                <a:ext cx="1717387" cy="53955"/>
              </a:xfrm>
              <a:custGeom>
                <a:avLst/>
                <a:gdLst>
                  <a:gd name="connsiteX0" fmla="*/ 1533 w 1717387"/>
                  <a:gd name="connsiteY0" fmla="*/ 15855 h 99564"/>
                  <a:gd name="connsiteX1" fmla="*/ 477783 w 1717387"/>
                  <a:gd name="connsiteY1" fmla="*/ 69830 h 99564"/>
                  <a:gd name="connsiteX2" fmla="*/ 1233433 w 1717387"/>
                  <a:gd name="connsiteY2" fmla="*/ 98405 h 99564"/>
                  <a:gd name="connsiteX3" fmla="*/ 1712858 w 1717387"/>
                  <a:gd name="connsiteY3" fmla="*/ 31730 h 99564"/>
                  <a:gd name="connsiteX4" fmla="*/ 1449333 w 1717387"/>
                  <a:gd name="connsiteY4" fmla="*/ 53955 h 99564"/>
                  <a:gd name="connsiteX5" fmla="*/ 1036583 w 1717387"/>
                  <a:gd name="connsiteY5" fmla="*/ 53955 h 99564"/>
                  <a:gd name="connsiteX6" fmla="*/ 350783 w 1717387"/>
                  <a:gd name="connsiteY6" fmla="*/ 3155 h 99564"/>
                  <a:gd name="connsiteX7" fmla="*/ 1533 w 1717387"/>
                  <a:gd name="connsiteY7" fmla="*/ 15855 h 995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17387" h="99564">
                    <a:moveTo>
                      <a:pt x="1533" y="15855"/>
                    </a:moveTo>
                    <a:cubicBezTo>
                      <a:pt x="22700" y="26968"/>
                      <a:pt x="272466" y="56072"/>
                      <a:pt x="477783" y="69830"/>
                    </a:cubicBezTo>
                    <a:cubicBezTo>
                      <a:pt x="683100" y="83588"/>
                      <a:pt x="1027587" y="104755"/>
                      <a:pt x="1233433" y="98405"/>
                    </a:cubicBezTo>
                    <a:cubicBezTo>
                      <a:pt x="1439279" y="92055"/>
                      <a:pt x="1676875" y="39138"/>
                      <a:pt x="1712858" y="31730"/>
                    </a:cubicBezTo>
                    <a:cubicBezTo>
                      <a:pt x="1748841" y="24322"/>
                      <a:pt x="1562045" y="50251"/>
                      <a:pt x="1449333" y="53955"/>
                    </a:cubicBezTo>
                    <a:cubicBezTo>
                      <a:pt x="1336621" y="57659"/>
                      <a:pt x="1219675" y="62422"/>
                      <a:pt x="1036583" y="53955"/>
                    </a:cubicBezTo>
                    <a:cubicBezTo>
                      <a:pt x="853491" y="45488"/>
                      <a:pt x="519058" y="11622"/>
                      <a:pt x="350783" y="3155"/>
                    </a:cubicBezTo>
                    <a:cubicBezTo>
                      <a:pt x="182508" y="-5312"/>
                      <a:pt x="-19634" y="4742"/>
                      <a:pt x="1533" y="15855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" name="フリーフォーム: 図形 64">
                <a:extLst>
                  <a:ext uri="{FF2B5EF4-FFF2-40B4-BE49-F238E27FC236}">
                    <a16:creationId xmlns:a16="http://schemas.microsoft.com/office/drawing/2014/main" id="{DB6AB692-95B2-4932-B1F4-390C499B080C}"/>
                  </a:ext>
                </a:extLst>
              </p:cNvPr>
              <p:cNvSpPr/>
              <p:nvPr/>
            </p:nvSpPr>
            <p:spPr>
              <a:xfrm rot="1800000">
                <a:off x="4353634" y="4864026"/>
                <a:ext cx="1717387" cy="53955"/>
              </a:xfrm>
              <a:custGeom>
                <a:avLst/>
                <a:gdLst>
                  <a:gd name="connsiteX0" fmla="*/ 1533 w 1717387"/>
                  <a:gd name="connsiteY0" fmla="*/ 15855 h 99564"/>
                  <a:gd name="connsiteX1" fmla="*/ 477783 w 1717387"/>
                  <a:gd name="connsiteY1" fmla="*/ 69830 h 99564"/>
                  <a:gd name="connsiteX2" fmla="*/ 1233433 w 1717387"/>
                  <a:gd name="connsiteY2" fmla="*/ 98405 h 99564"/>
                  <a:gd name="connsiteX3" fmla="*/ 1712858 w 1717387"/>
                  <a:gd name="connsiteY3" fmla="*/ 31730 h 99564"/>
                  <a:gd name="connsiteX4" fmla="*/ 1449333 w 1717387"/>
                  <a:gd name="connsiteY4" fmla="*/ 53955 h 99564"/>
                  <a:gd name="connsiteX5" fmla="*/ 1036583 w 1717387"/>
                  <a:gd name="connsiteY5" fmla="*/ 53955 h 99564"/>
                  <a:gd name="connsiteX6" fmla="*/ 350783 w 1717387"/>
                  <a:gd name="connsiteY6" fmla="*/ 3155 h 99564"/>
                  <a:gd name="connsiteX7" fmla="*/ 1533 w 1717387"/>
                  <a:gd name="connsiteY7" fmla="*/ 15855 h 995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17387" h="99564">
                    <a:moveTo>
                      <a:pt x="1533" y="15855"/>
                    </a:moveTo>
                    <a:cubicBezTo>
                      <a:pt x="22700" y="26968"/>
                      <a:pt x="272466" y="56072"/>
                      <a:pt x="477783" y="69830"/>
                    </a:cubicBezTo>
                    <a:cubicBezTo>
                      <a:pt x="683100" y="83588"/>
                      <a:pt x="1027587" y="104755"/>
                      <a:pt x="1233433" y="98405"/>
                    </a:cubicBezTo>
                    <a:cubicBezTo>
                      <a:pt x="1439279" y="92055"/>
                      <a:pt x="1676875" y="39138"/>
                      <a:pt x="1712858" y="31730"/>
                    </a:cubicBezTo>
                    <a:cubicBezTo>
                      <a:pt x="1748841" y="24322"/>
                      <a:pt x="1562045" y="50251"/>
                      <a:pt x="1449333" y="53955"/>
                    </a:cubicBezTo>
                    <a:cubicBezTo>
                      <a:pt x="1336621" y="57659"/>
                      <a:pt x="1219675" y="62422"/>
                      <a:pt x="1036583" y="53955"/>
                    </a:cubicBezTo>
                    <a:cubicBezTo>
                      <a:pt x="853491" y="45488"/>
                      <a:pt x="519058" y="11622"/>
                      <a:pt x="350783" y="3155"/>
                    </a:cubicBezTo>
                    <a:cubicBezTo>
                      <a:pt x="182508" y="-5312"/>
                      <a:pt x="-19634" y="4742"/>
                      <a:pt x="1533" y="15855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" name="フリーフォーム: 図形 65">
                <a:extLst>
                  <a:ext uri="{FF2B5EF4-FFF2-40B4-BE49-F238E27FC236}">
                    <a16:creationId xmlns:a16="http://schemas.microsoft.com/office/drawing/2014/main" id="{4D3BF2FB-4F04-448A-B940-82F11A2EAF06}"/>
                  </a:ext>
                </a:extLst>
              </p:cNvPr>
              <p:cNvSpPr/>
              <p:nvPr/>
            </p:nvSpPr>
            <p:spPr>
              <a:xfrm rot="1800000" flipV="1">
                <a:off x="4294471" y="4972849"/>
                <a:ext cx="1717387" cy="53955"/>
              </a:xfrm>
              <a:custGeom>
                <a:avLst/>
                <a:gdLst>
                  <a:gd name="connsiteX0" fmla="*/ 1533 w 1717387"/>
                  <a:gd name="connsiteY0" fmla="*/ 15855 h 99564"/>
                  <a:gd name="connsiteX1" fmla="*/ 477783 w 1717387"/>
                  <a:gd name="connsiteY1" fmla="*/ 69830 h 99564"/>
                  <a:gd name="connsiteX2" fmla="*/ 1233433 w 1717387"/>
                  <a:gd name="connsiteY2" fmla="*/ 98405 h 99564"/>
                  <a:gd name="connsiteX3" fmla="*/ 1712858 w 1717387"/>
                  <a:gd name="connsiteY3" fmla="*/ 31730 h 99564"/>
                  <a:gd name="connsiteX4" fmla="*/ 1449333 w 1717387"/>
                  <a:gd name="connsiteY4" fmla="*/ 53955 h 99564"/>
                  <a:gd name="connsiteX5" fmla="*/ 1036583 w 1717387"/>
                  <a:gd name="connsiteY5" fmla="*/ 53955 h 99564"/>
                  <a:gd name="connsiteX6" fmla="*/ 350783 w 1717387"/>
                  <a:gd name="connsiteY6" fmla="*/ 3155 h 99564"/>
                  <a:gd name="connsiteX7" fmla="*/ 1533 w 1717387"/>
                  <a:gd name="connsiteY7" fmla="*/ 15855 h 995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17387" h="99564">
                    <a:moveTo>
                      <a:pt x="1533" y="15855"/>
                    </a:moveTo>
                    <a:cubicBezTo>
                      <a:pt x="22700" y="26968"/>
                      <a:pt x="272466" y="56072"/>
                      <a:pt x="477783" y="69830"/>
                    </a:cubicBezTo>
                    <a:cubicBezTo>
                      <a:pt x="683100" y="83588"/>
                      <a:pt x="1027587" y="104755"/>
                      <a:pt x="1233433" y="98405"/>
                    </a:cubicBezTo>
                    <a:cubicBezTo>
                      <a:pt x="1439279" y="92055"/>
                      <a:pt x="1676875" y="39138"/>
                      <a:pt x="1712858" y="31730"/>
                    </a:cubicBezTo>
                    <a:cubicBezTo>
                      <a:pt x="1748841" y="24322"/>
                      <a:pt x="1562045" y="50251"/>
                      <a:pt x="1449333" y="53955"/>
                    </a:cubicBezTo>
                    <a:cubicBezTo>
                      <a:pt x="1336621" y="57659"/>
                      <a:pt x="1219675" y="62422"/>
                      <a:pt x="1036583" y="53955"/>
                    </a:cubicBezTo>
                    <a:cubicBezTo>
                      <a:pt x="853491" y="45488"/>
                      <a:pt x="519058" y="11622"/>
                      <a:pt x="350783" y="3155"/>
                    </a:cubicBezTo>
                    <a:cubicBezTo>
                      <a:pt x="182508" y="-5312"/>
                      <a:pt x="-19634" y="4742"/>
                      <a:pt x="1533" y="15855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" name="フリーフォーム: 図形 66">
                <a:extLst>
                  <a:ext uri="{FF2B5EF4-FFF2-40B4-BE49-F238E27FC236}">
                    <a16:creationId xmlns:a16="http://schemas.microsoft.com/office/drawing/2014/main" id="{480A76EE-4FCA-482A-95BE-DDECB2ECE18C}"/>
                  </a:ext>
                </a:extLst>
              </p:cNvPr>
              <p:cNvSpPr/>
              <p:nvPr/>
            </p:nvSpPr>
            <p:spPr>
              <a:xfrm rot="1800000">
                <a:off x="7533110" y="2226926"/>
                <a:ext cx="154966" cy="403901"/>
              </a:xfrm>
              <a:custGeom>
                <a:avLst/>
                <a:gdLst>
                  <a:gd name="connsiteX0" fmla="*/ 27 w 154966"/>
                  <a:gd name="connsiteY0" fmla="*/ 2336 h 403901"/>
                  <a:gd name="connsiteX1" fmla="*/ 79402 w 154966"/>
                  <a:gd name="connsiteY1" fmla="*/ 224586 h 403901"/>
                  <a:gd name="connsiteX2" fmla="*/ 82577 w 154966"/>
                  <a:gd name="connsiteY2" fmla="*/ 373811 h 403901"/>
                  <a:gd name="connsiteX3" fmla="*/ 82577 w 154966"/>
                  <a:gd name="connsiteY3" fmla="*/ 402386 h 403901"/>
                  <a:gd name="connsiteX4" fmla="*/ 136552 w 154966"/>
                  <a:gd name="connsiteY4" fmla="*/ 348411 h 403901"/>
                  <a:gd name="connsiteX5" fmla="*/ 152427 w 154966"/>
                  <a:gd name="connsiteY5" fmla="*/ 269036 h 403901"/>
                  <a:gd name="connsiteX6" fmla="*/ 88927 w 154966"/>
                  <a:gd name="connsiteY6" fmla="*/ 116636 h 403901"/>
                  <a:gd name="connsiteX7" fmla="*/ 27 w 154966"/>
                  <a:gd name="connsiteY7" fmla="*/ 2336 h 4039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4966" h="403901">
                    <a:moveTo>
                      <a:pt x="27" y="2336"/>
                    </a:moveTo>
                    <a:cubicBezTo>
                      <a:pt x="-1561" y="20328"/>
                      <a:pt x="65644" y="162674"/>
                      <a:pt x="79402" y="224586"/>
                    </a:cubicBezTo>
                    <a:cubicBezTo>
                      <a:pt x="93160" y="286498"/>
                      <a:pt x="82048" y="344178"/>
                      <a:pt x="82577" y="373811"/>
                    </a:cubicBezTo>
                    <a:cubicBezTo>
                      <a:pt x="83106" y="403444"/>
                      <a:pt x="73581" y="406619"/>
                      <a:pt x="82577" y="402386"/>
                    </a:cubicBezTo>
                    <a:cubicBezTo>
                      <a:pt x="91573" y="398153"/>
                      <a:pt x="124910" y="370636"/>
                      <a:pt x="136552" y="348411"/>
                    </a:cubicBezTo>
                    <a:cubicBezTo>
                      <a:pt x="148194" y="326186"/>
                      <a:pt x="160365" y="307665"/>
                      <a:pt x="152427" y="269036"/>
                    </a:cubicBezTo>
                    <a:cubicBezTo>
                      <a:pt x="144490" y="230407"/>
                      <a:pt x="111152" y="158440"/>
                      <a:pt x="88927" y="116636"/>
                    </a:cubicBezTo>
                    <a:cubicBezTo>
                      <a:pt x="66702" y="74832"/>
                      <a:pt x="1615" y="-15656"/>
                      <a:pt x="27" y="2336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" name="フリーフォーム: 図形 67">
                <a:extLst>
                  <a:ext uri="{FF2B5EF4-FFF2-40B4-BE49-F238E27FC236}">
                    <a16:creationId xmlns:a16="http://schemas.microsoft.com/office/drawing/2014/main" id="{ECD9A805-4EBB-4FB9-B30E-DBB99A9D1320}"/>
                  </a:ext>
                </a:extLst>
              </p:cNvPr>
              <p:cNvSpPr/>
              <p:nvPr/>
            </p:nvSpPr>
            <p:spPr>
              <a:xfrm rot="1800000">
                <a:off x="7161451" y="3089663"/>
                <a:ext cx="184527" cy="112304"/>
              </a:xfrm>
              <a:custGeom>
                <a:avLst/>
                <a:gdLst>
                  <a:gd name="connsiteX0" fmla="*/ 184479 w 184527"/>
                  <a:gd name="connsiteY0" fmla="*/ 186 h 112304"/>
                  <a:gd name="connsiteX1" fmla="*/ 41604 w 184527"/>
                  <a:gd name="connsiteY1" fmla="*/ 50986 h 112304"/>
                  <a:gd name="connsiteX2" fmla="*/ 329 w 184527"/>
                  <a:gd name="connsiteY2" fmla="*/ 95436 h 112304"/>
                  <a:gd name="connsiteX3" fmla="*/ 57479 w 184527"/>
                  <a:gd name="connsiteY3" fmla="*/ 111311 h 112304"/>
                  <a:gd name="connsiteX4" fmla="*/ 57479 w 184527"/>
                  <a:gd name="connsiteY4" fmla="*/ 70036 h 112304"/>
                  <a:gd name="connsiteX5" fmla="*/ 184479 w 184527"/>
                  <a:gd name="connsiteY5" fmla="*/ 186 h 112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4527" h="112304">
                    <a:moveTo>
                      <a:pt x="184479" y="186"/>
                    </a:moveTo>
                    <a:cubicBezTo>
                      <a:pt x="181833" y="-2989"/>
                      <a:pt x="72296" y="35111"/>
                      <a:pt x="41604" y="50986"/>
                    </a:cubicBezTo>
                    <a:cubicBezTo>
                      <a:pt x="10912" y="66861"/>
                      <a:pt x="-2317" y="85382"/>
                      <a:pt x="329" y="95436"/>
                    </a:cubicBezTo>
                    <a:cubicBezTo>
                      <a:pt x="2975" y="105490"/>
                      <a:pt x="47954" y="115544"/>
                      <a:pt x="57479" y="111311"/>
                    </a:cubicBezTo>
                    <a:cubicBezTo>
                      <a:pt x="67004" y="107078"/>
                      <a:pt x="33666" y="85911"/>
                      <a:pt x="57479" y="70036"/>
                    </a:cubicBezTo>
                    <a:cubicBezTo>
                      <a:pt x="81291" y="54161"/>
                      <a:pt x="187125" y="3361"/>
                      <a:pt x="184479" y="186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" name="フリーフォーム: 図形 68">
                <a:extLst>
                  <a:ext uri="{FF2B5EF4-FFF2-40B4-BE49-F238E27FC236}">
                    <a16:creationId xmlns:a16="http://schemas.microsoft.com/office/drawing/2014/main" id="{C1A02ACA-F797-48D3-9186-1FB7D98A2938}"/>
                  </a:ext>
                </a:extLst>
              </p:cNvPr>
              <p:cNvSpPr/>
              <p:nvPr/>
            </p:nvSpPr>
            <p:spPr>
              <a:xfrm rot="1800000">
                <a:off x="6494419" y="1393365"/>
                <a:ext cx="1320066" cy="246522"/>
              </a:xfrm>
              <a:custGeom>
                <a:avLst/>
                <a:gdLst>
                  <a:gd name="connsiteX0" fmla="*/ 1807 w 1320066"/>
                  <a:gd name="connsiteY0" fmla="*/ 206208 h 246522"/>
                  <a:gd name="connsiteX1" fmla="*/ 278032 w 1320066"/>
                  <a:gd name="connsiteY1" fmla="*/ 53808 h 246522"/>
                  <a:gd name="connsiteX2" fmla="*/ 608232 w 1320066"/>
                  <a:gd name="connsiteY2" fmla="*/ 37933 h 246522"/>
                  <a:gd name="connsiteX3" fmla="*/ 1040032 w 1320066"/>
                  <a:gd name="connsiteY3" fmla="*/ 50633 h 246522"/>
                  <a:gd name="connsiteX4" fmla="*/ 1160682 w 1320066"/>
                  <a:gd name="connsiteY4" fmla="*/ 101433 h 246522"/>
                  <a:gd name="connsiteX5" fmla="*/ 1316257 w 1320066"/>
                  <a:gd name="connsiteY5" fmla="*/ 244308 h 246522"/>
                  <a:gd name="connsiteX6" fmla="*/ 1262282 w 1320066"/>
                  <a:gd name="connsiteY6" fmla="*/ 180808 h 246522"/>
                  <a:gd name="connsiteX7" fmla="*/ 1151157 w 1320066"/>
                  <a:gd name="connsiteY7" fmla="*/ 79208 h 246522"/>
                  <a:gd name="connsiteX8" fmla="*/ 998757 w 1320066"/>
                  <a:gd name="connsiteY8" fmla="*/ 9358 h 246522"/>
                  <a:gd name="connsiteX9" fmla="*/ 385982 w 1320066"/>
                  <a:gd name="connsiteY9" fmla="*/ 6183 h 246522"/>
                  <a:gd name="connsiteX10" fmla="*/ 170082 w 1320066"/>
                  <a:gd name="connsiteY10" fmla="*/ 60158 h 246522"/>
                  <a:gd name="connsiteX11" fmla="*/ 1807 w 1320066"/>
                  <a:gd name="connsiteY11" fmla="*/ 206208 h 2465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320066" h="246522">
                    <a:moveTo>
                      <a:pt x="1807" y="206208"/>
                    </a:moveTo>
                    <a:cubicBezTo>
                      <a:pt x="19798" y="205150"/>
                      <a:pt x="176961" y="81854"/>
                      <a:pt x="278032" y="53808"/>
                    </a:cubicBezTo>
                    <a:cubicBezTo>
                      <a:pt x="379103" y="25762"/>
                      <a:pt x="481232" y="38462"/>
                      <a:pt x="608232" y="37933"/>
                    </a:cubicBezTo>
                    <a:cubicBezTo>
                      <a:pt x="735232" y="37404"/>
                      <a:pt x="947957" y="40050"/>
                      <a:pt x="1040032" y="50633"/>
                    </a:cubicBezTo>
                    <a:cubicBezTo>
                      <a:pt x="1132107" y="61216"/>
                      <a:pt x="1114645" y="69154"/>
                      <a:pt x="1160682" y="101433"/>
                    </a:cubicBezTo>
                    <a:cubicBezTo>
                      <a:pt x="1206719" y="133712"/>
                      <a:pt x="1299324" y="231079"/>
                      <a:pt x="1316257" y="244308"/>
                    </a:cubicBezTo>
                    <a:cubicBezTo>
                      <a:pt x="1333190" y="257537"/>
                      <a:pt x="1289799" y="208325"/>
                      <a:pt x="1262282" y="180808"/>
                    </a:cubicBezTo>
                    <a:cubicBezTo>
                      <a:pt x="1234765" y="153291"/>
                      <a:pt x="1195078" y="107783"/>
                      <a:pt x="1151157" y="79208"/>
                    </a:cubicBezTo>
                    <a:cubicBezTo>
                      <a:pt x="1107236" y="50633"/>
                      <a:pt x="1126286" y="21529"/>
                      <a:pt x="998757" y="9358"/>
                    </a:cubicBezTo>
                    <a:cubicBezTo>
                      <a:pt x="871228" y="-2813"/>
                      <a:pt x="524094" y="-2284"/>
                      <a:pt x="385982" y="6183"/>
                    </a:cubicBezTo>
                    <a:cubicBezTo>
                      <a:pt x="247870" y="14650"/>
                      <a:pt x="235699" y="29996"/>
                      <a:pt x="170082" y="60158"/>
                    </a:cubicBezTo>
                    <a:cubicBezTo>
                      <a:pt x="104465" y="90320"/>
                      <a:pt x="-16184" y="207266"/>
                      <a:pt x="1807" y="206208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" name="フリーフォーム: 図形 69">
                <a:extLst>
                  <a:ext uri="{FF2B5EF4-FFF2-40B4-BE49-F238E27FC236}">
                    <a16:creationId xmlns:a16="http://schemas.microsoft.com/office/drawing/2014/main" id="{168533D6-0F41-4C79-9604-BFDD8C2F5BBD}"/>
                  </a:ext>
                </a:extLst>
              </p:cNvPr>
              <p:cNvSpPr/>
              <p:nvPr/>
            </p:nvSpPr>
            <p:spPr>
              <a:xfrm rot="1800000">
                <a:off x="7755930" y="788911"/>
                <a:ext cx="169302" cy="600517"/>
              </a:xfrm>
              <a:custGeom>
                <a:avLst/>
                <a:gdLst>
                  <a:gd name="connsiteX0" fmla="*/ 86290 w 169302"/>
                  <a:gd name="connsiteY0" fmla="*/ 25 h 600517"/>
                  <a:gd name="connsiteX1" fmla="*/ 60890 w 169302"/>
                  <a:gd name="connsiteY1" fmla="*/ 160891 h 600517"/>
                  <a:gd name="connsiteX2" fmla="*/ 58773 w 169302"/>
                  <a:gd name="connsiteY2" fmla="*/ 186291 h 600517"/>
                  <a:gd name="connsiteX3" fmla="*/ 1623 w 169302"/>
                  <a:gd name="connsiteY3" fmla="*/ 103741 h 600517"/>
                  <a:gd name="connsiteX4" fmla="*/ 16440 w 169302"/>
                  <a:gd name="connsiteY4" fmla="*/ 285775 h 600517"/>
                  <a:gd name="connsiteX5" fmla="*/ 24906 w 169302"/>
                  <a:gd name="connsiteY5" fmla="*/ 442408 h 600517"/>
                  <a:gd name="connsiteX6" fmla="*/ 5856 w 169302"/>
                  <a:gd name="connsiteY6" fmla="*/ 556708 h 600517"/>
                  <a:gd name="connsiteX7" fmla="*/ 109573 w 169302"/>
                  <a:gd name="connsiteY7" fmla="*/ 592691 h 600517"/>
                  <a:gd name="connsiteX8" fmla="*/ 162490 w 169302"/>
                  <a:gd name="connsiteY8" fmla="*/ 592691 h 600517"/>
                  <a:gd name="connsiteX9" fmla="*/ 168840 w 169302"/>
                  <a:gd name="connsiteY9" fmla="*/ 508025 h 600517"/>
                  <a:gd name="connsiteX10" fmla="*/ 164606 w 169302"/>
                  <a:gd name="connsiteY10" fmla="*/ 336575 h 600517"/>
                  <a:gd name="connsiteX11" fmla="*/ 160373 w 169302"/>
                  <a:gd name="connsiteY11" fmla="*/ 260375 h 600517"/>
                  <a:gd name="connsiteX12" fmla="*/ 145556 w 169302"/>
                  <a:gd name="connsiteY12" fmla="*/ 173591 h 600517"/>
                  <a:gd name="connsiteX13" fmla="*/ 86290 w 169302"/>
                  <a:gd name="connsiteY13" fmla="*/ 25 h 6005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9302" h="600517">
                    <a:moveTo>
                      <a:pt x="86290" y="25"/>
                    </a:moveTo>
                    <a:cubicBezTo>
                      <a:pt x="72179" y="-2092"/>
                      <a:pt x="65476" y="129847"/>
                      <a:pt x="60890" y="160891"/>
                    </a:cubicBezTo>
                    <a:cubicBezTo>
                      <a:pt x="56304" y="191935"/>
                      <a:pt x="68651" y="195816"/>
                      <a:pt x="58773" y="186291"/>
                    </a:cubicBezTo>
                    <a:cubicBezTo>
                      <a:pt x="48895" y="176766"/>
                      <a:pt x="8678" y="87160"/>
                      <a:pt x="1623" y="103741"/>
                    </a:cubicBezTo>
                    <a:cubicBezTo>
                      <a:pt x="-5432" y="120322"/>
                      <a:pt x="12560" y="229331"/>
                      <a:pt x="16440" y="285775"/>
                    </a:cubicBezTo>
                    <a:cubicBezTo>
                      <a:pt x="20320" y="342219"/>
                      <a:pt x="26670" y="397253"/>
                      <a:pt x="24906" y="442408"/>
                    </a:cubicBezTo>
                    <a:cubicBezTo>
                      <a:pt x="23142" y="487563"/>
                      <a:pt x="-8255" y="531661"/>
                      <a:pt x="5856" y="556708"/>
                    </a:cubicBezTo>
                    <a:cubicBezTo>
                      <a:pt x="19967" y="581755"/>
                      <a:pt x="83467" y="586694"/>
                      <a:pt x="109573" y="592691"/>
                    </a:cubicBezTo>
                    <a:cubicBezTo>
                      <a:pt x="135679" y="598688"/>
                      <a:pt x="152612" y="606802"/>
                      <a:pt x="162490" y="592691"/>
                    </a:cubicBezTo>
                    <a:cubicBezTo>
                      <a:pt x="172368" y="578580"/>
                      <a:pt x="168487" y="550711"/>
                      <a:pt x="168840" y="508025"/>
                    </a:cubicBezTo>
                    <a:cubicBezTo>
                      <a:pt x="169193" y="465339"/>
                      <a:pt x="166017" y="377850"/>
                      <a:pt x="164606" y="336575"/>
                    </a:cubicBezTo>
                    <a:cubicBezTo>
                      <a:pt x="163195" y="295300"/>
                      <a:pt x="163548" y="287539"/>
                      <a:pt x="160373" y="260375"/>
                    </a:cubicBezTo>
                    <a:cubicBezTo>
                      <a:pt x="157198" y="233211"/>
                      <a:pt x="160725" y="222627"/>
                      <a:pt x="145556" y="173591"/>
                    </a:cubicBezTo>
                    <a:cubicBezTo>
                      <a:pt x="130387" y="124555"/>
                      <a:pt x="100401" y="2142"/>
                      <a:pt x="86290" y="25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71" name="グループ化 70">
                <a:extLst>
                  <a:ext uri="{FF2B5EF4-FFF2-40B4-BE49-F238E27FC236}">
                    <a16:creationId xmlns:a16="http://schemas.microsoft.com/office/drawing/2014/main" id="{43282A33-184E-4A17-838A-637A522FF713}"/>
                  </a:ext>
                </a:extLst>
              </p:cNvPr>
              <p:cNvGrpSpPr/>
              <p:nvPr/>
            </p:nvGrpSpPr>
            <p:grpSpPr>
              <a:xfrm rot="14284537" flipH="1">
                <a:off x="7123858" y="1792418"/>
                <a:ext cx="641531" cy="740228"/>
                <a:chOff x="8741226" y="1763486"/>
                <a:chExt cx="641531" cy="740228"/>
              </a:xfrm>
            </p:grpSpPr>
            <p:sp>
              <p:nvSpPr>
                <p:cNvPr id="72" name="涙形 108">
                  <a:extLst>
                    <a:ext uri="{FF2B5EF4-FFF2-40B4-BE49-F238E27FC236}">
                      <a16:creationId xmlns:a16="http://schemas.microsoft.com/office/drawing/2014/main" id="{70BEFE84-FD2C-4781-BFE9-2E8C6B6E3358}"/>
                    </a:ext>
                  </a:extLst>
                </p:cNvPr>
                <p:cNvSpPr/>
                <p:nvPr/>
              </p:nvSpPr>
              <p:spPr>
                <a:xfrm rot="10800000">
                  <a:off x="8741226" y="1763486"/>
                  <a:ext cx="641531" cy="740228"/>
                </a:xfrm>
                <a:custGeom>
                  <a:avLst/>
                  <a:gdLst>
                    <a:gd name="connsiteX0" fmla="*/ 0 w 1665514"/>
                    <a:gd name="connsiteY0" fmla="*/ 832757 h 1665514"/>
                    <a:gd name="connsiteX1" fmla="*/ 832757 w 1665514"/>
                    <a:gd name="connsiteY1" fmla="*/ 0 h 1665514"/>
                    <a:gd name="connsiteX2" fmla="*/ 2166259 w 1665514"/>
                    <a:gd name="connsiteY2" fmla="*/ -500745 h 1665514"/>
                    <a:gd name="connsiteX3" fmla="*/ 1665514 w 1665514"/>
                    <a:gd name="connsiteY3" fmla="*/ 832757 h 1665514"/>
                    <a:gd name="connsiteX4" fmla="*/ 832757 w 1665514"/>
                    <a:gd name="connsiteY4" fmla="*/ 1665514 h 1665514"/>
                    <a:gd name="connsiteX5" fmla="*/ 0 w 1665514"/>
                    <a:gd name="connsiteY5" fmla="*/ 832757 h 1665514"/>
                    <a:gd name="connsiteX0" fmla="*/ 0 w 1981202"/>
                    <a:gd name="connsiteY0" fmla="*/ 1453245 h 2286002"/>
                    <a:gd name="connsiteX1" fmla="*/ 832757 w 1981202"/>
                    <a:gd name="connsiteY1" fmla="*/ 620488 h 2286002"/>
                    <a:gd name="connsiteX2" fmla="*/ 1981202 w 1981202"/>
                    <a:gd name="connsiteY2" fmla="*/ 0 h 2286002"/>
                    <a:gd name="connsiteX3" fmla="*/ 1665514 w 1981202"/>
                    <a:gd name="connsiteY3" fmla="*/ 1453245 h 2286002"/>
                    <a:gd name="connsiteX4" fmla="*/ 832757 w 1981202"/>
                    <a:gd name="connsiteY4" fmla="*/ 2286002 h 2286002"/>
                    <a:gd name="connsiteX5" fmla="*/ 0 w 1981202"/>
                    <a:gd name="connsiteY5" fmla="*/ 1453245 h 22860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981202" h="2286002">
                      <a:moveTo>
                        <a:pt x="0" y="1453245"/>
                      </a:moveTo>
                      <a:cubicBezTo>
                        <a:pt x="0" y="993326"/>
                        <a:pt x="502557" y="862696"/>
                        <a:pt x="832757" y="620488"/>
                      </a:cubicBezTo>
                      <a:cubicBezTo>
                        <a:pt x="1162957" y="378280"/>
                        <a:pt x="1536701" y="333830"/>
                        <a:pt x="1981202" y="0"/>
                      </a:cubicBezTo>
                      <a:cubicBezTo>
                        <a:pt x="1647372" y="444501"/>
                        <a:pt x="1665514" y="1008744"/>
                        <a:pt x="1665514" y="1453245"/>
                      </a:cubicBezTo>
                      <a:cubicBezTo>
                        <a:pt x="1665514" y="1913164"/>
                        <a:pt x="1292676" y="2286002"/>
                        <a:pt x="832757" y="2286002"/>
                      </a:cubicBezTo>
                      <a:cubicBezTo>
                        <a:pt x="372838" y="2286002"/>
                        <a:pt x="0" y="1913164"/>
                        <a:pt x="0" y="1453245"/>
                      </a:cubicBezTo>
                      <a:close/>
                    </a:path>
                  </a:pathLst>
                </a:custGeom>
                <a:solidFill>
                  <a:srgbClr val="0066FF">
                    <a:alpha val="95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73" name="フリーフォーム: 図形 72">
                  <a:extLst>
                    <a:ext uri="{FF2B5EF4-FFF2-40B4-BE49-F238E27FC236}">
                      <a16:creationId xmlns:a16="http://schemas.microsoft.com/office/drawing/2014/main" id="{C9E53205-0928-4503-9FAD-6ED6E2239F51}"/>
                    </a:ext>
                  </a:extLst>
                </p:cNvPr>
                <p:cNvSpPr/>
                <p:nvPr/>
              </p:nvSpPr>
              <p:spPr>
                <a:xfrm>
                  <a:off x="9011439" y="1979994"/>
                  <a:ext cx="313544" cy="337334"/>
                </a:xfrm>
                <a:custGeom>
                  <a:avLst/>
                  <a:gdLst>
                    <a:gd name="connsiteX0" fmla="*/ 297661 w 313544"/>
                    <a:gd name="connsiteY0" fmla="*/ 1206 h 337334"/>
                    <a:gd name="connsiteX1" fmla="*/ 293427 w 313544"/>
                    <a:gd name="connsiteY1" fmla="*/ 136672 h 337334"/>
                    <a:gd name="connsiteX2" fmla="*/ 196061 w 313544"/>
                    <a:gd name="connsiteY2" fmla="*/ 217106 h 337334"/>
                    <a:gd name="connsiteX3" fmla="*/ 64827 w 313544"/>
                    <a:gd name="connsiteY3" fmla="*/ 284839 h 337334"/>
                    <a:gd name="connsiteX4" fmla="*/ 1327 w 313544"/>
                    <a:gd name="connsiteY4" fmla="*/ 335639 h 337334"/>
                    <a:gd name="connsiteX5" fmla="*/ 119861 w 313544"/>
                    <a:gd name="connsiteY5" fmla="*/ 221339 h 337334"/>
                    <a:gd name="connsiteX6" fmla="*/ 297661 w 313544"/>
                    <a:gd name="connsiteY6" fmla="*/ 1206 h 3373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13544" h="337334">
                      <a:moveTo>
                        <a:pt x="297661" y="1206"/>
                      </a:moveTo>
                      <a:cubicBezTo>
                        <a:pt x="326589" y="-12905"/>
                        <a:pt x="310360" y="100689"/>
                        <a:pt x="293427" y="136672"/>
                      </a:cubicBezTo>
                      <a:cubicBezTo>
                        <a:pt x="276494" y="172655"/>
                        <a:pt x="234161" y="192412"/>
                        <a:pt x="196061" y="217106"/>
                      </a:cubicBezTo>
                      <a:cubicBezTo>
                        <a:pt x="157961" y="241800"/>
                        <a:pt x="97282" y="265084"/>
                        <a:pt x="64827" y="284839"/>
                      </a:cubicBezTo>
                      <a:cubicBezTo>
                        <a:pt x="32372" y="304594"/>
                        <a:pt x="-7845" y="346222"/>
                        <a:pt x="1327" y="335639"/>
                      </a:cubicBezTo>
                      <a:cubicBezTo>
                        <a:pt x="10499" y="325056"/>
                        <a:pt x="69767" y="271433"/>
                        <a:pt x="119861" y="221339"/>
                      </a:cubicBezTo>
                      <a:cubicBezTo>
                        <a:pt x="169955" y="171245"/>
                        <a:pt x="268733" y="15317"/>
                        <a:pt x="297661" y="1206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4" name="フリーフォーム: 図形 73">
                  <a:extLst>
                    <a:ext uri="{FF2B5EF4-FFF2-40B4-BE49-F238E27FC236}">
                      <a16:creationId xmlns:a16="http://schemas.microsoft.com/office/drawing/2014/main" id="{5412A475-9859-41D4-AF83-4537972C1BD4}"/>
                    </a:ext>
                  </a:extLst>
                </p:cNvPr>
                <p:cNvSpPr/>
                <p:nvPr/>
              </p:nvSpPr>
              <p:spPr>
                <a:xfrm>
                  <a:off x="9097249" y="1820262"/>
                  <a:ext cx="207641" cy="119579"/>
                </a:xfrm>
                <a:custGeom>
                  <a:avLst/>
                  <a:gdLst>
                    <a:gd name="connsiteX0" fmla="*/ 184 w 207641"/>
                    <a:gd name="connsiteY0" fmla="*/ 71 h 119579"/>
                    <a:gd name="connsiteX1" fmla="*/ 177984 w 207641"/>
                    <a:gd name="connsiteY1" fmla="*/ 38171 h 119579"/>
                    <a:gd name="connsiteX2" fmla="*/ 207618 w 207641"/>
                    <a:gd name="connsiteY2" fmla="*/ 118605 h 119579"/>
                    <a:gd name="connsiteX3" fmla="*/ 182218 w 207641"/>
                    <a:gd name="connsiteY3" fmla="*/ 80505 h 119579"/>
                    <a:gd name="connsiteX4" fmla="*/ 144118 w 207641"/>
                    <a:gd name="connsiteY4" fmla="*/ 46638 h 119579"/>
                    <a:gd name="connsiteX5" fmla="*/ 184 w 207641"/>
                    <a:gd name="connsiteY5" fmla="*/ 71 h 1195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7641" h="119579">
                      <a:moveTo>
                        <a:pt x="184" y="71"/>
                      </a:moveTo>
                      <a:cubicBezTo>
                        <a:pt x="5828" y="-1340"/>
                        <a:pt x="143412" y="18415"/>
                        <a:pt x="177984" y="38171"/>
                      </a:cubicBezTo>
                      <a:cubicBezTo>
                        <a:pt x="212556" y="57927"/>
                        <a:pt x="206912" y="111549"/>
                        <a:pt x="207618" y="118605"/>
                      </a:cubicBezTo>
                      <a:cubicBezTo>
                        <a:pt x="208324" y="125661"/>
                        <a:pt x="192801" y="92499"/>
                        <a:pt x="182218" y="80505"/>
                      </a:cubicBezTo>
                      <a:cubicBezTo>
                        <a:pt x="171635" y="68511"/>
                        <a:pt x="168107" y="58632"/>
                        <a:pt x="144118" y="46638"/>
                      </a:cubicBezTo>
                      <a:cubicBezTo>
                        <a:pt x="120129" y="34644"/>
                        <a:pt x="-5460" y="1482"/>
                        <a:pt x="184" y="7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134794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 hidden="1">
            <a:extLst>
              <a:ext uri="{FF2B5EF4-FFF2-40B4-BE49-F238E27FC236}">
                <a16:creationId xmlns:a16="http://schemas.microsoft.com/office/drawing/2014/main" id="{E95F49BB-2652-49EF-8E8F-4277AEBA0FE9}"/>
              </a:ext>
            </a:extLst>
          </p:cNvPr>
          <p:cNvSpPr txBox="1"/>
          <p:nvPr/>
        </p:nvSpPr>
        <p:spPr>
          <a:xfrm>
            <a:off x="2611539" y="194732"/>
            <a:ext cx="43781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600" dirty="0">
                <a:solidFill>
                  <a:srgbClr val="0070C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さて、ひと泳ぎしますか</a:t>
            </a:r>
          </a:p>
        </p:txBody>
      </p: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CFF576A9-B2B0-4AF7-8DC4-4B733F8964EB}"/>
              </a:ext>
            </a:extLst>
          </p:cNvPr>
          <p:cNvGrpSpPr/>
          <p:nvPr/>
        </p:nvGrpSpPr>
        <p:grpSpPr>
          <a:xfrm>
            <a:off x="2712588" y="309420"/>
            <a:ext cx="1846106" cy="467330"/>
            <a:chOff x="2712588" y="309420"/>
            <a:chExt cx="1846106" cy="467330"/>
          </a:xfrm>
        </p:grpSpPr>
        <p:sp>
          <p:nvSpPr>
            <p:cNvPr id="5" name="フリーフォーム: 図形 4">
              <a:extLst>
                <a:ext uri="{FF2B5EF4-FFF2-40B4-BE49-F238E27FC236}">
                  <a16:creationId xmlns:a16="http://schemas.microsoft.com/office/drawing/2014/main" id="{592B89E6-453C-4DF2-8C2A-491670323BD2}"/>
                </a:ext>
              </a:extLst>
            </p:cNvPr>
            <p:cNvSpPr/>
            <p:nvPr/>
          </p:nvSpPr>
          <p:spPr>
            <a:xfrm>
              <a:off x="2712588" y="394876"/>
              <a:ext cx="349646" cy="130434"/>
            </a:xfrm>
            <a:custGeom>
              <a:avLst/>
              <a:gdLst>
                <a:gd name="connsiteX0" fmla="*/ 2037 w 349646"/>
                <a:gd name="connsiteY0" fmla="*/ 41687 h 130434"/>
                <a:gd name="connsiteX1" fmla="*/ 84587 w 349646"/>
                <a:gd name="connsiteY1" fmla="*/ 125824 h 130434"/>
                <a:gd name="connsiteX2" fmla="*/ 119512 w 349646"/>
                <a:gd name="connsiteY2" fmla="*/ 117887 h 130434"/>
                <a:gd name="connsiteX3" fmla="*/ 198887 w 349646"/>
                <a:gd name="connsiteY3" fmla="*/ 105187 h 130434"/>
                <a:gd name="connsiteX4" fmla="*/ 344937 w 349646"/>
                <a:gd name="connsiteY4" fmla="*/ 57562 h 130434"/>
                <a:gd name="connsiteX5" fmla="*/ 311600 w 349646"/>
                <a:gd name="connsiteY5" fmla="*/ 22637 h 130434"/>
                <a:gd name="connsiteX6" fmla="*/ 289375 w 349646"/>
                <a:gd name="connsiteY6" fmla="*/ 412 h 130434"/>
                <a:gd name="connsiteX7" fmla="*/ 260800 w 349646"/>
                <a:gd name="connsiteY7" fmla="*/ 41687 h 130434"/>
                <a:gd name="connsiteX8" fmla="*/ 178250 w 349646"/>
                <a:gd name="connsiteY8" fmla="*/ 55974 h 130434"/>
                <a:gd name="connsiteX9" fmla="*/ 2037 w 349646"/>
                <a:gd name="connsiteY9" fmla="*/ 41687 h 130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9646" h="130434">
                  <a:moveTo>
                    <a:pt x="2037" y="41687"/>
                  </a:moveTo>
                  <a:cubicBezTo>
                    <a:pt x="-13573" y="53329"/>
                    <a:pt x="65008" y="113124"/>
                    <a:pt x="84587" y="125824"/>
                  </a:cubicBezTo>
                  <a:cubicBezTo>
                    <a:pt x="104166" y="138524"/>
                    <a:pt x="100462" y="121326"/>
                    <a:pt x="119512" y="117887"/>
                  </a:cubicBezTo>
                  <a:cubicBezTo>
                    <a:pt x="138562" y="114448"/>
                    <a:pt x="161316" y="115241"/>
                    <a:pt x="198887" y="105187"/>
                  </a:cubicBezTo>
                  <a:cubicBezTo>
                    <a:pt x="236458" y="95133"/>
                    <a:pt x="326152" y="71320"/>
                    <a:pt x="344937" y="57562"/>
                  </a:cubicBezTo>
                  <a:cubicBezTo>
                    <a:pt x="363722" y="43804"/>
                    <a:pt x="320860" y="32162"/>
                    <a:pt x="311600" y="22637"/>
                  </a:cubicBezTo>
                  <a:cubicBezTo>
                    <a:pt x="302340" y="13112"/>
                    <a:pt x="297842" y="-2763"/>
                    <a:pt x="289375" y="412"/>
                  </a:cubicBezTo>
                  <a:cubicBezTo>
                    <a:pt x="280908" y="3587"/>
                    <a:pt x="279321" y="32427"/>
                    <a:pt x="260800" y="41687"/>
                  </a:cubicBezTo>
                  <a:cubicBezTo>
                    <a:pt x="242279" y="50947"/>
                    <a:pt x="219260" y="52799"/>
                    <a:pt x="178250" y="55974"/>
                  </a:cubicBezTo>
                  <a:cubicBezTo>
                    <a:pt x="137240" y="59149"/>
                    <a:pt x="17647" y="30045"/>
                    <a:pt x="2037" y="41687"/>
                  </a:cubicBezTo>
                  <a:close/>
                </a:path>
              </a:pathLst>
            </a:cu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29AFCA17-B9F1-463A-A105-A9F5A02AAC51}"/>
                </a:ext>
              </a:extLst>
            </p:cNvPr>
            <p:cNvSpPr/>
            <p:nvPr/>
          </p:nvSpPr>
          <p:spPr>
            <a:xfrm>
              <a:off x="2762351" y="342129"/>
              <a:ext cx="288021" cy="376925"/>
            </a:xfrm>
            <a:custGeom>
              <a:avLst/>
              <a:gdLst>
                <a:gd name="connsiteX0" fmla="*/ 22124 w 288021"/>
                <a:gd name="connsiteY0" fmla="*/ 3946 h 376925"/>
                <a:gd name="connsiteX1" fmla="*/ 136424 w 288021"/>
                <a:gd name="connsiteY1" fmla="*/ 22996 h 376925"/>
                <a:gd name="connsiteX2" fmla="*/ 136424 w 288021"/>
                <a:gd name="connsiteY2" fmla="*/ 56334 h 376925"/>
                <a:gd name="connsiteX3" fmla="*/ 164999 w 288021"/>
                <a:gd name="connsiteY3" fmla="*/ 108721 h 376925"/>
                <a:gd name="connsiteX4" fmla="*/ 285649 w 288021"/>
                <a:gd name="connsiteY4" fmla="*/ 251596 h 376925"/>
                <a:gd name="connsiteX5" fmla="*/ 244374 w 288021"/>
                <a:gd name="connsiteY5" fmla="*/ 269059 h 376925"/>
                <a:gd name="connsiteX6" fmla="*/ 234849 w 288021"/>
                <a:gd name="connsiteY6" fmla="*/ 276996 h 376925"/>
                <a:gd name="connsiteX7" fmla="*/ 136424 w 288021"/>
                <a:gd name="connsiteY7" fmla="*/ 243659 h 376925"/>
                <a:gd name="connsiteX8" fmla="*/ 30062 w 288021"/>
                <a:gd name="connsiteY8" fmla="*/ 262709 h 376925"/>
                <a:gd name="connsiteX9" fmla="*/ 44349 w 288021"/>
                <a:gd name="connsiteY9" fmla="*/ 308746 h 376925"/>
                <a:gd name="connsiteX10" fmla="*/ 139599 w 288021"/>
                <a:gd name="connsiteY10" fmla="*/ 326209 h 376925"/>
                <a:gd name="connsiteX11" fmla="*/ 276124 w 288021"/>
                <a:gd name="connsiteY11" fmla="*/ 323034 h 376925"/>
                <a:gd name="connsiteX12" fmla="*/ 206274 w 288021"/>
                <a:gd name="connsiteY12" fmla="*/ 346846 h 376925"/>
                <a:gd name="connsiteX13" fmla="*/ 145949 w 288021"/>
                <a:gd name="connsiteY13" fmla="*/ 375421 h 376925"/>
                <a:gd name="connsiteX14" fmla="*/ 61812 w 288021"/>
                <a:gd name="connsiteY14" fmla="*/ 367484 h 376925"/>
                <a:gd name="connsiteX15" fmla="*/ 1487 w 288021"/>
                <a:gd name="connsiteY15" fmla="*/ 321446 h 376925"/>
                <a:gd name="connsiteX16" fmla="*/ 31649 w 288021"/>
                <a:gd name="connsiteY16" fmla="*/ 243659 h 376925"/>
                <a:gd name="connsiteX17" fmla="*/ 169762 w 288021"/>
                <a:gd name="connsiteY17" fmla="*/ 224609 h 376925"/>
                <a:gd name="connsiteX18" fmla="*/ 172937 w 288021"/>
                <a:gd name="connsiteY18" fmla="*/ 205559 h 376925"/>
                <a:gd name="connsiteX19" fmla="*/ 82449 w 288021"/>
                <a:gd name="connsiteY19" fmla="*/ 102371 h 376925"/>
                <a:gd name="connsiteX20" fmla="*/ 22124 w 288021"/>
                <a:gd name="connsiteY20" fmla="*/ 3946 h 376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88021" h="376925">
                  <a:moveTo>
                    <a:pt x="22124" y="3946"/>
                  </a:moveTo>
                  <a:cubicBezTo>
                    <a:pt x="31120" y="-9283"/>
                    <a:pt x="117374" y="14265"/>
                    <a:pt x="136424" y="22996"/>
                  </a:cubicBezTo>
                  <a:cubicBezTo>
                    <a:pt x="155474" y="31727"/>
                    <a:pt x="131661" y="42046"/>
                    <a:pt x="136424" y="56334"/>
                  </a:cubicBezTo>
                  <a:cubicBezTo>
                    <a:pt x="141187" y="70622"/>
                    <a:pt x="140128" y="76177"/>
                    <a:pt x="164999" y="108721"/>
                  </a:cubicBezTo>
                  <a:cubicBezTo>
                    <a:pt x="189870" y="141265"/>
                    <a:pt x="272420" y="224873"/>
                    <a:pt x="285649" y="251596"/>
                  </a:cubicBezTo>
                  <a:cubicBezTo>
                    <a:pt x="298878" y="278319"/>
                    <a:pt x="252841" y="264826"/>
                    <a:pt x="244374" y="269059"/>
                  </a:cubicBezTo>
                  <a:cubicBezTo>
                    <a:pt x="235907" y="273292"/>
                    <a:pt x="252841" y="281229"/>
                    <a:pt x="234849" y="276996"/>
                  </a:cubicBezTo>
                  <a:cubicBezTo>
                    <a:pt x="216857" y="272763"/>
                    <a:pt x="170555" y="246040"/>
                    <a:pt x="136424" y="243659"/>
                  </a:cubicBezTo>
                  <a:cubicBezTo>
                    <a:pt x="102293" y="241278"/>
                    <a:pt x="45408" y="251861"/>
                    <a:pt x="30062" y="262709"/>
                  </a:cubicBezTo>
                  <a:cubicBezTo>
                    <a:pt x="14716" y="273557"/>
                    <a:pt x="26093" y="298163"/>
                    <a:pt x="44349" y="308746"/>
                  </a:cubicBezTo>
                  <a:cubicBezTo>
                    <a:pt x="62605" y="319329"/>
                    <a:pt x="100970" y="323828"/>
                    <a:pt x="139599" y="326209"/>
                  </a:cubicBezTo>
                  <a:cubicBezTo>
                    <a:pt x="178228" y="328590"/>
                    <a:pt x="265012" y="319595"/>
                    <a:pt x="276124" y="323034"/>
                  </a:cubicBezTo>
                  <a:cubicBezTo>
                    <a:pt x="287237" y="326474"/>
                    <a:pt x="227970" y="338115"/>
                    <a:pt x="206274" y="346846"/>
                  </a:cubicBezTo>
                  <a:cubicBezTo>
                    <a:pt x="184578" y="355577"/>
                    <a:pt x="170026" y="371981"/>
                    <a:pt x="145949" y="375421"/>
                  </a:cubicBezTo>
                  <a:cubicBezTo>
                    <a:pt x="121872" y="378861"/>
                    <a:pt x="85889" y="376480"/>
                    <a:pt x="61812" y="367484"/>
                  </a:cubicBezTo>
                  <a:cubicBezTo>
                    <a:pt x="37735" y="358488"/>
                    <a:pt x="6514" y="342084"/>
                    <a:pt x="1487" y="321446"/>
                  </a:cubicBezTo>
                  <a:cubicBezTo>
                    <a:pt x="-3540" y="300808"/>
                    <a:pt x="3603" y="259798"/>
                    <a:pt x="31649" y="243659"/>
                  </a:cubicBezTo>
                  <a:cubicBezTo>
                    <a:pt x="59695" y="227520"/>
                    <a:pt x="146214" y="230959"/>
                    <a:pt x="169762" y="224609"/>
                  </a:cubicBezTo>
                  <a:cubicBezTo>
                    <a:pt x="193310" y="218259"/>
                    <a:pt x="187489" y="225932"/>
                    <a:pt x="172937" y="205559"/>
                  </a:cubicBezTo>
                  <a:cubicBezTo>
                    <a:pt x="158385" y="185186"/>
                    <a:pt x="105203" y="135709"/>
                    <a:pt x="82449" y="102371"/>
                  </a:cubicBezTo>
                  <a:cubicBezTo>
                    <a:pt x="59695" y="69034"/>
                    <a:pt x="13128" y="17175"/>
                    <a:pt x="22124" y="3946"/>
                  </a:cubicBezTo>
                  <a:close/>
                </a:path>
              </a:pathLst>
            </a:cu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4E8F7B59-F89B-4C21-850C-E18BD7950416}"/>
                </a:ext>
              </a:extLst>
            </p:cNvPr>
            <p:cNvSpPr/>
            <p:nvPr/>
          </p:nvSpPr>
          <p:spPr>
            <a:xfrm>
              <a:off x="3085219" y="387775"/>
              <a:ext cx="395381" cy="306836"/>
            </a:xfrm>
            <a:custGeom>
              <a:avLst/>
              <a:gdLst>
                <a:gd name="connsiteX0" fmla="*/ 881 w 395381"/>
                <a:gd name="connsiteY0" fmla="*/ 21800 h 306836"/>
                <a:gd name="connsiteX1" fmla="*/ 115181 w 395381"/>
                <a:gd name="connsiteY1" fmla="*/ 56725 h 306836"/>
                <a:gd name="connsiteX2" fmla="*/ 380294 w 395381"/>
                <a:gd name="connsiteY2" fmla="*/ 1163 h 306836"/>
                <a:gd name="connsiteX3" fmla="*/ 364419 w 395381"/>
                <a:gd name="connsiteY3" fmla="*/ 21800 h 306836"/>
                <a:gd name="connsiteX4" fmla="*/ 380294 w 395381"/>
                <a:gd name="connsiteY4" fmla="*/ 55138 h 306836"/>
                <a:gd name="connsiteX5" fmla="*/ 259644 w 395381"/>
                <a:gd name="connsiteY5" fmla="*/ 83713 h 306836"/>
                <a:gd name="connsiteX6" fmla="*/ 178681 w 395381"/>
                <a:gd name="connsiteY6" fmla="*/ 147213 h 306836"/>
                <a:gd name="connsiteX7" fmla="*/ 169156 w 395381"/>
                <a:gd name="connsiteY7" fmla="*/ 207538 h 306836"/>
                <a:gd name="connsiteX8" fmla="*/ 242181 w 395381"/>
                <a:gd name="connsiteY8" fmla="*/ 267863 h 306836"/>
                <a:gd name="connsiteX9" fmla="*/ 378706 w 395381"/>
                <a:gd name="connsiteY9" fmla="*/ 291675 h 306836"/>
                <a:gd name="connsiteX10" fmla="*/ 289806 w 395381"/>
                <a:gd name="connsiteY10" fmla="*/ 302788 h 306836"/>
                <a:gd name="connsiteX11" fmla="*/ 172331 w 395381"/>
                <a:gd name="connsiteY11" fmla="*/ 299613 h 306836"/>
                <a:gd name="connsiteX12" fmla="*/ 118356 w 395381"/>
                <a:gd name="connsiteY12" fmla="*/ 223413 h 306836"/>
                <a:gd name="connsiteX13" fmla="*/ 142169 w 395381"/>
                <a:gd name="connsiteY13" fmla="*/ 136100 h 306836"/>
                <a:gd name="connsiteX14" fmla="*/ 235831 w 395381"/>
                <a:gd name="connsiteY14" fmla="*/ 64663 h 306836"/>
                <a:gd name="connsiteX15" fmla="*/ 134231 w 395381"/>
                <a:gd name="connsiteY15" fmla="*/ 102763 h 306836"/>
                <a:gd name="connsiteX16" fmla="*/ 62794 w 395381"/>
                <a:gd name="connsiteY16" fmla="*/ 126575 h 306836"/>
                <a:gd name="connsiteX17" fmla="*/ 62794 w 395381"/>
                <a:gd name="connsiteY17" fmla="*/ 104350 h 306836"/>
                <a:gd name="connsiteX18" fmla="*/ 881 w 395381"/>
                <a:gd name="connsiteY18" fmla="*/ 21800 h 306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95381" h="306836">
                  <a:moveTo>
                    <a:pt x="881" y="21800"/>
                  </a:moveTo>
                  <a:cubicBezTo>
                    <a:pt x="9612" y="13863"/>
                    <a:pt x="51946" y="60164"/>
                    <a:pt x="115181" y="56725"/>
                  </a:cubicBezTo>
                  <a:cubicBezTo>
                    <a:pt x="178416" y="53286"/>
                    <a:pt x="338754" y="6984"/>
                    <a:pt x="380294" y="1163"/>
                  </a:cubicBezTo>
                  <a:cubicBezTo>
                    <a:pt x="421834" y="-4658"/>
                    <a:pt x="364419" y="12804"/>
                    <a:pt x="364419" y="21800"/>
                  </a:cubicBezTo>
                  <a:cubicBezTo>
                    <a:pt x="364419" y="30796"/>
                    <a:pt x="397757" y="44819"/>
                    <a:pt x="380294" y="55138"/>
                  </a:cubicBezTo>
                  <a:cubicBezTo>
                    <a:pt x="362831" y="65457"/>
                    <a:pt x="293246" y="68367"/>
                    <a:pt x="259644" y="83713"/>
                  </a:cubicBezTo>
                  <a:cubicBezTo>
                    <a:pt x="226042" y="99059"/>
                    <a:pt x="193762" y="126576"/>
                    <a:pt x="178681" y="147213"/>
                  </a:cubicBezTo>
                  <a:cubicBezTo>
                    <a:pt x="163600" y="167850"/>
                    <a:pt x="158573" y="187430"/>
                    <a:pt x="169156" y="207538"/>
                  </a:cubicBezTo>
                  <a:cubicBezTo>
                    <a:pt x="179739" y="227646"/>
                    <a:pt x="207256" y="253840"/>
                    <a:pt x="242181" y="267863"/>
                  </a:cubicBezTo>
                  <a:cubicBezTo>
                    <a:pt x="277106" y="281886"/>
                    <a:pt x="370769" y="285854"/>
                    <a:pt x="378706" y="291675"/>
                  </a:cubicBezTo>
                  <a:cubicBezTo>
                    <a:pt x="386643" y="297496"/>
                    <a:pt x="324202" y="301465"/>
                    <a:pt x="289806" y="302788"/>
                  </a:cubicBezTo>
                  <a:cubicBezTo>
                    <a:pt x="255410" y="304111"/>
                    <a:pt x="200906" y="312842"/>
                    <a:pt x="172331" y="299613"/>
                  </a:cubicBezTo>
                  <a:cubicBezTo>
                    <a:pt x="143756" y="286384"/>
                    <a:pt x="123383" y="250665"/>
                    <a:pt x="118356" y="223413"/>
                  </a:cubicBezTo>
                  <a:cubicBezTo>
                    <a:pt x="113329" y="196161"/>
                    <a:pt x="122590" y="162558"/>
                    <a:pt x="142169" y="136100"/>
                  </a:cubicBezTo>
                  <a:cubicBezTo>
                    <a:pt x="161748" y="109642"/>
                    <a:pt x="237154" y="70219"/>
                    <a:pt x="235831" y="64663"/>
                  </a:cubicBezTo>
                  <a:cubicBezTo>
                    <a:pt x="234508" y="59107"/>
                    <a:pt x="163070" y="92444"/>
                    <a:pt x="134231" y="102763"/>
                  </a:cubicBezTo>
                  <a:cubicBezTo>
                    <a:pt x="105392" y="113082"/>
                    <a:pt x="74700" y="126311"/>
                    <a:pt x="62794" y="126575"/>
                  </a:cubicBezTo>
                  <a:cubicBezTo>
                    <a:pt x="50888" y="126839"/>
                    <a:pt x="74700" y="119960"/>
                    <a:pt x="62794" y="104350"/>
                  </a:cubicBezTo>
                  <a:cubicBezTo>
                    <a:pt x="50888" y="88740"/>
                    <a:pt x="-7850" y="29737"/>
                    <a:pt x="881" y="21800"/>
                  </a:cubicBezTo>
                  <a:close/>
                </a:path>
              </a:pathLst>
            </a:cu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6703EE7E-DAFE-4C35-8404-A6ADC5DE56B7}"/>
                </a:ext>
              </a:extLst>
            </p:cNvPr>
            <p:cNvSpPr/>
            <p:nvPr/>
          </p:nvSpPr>
          <p:spPr>
            <a:xfrm>
              <a:off x="3516074" y="596285"/>
              <a:ext cx="151636" cy="180465"/>
            </a:xfrm>
            <a:custGeom>
              <a:avLst/>
              <a:gdLst>
                <a:gd name="connsiteX0" fmla="*/ 239 w 151636"/>
                <a:gd name="connsiteY0" fmla="*/ 615 h 180465"/>
                <a:gd name="connsiteX1" fmla="*/ 133589 w 151636"/>
                <a:gd name="connsiteY1" fmla="*/ 48240 h 180465"/>
                <a:gd name="connsiteX2" fmla="*/ 151051 w 151636"/>
                <a:gd name="connsiteY2" fmla="*/ 173653 h 180465"/>
                <a:gd name="connsiteX3" fmla="*/ 143114 w 151636"/>
                <a:gd name="connsiteY3" fmla="*/ 154603 h 180465"/>
                <a:gd name="connsiteX4" fmla="*/ 101839 w 151636"/>
                <a:gd name="connsiteY4" fmla="*/ 76815 h 180465"/>
                <a:gd name="connsiteX5" fmla="*/ 239 w 151636"/>
                <a:gd name="connsiteY5" fmla="*/ 615 h 180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1636" h="180465">
                  <a:moveTo>
                    <a:pt x="239" y="615"/>
                  </a:moveTo>
                  <a:cubicBezTo>
                    <a:pt x="5531" y="-4148"/>
                    <a:pt x="108454" y="19400"/>
                    <a:pt x="133589" y="48240"/>
                  </a:cubicBezTo>
                  <a:cubicBezTo>
                    <a:pt x="158724" y="77080"/>
                    <a:pt x="149464" y="155926"/>
                    <a:pt x="151051" y="173653"/>
                  </a:cubicBezTo>
                  <a:cubicBezTo>
                    <a:pt x="152639" y="191380"/>
                    <a:pt x="151316" y="170743"/>
                    <a:pt x="143114" y="154603"/>
                  </a:cubicBezTo>
                  <a:cubicBezTo>
                    <a:pt x="134912" y="138463"/>
                    <a:pt x="124858" y="100892"/>
                    <a:pt x="101839" y="76815"/>
                  </a:cubicBezTo>
                  <a:cubicBezTo>
                    <a:pt x="78820" y="52738"/>
                    <a:pt x="-5053" y="5378"/>
                    <a:pt x="239" y="615"/>
                  </a:cubicBezTo>
                  <a:close/>
                </a:path>
              </a:pathLst>
            </a:cu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7ED6A243-97F4-4918-84B0-5856AD60CB05}"/>
                </a:ext>
              </a:extLst>
            </p:cNvPr>
            <p:cNvSpPr/>
            <p:nvPr/>
          </p:nvSpPr>
          <p:spPr>
            <a:xfrm>
              <a:off x="3798607" y="347662"/>
              <a:ext cx="402004" cy="388404"/>
            </a:xfrm>
            <a:custGeom>
              <a:avLst/>
              <a:gdLst>
                <a:gd name="connsiteX0" fmla="*/ 281 w 402004"/>
                <a:gd name="connsiteY0" fmla="*/ 44451 h 388404"/>
                <a:gd name="connsiteX1" fmla="*/ 78068 w 402004"/>
                <a:gd name="connsiteY1" fmla="*/ 74613 h 388404"/>
                <a:gd name="connsiteX2" fmla="*/ 111406 w 402004"/>
                <a:gd name="connsiteY2" fmla="*/ 61913 h 388404"/>
                <a:gd name="connsiteX3" fmla="*/ 160618 w 402004"/>
                <a:gd name="connsiteY3" fmla="*/ 34926 h 388404"/>
                <a:gd name="connsiteX4" fmla="*/ 182843 w 402004"/>
                <a:gd name="connsiteY4" fmla="*/ 73026 h 388404"/>
                <a:gd name="connsiteX5" fmla="*/ 165381 w 402004"/>
                <a:gd name="connsiteY5" fmla="*/ 111126 h 388404"/>
                <a:gd name="connsiteX6" fmla="*/ 106643 w 402004"/>
                <a:gd name="connsiteY6" fmla="*/ 193676 h 388404"/>
                <a:gd name="connsiteX7" fmla="*/ 95531 w 402004"/>
                <a:gd name="connsiteY7" fmla="*/ 266701 h 388404"/>
                <a:gd name="connsiteX8" fmla="*/ 205068 w 402004"/>
                <a:gd name="connsiteY8" fmla="*/ 320676 h 388404"/>
                <a:gd name="connsiteX9" fmla="*/ 252693 w 402004"/>
                <a:gd name="connsiteY9" fmla="*/ 276226 h 388404"/>
                <a:gd name="connsiteX10" fmla="*/ 274918 w 402004"/>
                <a:gd name="connsiteY10" fmla="*/ 198438 h 388404"/>
                <a:gd name="connsiteX11" fmla="*/ 268568 w 402004"/>
                <a:gd name="connsiteY11" fmla="*/ 104776 h 388404"/>
                <a:gd name="connsiteX12" fmla="*/ 241581 w 402004"/>
                <a:gd name="connsiteY12" fmla="*/ 52388 h 388404"/>
                <a:gd name="connsiteX13" fmla="*/ 351118 w 402004"/>
                <a:gd name="connsiteY13" fmla="*/ 1 h 388404"/>
                <a:gd name="connsiteX14" fmla="*/ 295556 w 402004"/>
                <a:gd name="connsiteY14" fmla="*/ 50801 h 388404"/>
                <a:gd name="connsiteX15" fmla="*/ 340006 w 402004"/>
                <a:gd name="connsiteY15" fmla="*/ 115888 h 388404"/>
                <a:gd name="connsiteX16" fmla="*/ 401918 w 402004"/>
                <a:gd name="connsiteY16" fmla="*/ 204788 h 388404"/>
                <a:gd name="connsiteX17" fmla="*/ 352706 w 402004"/>
                <a:gd name="connsiteY17" fmla="*/ 234951 h 388404"/>
                <a:gd name="connsiteX18" fmla="*/ 317781 w 402004"/>
                <a:gd name="connsiteY18" fmla="*/ 149226 h 388404"/>
                <a:gd name="connsiteX19" fmla="*/ 311431 w 402004"/>
                <a:gd name="connsiteY19" fmla="*/ 257176 h 388404"/>
                <a:gd name="connsiteX20" fmla="*/ 268568 w 402004"/>
                <a:gd name="connsiteY20" fmla="*/ 349251 h 388404"/>
                <a:gd name="connsiteX21" fmla="*/ 192368 w 402004"/>
                <a:gd name="connsiteY21" fmla="*/ 387351 h 388404"/>
                <a:gd name="connsiteX22" fmla="*/ 119343 w 402004"/>
                <a:gd name="connsiteY22" fmla="*/ 369888 h 388404"/>
                <a:gd name="connsiteX23" fmla="*/ 59018 w 402004"/>
                <a:gd name="connsiteY23" fmla="*/ 290513 h 388404"/>
                <a:gd name="connsiteX24" fmla="*/ 71718 w 402004"/>
                <a:gd name="connsiteY24" fmla="*/ 207963 h 388404"/>
                <a:gd name="connsiteX25" fmla="*/ 116168 w 402004"/>
                <a:gd name="connsiteY25" fmla="*/ 117476 h 388404"/>
                <a:gd name="connsiteX26" fmla="*/ 124106 w 402004"/>
                <a:gd name="connsiteY26" fmla="*/ 104776 h 388404"/>
                <a:gd name="connsiteX27" fmla="*/ 76481 w 402004"/>
                <a:gd name="connsiteY27" fmla="*/ 139701 h 388404"/>
                <a:gd name="connsiteX28" fmla="*/ 52668 w 402004"/>
                <a:gd name="connsiteY28" fmla="*/ 122238 h 388404"/>
                <a:gd name="connsiteX29" fmla="*/ 281 w 402004"/>
                <a:gd name="connsiteY29" fmla="*/ 44451 h 388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402004" h="388404">
                  <a:moveTo>
                    <a:pt x="281" y="44451"/>
                  </a:moveTo>
                  <a:cubicBezTo>
                    <a:pt x="4514" y="36514"/>
                    <a:pt x="59547" y="71703"/>
                    <a:pt x="78068" y="74613"/>
                  </a:cubicBezTo>
                  <a:cubicBezTo>
                    <a:pt x="96589" y="77523"/>
                    <a:pt x="97648" y="68527"/>
                    <a:pt x="111406" y="61913"/>
                  </a:cubicBezTo>
                  <a:cubicBezTo>
                    <a:pt x="125164" y="55299"/>
                    <a:pt x="148712" y="33074"/>
                    <a:pt x="160618" y="34926"/>
                  </a:cubicBezTo>
                  <a:cubicBezTo>
                    <a:pt x="172524" y="36778"/>
                    <a:pt x="182049" y="60326"/>
                    <a:pt x="182843" y="73026"/>
                  </a:cubicBezTo>
                  <a:cubicBezTo>
                    <a:pt x="183637" y="85726"/>
                    <a:pt x="178081" y="91018"/>
                    <a:pt x="165381" y="111126"/>
                  </a:cubicBezTo>
                  <a:cubicBezTo>
                    <a:pt x="152681" y="131234"/>
                    <a:pt x="118285" y="167747"/>
                    <a:pt x="106643" y="193676"/>
                  </a:cubicBezTo>
                  <a:cubicBezTo>
                    <a:pt x="95001" y="219605"/>
                    <a:pt x="79127" y="245534"/>
                    <a:pt x="95531" y="266701"/>
                  </a:cubicBezTo>
                  <a:cubicBezTo>
                    <a:pt x="111935" y="287868"/>
                    <a:pt x="178874" y="319089"/>
                    <a:pt x="205068" y="320676"/>
                  </a:cubicBezTo>
                  <a:cubicBezTo>
                    <a:pt x="231262" y="322264"/>
                    <a:pt x="241051" y="296599"/>
                    <a:pt x="252693" y="276226"/>
                  </a:cubicBezTo>
                  <a:cubicBezTo>
                    <a:pt x="264335" y="255853"/>
                    <a:pt x="272272" y="227013"/>
                    <a:pt x="274918" y="198438"/>
                  </a:cubicBezTo>
                  <a:cubicBezTo>
                    <a:pt x="277564" y="169863"/>
                    <a:pt x="274124" y="129118"/>
                    <a:pt x="268568" y="104776"/>
                  </a:cubicBezTo>
                  <a:cubicBezTo>
                    <a:pt x="263012" y="80434"/>
                    <a:pt x="227823" y="69850"/>
                    <a:pt x="241581" y="52388"/>
                  </a:cubicBezTo>
                  <a:cubicBezTo>
                    <a:pt x="255339" y="34926"/>
                    <a:pt x="342122" y="265"/>
                    <a:pt x="351118" y="1"/>
                  </a:cubicBezTo>
                  <a:cubicBezTo>
                    <a:pt x="360114" y="-263"/>
                    <a:pt x="297408" y="31486"/>
                    <a:pt x="295556" y="50801"/>
                  </a:cubicBezTo>
                  <a:cubicBezTo>
                    <a:pt x="293704" y="70116"/>
                    <a:pt x="322279" y="90224"/>
                    <a:pt x="340006" y="115888"/>
                  </a:cubicBezTo>
                  <a:cubicBezTo>
                    <a:pt x="357733" y="141552"/>
                    <a:pt x="399801" y="184944"/>
                    <a:pt x="401918" y="204788"/>
                  </a:cubicBezTo>
                  <a:cubicBezTo>
                    <a:pt x="404035" y="224632"/>
                    <a:pt x="366729" y="244211"/>
                    <a:pt x="352706" y="234951"/>
                  </a:cubicBezTo>
                  <a:cubicBezTo>
                    <a:pt x="338683" y="225691"/>
                    <a:pt x="324660" y="145522"/>
                    <a:pt x="317781" y="149226"/>
                  </a:cubicBezTo>
                  <a:cubicBezTo>
                    <a:pt x="310902" y="152930"/>
                    <a:pt x="319633" y="223839"/>
                    <a:pt x="311431" y="257176"/>
                  </a:cubicBezTo>
                  <a:cubicBezTo>
                    <a:pt x="303229" y="290514"/>
                    <a:pt x="288412" y="327555"/>
                    <a:pt x="268568" y="349251"/>
                  </a:cubicBezTo>
                  <a:cubicBezTo>
                    <a:pt x="248724" y="370947"/>
                    <a:pt x="217239" y="383912"/>
                    <a:pt x="192368" y="387351"/>
                  </a:cubicBezTo>
                  <a:cubicBezTo>
                    <a:pt x="167497" y="390790"/>
                    <a:pt x="141568" y="386028"/>
                    <a:pt x="119343" y="369888"/>
                  </a:cubicBezTo>
                  <a:cubicBezTo>
                    <a:pt x="97118" y="353748"/>
                    <a:pt x="66955" y="317500"/>
                    <a:pt x="59018" y="290513"/>
                  </a:cubicBezTo>
                  <a:cubicBezTo>
                    <a:pt x="51081" y="263526"/>
                    <a:pt x="62193" y="236802"/>
                    <a:pt x="71718" y="207963"/>
                  </a:cubicBezTo>
                  <a:cubicBezTo>
                    <a:pt x="81243" y="179124"/>
                    <a:pt x="107437" y="134674"/>
                    <a:pt x="116168" y="117476"/>
                  </a:cubicBezTo>
                  <a:cubicBezTo>
                    <a:pt x="124899" y="100278"/>
                    <a:pt x="130720" y="101072"/>
                    <a:pt x="124106" y="104776"/>
                  </a:cubicBezTo>
                  <a:cubicBezTo>
                    <a:pt x="117492" y="108480"/>
                    <a:pt x="88387" y="136791"/>
                    <a:pt x="76481" y="139701"/>
                  </a:cubicBezTo>
                  <a:cubicBezTo>
                    <a:pt x="64575" y="142611"/>
                    <a:pt x="64574" y="134409"/>
                    <a:pt x="52668" y="122238"/>
                  </a:cubicBezTo>
                  <a:cubicBezTo>
                    <a:pt x="40762" y="110067"/>
                    <a:pt x="-3952" y="52388"/>
                    <a:pt x="281" y="44451"/>
                  </a:cubicBezTo>
                  <a:close/>
                </a:path>
              </a:pathLst>
            </a:cu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320ECD1C-F660-42A1-8541-4B1E7ADDA198}"/>
                </a:ext>
              </a:extLst>
            </p:cNvPr>
            <p:cNvSpPr/>
            <p:nvPr/>
          </p:nvSpPr>
          <p:spPr>
            <a:xfrm>
              <a:off x="4233859" y="309420"/>
              <a:ext cx="142473" cy="238429"/>
            </a:xfrm>
            <a:custGeom>
              <a:avLst/>
              <a:gdLst>
                <a:gd name="connsiteX0" fmla="*/ 4 w 142473"/>
                <a:gd name="connsiteY0" fmla="*/ 1730 h 238429"/>
                <a:gd name="connsiteX1" fmla="*/ 71441 w 142473"/>
                <a:gd name="connsiteY1" fmla="*/ 89043 h 238429"/>
                <a:gd name="connsiteX2" fmla="*/ 63504 w 142473"/>
                <a:gd name="connsiteY2" fmla="*/ 173180 h 238429"/>
                <a:gd name="connsiteX3" fmla="*/ 92079 w 142473"/>
                <a:gd name="connsiteY3" fmla="*/ 236680 h 238429"/>
                <a:gd name="connsiteX4" fmla="*/ 141291 w 142473"/>
                <a:gd name="connsiteY4" fmla="*/ 217630 h 238429"/>
                <a:gd name="connsiteX5" fmla="*/ 119066 w 142473"/>
                <a:gd name="connsiteY5" fmla="*/ 185880 h 238429"/>
                <a:gd name="connsiteX6" fmla="*/ 133354 w 142473"/>
                <a:gd name="connsiteY6" fmla="*/ 119205 h 238429"/>
                <a:gd name="connsiteX7" fmla="*/ 138116 w 142473"/>
                <a:gd name="connsiteY7" fmla="*/ 68405 h 238429"/>
                <a:gd name="connsiteX8" fmla="*/ 68266 w 142473"/>
                <a:gd name="connsiteY8" fmla="*/ 33480 h 238429"/>
                <a:gd name="connsiteX9" fmla="*/ 4 w 142473"/>
                <a:gd name="connsiteY9" fmla="*/ 1730 h 238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2473" h="238429">
                  <a:moveTo>
                    <a:pt x="4" y="1730"/>
                  </a:moveTo>
                  <a:cubicBezTo>
                    <a:pt x="533" y="10990"/>
                    <a:pt x="60858" y="60468"/>
                    <a:pt x="71441" y="89043"/>
                  </a:cubicBezTo>
                  <a:cubicBezTo>
                    <a:pt x="82024" y="117618"/>
                    <a:pt x="60064" y="148574"/>
                    <a:pt x="63504" y="173180"/>
                  </a:cubicBezTo>
                  <a:cubicBezTo>
                    <a:pt x="66944" y="197786"/>
                    <a:pt x="79115" y="229272"/>
                    <a:pt x="92079" y="236680"/>
                  </a:cubicBezTo>
                  <a:cubicBezTo>
                    <a:pt x="105043" y="244088"/>
                    <a:pt x="136793" y="226097"/>
                    <a:pt x="141291" y="217630"/>
                  </a:cubicBezTo>
                  <a:cubicBezTo>
                    <a:pt x="145789" y="209163"/>
                    <a:pt x="120389" y="202284"/>
                    <a:pt x="119066" y="185880"/>
                  </a:cubicBezTo>
                  <a:cubicBezTo>
                    <a:pt x="117743" y="169476"/>
                    <a:pt x="130179" y="138784"/>
                    <a:pt x="133354" y="119205"/>
                  </a:cubicBezTo>
                  <a:cubicBezTo>
                    <a:pt x="136529" y="99626"/>
                    <a:pt x="148964" y="82692"/>
                    <a:pt x="138116" y="68405"/>
                  </a:cubicBezTo>
                  <a:cubicBezTo>
                    <a:pt x="127268" y="54118"/>
                    <a:pt x="90226" y="44063"/>
                    <a:pt x="68266" y="33480"/>
                  </a:cubicBezTo>
                  <a:cubicBezTo>
                    <a:pt x="46306" y="22897"/>
                    <a:pt x="-525" y="-7530"/>
                    <a:pt x="4" y="1730"/>
                  </a:cubicBezTo>
                  <a:close/>
                </a:path>
              </a:pathLst>
            </a:cu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A1FDB4E7-61AE-440B-9229-C2A2153B42B6}"/>
                </a:ext>
              </a:extLst>
            </p:cNvPr>
            <p:cNvSpPr/>
            <p:nvPr/>
          </p:nvSpPr>
          <p:spPr>
            <a:xfrm>
              <a:off x="4218913" y="428243"/>
              <a:ext cx="339781" cy="287139"/>
            </a:xfrm>
            <a:custGeom>
              <a:avLst/>
              <a:gdLst>
                <a:gd name="connsiteX0" fmla="*/ 241962 w 339781"/>
                <a:gd name="connsiteY0" fmla="*/ 382 h 287139"/>
                <a:gd name="connsiteX1" fmla="*/ 276887 w 339781"/>
                <a:gd name="connsiteY1" fmla="*/ 100395 h 287139"/>
                <a:gd name="connsiteX2" fmla="*/ 240375 w 339781"/>
                <a:gd name="connsiteY2" fmla="*/ 100395 h 287139"/>
                <a:gd name="connsiteX3" fmla="*/ 130837 w 339781"/>
                <a:gd name="connsiteY3" fmla="*/ 119445 h 287139"/>
                <a:gd name="connsiteX4" fmla="*/ 72100 w 339781"/>
                <a:gd name="connsiteY4" fmla="*/ 163895 h 287139"/>
                <a:gd name="connsiteX5" fmla="*/ 60987 w 339781"/>
                <a:gd name="connsiteY5" fmla="*/ 205170 h 287139"/>
                <a:gd name="connsiteX6" fmla="*/ 91150 w 339781"/>
                <a:gd name="connsiteY6" fmla="*/ 227395 h 287139"/>
                <a:gd name="connsiteX7" fmla="*/ 200687 w 339781"/>
                <a:gd name="connsiteY7" fmla="*/ 236920 h 287139"/>
                <a:gd name="connsiteX8" fmla="*/ 262600 w 339781"/>
                <a:gd name="connsiteY8" fmla="*/ 236920 h 287139"/>
                <a:gd name="connsiteX9" fmla="*/ 294350 w 339781"/>
                <a:gd name="connsiteY9" fmla="*/ 236920 h 287139"/>
                <a:gd name="connsiteX10" fmla="*/ 338800 w 339781"/>
                <a:gd name="connsiteY10" fmla="*/ 267082 h 287139"/>
                <a:gd name="connsiteX11" fmla="*/ 248312 w 339781"/>
                <a:gd name="connsiteY11" fmla="*/ 284545 h 287139"/>
                <a:gd name="connsiteX12" fmla="*/ 141950 w 339781"/>
                <a:gd name="connsiteY12" fmla="*/ 284545 h 287139"/>
                <a:gd name="connsiteX13" fmla="*/ 53050 w 339781"/>
                <a:gd name="connsiteY13" fmla="*/ 260732 h 287139"/>
                <a:gd name="connsiteX14" fmla="*/ 662 w 339781"/>
                <a:gd name="connsiteY14" fmla="*/ 203582 h 287139"/>
                <a:gd name="connsiteX15" fmla="*/ 35587 w 339781"/>
                <a:gd name="connsiteY15" fmla="*/ 132145 h 287139"/>
                <a:gd name="connsiteX16" fmla="*/ 192750 w 339781"/>
                <a:gd name="connsiteY16" fmla="*/ 78170 h 287139"/>
                <a:gd name="connsiteX17" fmla="*/ 243550 w 339781"/>
                <a:gd name="connsiteY17" fmla="*/ 65470 h 287139"/>
                <a:gd name="connsiteX18" fmla="*/ 241962 w 339781"/>
                <a:gd name="connsiteY18" fmla="*/ 382 h 287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39781" h="287139">
                  <a:moveTo>
                    <a:pt x="241962" y="382"/>
                  </a:moveTo>
                  <a:cubicBezTo>
                    <a:pt x="247518" y="6203"/>
                    <a:pt x="277151" y="83726"/>
                    <a:pt x="276887" y="100395"/>
                  </a:cubicBezTo>
                  <a:cubicBezTo>
                    <a:pt x="276623" y="117064"/>
                    <a:pt x="264717" y="97220"/>
                    <a:pt x="240375" y="100395"/>
                  </a:cubicBezTo>
                  <a:cubicBezTo>
                    <a:pt x="216033" y="103570"/>
                    <a:pt x="158883" y="108862"/>
                    <a:pt x="130837" y="119445"/>
                  </a:cubicBezTo>
                  <a:cubicBezTo>
                    <a:pt x="102791" y="130028"/>
                    <a:pt x="83742" y="149608"/>
                    <a:pt x="72100" y="163895"/>
                  </a:cubicBezTo>
                  <a:cubicBezTo>
                    <a:pt x="60458" y="178182"/>
                    <a:pt x="57812" y="194587"/>
                    <a:pt x="60987" y="205170"/>
                  </a:cubicBezTo>
                  <a:cubicBezTo>
                    <a:pt x="64162" y="215753"/>
                    <a:pt x="67867" y="222103"/>
                    <a:pt x="91150" y="227395"/>
                  </a:cubicBezTo>
                  <a:cubicBezTo>
                    <a:pt x="114433" y="232687"/>
                    <a:pt x="172112" y="235333"/>
                    <a:pt x="200687" y="236920"/>
                  </a:cubicBezTo>
                  <a:cubicBezTo>
                    <a:pt x="229262" y="238508"/>
                    <a:pt x="246990" y="236920"/>
                    <a:pt x="262600" y="236920"/>
                  </a:cubicBezTo>
                  <a:cubicBezTo>
                    <a:pt x="278210" y="236920"/>
                    <a:pt x="281650" y="231893"/>
                    <a:pt x="294350" y="236920"/>
                  </a:cubicBezTo>
                  <a:cubicBezTo>
                    <a:pt x="307050" y="241947"/>
                    <a:pt x="346473" y="259145"/>
                    <a:pt x="338800" y="267082"/>
                  </a:cubicBezTo>
                  <a:cubicBezTo>
                    <a:pt x="331127" y="275020"/>
                    <a:pt x="281120" y="281635"/>
                    <a:pt x="248312" y="284545"/>
                  </a:cubicBezTo>
                  <a:cubicBezTo>
                    <a:pt x="215504" y="287455"/>
                    <a:pt x="174494" y="288514"/>
                    <a:pt x="141950" y="284545"/>
                  </a:cubicBezTo>
                  <a:cubicBezTo>
                    <a:pt x="109406" y="280576"/>
                    <a:pt x="76598" y="274226"/>
                    <a:pt x="53050" y="260732"/>
                  </a:cubicBezTo>
                  <a:cubicBezTo>
                    <a:pt x="29502" y="247238"/>
                    <a:pt x="3572" y="225013"/>
                    <a:pt x="662" y="203582"/>
                  </a:cubicBezTo>
                  <a:cubicBezTo>
                    <a:pt x="-2249" y="182151"/>
                    <a:pt x="3572" y="153047"/>
                    <a:pt x="35587" y="132145"/>
                  </a:cubicBezTo>
                  <a:cubicBezTo>
                    <a:pt x="67602" y="111243"/>
                    <a:pt x="158089" y="89283"/>
                    <a:pt x="192750" y="78170"/>
                  </a:cubicBezTo>
                  <a:cubicBezTo>
                    <a:pt x="227411" y="67057"/>
                    <a:pt x="235083" y="73937"/>
                    <a:pt x="243550" y="65470"/>
                  </a:cubicBezTo>
                  <a:cubicBezTo>
                    <a:pt x="252017" y="57003"/>
                    <a:pt x="236406" y="-5439"/>
                    <a:pt x="241962" y="382"/>
                  </a:cubicBezTo>
                  <a:close/>
                </a:path>
              </a:pathLst>
            </a:cu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E78A101B-D541-4BDA-8FEC-60F38F7EA6CB}"/>
              </a:ext>
            </a:extLst>
          </p:cNvPr>
          <p:cNvGrpSpPr/>
          <p:nvPr/>
        </p:nvGrpSpPr>
        <p:grpSpPr>
          <a:xfrm>
            <a:off x="4559714" y="1394882"/>
            <a:ext cx="761585" cy="752575"/>
            <a:chOff x="4568182" y="323849"/>
            <a:chExt cx="461108" cy="455653"/>
          </a:xfrm>
        </p:grpSpPr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3AF6B462-EB6F-4202-923B-B1F8634EEB4A}"/>
                </a:ext>
              </a:extLst>
            </p:cNvPr>
            <p:cNvSpPr/>
            <p:nvPr/>
          </p:nvSpPr>
          <p:spPr>
            <a:xfrm>
              <a:off x="4593696" y="335216"/>
              <a:ext cx="110889" cy="103116"/>
            </a:xfrm>
            <a:custGeom>
              <a:avLst/>
              <a:gdLst>
                <a:gd name="connsiteX0" fmla="*/ 529 w 110889"/>
                <a:gd name="connsiteY0" fmla="*/ 2922 h 103116"/>
                <a:gd name="connsiteX1" fmla="*/ 51329 w 110889"/>
                <a:gd name="connsiteY1" fmla="*/ 7684 h 103116"/>
                <a:gd name="connsiteX2" fmla="*/ 106892 w 110889"/>
                <a:gd name="connsiteY2" fmla="*/ 28322 h 103116"/>
                <a:gd name="connsiteX3" fmla="*/ 103717 w 110889"/>
                <a:gd name="connsiteY3" fmla="*/ 66422 h 103116"/>
                <a:gd name="connsiteX4" fmla="*/ 81492 w 110889"/>
                <a:gd name="connsiteY4" fmla="*/ 102934 h 103116"/>
                <a:gd name="connsiteX5" fmla="*/ 29104 w 110889"/>
                <a:gd name="connsiteY5" fmla="*/ 50547 h 103116"/>
                <a:gd name="connsiteX6" fmla="*/ 529 w 110889"/>
                <a:gd name="connsiteY6" fmla="*/ 2922 h 103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889" h="103116">
                  <a:moveTo>
                    <a:pt x="529" y="2922"/>
                  </a:moveTo>
                  <a:cubicBezTo>
                    <a:pt x="4233" y="-4222"/>
                    <a:pt x="33602" y="3451"/>
                    <a:pt x="51329" y="7684"/>
                  </a:cubicBezTo>
                  <a:cubicBezTo>
                    <a:pt x="69056" y="11917"/>
                    <a:pt x="98161" y="18532"/>
                    <a:pt x="106892" y="28322"/>
                  </a:cubicBezTo>
                  <a:cubicBezTo>
                    <a:pt x="115623" y="38112"/>
                    <a:pt x="107950" y="53987"/>
                    <a:pt x="103717" y="66422"/>
                  </a:cubicBezTo>
                  <a:cubicBezTo>
                    <a:pt x="99484" y="78857"/>
                    <a:pt x="93927" y="105580"/>
                    <a:pt x="81492" y="102934"/>
                  </a:cubicBezTo>
                  <a:cubicBezTo>
                    <a:pt x="69057" y="100288"/>
                    <a:pt x="44979" y="64570"/>
                    <a:pt x="29104" y="50547"/>
                  </a:cubicBezTo>
                  <a:cubicBezTo>
                    <a:pt x="13229" y="36524"/>
                    <a:pt x="-3175" y="10066"/>
                    <a:pt x="529" y="2922"/>
                  </a:cubicBezTo>
                  <a:close/>
                </a:path>
              </a:pathLst>
            </a:cu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9ED86528-E6C9-420A-A351-63BFB88E6D56}"/>
                </a:ext>
              </a:extLst>
            </p:cNvPr>
            <p:cNvSpPr/>
            <p:nvPr/>
          </p:nvSpPr>
          <p:spPr>
            <a:xfrm>
              <a:off x="4568182" y="418857"/>
              <a:ext cx="103308" cy="106594"/>
            </a:xfrm>
            <a:custGeom>
              <a:avLst/>
              <a:gdLst>
                <a:gd name="connsiteX0" fmla="*/ 643 w 103308"/>
                <a:gd name="connsiteY0" fmla="*/ 243 h 106594"/>
                <a:gd name="connsiteX1" fmla="*/ 100656 w 103308"/>
                <a:gd name="connsiteY1" fmla="*/ 43106 h 106594"/>
                <a:gd name="connsiteX2" fmla="*/ 73668 w 103308"/>
                <a:gd name="connsiteY2" fmla="*/ 105018 h 106594"/>
                <a:gd name="connsiteX3" fmla="*/ 65731 w 103308"/>
                <a:gd name="connsiteY3" fmla="*/ 85968 h 106594"/>
                <a:gd name="connsiteX4" fmla="*/ 57793 w 103308"/>
                <a:gd name="connsiteY4" fmla="*/ 62156 h 106594"/>
                <a:gd name="connsiteX5" fmla="*/ 643 w 103308"/>
                <a:gd name="connsiteY5" fmla="*/ 243 h 106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3308" h="106594">
                  <a:moveTo>
                    <a:pt x="643" y="243"/>
                  </a:moveTo>
                  <a:cubicBezTo>
                    <a:pt x="7787" y="-2932"/>
                    <a:pt x="88485" y="25644"/>
                    <a:pt x="100656" y="43106"/>
                  </a:cubicBezTo>
                  <a:cubicBezTo>
                    <a:pt x="112827" y="60568"/>
                    <a:pt x="79489" y="97874"/>
                    <a:pt x="73668" y="105018"/>
                  </a:cubicBezTo>
                  <a:cubicBezTo>
                    <a:pt x="67847" y="112162"/>
                    <a:pt x="68377" y="93112"/>
                    <a:pt x="65731" y="85968"/>
                  </a:cubicBezTo>
                  <a:cubicBezTo>
                    <a:pt x="63085" y="78824"/>
                    <a:pt x="67583" y="73798"/>
                    <a:pt x="57793" y="62156"/>
                  </a:cubicBezTo>
                  <a:cubicBezTo>
                    <a:pt x="48003" y="50514"/>
                    <a:pt x="-6501" y="3418"/>
                    <a:pt x="643" y="243"/>
                  </a:cubicBezTo>
                  <a:close/>
                </a:path>
              </a:pathLst>
            </a:cu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0CFA9F32-E94A-42B1-BBE5-BE76894A7EC5}"/>
                </a:ext>
              </a:extLst>
            </p:cNvPr>
            <p:cNvSpPr/>
            <p:nvPr/>
          </p:nvSpPr>
          <p:spPr>
            <a:xfrm>
              <a:off x="4572749" y="484186"/>
              <a:ext cx="114651" cy="271294"/>
            </a:xfrm>
            <a:custGeom>
              <a:avLst/>
              <a:gdLst>
                <a:gd name="connsiteX0" fmla="*/ 113551 w 114651"/>
                <a:gd name="connsiteY0" fmla="*/ 2 h 271294"/>
                <a:gd name="connsiteX1" fmla="*/ 50051 w 114651"/>
                <a:gd name="connsiteY1" fmla="*/ 122239 h 271294"/>
                <a:gd name="connsiteX2" fmla="*/ 4014 w 114651"/>
                <a:gd name="connsiteY2" fmla="*/ 120652 h 271294"/>
                <a:gd name="connsiteX3" fmla="*/ 5601 w 114651"/>
                <a:gd name="connsiteY3" fmla="*/ 138114 h 271294"/>
                <a:gd name="connsiteX4" fmla="*/ 32589 w 114651"/>
                <a:gd name="connsiteY4" fmla="*/ 241302 h 271294"/>
                <a:gd name="connsiteX5" fmla="*/ 32589 w 114651"/>
                <a:gd name="connsiteY5" fmla="*/ 266702 h 271294"/>
                <a:gd name="connsiteX6" fmla="*/ 88151 w 114651"/>
                <a:gd name="connsiteY6" fmla="*/ 269877 h 271294"/>
                <a:gd name="connsiteX7" fmla="*/ 99264 w 114651"/>
                <a:gd name="connsiteY7" fmla="*/ 250827 h 271294"/>
                <a:gd name="connsiteX8" fmla="*/ 59576 w 114651"/>
                <a:gd name="connsiteY8" fmla="*/ 188914 h 271294"/>
                <a:gd name="connsiteX9" fmla="*/ 81801 w 114651"/>
                <a:gd name="connsiteY9" fmla="*/ 149227 h 271294"/>
                <a:gd name="connsiteX10" fmla="*/ 89739 w 114651"/>
                <a:gd name="connsiteY10" fmla="*/ 125414 h 271294"/>
                <a:gd name="connsiteX11" fmla="*/ 113551 w 114651"/>
                <a:gd name="connsiteY11" fmla="*/ 2 h 271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4651" h="271294">
                  <a:moveTo>
                    <a:pt x="113551" y="2"/>
                  </a:moveTo>
                  <a:cubicBezTo>
                    <a:pt x="106937" y="-527"/>
                    <a:pt x="68307" y="102131"/>
                    <a:pt x="50051" y="122239"/>
                  </a:cubicBezTo>
                  <a:cubicBezTo>
                    <a:pt x="31795" y="142347"/>
                    <a:pt x="11422" y="118006"/>
                    <a:pt x="4014" y="120652"/>
                  </a:cubicBezTo>
                  <a:cubicBezTo>
                    <a:pt x="-3394" y="123298"/>
                    <a:pt x="839" y="118006"/>
                    <a:pt x="5601" y="138114"/>
                  </a:cubicBezTo>
                  <a:cubicBezTo>
                    <a:pt x="10363" y="158222"/>
                    <a:pt x="28091" y="219871"/>
                    <a:pt x="32589" y="241302"/>
                  </a:cubicBezTo>
                  <a:cubicBezTo>
                    <a:pt x="37087" y="262733"/>
                    <a:pt x="23329" y="261940"/>
                    <a:pt x="32589" y="266702"/>
                  </a:cubicBezTo>
                  <a:cubicBezTo>
                    <a:pt x="41849" y="271464"/>
                    <a:pt x="77038" y="272523"/>
                    <a:pt x="88151" y="269877"/>
                  </a:cubicBezTo>
                  <a:cubicBezTo>
                    <a:pt x="99264" y="267231"/>
                    <a:pt x="104026" y="264321"/>
                    <a:pt x="99264" y="250827"/>
                  </a:cubicBezTo>
                  <a:cubicBezTo>
                    <a:pt x="94502" y="237333"/>
                    <a:pt x="62486" y="205847"/>
                    <a:pt x="59576" y="188914"/>
                  </a:cubicBezTo>
                  <a:cubicBezTo>
                    <a:pt x="56666" y="171981"/>
                    <a:pt x="76774" y="159810"/>
                    <a:pt x="81801" y="149227"/>
                  </a:cubicBezTo>
                  <a:cubicBezTo>
                    <a:pt x="86828" y="138644"/>
                    <a:pt x="84447" y="145258"/>
                    <a:pt x="89739" y="125414"/>
                  </a:cubicBezTo>
                  <a:cubicBezTo>
                    <a:pt x="95031" y="105570"/>
                    <a:pt x="120165" y="531"/>
                    <a:pt x="113551" y="2"/>
                  </a:cubicBezTo>
                  <a:close/>
                </a:path>
              </a:pathLst>
            </a:cu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68459813-CAE0-4186-95C7-391CBAD69532}"/>
                </a:ext>
              </a:extLst>
            </p:cNvPr>
            <p:cNvSpPr/>
            <p:nvPr/>
          </p:nvSpPr>
          <p:spPr>
            <a:xfrm>
              <a:off x="4757366" y="323849"/>
              <a:ext cx="139044" cy="95909"/>
            </a:xfrm>
            <a:custGeom>
              <a:avLst/>
              <a:gdLst>
                <a:gd name="connsiteX0" fmla="*/ 1959 w 139044"/>
                <a:gd name="connsiteY0" fmla="*/ 1 h 95909"/>
                <a:gd name="connsiteX1" fmla="*/ 125784 w 139044"/>
                <a:gd name="connsiteY1" fmla="*/ 42864 h 95909"/>
                <a:gd name="connsiteX2" fmla="*/ 130547 w 139044"/>
                <a:gd name="connsiteY2" fmla="*/ 92076 h 95909"/>
                <a:gd name="connsiteX3" fmla="*/ 81334 w 139044"/>
                <a:gd name="connsiteY3" fmla="*/ 90489 h 95909"/>
                <a:gd name="connsiteX4" fmla="*/ 68634 w 139044"/>
                <a:gd name="connsiteY4" fmla="*/ 73026 h 95909"/>
                <a:gd name="connsiteX5" fmla="*/ 49584 w 139044"/>
                <a:gd name="connsiteY5" fmla="*/ 41276 h 95909"/>
                <a:gd name="connsiteX6" fmla="*/ 1959 w 139044"/>
                <a:gd name="connsiteY6" fmla="*/ 1 h 95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044" h="95909">
                  <a:moveTo>
                    <a:pt x="1959" y="1"/>
                  </a:moveTo>
                  <a:cubicBezTo>
                    <a:pt x="14659" y="266"/>
                    <a:pt x="104353" y="27518"/>
                    <a:pt x="125784" y="42864"/>
                  </a:cubicBezTo>
                  <a:cubicBezTo>
                    <a:pt x="147215" y="58210"/>
                    <a:pt x="137955" y="84139"/>
                    <a:pt x="130547" y="92076"/>
                  </a:cubicBezTo>
                  <a:cubicBezTo>
                    <a:pt x="123139" y="100014"/>
                    <a:pt x="91653" y="93664"/>
                    <a:pt x="81334" y="90489"/>
                  </a:cubicBezTo>
                  <a:cubicBezTo>
                    <a:pt x="71015" y="87314"/>
                    <a:pt x="73926" y="81228"/>
                    <a:pt x="68634" y="73026"/>
                  </a:cubicBezTo>
                  <a:cubicBezTo>
                    <a:pt x="63342" y="64824"/>
                    <a:pt x="56992" y="51595"/>
                    <a:pt x="49584" y="41276"/>
                  </a:cubicBezTo>
                  <a:cubicBezTo>
                    <a:pt x="42176" y="30957"/>
                    <a:pt x="-10741" y="-264"/>
                    <a:pt x="1959" y="1"/>
                  </a:cubicBezTo>
                  <a:close/>
                </a:path>
              </a:pathLst>
            </a:cu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84034730-D4C5-42C9-B324-801955DD7222}"/>
                </a:ext>
              </a:extLst>
            </p:cNvPr>
            <p:cNvSpPr/>
            <p:nvPr/>
          </p:nvSpPr>
          <p:spPr>
            <a:xfrm>
              <a:off x="4710910" y="427728"/>
              <a:ext cx="166744" cy="351774"/>
            </a:xfrm>
            <a:custGeom>
              <a:avLst/>
              <a:gdLst>
                <a:gd name="connsiteX0" fmla="*/ 790 w 166744"/>
                <a:gd name="connsiteY0" fmla="*/ 2485 h 351774"/>
                <a:gd name="connsiteX1" fmla="*/ 107153 w 166744"/>
                <a:gd name="connsiteY1" fmla="*/ 5660 h 351774"/>
                <a:gd name="connsiteX2" fmla="*/ 138903 w 166744"/>
                <a:gd name="connsiteY2" fmla="*/ 5660 h 351774"/>
                <a:gd name="connsiteX3" fmla="*/ 165890 w 166744"/>
                <a:gd name="connsiteY3" fmla="*/ 12010 h 351774"/>
                <a:gd name="connsiteX4" fmla="*/ 157953 w 166744"/>
                <a:gd name="connsiteY4" fmla="*/ 37410 h 351774"/>
                <a:gd name="connsiteX5" fmla="*/ 137315 w 166744"/>
                <a:gd name="connsiteY5" fmla="*/ 59635 h 351774"/>
                <a:gd name="connsiteX6" fmla="*/ 154778 w 166744"/>
                <a:gd name="connsiteY6" fmla="*/ 139010 h 351774"/>
                <a:gd name="connsiteX7" fmla="*/ 121440 w 166744"/>
                <a:gd name="connsiteY7" fmla="*/ 343797 h 351774"/>
                <a:gd name="connsiteX8" fmla="*/ 76990 w 166744"/>
                <a:gd name="connsiteY8" fmla="*/ 305697 h 351774"/>
                <a:gd name="connsiteX9" fmla="*/ 32540 w 166744"/>
                <a:gd name="connsiteY9" fmla="*/ 264422 h 351774"/>
                <a:gd name="connsiteX10" fmla="*/ 113503 w 166744"/>
                <a:gd name="connsiteY10" fmla="*/ 286647 h 351774"/>
                <a:gd name="connsiteX11" fmla="*/ 113503 w 166744"/>
                <a:gd name="connsiteY11" fmla="*/ 281885 h 351774"/>
                <a:gd name="connsiteX12" fmla="*/ 113503 w 166744"/>
                <a:gd name="connsiteY12" fmla="*/ 218385 h 351774"/>
                <a:gd name="connsiteX13" fmla="*/ 107153 w 166744"/>
                <a:gd name="connsiteY13" fmla="*/ 51697 h 351774"/>
                <a:gd name="connsiteX14" fmla="*/ 61115 w 166744"/>
                <a:gd name="connsiteY14" fmla="*/ 46935 h 351774"/>
                <a:gd name="connsiteX15" fmla="*/ 790 w 166744"/>
                <a:gd name="connsiteY15" fmla="*/ 2485 h 351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66744" h="351774">
                  <a:moveTo>
                    <a:pt x="790" y="2485"/>
                  </a:moveTo>
                  <a:cubicBezTo>
                    <a:pt x="8463" y="-4394"/>
                    <a:pt x="84134" y="5131"/>
                    <a:pt x="107153" y="5660"/>
                  </a:cubicBezTo>
                  <a:cubicBezTo>
                    <a:pt x="130172" y="6189"/>
                    <a:pt x="129114" y="4602"/>
                    <a:pt x="138903" y="5660"/>
                  </a:cubicBezTo>
                  <a:cubicBezTo>
                    <a:pt x="148692" y="6718"/>
                    <a:pt x="162715" y="6718"/>
                    <a:pt x="165890" y="12010"/>
                  </a:cubicBezTo>
                  <a:cubicBezTo>
                    <a:pt x="169065" y="17302"/>
                    <a:pt x="162716" y="29473"/>
                    <a:pt x="157953" y="37410"/>
                  </a:cubicBezTo>
                  <a:cubicBezTo>
                    <a:pt x="153191" y="45348"/>
                    <a:pt x="137844" y="42702"/>
                    <a:pt x="137315" y="59635"/>
                  </a:cubicBezTo>
                  <a:cubicBezTo>
                    <a:pt x="136786" y="76568"/>
                    <a:pt x="157424" y="91650"/>
                    <a:pt x="154778" y="139010"/>
                  </a:cubicBezTo>
                  <a:cubicBezTo>
                    <a:pt x="152132" y="186370"/>
                    <a:pt x="134405" y="316016"/>
                    <a:pt x="121440" y="343797"/>
                  </a:cubicBezTo>
                  <a:cubicBezTo>
                    <a:pt x="108475" y="371578"/>
                    <a:pt x="91807" y="318926"/>
                    <a:pt x="76990" y="305697"/>
                  </a:cubicBezTo>
                  <a:cubicBezTo>
                    <a:pt x="62173" y="292468"/>
                    <a:pt x="26455" y="267597"/>
                    <a:pt x="32540" y="264422"/>
                  </a:cubicBezTo>
                  <a:cubicBezTo>
                    <a:pt x="38625" y="261247"/>
                    <a:pt x="113503" y="286647"/>
                    <a:pt x="113503" y="286647"/>
                  </a:cubicBezTo>
                  <a:cubicBezTo>
                    <a:pt x="126997" y="289557"/>
                    <a:pt x="113503" y="281885"/>
                    <a:pt x="113503" y="281885"/>
                  </a:cubicBezTo>
                  <a:lnTo>
                    <a:pt x="113503" y="218385"/>
                  </a:lnTo>
                  <a:cubicBezTo>
                    <a:pt x="112445" y="180020"/>
                    <a:pt x="115884" y="80272"/>
                    <a:pt x="107153" y="51697"/>
                  </a:cubicBezTo>
                  <a:cubicBezTo>
                    <a:pt x="98422" y="23122"/>
                    <a:pt x="78842" y="50904"/>
                    <a:pt x="61115" y="46935"/>
                  </a:cubicBezTo>
                  <a:cubicBezTo>
                    <a:pt x="43388" y="42966"/>
                    <a:pt x="-6883" y="9364"/>
                    <a:pt x="790" y="2485"/>
                  </a:cubicBezTo>
                  <a:close/>
                </a:path>
              </a:pathLst>
            </a:cu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8E57BB23-EEC8-4D7D-A80B-3F36546EF53F}"/>
                </a:ext>
              </a:extLst>
            </p:cNvPr>
            <p:cNvSpPr/>
            <p:nvPr/>
          </p:nvSpPr>
          <p:spPr>
            <a:xfrm>
              <a:off x="4694235" y="501570"/>
              <a:ext cx="125555" cy="200826"/>
            </a:xfrm>
            <a:custGeom>
              <a:avLst/>
              <a:gdLst>
                <a:gd name="connsiteX0" fmla="*/ 3 w 125555"/>
                <a:gd name="connsiteY0" fmla="*/ 11193 h 200826"/>
                <a:gd name="connsiteX1" fmla="*/ 71440 w 125555"/>
                <a:gd name="connsiteY1" fmla="*/ 6430 h 200826"/>
                <a:gd name="connsiteX2" fmla="*/ 109540 w 125555"/>
                <a:gd name="connsiteY2" fmla="*/ 80 h 200826"/>
                <a:gd name="connsiteX3" fmla="*/ 125415 w 125555"/>
                <a:gd name="connsiteY3" fmla="*/ 11193 h 200826"/>
                <a:gd name="connsiteX4" fmla="*/ 101603 w 125555"/>
                <a:gd name="connsiteY4" fmla="*/ 65168 h 200826"/>
                <a:gd name="connsiteX5" fmla="*/ 25403 w 125555"/>
                <a:gd name="connsiteY5" fmla="*/ 188993 h 200826"/>
                <a:gd name="connsiteX6" fmla="*/ 1590 w 125555"/>
                <a:gd name="connsiteY6" fmla="*/ 188993 h 200826"/>
                <a:gd name="connsiteX7" fmla="*/ 36515 w 125555"/>
                <a:gd name="connsiteY7" fmla="*/ 128668 h 200826"/>
                <a:gd name="connsiteX8" fmla="*/ 68265 w 125555"/>
                <a:gd name="connsiteY8" fmla="*/ 39768 h 200826"/>
                <a:gd name="connsiteX9" fmla="*/ 3 w 125555"/>
                <a:gd name="connsiteY9" fmla="*/ 11193 h 200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5555" h="200826">
                  <a:moveTo>
                    <a:pt x="3" y="11193"/>
                  </a:moveTo>
                  <a:cubicBezTo>
                    <a:pt x="532" y="5637"/>
                    <a:pt x="53184" y="8282"/>
                    <a:pt x="71440" y="6430"/>
                  </a:cubicBezTo>
                  <a:cubicBezTo>
                    <a:pt x="89696" y="4578"/>
                    <a:pt x="100544" y="-714"/>
                    <a:pt x="109540" y="80"/>
                  </a:cubicBezTo>
                  <a:cubicBezTo>
                    <a:pt x="118536" y="874"/>
                    <a:pt x="126738" y="345"/>
                    <a:pt x="125415" y="11193"/>
                  </a:cubicBezTo>
                  <a:cubicBezTo>
                    <a:pt x="124092" y="22041"/>
                    <a:pt x="118272" y="35535"/>
                    <a:pt x="101603" y="65168"/>
                  </a:cubicBezTo>
                  <a:cubicBezTo>
                    <a:pt x="84934" y="94801"/>
                    <a:pt x="42072" y="168355"/>
                    <a:pt x="25403" y="188993"/>
                  </a:cubicBezTo>
                  <a:cubicBezTo>
                    <a:pt x="8734" y="209631"/>
                    <a:pt x="-262" y="199047"/>
                    <a:pt x="1590" y="188993"/>
                  </a:cubicBezTo>
                  <a:cubicBezTo>
                    <a:pt x="3442" y="178939"/>
                    <a:pt x="25403" y="153539"/>
                    <a:pt x="36515" y="128668"/>
                  </a:cubicBezTo>
                  <a:cubicBezTo>
                    <a:pt x="47627" y="103797"/>
                    <a:pt x="71704" y="54320"/>
                    <a:pt x="68265" y="39768"/>
                  </a:cubicBezTo>
                  <a:cubicBezTo>
                    <a:pt x="64826" y="25216"/>
                    <a:pt x="-526" y="16749"/>
                    <a:pt x="3" y="11193"/>
                  </a:cubicBezTo>
                  <a:close/>
                </a:path>
              </a:pathLst>
            </a:cu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875CA88F-902A-4CFB-A89B-629075070490}"/>
                </a:ext>
              </a:extLst>
            </p:cNvPr>
            <p:cNvSpPr/>
            <p:nvPr/>
          </p:nvSpPr>
          <p:spPr>
            <a:xfrm>
              <a:off x="4841875" y="446068"/>
              <a:ext cx="147330" cy="101562"/>
            </a:xfrm>
            <a:custGeom>
              <a:avLst/>
              <a:gdLst>
                <a:gd name="connsiteX0" fmla="*/ 111125 w 147330"/>
                <a:gd name="connsiteY0" fmla="*/ 20 h 101562"/>
                <a:gd name="connsiteX1" fmla="*/ 80963 w 147330"/>
                <a:gd name="connsiteY1" fmla="*/ 55582 h 101562"/>
                <a:gd name="connsiteX2" fmla="*/ 28575 w 147330"/>
                <a:gd name="connsiteY2" fmla="*/ 98445 h 101562"/>
                <a:gd name="connsiteX3" fmla="*/ 12700 w 147330"/>
                <a:gd name="connsiteY3" fmla="*/ 98445 h 101562"/>
                <a:gd name="connsiteX4" fmla="*/ 0 w 147330"/>
                <a:gd name="connsiteY4" fmla="*/ 100032 h 101562"/>
                <a:gd name="connsiteX5" fmla="*/ 47625 w 147330"/>
                <a:gd name="connsiteY5" fmla="*/ 95270 h 101562"/>
                <a:gd name="connsiteX6" fmla="*/ 130175 w 147330"/>
                <a:gd name="connsiteY6" fmla="*/ 96857 h 101562"/>
                <a:gd name="connsiteX7" fmla="*/ 146050 w 147330"/>
                <a:gd name="connsiteY7" fmla="*/ 61932 h 101562"/>
                <a:gd name="connsiteX8" fmla="*/ 111125 w 147330"/>
                <a:gd name="connsiteY8" fmla="*/ 20 h 101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7330" h="101562">
                  <a:moveTo>
                    <a:pt x="111125" y="20"/>
                  </a:moveTo>
                  <a:cubicBezTo>
                    <a:pt x="100277" y="-1038"/>
                    <a:pt x="94721" y="39178"/>
                    <a:pt x="80963" y="55582"/>
                  </a:cubicBezTo>
                  <a:cubicBezTo>
                    <a:pt x="67205" y="71986"/>
                    <a:pt x="39952" y="91301"/>
                    <a:pt x="28575" y="98445"/>
                  </a:cubicBezTo>
                  <a:cubicBezTo>
                    <a:pt x="17198" y="105589"/>
                    <a:pt x="17462" y="98181"/>
                    <a:pt x="12700" y="98445"/>
                  </a:cubicBezTo>
                  <a:cubicBezTo>
                    <a:pt x="7938" y="98709"/>
                    <a:pt x="0" y="100032"/>
                    <a:pt x="0" y="100032"/>
                  </a:cubicBezTo>
                  <a:cubicBezTo>
                    <a:pt x="5821" y="99503"/>
                    <a:pt x="25929" y="95799"/>
                    <a:pt x="47625" y="95270"/>
                  </a:cubicBezTo>
                  <a:cubicBezTo>
                    <a:pt x="69321" y="94741"/>
                    <a:pt x="113771" y="102413"/>
                    <a:pt x="130175" y="96857"/>
                  </a:cubicBezTo>
                  <a:cubicBezTo>
                    <a:pt x="146579" y="91301"/>
                    <a:pt x="149489" y="73838"/>
                    <a:pt x="146050" y="61932"/>
                  </a:cubicBezTo>
                  <a:cubicBezTo>
                    <a:pt x="142611" y="50026"/>
                    <a:pt x="121973" y="1078"/>
                    <a:pt x="111125" y="20"/>
                  </a:cubicBezTo>
                  <a:close/>
                </a:path>
              </a:pathLst>
            </a:cu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CC24244D-704A-4741-B0B9-B65727C28B2E}"/>
                </a:ext>
              </a:extLst>
            </p:cNvPr>
            <p:cNvSpPr/>
            <p:nvPr/>
          </p:nvSpPr>
          <p:spPr>
            <a:xfrm>
              <a:off x="4864097" y="481653"/>
              <a:ext cx="165193" cy="259834"/>
            </a:xfrm>
            <a:custGeom>
              <a:avLst/>
              <a:gdLst>
                <a:gd name="connsiteX0" fmla="*/ 3 w 165193"/>
                <a:gd name="connsiteY0" fmla="*/ 2535 h 259834"/>
                <a:gd name="connsiteX1" fmla="*/ 31753 w 165193"/>
                <a:gd name="connsiteY1" fmla="*/ 72385 h 259834"/>
                <a:gd name="connsiteX2" fmla="*/ 71441 w 165193"/>
                <a:gd name="connsiteY2" fmla="*/ 139060 h 259834"/>
                <a:gd name="connsiteX3" fmla="*/ 115891 w 165193"/>
                <a:gd name="connsiteY3" fmla="*/ 172397 h 259834"/>
                <a:gd name="connsiteX4" fmla="*/ 165103 w 165193"/>
                <a:gd name="connsiteY4" fmla="*/ 177160 h 259834"/>
                <a:gd name="connsiteX5" fmla="*/ 103191 w 165193"/>
                <a:gd name="connsiteY5" fmla="*/ 223197 h 259834"/>
                <a:gd name="connsiteX6" fmla="*/ 85728 w 165193"/>
                <a:gd name="connsiteY6" fmla="*/ 258122 h 259834"/>
                <a:gd name="connsiteX7" fmla="*/ 30166 w 165193"/>
                <a:gd name="connsiteY7" fmla="*/ 167635 h 259834"/>
                <a:gd name="connsiteX8" fmla="*/ 3 w 165193"/>
                <a:gd name="connsiteY8" fmla="*/ 2535 h 259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5193" h="259834">
                  <a:moveTo>
                    <a:pt x="3" y="2535"/>
                  </a:moveTo>
                  <a:cubicBezTo>
                    <a:pt x="267" y="-13340"/>
                    <a:pt x="19847" y="49631"/>
                    <a:pt x="31753" y="72385"/>
                  </a:cubicBezTo>
                  <a:cubicBezTo>
                    <a:pt x="43659" y="95139"/>
                    <a:pt x="57418" y="122391"/>
                    <a:pt x="71441" y="139060"/>
                  </a:cubicBezTo>
                  <a:cubicBezTo>
                    <a:pt x="85464" y="155729"/>
                    <a:pt x="100281" y="166047"/>
                    <a:pt x="115891" y="172397"/>
                  </a:cubicBezTo>
                  <a:cubicBezTo>
                    <a:pt x="131501" y="178747"/>
                    <a:pt x="167220" y="168693"/>
                    <a:pt x="165103" y="177160"/>
                  </a:cubicBezTo>
                  <a:cubicBezTo>
                    <a:pt x="162986" y="185627"/>
                    <a:pt x="116420" y="209703"/>
                    <a:pt x="103191" y="223197"/>
                  </a:cubicBezTo>
                  <a:cubicBezTo>
                    <a:pt x="89962" y="236691"/>
                    <a:pt x="97899" y="267382"/>
                    <a:pt x="85728" y="258122"/>
                  </a:cubicBezTo>
                  <a:cubicBezTo>
                    <a:pt x="73557" y="248862"/>
                    <a:pt x="47629" y="207323"/>
                    <a:pt x="30166" y="167635"/>
                  </a:cubicBezTo>
                  <a:cubicBezTo>
                    <a:pt x="12704" y="127948"/>
                    <a:pt x="-261" y="18410"/>
                    <a:pt x="3" y="2535"/>
                  </a:cubicBezTo>
                  <a:close/>
                </a:path>
              </a:pathLst>
            </a:cu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B4A43D0D-3DC6-4BCD-BB82-473806971038}"/>
              </a:ext>
            </a:extLst>
          </p:cNvPr>
          <p:cNvGrpSpPr/>
          <p:nvPr/>
        </p:nvGrpSpPr>
        <p:grpSpPr>
          <a:xfrm>
            <a:off x="5024395" y="301483"/>
            <a:ext cx="1849523" cy="455864"/>
            <a:chOff x="5024395" y="301483"/>
            <a:chExt cx="1849523" cy="455864"/>
          </a:xfrm>
        </p:grpSpPr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5A6B7EDB-5CD8-4694-B5F2-8726928AAC7F}"/>
                </a:ext>
              </a:extLst>
            </p:cNvPr>
            <p:cNvSpPr/>
            <p:nvPr/>
          </p:nvSpPr>
          <p:spPr>
            <a:xfrm>
              <a:off x="5038303" y="404813"/>
              <a:ext cx="280319" cy="85787"/>
            </a:xfrm>
            <a:custGeom>
              <a:avLst/>
              <a:gdLst>
                <a:gd name="connsiteX0" fmla="*/ 422 w 280319"/>
                <a:gd name="connsiteY0" fmla="*/ 15875 h 85787"/>
                <a:gd name="connsiteX1" fmla="*/ 95672 w 280319"/>
                <a:gd name="connsiteY1" fmla="*/ 49212 h 85787"/>
                <a:gd name="connsiteX2" fmla="*/ 181397 w 280319"/>
                <a:gd name="connsiteY2" fmla="*/ 26987 h 85787"/>
                <a:gd name="connsiteX3" fmla="*/ 221085 w 280319"/>
                <a:gd name="connsiteY3" fmla="*/ 0 h 85787"/>
                <a:gd name="connsiteX4" fmla="*/ 279822 w 280319"/>
                <a:gd name="connsiteY4" fmla="*/ 26987 h 85787"/>
                <a:gd name="connsiteX5" fmla="*/ 243310 w 280319"/>
                <a:gd name="connsiteY5" fmla="*/ 57150 h 85787"/>
                <a:gd name="connsiteX6" fmla="*/ 143297 w 280319"/>
                <a:gd name="connsiteY6" fmla="*/ 84137 h 85787"/>
                <a:gd name="connsiteX7" fmla="*/ 63922 w 280319"/>
                <a:gd name="connsiteY7" fmla="*/ 77787 h 85787"/>
                <a:gd name="connsiteX8" fmla="*/ 422 w 280319"/>
                <a:gd name="connsiteY8" fmla="*/ 15875 h 85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0319" h="85787">
                  <a:moveTo>
                    <a:pt x="422" y="15875"/>
                  </a:moveTo>
                  <a:cubicBezTo>
                    <a:pt x="5714" y="11112"/>
                    <a:pt x="65510" y="47360"/>
                    <a:pt x="95672" y="49212"/>
                  </a:cubicBezTo>
                  <a:cubicBezTo>
                    <a:pt x="125834" y="51064"/>
                    <a:pt x="160495" y="35189"/>
                    <a:pt x="181397" y="26987"/>
                  </a:cubicBezTo>
                  <a:cubicBezTo>
                    <a:pt x="202299" y="18785"/>
                    <a:pt x="204681" y="0"/>
                    <a:pt x="221085" y="0"/>
                  </a:cubicBezTo>
                  <a:cubicBezTo>
                    <a:pt x="237489" y="0"/>
                    <a:pt x="276118" y="17462"/>
                    <a:pt x="279822" y="26987"/>
                  </a:cubicBezTo>
                  <a:cubicBezTo>
                    <a:pt x="283526" y="36512"/>
                    <a:pt x="266064" y="47625"/>
                    <a:pt x="243310" y="57150"/>
                  </a:cubicBezTo>
                  <a:cubicBezTo>
                    <a:pt x="220556" y="66675"/>
                    <a:pt x="173195" y="80698"/>
                    <a:pt x="143297" y="84137"/>
                  </a:cubicBezTo>
                  <a:cubicBezTo>
                    <a:pt x="113399" y="87576"/>
                    <a:pt x="86941" y="85724"/>
                    <a:pt x="63922" y="77787"/>
                  </a:cubicBezTo>
                  <a:cubicBezTo>
                    <a:pt x="40903" y="69850"/>
                    <a:pt x="-4870" y="20638"/>
                    <a:pt x="422" y="15875"/>
                  </a:cubicBezTo>
                  <a:close/>
                </a:path>
              </a:pathLst>
            </a:cu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4F0134C0-48FE-4673-839A-71DFFA38663A}"/>
                </a:ext>
              </a:extLst>
            </p:cNvPr>
            <p:cNvSpPr/>
            <p:nvPr/>
          </p:nvSpPr>
          <p:spPr>
            <a:xfrm>
              <a:off x="5024395" y="472803"/>
              <a:ext cx="333413" cy="93946"/>
            </a:xfrm>
            <a:custGeom>
              <a:avLst/>
              <a:gdLst>
                <a:gd name="connsiteX0" fmla="*/ 43 w 333413"/>
                <a:gd name="connsiteY0" fmla="*/ 24085 h 93946"/>
                <a:gd name="connsiteX1" fmla="*/ 44493 w 333413"/>
                <a:gd name="connsiteY1" fmla="*/ 49485 h 93946"/>
                <a:gd name="connsiteX2" fmla="*/ 115930 w 333413"/>
                <a:gd name="connsiteY2" fmla="*/ 54247 h 93946"/>
                <a:gd name="connsiteX3" fmla="*/ 217530 w 333413"/>
                <a:gd name="connsiteY3" fmla="*/ 32022 h 93946"/>
                <a:gd name="connsiteX4" fmla="*/ 301668 w 333413"/>
                <a:gd name="connsiteY4" fmla="*/ 272 h 93946"/>
                <a:gd name="connsiteX5" fmla="*/ 331830 w 333413"/>
                <a:gd name="connsiteY5" fmla="*/ 19322 h 93946"/>
                <a:gd name="connsiteX6" fmla="*/ 258805 w 333413"/>
                <a:gd name="connsiteY6" fmla="*/ 63772 h 93946"/>
                <a:gd name="connsiteX7" fmla="*/ 74655 w 333413"/>
                <a:gd name="connsiteY7" fmla="*/ 93935 h 93946"/>
                <a:gd name="connsiteX8" fmla="*/ 36555 w 333413"/>
                <a:gd name="connsiteY8" fmla="*/ 60597 h 93946"/>
                <a:gd name="connsiteX9" fmla="*/ 43 w 333413"/>
                <a:gd name="connsiteY9" fmla="*/ 24085 h 93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3413" h="93946">
                  <a:moveTo>
                    <a:pt x="43" y="24085"/>
                  </a:moveTo>
                  <a:cubicBezTo>
                    <a:pt x="1366" y="22233"/>
                    <a:pt x="25179" y="44458"/>
                    <a:pt x="44493" y="49485"/>
                  </a:cubicBezTo>
                  <a:cubicBezTo>
                    <a:pt x="63807" y="54512"/>
                    <a:pt x="87091" y="57157"/>
                    <a:pt x="115930" y="54247"/>
                  </a:cubicBezTo>
                  <a:cubicBezTo>
                    <a:pt x="144769" y="51337"/>
                    <a:pt x="186574" y="41018"/>
                    <a:pt x="217530" y="32022"/>
                  </a:cubicBezTo>
                  <a:cubicBezTo>
                    <a:pt x="248486" y="23026"/>
                    <a:pt x="282618" y="2389"/>
                    <a:pt x="301668" y="272"/>
                  </a:cubicBezTo>
                  <a:cubicBezTo>
                    <a:pt x="320718" y="-1845"/>
                    <a:pt x="338974" y="8739"/>
                    <a:pt x="331830" y="19322"/>
                  </a:cubicBezTo>
                  <a:cubicBezTo>
                    <a:pt x="324686" y="29905"/>
                    <a:pt x="301667" y="51337"/>
                    <a:pt x="258805" y="63772"/>
                  </a:cubicBezTo>
                  <a:cubicBezTo>
                    <a:pt x="215943" y="76207"/>
                    <a:pt x="111697" y="94464"/>
                    <a:pt x="74655" y="93935"/>
                  </a:cubicBezTo>
                  <a:cubicBezTo>
                    <a:pt x="37613" y="93406"/>
                    <a:pt x="45022" y="69328"/>
                    <a:pt x="36555" y="60597"/>
                  </a:cubicBezTo>
                  <a:cubicBezTo>
                    <a:pt x="28088" y="51866"/>
                    <a:pt x="-1280" y="25937"/>
                    <a:pt x="43" y="24085"/>
                  </a:cubicBezTo>
                  <a:close/>
                </a:path>
              </a:pathLst>
            </a:cu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8075EA7E-F1AC-4B36-9B9E-28D45A9324BC}"/>
                </a:ext>
              </a:extLst>
            </p:cNvPr>
            <p:cNvSpPr/>
            <p:nvPr/>
          </p:nvSpPr>
          <p:spPr>
            <a:xfrm>
              <a:off x="5035793" y="336893"/>
              <a:ext cx="303643" cy="393367"/>
            </a:xfrm>
            <a:custGeom>
              <a:avLst/>
              <a:gdLst>
                <a:gd name="connsiteX0" fmla="*/ 47382 w 303643"/>
                <a:gd name="connsiteY0" fmla="*/ 1245 h 393367"/>
                <a:gd name="connsiteX1" fmla="*/ 172795 w 303643"/>
                <a:gd name="connsiteY1" fmla="*/ 32995 h 393367"/>
                <a:gd name="connsiteX2" fmla="*/ 156920 w 303643"/>
                <a:gd name="connsiteY2" fmla="*/ 58395 h 393367"/>
                <a:gd name="connsiteX3" fmla="*/ 207720 w 303643"/>
                <a:gd name="connsiteY3" fmla="*/ 156820 h 393367"/>
                <a:gd name="connsiteX4" fmla="*/ 298207 w 303643"/>
                <a:gd name="connsiteY4" fmla="*/ 277470 h 393367"/>
                <a:gd name="connsiteX5" fmla="*/ 287095 w 303643"/>
                <a:gd name="connsiteY5" fmla="*/ 279057 h 393367"/>
                <a:gd name="connsiteX6" fmla="*/ 234707 w 303643"/>
                <a:gd name="connsiteY6" fmla="*/ 293345 h 393367"/>
                <a:gd name="connsiteX7" fmla="*/ 137870 w 303643"/>
                <a:gd name="connsiteY7" fmla="*/ 260007 h 393367"/>
                <a:gd name="connsiteX8" fmla="*/ 82307 w 303643"/>
                <a:gd name="connsiteY8" fmla="*/ 285407 h 393367"/>
                <a:gd name="connsiteX9" fmla="*/ 69607 w 303643"/>
                <a:gd name="connsiteY9" fmla="*/ 340970 h 393367"/>
                <a:gd name="connsiteX10" fmla="*/ 152157 w 303643"/>
                <a:gd name="connsiteY10" fmla="*/ 336207 h 393367"/>
                <a:gd name="connsiteX11" fmla="*/ 225182 w 303643"/>
                <a:gd name="connsiteY11" fmla="*/ 323507 h 393367"/>
                <a:gd name="connsiteX12" fmla="*/ 271220 w 303643"/>
                <a:gd name="connsiteY12" fmla="*/ 387007 h 393367"/>
                <a:gd name="connsiteX13" fmla="*/ 161682 w 303643"/>
                <a:gd name="connsiteY13" fmla="*/ 387007 h 393367"/>
                <a:gd name="connsiteX14" fmla="*/ 14045 w 303643"/>
                <a:gd name="connsiteY14" fmla="*/ 350495 h 393367"/>
                <a:gd name="connsiteX15" fmla="*/ 18807 w 303643"/>
                <a:gd name="connsiteY15" fmla="*/ 306045 h 393367"/>
                <a:gd name="connsiteX16" fmla="*/ 126757 w 303643"/>
                <a:gd name="connsiteY16" fmla="*/ 237782 h 393367"/>
                <a:gd name="connsiteX17" fmla="*/ 199782 w 303643"/>
                <a:gd name="connsiteY17" fmla="*/ 239370 h 393367"/>
                <a:gd name="connsiteX18" fmla="*/ 199782 w 303643"/>
                <a:gd name="connsiteY18" fmla="*/ 231432 h 393367"/>
                <a:gd name="connsiteX19" fmla="*/ 156920 w 303643"/>
                <a:gd name="connsiteY19" fmla="*/ 156820 h 393367"/>
                <a:gd name="connsiteX20" fmla="*/ 117232 w 303643"/>
                <a:gd name="connsiteY20" fmla="*/ 79032 h 393367"/>
                <a:gd name="connsiteX21" fmla="*/ 47382 w 303643"/>
                <a:gd name="connsiteY21" fmla="*/ 1245 h 393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03643" h="393367">
                  <a:moveTo>
                    <a:pt x="47382" y="1245"/>
                  </a:moveTo>
                  <a:cubicBezTo>
                    <a:pt x="56642" y="-6428"/>
                    <a:pt x="154539" y="23470"/>
                    <a:pt x="172795" y="32995"/>
                  </a:cubicBezTo>
                  <a:cubicBezTo>
                    <a:pt x="191051" y="42520"/>
                    <a:pt x="151099" y="37758"/>
                    <a:pt x="156920" y="58395"/>
                  </a:cubicBezTo>
                  <a:cubicBezTo>
                    <a:pt x="162741" y="79032"/>
                    <a:pt x="184172" y="120308"/>
                    <a:pt x="207720" y="156820"/>
                  </a:cubicBezTo>
                  <a:cubicBezTo>
                    <a:pt x="231268" y="193332"/>
                    <a:pt x="284978" y="257097"/>
                    <a:pt x="298207" y="277470"/>
                  </a:cubicBezTo>
                  <a:cubicBezTo>
                    <a:pt x="311436" y="297843"/>
                    <a:pt x="297678" y="276411"/>
                    <a:pt x="287095" y="279057"/>
                  </a:cubicBezTo>
                  <a:cubicBezTo>
                    <a:pt x="276512" y="281703"/>
                    <a:pt x="259578" y="296520"/>
                    <a:pt x="234707" y="293345"/>
                  </a:cubicBezTo>
                  <a:cubicBezTo>
                    <a:pt x="209836" y="290170"/>
                    <a:pt x="163270" y="261330"/>
                    <a:pt x="137870" y="260007"/>
                  </a:cubicBezTo>
                  <a:cubicBezTo>
                    <a:pt x="112470" y="258684"/>
                    <a:pt x="93684" y="271913"/>
                    <a:pt x="82307" y="285407"/>
                  </a:cubicBezTo>
                  <a:cubicBezTo>
                    <a:pt x="70930" y="298901"/>
                    <a:pt x="57965" y="332503"/>
                    <a:pt x="69607" y="340970"/>
                  </a:cubicBezTo>
                  <a:cubicBezTo>
                    <a:pt x="81249" y="349437"/>
                    <a:pt x="126228" y="339118"/>
                    <a:pt x="152157" y="336207"/>
                  </a:cubicBezTo>
                  <a:cubicBezTo>
                    <a:pt x="178086" y="333297"/>
                    <a:pt x="205338" y="315040"/>
                    <a:pt x="225182" y="323507"/>
                  </a:cubicBezTo>
                  <a:cubicBezTo>
                    <a:pt x="245026" y="331974"/>
                    <a:pt x="281803" y="376424"/>
                    <a:pt x="271220" y="387007"/>
                  </a:cubicBezTo>
                  <a:cubicBezTo>
                    <a:pt x="260637" y="397590"/>
                    <a:pt x="204545" y="393092"/>
                    <a:pt x="161682" y="387007"/>
                  </a:cubicBezTo>
                  <a:cubicBezTo>
                    <a:pt x="118819" y="380922"/>
                    <a:pt x="37857" y="363989"/>
                    <a:pt x="14045" y="350495"/>
                  </a:cubicBezTo>
                  <a:cubicBezTo>
                    <a:pt x="-9768" y="337001"/>
                    <a:pt x="22" y="324830"/>
                    <a:pt x="18807" y="306045"/>
                  </a:cubicBezTo>
                  <a:cubicBezTo>
                    <a:pt x="37592" y="287260"/>
                    <a:pt x="96595" y="248894"/>
                    <a:pt x="126757" y="237782"/>
                  </a:cubicBezTo>
                  <a:cubicBezTo>
                    <a:pt x="156919" y="226670"/>
                    <a:pt x="187611" y="240428"/>
                    <a:pt x="199782" y="239370"/>
                  </a:cubicBezTo>
                  <a:cubicBezTo>
                    <a:pt x="211953" y="238312"/>
                    <a:pt x="206926" y="245190"/>
                    <a:pt x="199782" y="231432"/>
                  </a:cubicBezTo>
                  <a:cubicBezTo>
                    <a:pt x="192638" y="217674"/>
                    <a:pt x="170678" y="182220"/>
                    <a:pt x="156920" y="156820"/>
                  </a:cubicBezTo>
                  <a:cubicBezTo>
                    <a:pt x="143162" y="131420"/>
                    <a:pt x="134694" y="101257"/>
                    <a:pt x="117232" y="79032"/>
                  </a:cubicBezTo>
                  <a:cubicBezTo>
                    <a:pt x="99770" y="56807"/>
                    <a:pt x="38122" y="8918"/>
                    <a:pt x="47382" y="1245"/>
                  </a:cubicBezTo>
                  <a:close/>
                </a:path>
              </a:pathLst>
            </a:cu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AC6F6722-2700-47A2-AE84-C6D4DE6B3173}"/>
                </a:ext>
              </a:extLst>
            </p:cNvPr>
            <p:cNvSpPr/>
            <p:nvPr/>
          </p:nvSpPr>
          <p:spPr>
            <a:xfrm>
              <a:off x="5250813" y="344152"/>
              <a:ext cx="98835" cy="110384"/>
            </a:xfrm>
            <a:custGeom>
              <a:avLst/>
              <a:gdLst>
                <a:gd name="connsiteX0" fmla="*/ 637 w 98835"/>
                <a:gd name="connsiteY0" fmla="*/ 336 h 110384"/>
                <a:gd name="connsiteX1" fmla="*/ 83187 w 98835"/>
                <a:gd name="connsiteY1" fmla="*/ 51136 h 110384"/>
                <a:gd name="connsiteX2" fmla="*/ 95887 w 98835"/>
                <a:gd name="connsiteY2" fmla="*/ 109873 h 110384"/>
                <a:gd name="connsiteX3" fmla="*/ 46675 w 98835"/>
                <a:gd name="connsiteY3" fmla="*/ 76536 h 110384"/>
                <a:gd name="connsiteX4" fmla="*/ 637 w 98835"/>
                <a:gd name="connsiteY4" fmla="*/ 336 h 110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835" h="110384">
                  <a:moveTo>
                    <a:pt x="637" y="336"/>
                  </a:moveTo>
                  <a:cubicBezTo>
                    <a:pt x="6722" y="-3897"/>
                    <a:pt x="67312" y="32880"/>
                    <a:pt x="83187" y="51136"/>
                  </a:cubicBezTo>
                  <a:cubicBezTo>
                    <a:pt x="99062" y="69392"/>
                    <a:pt x="101972" y="105640"/>
                    <a:pt x="95887" y="109873"/>
                  </a:cubicBezTo>
                  <a:cubicBezTo>
                    <a:pt x="89802" y="114106"/>
                    <a:pt x="59640" y="91088"/>
                    <a:pt x="46675" y="76536"/>
                  </a:cubicBezTo>
                  <a:cubicBezTo>
                    <a:pt x="33711" y="61984"/>
                    <a:pt x="-5448" y="4569"/>
                    <a:pt x="637" y="336"/>
                  </a:cubicBezTo>
                  <a:close/>
                </a:path>
              </a:pathLst>
            </a:cu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79875C49-4AC4-4D14-9D1D-F2BB0B7863EF}"/>
                </a:ext>
              </a:extLst>
            </p:cNvPr>
            <p:cNvSpPr/>
            <p:nvPr/>
          </p:nvSpPr>
          <p:spPr>
            <a:xfrm>
              <a:off x="5282985" y="315866"/>
              <a:ext cx="91059" cy="107391"/>
            </a:xfrm>
            <a:custGeom>
              <a:avLst/>
              <a:gdLst>
                <a:gd name="connsiteX0" fmla="*/ 215 w 91059"/>
                <a:gd name="connsiteY0" fmla="*/ 47 h 107391"/>
                <a:gd name="connsiteX1" fmla="*/ 79590 w 91059"/>
                <a:gd name="connsiteY1" fmla="*/ 42909 h 107391"/>
                <a:gd name="connsiteX2" fmla="*/ 89115 w 91059"/>
                <a:gd name="connsiteY2" fmla="*/ 106409 h 107391"/>
                <a:gd name="connsiteX3" fmla="*/ 65303 w 91059"/>
                <a:gd name="connsiteY3" fmla="*/ 79422 h 107391"/>
                <a:gd name="connsiteX4" fmla="*/ 55778 w 91059"/>
                <a:gd name="connsiteY4" fmla="*/ 50847 h 107391"/>
                <a:gd name="connsiteX5" fmla="*/ 215 w 91059"/>
                <a:gd name="connsiteY5" fmla="*/ 47 h 107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059" h="107391">
                  <a:moveTo>
                    <a:pt x="215" y="47"/>
                  </a:moveTo>
                  <a:cubicBezTo>
                    <a:pt x="4184" y="-1276"/>
                    <a:pt x="64773" y="25182"/>
                    <a:pt x="79590" y="42909"/>
                  </a:cubicBezTo>
                  <a:cubicBezTo>
                    <a:pt x="94407" y="60636"/>
                    <a:pt x="91496" y="100324"/>
                    <a:pt x="89115" y="106409"/>
                  </a:cubicBezTo>
                  <a:cubicBezTo>
                    <a:pt x="86734" y="112494"/>
                    <a:pt x="70859" y="88682"/>
                    <a:pt x="65303" y="79422"/>
                  </a:cubicBezTo>
                  <a:cubicBezTo>
                    <a:pt x="59747" y="70162"/>
                    <a:pt x="63186" y="61166"/>
                    <a:pt x="55778" y="50847"/>
                  </a:cubicBezTo>
                  <a:cubicBezTo>
                    <a:pt x="48370" y="40528"/>
                    <a:pt x="-3754" y="1370"/>
                    <a:pt x="215" y="47"/>
                  </a:cubicBezTo>
                  <a:close/>
                </a:path>
              </a:pathLst>
            </a:cu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04F87FA7-7217-4DE4-A9B5-B28DFA63D48F}"/>
                </a:ext>
              </a:extLst>
            </p:cNvPr>
            <p:cNvSpPr/>
            <p:nvPr/>
          </p:nvSpPr>
          <p:spPr>
            <a:xfrm>
              <a:off x="5400038" y="339325"/>
              <a:ext cx="309770" cy="386238"/>
            </a:xfrm>
            <a:custGeom>
              <a:avLst/>
              <a:gdLst>
                <a:gd name="connsiteX0" fmla="*/ 637 w 309770"/>
                <a:gd name="connsiteY0" fmla="*/ 400 h 386238"/>
                <a:gd name="connsiteX1" fmla="*/ 37150 w 309770"/>
                <a:gd name="connsiteY1" fmla="*/ 87713 h 386238"/>
                <a:gd name="connsiteX2" fmla="*/ 19687 w 309770"/>
                <a:gd name="connsiteY2" fmla="*/ 189313 h 386238"/>
                <a:gd name="connsiteX3" fmla="*/ 16512 w 309770"/>
                <a:gd name="connsiteY3" fmla="*/ 303613 h 386238"/>
                <a:gd name="connsiteX4" fmla="*/ 159387 w 309770"/>
                <a:gd name="connsiteY4" fmla="*/ 386163 h 386238"/>
                <a:gd name="connsiteX5" fmla="*/ 260987 w 309770"/>
                <a:gd name="connsiteY5" fmla="*/ 316313 h 386238"/>
                <a:gd name="connsiteX6" fmla="*/ 308612 w 309770"/>
                <a:gd name="connsiteY6" fmla="*/ 209950 h 386238"/>
                <a:gd name="connsiteX7" fmla="*/ 284800 w 309770"/>
                <a:gd name="connsiteY7" fmla="*/ 241700 h 386238"/>
                <a:gd name="connsiteX8" fmla="*/ 176850 w 309770"/>
                <a:gd name="connsiteY8" fmla="*/ 333775 h 386238"/>
                <a:gd name="connsiteX9" fmla="*/ 108587 w 309770"/>
                <a:gd name="connsiteY9" fmla="*/ 330600 h 386238"/>
                <a:gd name="connsiteX10" fmla="*/ 76837 w 309770"/>
                <a:gd name="connsiteY10" fmla="*/ 275038 h 386238"/>
                <a:gd name="connsiteX11" fmla="*/ 94300 w 309770"/>
                <a:gd name="connsiteY11" fmla="*/ 79775 h 386238"/>
                <a:gd name="connsiteX12" fmla="*/ 73662 w 309770"/>
                <a:gd name="connsiteY12" fmla="*/ 55963 h 386238"/>
                <a:gd name="connsiteX13" fmla="*/ 637 w 309770"/>
                <a:gd name="connsiteY13" fmla="*/ 400 h 386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9770" h="386238">
                  <a:moveTo>
                    <a:pt x="637" y="400"/>
                  </a:moveTo>
                  <a:cubicBezTo>
                    <a:pt x="-5448" y="5692"/>
                    <a:pt x="33975" y="56228"/>
                    <a:pt x="37150" y="87713"/>
                  </a:cubicBezTo>
                  <a:cubicBezTo>
                    <a:pt x="40325" y="119198"/>
                    <a:pt x="23127" y="153330"/>
                    <a:pt x="19687" y="189313"/>
                  </a:cubicBezTo>
                  <a:cubicBezTo>
                    <a:pt x="16247" y="225296"/>
                    <a:pt x="-6771" y="270805"/>
                    <a:pt x="16512" y="303613"/>
                  </a:cubicBezTo>
                  <a:cubicBezTo>
                    <a:pt x="39795" y="336421"/>
                    <a:pt x="118641" y="384046"/>
                    <a:pt x="159387" y="386163"/>
                  </a:cubicBezTo>
                  <a:cubicBezTo>
                    <a:pt x="200133" y="388280"/>
                    <a:pt x="236116" y="345682"/>
                    <a:pt x="260987" y="316313"/>
                  </a:cubicBezTo>
                  <a:cubicBezTo>
                    <a:pt x="285858" y="286944"/>
                    <a:pt x="304643" y="222386"/>
                    <a:pt x="308612" y="209950"/>
                  </a:cubicBezTo>
                  <a:cubicBezTo>
                    <a:pt x="312581" y="197514"/>
                    <a:pt x="306760" y="221063"/>
                    <a:pt x="284800" y="241700"/>
                  </a:cubicBezTo>
                  <a:cubicBezTo>
                    <a:pt x="262840" y="262337"/>
                    <a:pt x="206219" y="318958"/>
                    <a:pt x="176850" y="333775"/>
                  </a:cubicBezTo>
                  <a:cubicBezTo>
                    <a:pt x="147481" y="348592"/>
                    <a:pt x="125256" y="340389"/>
                    <a:pt x="108587" y="330600"/>
                  </a:cubicBezTo>
                  <a:cubicBezTo>
                    <a:pt x="91918" y="320811"/>
                    <a:pt x="79218" y="316842"/>
                    <a:pt x="76837" y="275038"/>
                  </a:cubicBezTo>
                  <a:cubicBezTo>
                    <a:pt x="74456" y="233234"/>
                    <a:pt x="94829" y="116287"/>
                    <a:pt x="94300" y="79775"/>
                  </a:cubicBezTo>
                  <a:cubicBezTo>
                    <a:pt x="93771" y="43263"/>
                    <a:pt x="90860" y="68134"/>
                    <a:pt x="73662" y="55963"/>
                  </a:cubicBezTo>
                  <a:cubicBezTo>
                    <a:pt x="56464" y="43792"/>
                    <a:pt x="6722" y="-4892"/>
                    <a:pt x="637" y="400"/>
                  </a:cubicBezTo>
                  <a:close/>
                </a:path>
              </a:pathLst>
            </a:cu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5889B9F8-0D16-4FA1-AB4A-064E45FBB39C}"/>
                </a:ext>
              </a:extLst>
            </p:cNvPr>
            <p:cNvSpPr/>
            <p:nvPr/>
          </p:nvSpPr>
          <p:spPr>
            <a:xfrm>
              <a:off x="5705297" y="397777"/>
              <a:ext cx="296134" cy="98552"/>
            </a:xfrm>
            <a:custGeom>
              <a:avLst/>
              <a:gdLst>
                <a:gd name="connsiteX0" fmla="*/ 178 w 296134"/>
                <a:gd name="connsiteY0" fmla="*/ 686 h 98552"/>
                <a:gd name="connsiteX1" fmla="*/ 97016 w 296134"/>
                <a:gd name="connsiteY1" fmla="*/ 51486 h 98552"/>
                <a:gd name="connsiteX2" fmla="*/ 163691 w 296134"/>
                <a:gd name="connsiteY2" fmla="*/ 43548 h 98552"/>
                <a:gd name="connsiteX3" fmla="*/ 277991 w 296134"/>
                <a:gd name="connsiteY3" fmla="*/ 5448 h 98552"/>
                <a:gd name="connsiteX4" fmla="*/ 273228 w 296134"/>
                <a:gd name="connsiteY4" fmla="*/ 21323 h 98552"/>
                <a:gd name="connsiteX5" fmla="*/ 295453 w 296134"/>
                <a:gd name="connsiteY5" fmla="*/ 70536 h 98552"/>
                <a:gd name="connsiteX6" fmla="*/ 243066 w 296134"/>
                <a:gd name="connsiteY6" fmla="*/ 84823 h 98552"/>
                <a:gd name="connsiteX7" fmla="*/ 77966 w 296134"/>
                <a:gd name="connsiteY7" fmla="*/ 94348 h 98552"/>
                <a:gd name="connsiteX8" fmla="*/ 178 w 296134"/>
                <a:gd name="connsiteY8" fmla="*/ 686 h 98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6134" h="98552">
                  <a:moveTo>
                    <a:pt x="178" y="686"/>
                  </a:moveTo>
                  <a:cubicBezTo>
                    <a:pt x="3353" y="-6458"/>
                    <a:pt x="69764" y="44342"/>
                    <a:pt x="97016" y="51486"/>
                  </a:cubicBezTo>
                  <a:cubicBezTo>
                    <a:pt x="124268" y="58630"/>
                    <a:pt x="133529" y="51221"/>
                    <a:pt x="163691" y="43548"/>
                  </a:cubicBezTo>
                  <a:cubicBezTo>
                    <a:pt x="193853" y="35875"/>
                    <a:pt x="259735" y="9152"/>
                    <a:pt x="277991" y="5448"/>
                  </a:cubicBezTo>
                  <a:cubicBezTo>
                    <a:pt x="296247" y="1744"/>
                    <a:pt x="270318" y="10475"/>
                    <a:pt x="273228" y="21323"/>
                  </a:cubicBezTo>
                  <a:cubicBezTo>
                    <a:pt x="276138" y="32171"/>
                    <a:pt x="300480" y="59953"/>
                    <a:pt x="295453" y="70536"/>
                  </a:cubicBezTo>
                  <a:cubicBezTo>
                    <a:pt x="290426" y="81119"/>
                    <a:pt x="279314" y="80854"/>
                    <a:pt x="243066" y="84823"/>
                  </a:cubicBezTo>
                  <a:cubicBezTo>
                    <a:pt x="206818" y="88792"/>
                    <a:pt x="119241" y="106519"/>
                    <a:pt x="77966" y="94348"/>
                  </a:cubicBezTo>
                  <a:cubicBezTo>
                    <a:pt x="36691" y="82177"/>
                    <a:pt x="-2997" y="7830"/>
                    <a:pt x="178" y="686"/>
                  </a:cubicBezTo>
                  <a:close/>
                </a:path>
              </a:pathLst>
            </a:cu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D18023D3-70A6-4CC6-B51F-F2244E8086BF}"/>
                </a:ext>
              </a:extLst>
            </p:cNvPr>
            <p:cNvSpPr/>
            <p:nvPr/>
          </p:nvSpPr>
          <p:spPr>
            <a:xfrm>
              <a:off x="5715039" y="494592"/>
              <a:ext cx="307518" cy="74387"/>
            </a:xfrm>
            <a:custGeom>
              <a:avLst/>
              <a:gdLst>
                <a:gd name="connsiteX0" fmla="*/ 1549 w 307518"/>
                <a:gd name="connsiteY0" fmla="*/ 708 h 74387"/>
                <a:gd name="connsiteX1" fmla="*/ 79336 w 307518"/>
                <a:gd name="connsiteY1" fmla="*/ 35633 h 74387"/>
                <a:gd name="connsiteX2" fmla="*/ 126961 w 307518"/>
                <a:gd name="connsiteY2" fmla="*/ 37221 h 74387"/>
                <a:gd name="connsiteX3" fmla="*/ 263486 w 307518"/>
                <a:gd name="connsiteY3" fmla="*/ 18171 h 74387"/>
                <a:gd name="connsiteX4" fmla="*/ 282536 w 307518"/>
                <a:gd name="connsiteY4" fmla="*/ 29283 h 74387"/>
                <a:gd name="connsiteX5" fmla="*/ 306349 w 307518"/>
                <a:gd name="connsiteY5" fmla="*/ 61033 h 74387"/>
                <a:gd name="connsiteX6" fmla="*/ 242849 w 307518"/>
                <a:gd name="connsiteY6" fmla="*/ 68971 h 74387"/>
                <a:gd name="connsiteX7" fmla="*/ 44411 w 307518"/>
                <a:gd name="connsiteY7" fmla="*/ 72146 h 74387"/>
                <a:gd name="connsiteX8" fmla="*/ 1549 w 307518"/>
                <a:gd name="connsiteY8" fmla="*/ 708 h 74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7518" h="74387">
                  <a:moveTo>
                    <a:pt x="1549" y="708"/>
                  </a:moveTo>
                  <a:cubicBezTo>
                    <a:pt x="7370" y="-5377"/>
                    <a:pt x="58434" y="29548"/>
                    <a:pt x="79336" y="35633"/>
                  </a:cubicBezTo>
                  <a:cubicBezTo>
                    <a:pt x="100238" y="41718"/>
                    <a:pt x="96269" y="40131"/>
                    <a:pt x="126961" y="37221"/>
                  </a:cubicBezTo>
                  <a:cubicBezTo>
                    <a:pt x="157653" y="34311"/>
                    <a:pt x="237557" y="19494"/>
                    <a:pt x="263486" y="18171"/>
                  </a:cubicBezTo>
                  <a:cubicBezTo>
                    <a:pt x="289415" y="16848"/>
                    <a:pt x="275392" y="22139"/>
                    <a:pt x="282536" y="29283"/>
                  </a:cubicBezTo>
                  <a:cubicBezTo>
                    <a:pt x="289680" y="36427"/>
                    <a:pt x="312963" y="54418"/>
                    <a:pt x="306349" y="61033"/>
                  </a:cubicBezTo>
                  <a:cubicBezTo>
                    <a:pt x="299735" y="67648"/>
                    <a:pt x="286505" y="67119"/>
                    <a:pt x="242849" y="68971"/>
                  </a:cubicBezTo>
                  <a:cubicBezTo>
                    <a:pt x="199193" y="70823"/>
                    <a:pt x="83305" y="77967"/>
                    <a:pt x="44411" y="72146"/>
                  </a:cubicBezTo>
                  <a:cubicBezTo>
                    <a:pt x="5517" y="66325"/>
                    <a:pt x="-4272" y="6793"/>
                    <a:pt x="1549" y="708"/>
                  </a:cubicBezTo>
                  <a:close/>
                </a:path>
              </a:pathLst>
            </a:cu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5C15BFF2-555B-4392-A429-87149F87D3B3}"/>
                </a:ext>
              </a:extLst>
            </p:cNvPr>
            <p:cNvSpPr/>
            <p:nvPr/>
          </p:nvSpPr>
          <p:spPr>
            <a:xfrm>
              <a:off x="5739676" y="323603"/>
              <a:ext cx="174141" cy="421210"/>
            </a:xfrm>
            <a:custGeom>
              <a:avLst/>
              <a:gdLst>
                <a:gd name="connsiteX0" fmla="*/ 57874 w 174141"/>
                <a:gd name="connsiteY0" fmla="*/ 35172 h 421210"/>
                <a:gd name="connsiteX1" fmla="*/ 129312 w 174141"/>
                <a:gd name="connsiteY1" fmla="*/ 74860 h 421210"/>
                <a:gd name="connsiteX2" fmla="*/ 122962 w 174141"/>
                <a:gd name="connsiteY2" fmla="*/ 160585 h 421210"/>
                <a:gd name="connsiteX3" fmla="*/ 119787 w 174141"/>
                <a:gd name="connsiteY3" fmla="*/ 368547 h 421210"/>
                <a:gd name="connsiteX4" fmla="*/ 84862 w 174141"/>
                <a:gd name="connsiteY4" fmla="*/ 378072 h 421210"/>
                <a:gd name="connsiteX5" fmla="*/ 32474 w 174141"/>
                <a:gd name="connsiteY5" fmla="*/ 360610 h 421210"/>
                <a:gd name="connsiteX6" fmla="*/ 5487 w 174141"/>
                <a:gd name="connsiteY6" fmla="*/ 339972 h 421210"/>
                <a:gd name="connsiteX7" fmla="*/ 13424 w 174141"/>
                <a:gd name="connsiteY7" fmla="*/ 376485 h 421210"/>
                <a:gd name="connsiteX8" fmla="*/ 137249 w 174141"/>
                <a:gd name="connsiteY8" fmla="*/ 420935 h 421210"/>
                <a:gd name="connsiteX9" fmla="*/ 154712 w 174141"/>
                <a:gd name="connsiteY9" fmla="*/ 354260 h 421210"/>
                <a:gd name="connsiteX10" fmla="*/ 173762 w 174141"/>
                <a:gd name="connsiteY10" fmla="*/ 135185 h 421210"/>
                <a:gd name="connsiteX11" fmla="*/ 165824 w 174141"/>
                <a:gd name="connsiteY11" fmla="*/ 55810 h 421210"/>
                <a:gd name="connsiteX12" fmla="*/ 146774 w 174141"/>
                <a:gd name="connsiteY12" fmla="*/ 19297 h 421210"/>
                <a:gd name="connsiteX13" fmla="*/ 129312 w 174141"/>
                <a:gd name="connsiteY13" fmla="*/ 247 h 421210"/>
                <a:gd name="connsiteX14" fmla="*/ 110262 w 174141"/>
                <a:gd name="connsiteY14" fmla="*/ 31997 h 421210"/>
                <a:gd name="connsiteX15" fmla="*/ 57874 w 174141"/>
                <a:gd name="connsiteY15" fmla="*/ 35172 h 421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74141" h="421210">
                  <a:moveTo>
                    <a:pt x="57874" y="35172"/>
                  </a:moveTo>
                  <a:cubicBezTo>
                    <a:pt x="61049" y="42316"/>
                    <a:pt x="118464" y="53958"/>
                    <a:pt x="129312" y="74860"/>
                  </a:cubicBezTo>
                  <a:cubicBezTo>
                    <a:pt x="140160" y="95762"/>
                    <a:pt x="124549" y="111637"/>
                    <a:pt x="122962" y="160585"/>
                  </a:cubicBezTo>
                  <a:cubicBezTo>
                    <a:pt x="121375" y="209533"/>
                    <a:pt x="126137" y="332299"/>
                    <a:pt x="119787" y="368547"/>
                  </a:cubicBezTo>
                  <a:cubicBezTo>
                    <a:pt x="113437" y="404795"/>
                    <a:pt x="99414" y="379395"/>
                    <a:pt x="84862" y="378072"/>
                  </a:cubicBezTo>
                  <a:cubicBezTo>
                    <a:pt x="70310" y="376749"/>
                    <a:pt x="45703" y="366960"/>
                    <a:pt x="32474" y="360610"/>
                  </a:cubicBezTo>
                  <a:cubicBezTo>
                    <a:pt x="19245" y="354260"/>
                    <a:pt x="8662" y="337326"/>
                    <a:pt x="5487" y="339972"/>
                  </a:cubicBezTo>
                  <a:cubicBezTo>
                    <a:pt x="2312" y="342618"/>
                    <a:pt x="-8536" y="362991"/>
                    <a:pt x="13424" y="376485"/>
                  </a:cubicBezTo>
                  <a:cubicBezTo>
                    <a:pt x="35384" y="389979"/>
                    <a:pt x="113701" y="424639"/>
                    <a:pt x="137249" y="420935"/>
                  </a:cubicBezTo>
                  <a:cubicBezTo>
                    <a:pt x="160797" y="417231"/>
                    <a:pt x="148627" y="401885"/>
                    <a:pt x="154712" y="354260"/>
                  </a:cubicBezTo>
                  <a:cubicBezTo>
                    <a:pt x="160798" y="306635"/>
                    <a:pt x="171910" y="184927"/>
                    <a:pt x="173762" y="135185"/>
                  </a:cubicBezTo>
                  <a:cubicBezTo>
                    <a:pt x="175614" y="85443"/>
                    <a:pt x="170322" y="75125"/>
                    <a:pt x="165824" y="55810"/>
                  </a:cubicBezTo>
                  <a:cubicBezTo>
                    <a:pt x="161326" y="36495"/>
                    <a:pt x="152859" y="28558"/>
                    <a:pt x="146774" y="19297"/>
                  </a:cubicBezTo>
                  <a:cubicBezTo>
                    <a:pt x="140689" y="10036"/>
                    <a:pt x="135397" y="-1870"/>
                    <a:pt x="129312" y="247"/>
                  </a:cubicBezTo>
                  <a:cubicBezTo>
                    <a:pt x="123227" y="2364"/>
                    <a:pt x="117935" y="24853"/>
                    <a:pt x="110262" y="31997"/>
                  </a:cubicBezTo>
                  <a:cubicBezTo>
                    <a:pt x="102589" y="39141"/>
                    <a:pt x="54699" y="28028"/>
                    <a:pt x="57874" y="35172"/>
                  </a:cubicBezTo>
                  <a:close/>
                </a:path>
              </a:pathLst>
            </a:cu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1899CBFD-49CB-4401-A700-21DE5C53F4CE}"/>
                </a:ext>
              </a:extLst>
            </p:cNvPr>
            <p:cNvSpPr/>
            <p:nvPr/>
          </p:nvSpPr>
          <p:spPr>
            <a:xfrm>
              <a:off x="5691977" y="603011"/>
              <a:ext cx="327709" cy="122493"/>
            </a:xfrm>
            <a:custGeom>
              <a:avLst/>
              <a:gdLst>
                <a:gd name="connsiteX0" fmla="*/ 62711 w 327709"/>
                <a:gd name="connsiteY0" fmla="*/ 87552 h 122493"/>
                <a:gd name="connsiteX1" fmla="*/ 86523 w 327709"/>
                <a:gd name="connsiteY1" fmla="*/ 31989 h 122493"/>
                <a:gd name="connsiteX2" fmla="*/ 138911 w 327709"/>
                <a:gd name="connsiteY2" fmla="*/ 20877 h 122493"/>
                <a:gd name="connsiteX3" fmla="*/ 238923 w 327709"/>
                <a:gd name="connsiteY3" fmla="*/ 95489 h 122493"/>
                <a:gd name="connsiteX4" fmla="*/ 269086 w 327709"/>
                <a:gd name="connsiteY4" fmla="*/ 122477 h 122493"/>
                <a:gd name="connsiteX5" fmla="*/ 267498 w 327709"/>
                <a:gd name="connsiteY5" fmla="*/ 98664 h 122493"/>
                <a:gd name="connsiteX6" fmla="*/ 326236 w 327709"/>
                <a:gd name="connsiteY6" fmla="*/ 51039 h 122493"/>
                <a:gd name="connsiteX7" fmla="*/ 197648 w 327709"/>
                <a:gd name="connsiteY7" fmla="*/ 239 h 122493"/>
                <a:gd name="connsiteX8" fmla="*/ 18261 w 327709"/>
                <a:gd name="connsiteY8" fmla="*/ 33577 h 122493"/>
                <a:gd name="connsiteX9" fmla="*/ 11911 w 327709"/>
                <a:gd name="connsiteY9" fmla="*/ 71677 h 122493"/>
                <a:gd name="connsiteX10" fmla="*/ 62711 w 327709"/>
                <a:gd name="connsiteY10" fmla="*/ 87552 h 122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27709" h="122493">
                  <a:moveTo>
                    <a:pt x="62711" y="87552"/>
                  </a:moveTo>
                  <a:cubicBezTo>
                    <a:pt x="75146" y="80937"/>
                    <a:pt x="73823" y="43101"/>
                    <a:pt x="86523" y="31989"/>
                  </a:cubicBezTo>
                  <a:cubicBezTo>
                    <a:pt x="99223" y="20877"/>
                    <a:pt x="113511" y="10294"/>
                    <a:pt x="138911" y="20877"/>
                  </a:cubicBezTo>
                  <a:cubicBezTo>
                    <a:pt x="164311" y="31460"/>
                    <a:pt x="217227" y="78556"/>
                    <a:pt x="238923" y="95489"/>
                  </a:cubicBezTo>
                  <a:cubicBezTo>
                    <a:pt x="260619" y="112422"/>
                    <a:pt x="264324" y="121948"/>
                    <a:pt x="269086" y="122477"/>
                  </a:cubicBezTo>
                  <a:cubicBezTo>
                    <a:pt x="273849" y="123006"/>
                    <a:pt x="257973" y="110570"/>
                    <a:pt x="267498" y="98664"/>
                  </a:cubicBezTo>
                  <a:cubicBezTo>
                    <a:pt x="277023" y="86758"/>
                    <a:pt x="337878" y="67443"/>
                    <a:pt x="326236" y="51039"/>
                  </a:cubicBezTo>
                  <a:cubicBezTo>
                    <a:pt x="314594" y="34635"/>
                    <a:pt x="248977" y="3149"/>
                    <a:pt x="197648" y="239"/>
                  </a:cubicBezTo>
                  <a:cubicBezTo>
                    <a:pt x="146319" y="-2671"/>
                    <a:pt x="49217" y="21671"/>
                    <a:pt x="18261" y="33577"/>
                  </a:cubicBezTo>
                  <a:cubicBezTo>
                    <a:pt x="-12695" y="45483"/>
                    <a:pt x="3180" y="58183"/>
                    <a:pt x="11911" y="71677"/>
                  </a:cubicBezTo>
                  <a:cubicBezTo>
                    <a:pt x="20642" y="85171"/>
                    <a:pt x="50276" y="94167"/>
                    <a:pt x="62711" y="87552"/>
                  </a:cubicBezTo>
                  <a:close/>
                </a:path>
              </a:pathLst>
            </a:cu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4DBABBA1-E800-45FD-81E2-810E22E1A74B}"/>
                </a:ext>
              </a:extLst>
            </p:cNvPr>
            <p:cNvSpPr/>
            <p:nvPr/>
          </p:nvSpPr>
          <p:spPr>
            <a:xfrm>
              <a:off x="6014557" y="379441"/>
              <a:ext cx="440228" cy="125737"/>
            </a:xfrm>
            <a:custGeom>
              <a:avLst/>
              <a:gdLst>
                <a:gd name="connsiteX0" fmla="*/ 481 w 440228"/>
                <a:gd name="connsiteY0" fmla="*/ 30134 h 125737"/>
                <a:gd name="connsiteX1" fmla="*/ 49693 w 440228"/>
                <a:gd name="connsiteY1" fmla="*/ 72997 h 125737"/>
                <a:gd name="connsiteX2" fmla="*/ 63981 w 440228"/>
                <a:gd name="connsiteY2" fmla="*/ 122209 h 125737"/>
                <a:gd name="connsiteX3" fmla="*/ 78268 w 440228"/>
                <a:gd name="connsiteY3" fmla="*/ 120622 h 125737"/>
                <a:gd name="connsiteX4" fmla="*/ 132243 w 440228"/>
                <a:gd name="connsiteY4" fmla="*/ 111097 h 125737"/>
                <a:gd name="connsiteX5" fmla="*/ 384656 w 440228"/>
                <a:gd name="connsiteY5" fmla="*/ 85697 h 125737"/>
                <a:gd name="connsiteX6" fmla="*/ 440218 w 440228"/>
                <a:gd name="connsiteY6" fmla="*/ 106334 h 125737"/>
                <a:gd name="connsiteX7" fmla="*/ 383068 w 440228"/>
                <a:gd name="connsiteY7" fmla="*/ 1559 h 125737"/>
                <a:gd name="connsiteX8" fmla="*/ 389418 w 440228"/>
                <a:gd name="connsiteY8" fmla="*/ 44422 h 125737"/>
                <a:gd name="connsiteX9" fmla="*/ 224318 w 440228"/>
                <a:gd name="connsiteY9" fmla="*/ 57122 h 125737"/>
                <a:gd name="connsiteX10" fmla="*/ 83031 w 440228"/>
                <a:gd name="connsiteY10" fmla="*/ 58709 h 125737"/>
                <a:gd name="connsiteX11" fmla="*/ 481 w 440228"/>
                <a:gd name="connsiteY11" fmla="*/ 30134 h 125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0228" h="125737">
                  <a:moveTo>
                    <a:pt x="481" y="30134"/>
                  </a:moveTo>
                  <a:cubicBezTo>
                    <a:pt x="-5075" y="32515"/>
                    <a:pt x="39110" y="57651"/>
                    <a:pt x="49693" y="72997"/>
                  </a:cubicBezTo>
                  <a:cubicBezTo>
                    <a:pt x="60276" y="88343"/>
                    <a:pt x="59219" y="114272"/>
                    <a:pt x="63981" y="122209"/>
                  </a:cubicBezTo>
                  <a:cubicBezTo>
                    <a:pt x="68744" y="130147"/>
                    <a:pt x="66891" y="122474"/>
                    <a:pt x="78268" y="120622"/>
                  </a:cubicBezTo>
                  <a:cubicBezTo>
                    <a:pt x="89645" y="118770"/>
                    <a:pt x="81178" y="116918"/>
                    <a:pt x="132243" y="111097"/>
                  </a:cubicBezTo>
                  <a:cubicBezTo>
                    <a:pt x="183308" y="105276"/>
                    <a:pt x="333327" y="86491"/>
                    <a:pt x="384656" y="85697"/>
                  </a:cubicBezTo>
                  <a:cubicBezTo>
                    <a:pt x="435985" y="84903"/>
                    <a:pt x="440483" y="120357"/>
                    <a:pt x="440218" y="106334"/>
                  </a:cubicBezTo>
                  <a:cubicBezTo>
                    <a:pt x="439953" y="92311"/>
                    <a:pt x="391535" y="11878"/>
                    <a:pt x="383068" y="1559"/>
                  </a:cubicBezTo>
                  <a:cubicBezTo>
                    <a:pt x="374601" y="-8760"/>
                    <a:pt x="415876" y="35162"/>
                    <a:pt x="389418" y="44422"/>
                  </a:cubicBezTo>
                  <a:cubicBezTo>
                    <a:pt x="362960" y="53682"/>
                    <a:pt x="275382" y="54741"/>
                    <a:pt x="224318" y="57122"/>
                  </a:cubicBezTo>
                  <a:cubicBezTo>
                    <a:pt x="173254" y="59503"/>
                    <a:pt x="118750" y="63471"/>
                    <a:pt x="83031" y="58709"/>
                  </a:cubicBezTo>
                  <a:cubicBezTo>
                    <a:pt x="47312" y="53947"/>
                    <a:pt x="6037" y="27753"/>
                    <a:pt x="481" y="30134"/>
                  </a:cubicBezTo>
                  <a:close/>
                </a:path>
              </a:pathLst>
            </a:cu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FE1E88B4-39B5-4546-BC81-A20EFB616C73}"/>
                </a:ext>
              </a:extLst>
            </p:cNvPr>
            <p:cNvSpPr/>
            <p:nvPr/>
          </p:nvSpPr>
          <p:spPr>
            <a:xfrm>
              <a:off x="6109480" y="318641"/>
              <a:ext cx="198510" cy="438706"/>
            </a:xfrm>
            <a:custGeom>
              <a:avLst/>
              <a:gdLst>
                <a:gd name="connsiteX0" fmla="*/ 61133 w 198510"/>
                <a:gd name="connsiteY0" fmla="*/ 3622 h 438706"/>
                <a:gd name="connsiteX1" fmla="*/ 126220 w 198510"/>
                <a:gd name="connsiteY1" fmla="*/ 105222 h 438706"/>
                <a:gd name="connsiteX2" fmla="*/ 130983 w 198510"/>
                <a:gd name="connsiteY2" fmla="*/ 278259 h 438706"/>
                <a:gd name="connsiteX3" fmla="*/ 113520 w 198510"/>
                <a:gd name="connsiteY3" fmla="*/ 343347 h 438706"/>
                <a:gd name="connsiteX4" fmla="*/ 64308 w 198510"/>
                <a:gd name="connsiteY4" fmla="*/ 395734 h 438706"/>
                <a:gd name="connsiteX5" fmla="*/ 808 w 198510"/>
                <a:gd name="connsiteY5" fmla="*/ 438597 h 438706"/>
                <a:gd name="connsiteX6" fmla="*/ 111933 w 198510"/>
                <a:gd name="connsiteY6" fmla="*/ 383034 h 438706"/>
                <a:gd name="connsiteX7" fmla="*/ 194483 w 198510"/>
                <a:gd name="connsiteY7" fmla="*/ 335409 h 438706"/>
                <a:gd name="connsiteX8" fmla="*/ 175433 w 198510"/>
                <a:gd name="connsiteY8" fmla="*/ 52834 h 438706"/>
                <a:gd name="connsiteX9" fmla="*/ 61133 w 198510"/>
                <a:gd name="connsiteY9" fmla="*/ 3622 h 438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8510" h="438706">
                  <a:moveTo>
                    <a:pt x="61133" y="3622"/>
                  </a:moveTo>
                  <a:cubicBezTo>
                    <a:pt x="52931" y="12353"/>
                    <a:pt x="114578" y="59449"/>
                    <a:pt x="126220" y="105222"/>
                  </a:cubicBezTo>
                  <a:cubicBezTo>
                    <a:pt x="137862" y="150995"/>
                    <a:pt x="133100" y="238572"/>
                    <a:pt x="130983" y="278259"/>
                  </a:cubicBezTo>
                  <a:cubicBezTo>
                    <a:pt x="128866" y="317946"/>
                    <a:pt x="124632" y="323768"/>
                    <a:pt x="113520" y="343347"/>
                  </a:cubicBezTo>
                  <a:cubicBezTo>
                    <a:pt x="102408" y="362926"/>
                    <a:pt x="83093" y="379859"/>
                    <a:pt x="64308" y="395734"/>
                  </a:cubicBezTo>
                  <a:cubicBezTo>
                    <a:pt x="45523" y="411609"/>
                    <a:pt x="-7129" y="440714"/>
                    <a:pt x="808" y="438597"/>
                  </a:cubicBezTo>
                  <a:cubicBezTo>
                    <a:pt x="8745" y="436480"/>
                    <a:pt x="111933" y="383034"/>
                    <a:pt x="111933" y="383034"/>
                  </a:cubicBezTo>
                  <a:cubicBezTo>
                    <a:pt x="144212" y="365836"/>
                    <a:pt x="183900" y="390442"/>
                    <a:pt x="194483" y="335409"/>
                  </a:cubicBezTo>
                  <a:cubicBezTo>
                    <a:pt x="205066" y="280376"/>
                    <a:pt x="193425" y="107074"/>
                    <a:pt x="175433" y="52834"/>
                  </a:cubicBezTo>
                  <a:cubicBezTo>
                    <a:pt x="157441" y="-1406"/>
                    <a:pt x="69335" y="-5109"/>
                    <a:pt x="61133" y="3622"/>
                  </a:cubicBezTo>
                  <a:close/>
                </a:path>
              </a:pathLst>
            </a:cu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511C9F9A-CB32-4C9A-94CB-D7C695BEB195}"/>
                </a:ext>
              </a:extLst>
            </p:cNvPr>
            <p:cNvSpPr/>
            <p:nvPr/>
          </p:nvSpPr>
          <p:spPr>
            <a:xfrm>
              <a:off x="6148561" y="480470"/>
              <a:ext cx="138013" cy="187869"/>
            </a:xfrm>
            <a:custGeom>
              <a:avLst/>
              <a:gdLst>
                <a:gd name="connsiteX0" fmla="*/ 137939 w 138013"/>
                <a:gd name="connsiteY0" fmla="*/ 100555 h 187869"/>
                <a:gd name="connsiteX1" fmla="*/ 83964 w 138013"/>
                <a:gd name="connsiteY1" fmla="*/ 543 h 187869"/>
                <a:gd name="connsiteX2" fmla="*/ 1414 w 138013"/>
                <a:gd name="connsiteY2" fmla="*/ 64043 h 187869"/>
                <a:gd name="connsiteX3" fmla="*/ 39514 w 138013"/>
                <a:gd name="connsiteY3" fmla="*/ 138655 h 187869"/>
                <a:gd name="connsiteX4" fmla="*/ 136352 w 138013"/>
                <a:gd name="connsiteY4" fmla="*/ 187868 h 187869"/>
                <a:gd name="connsiteX5" fmla="*/ 87139 w 138013"/>
                <a:gd name="connsiteY5" fmla="*/ 140243 h 187869"/>
                <a:gd name="connsiteX6" fmla="*/ 45864 w 138013"/>
                <a:gd name="connsiteY6" fmla="*/ 103730 h 187869"/>
                <a:gd name="connsiteX7" fmla="*/ 39514 w 138013"/>
                <a:gd name="connsiteY7" fmla="*/ 89443 h 187869"/>
                <a:gd name="connsiteX8" fmla="*/ 72852 w 138013"/>
                <a:gd name="connsiteY8" fmla="*/ 51343 h 187869"/>
                <a:gd name="connsiteX9" fmla="*/ 137939 w 138013"/>
                <a:gd name="connsiteY9" fmla="*/ 100555 h 187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8013" h="187869">
                  <a:moveTo>
                    <a:pt x="137939" y="100555"/>
                  </a:moveTo>
                  <a:cubicBezTo>
                    <a:pt x="139791" y="92088"/>
                    <a:pt x="106718" y="6628"/>
                    <a:pt x="83964" y="543"/>
                  </a:cubicBezTo>
                  <a:cubicBezTo>
                    <a:pt x="61210" y="-5542"/>
                    <a:pt x="8822" y="41025"/>
                    <a:pt x="1414" y="64043"/>
                  </a:cubicBezTo>
                  <a:cubicBezTo>
                    <a:pt x="-5994" y="87061"/>
                    <a:pt x="17024" y="118018"/>
                    <a:pt x="39514" y="138655"/>
                  </a:cubicBezTo>
                  <a:cubicBezTo>
                    <a:pt x="62004" y="159292"/>
                    <a:pt x="128415" y="187603"/>
                    <a:pt x="136352" y="187868"/>
                  </a:cubicBezTo>
                  <a:cubicBezTo>
                    <a:pt x="144289" y="188133"/>
                    <a:pt x="102220" y="154266"/>
                    <a:pt x="87139" y="140243"/>
                  </a:cubicBezTo>
                  <a:cubicBezTo>
                    <a:pt x="72058" y="126220"/>
                    <a:pt x="53801" y="112197"/>
                    <a:pt x="45864" y="103730"/>
                  </a:cubicBezTo>
                  <a:cubicBezTo>
                    <a:pt x="37926" y="95263"/>
                    <a:pt x="35016" y="98174"/>
                    <a:pt x="39514" y="89443"/>
                  </a:cubicBezTo>
                  <a:cubicBezTo>
                    <a:pt x="44012" y="80712"/>
                    <a:pt x="58300" y="52401"/>
                    <a:pt x="72852" y="51343"/>
                  </a:cubicBezTo>
                  <a:cubicBezTo>
                    <a:pt x="87404" y="50285"/>
                    <a:pt x="136087" y="109022"/>
                    <a:pt x="137939" y="100555"/>
                  </a:cubicBezTo>
                  <a:close/>
                </a:path>
              </a:pathLst>
            </a:cu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10A213AE-E666-4E80-A2F6-2C124B277A1F}"/>
                </a:ext>
              </a:extLst>
            </p:cNvPr>
            <p:cNvSpPr/>
            <p:nvPr/>
          </p:nvSpPr>
          <p:spPr>
            <a:xfrm>
              <a:off x="6442059" y="449986"/>
              <a:ext cx="304870" cy="292523"/>
            </a:xfrm>
            <a:custGeom>
              <a:avLst/>
              <a:gdLst>
                <a:gd name="connsiteX0" fmla="*/ 16 w 304870"/>
                <a:gd name="connsiteY0" fmla="*/ 51664 h 292523"/>
                <a:gd name="connsiteX1" fmla="*/ 68279 w 304870"/>
                <a:gd name="connsiteY1" fmla="*/ 88177 h 292523"/>
                <a:gd name="connsiteX2" fmla="*/ 117491 w 304870"/>
                <a:gd name="connsiteY2" fmla="*/ 67539 h 292523"/>
                <a:gd name="connsiteX3" fmla="*/ 234966 w 304870"/>
                <a:gd name="connsiteY3" fmla="*/ 46902 h 292523"/>
                <a:gd name="connsiteX4" fmla="*/ 223854 w 304870"/>
                <a:gd name="connsiteY4" fmla="*/ 219939 h 292523"/>
                <a:gd name="connsiteX5" fmla="*/ 207979 w 304870"/>
                <a:gd name="connsiteY5" fmla="*/ 235814 h 292523"/>
                <a:gd name="connsiteX6" fmla="*/ 131779 w 304870"/>
                <a:gd name="connsiteY6" fmla="*/ 197714 h 292523"/>
                <a:gd name="connsiteX7" fmla="*/ 165116 w 304870"/>
                <a:gd name="connsiteY7" fmla="*/ 223114 h 292523"/>
                <a:gd name="connsiteX8" fmla="*/ 190516 w 304870"/>
                <a:gd name="connsiteY8" fmla="*/ 289789 h 292523"/>
                <a:gd name="connsiteX9" fmla="*/ 241316 w 304870"/>
                <a:gd name="connsiteY9" fmla="*/ 258039 h 292523"/>
                <a:gd name="connsiteX10" fmla="*/ 304816 w 304870"/>
                <a:gd name="connsiteY10" fmla="*/ 67539 h 292523"/>
                <a:gd name="connsiteX11" fmla="*/ 250841 w 304870"/>
                <a:gd name="connsiteY11" fmla="*/ 2452 h 292523"/>
                <a:gd name="connsiteX12" fmla="*/ 171466 w 304870"/>
                <a:gd name="connsiteY12" fmla="*/ 16739 h 292523"/>
                <a:gd name="connsiteX13" fmla="*/ 74629 w 304870"/>
                <a:gd name="connsiteY13" fmla="*/ 45314 h 292523"/>
                <a:gd name="connsiteX14" fmla="*/ 16 w 304870"/>
                <a:gd name="connsiteY14" fmla="*/ 51664 h 292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4870" h="292523">
                  <a:moveTo>
                    <a:pt x="16" y="51664"/>
                  </a:moveTo>
                  <a:cubicBezTo>
                    <a:pt x="-1042" y="58808"/>
                    <a:pt x="48700" y="85531"/>
                    <a:pt x="68279" y="88177"/>
                  </a:cubicBezTo>
                  <a:cubicBezTo>
                    <a:pt x="87858" y="90823"/>
                    <a:pt x="89710" y="74418"/>
                    <a:pt x="117491" y="67539"/>
                  </a:cubicBezTo>
                  <a:cubicBezTo>
                    <a:pt x="145272" y="60660"/>
                    <a:pt x="217239" y="21502"/>
                    <a:pt x="234966" y="46902"/>
                  </a:cubicBezTo>
                  <a:cubicBezTo>
                    <a:pt x="252693" y="72302"/>
                    <a:pt x="228352" y="188454"/>
                    <a:pt x="223854" y="219939"/>
                  </a:cubicBezTo>
                  <a:cubicBezTo>
                    <a:pt x="219356" y="251424"/>
                    <a:pt x="223325" y="239518"/>
                    <a:pt x="207979" y="235814"/>
                  </a:cubicBezTo>
                  <a:cubicBezTo>
                    <a:pt x="192633" y="232110"/>
                    <a:pt x="138923" y="199831"/>
                    <a:pt x="131779" y="197714"/>
                  </a:cubicBezTo>
                  <a:cubicBezTo>
                    <a:pt x="124635" y="195597"/>
                    <a:pt x="155327" y="207768"/>
                    <a:pt x="165116" y="223114"/>
                  </a:cubicBezTo>
                  <a:cubicBezTo>
                    <a:pt x="174905" y="238460"/>
                    <a:pt x="177816" y="283968"/>
                    <a:pt x="190516" y="289789"/>
                  </a:cubicBezTo>
                  <a:cubicBezTo>
                    <a:pt x="203216" y="295610"/>
                    <a:pt x="222266" y="295081"/>
                    <a:pt x="241316" y="258039"/>
                  </a:cubicBezTo>
                  <a:cubicBezTo>
                    <a:pt x="260366" y="220997"/>
                    <a:pt x="303229" y="110137"/>
                    <a:pt x="304816" y="67539"/>
                  </a:cubicBezTo>
                  <a:cubicBezTo>
                    <a:pt x="306403" y="24941"/>
                    <a:pt x="273066" y="10919"/>
                    <a:pt x="250841" y="2452"/>
                  </a:cubicBezTo>
                  <a:cubicBezTo>
                    <a:pt x="228616" y="-6015"/>
                    <a:pt x="200835" y="9595"/>
                    <a:pt x="171466" y="16739"/>
                  </a:cubicBezTo>
                  <a:cubicBezTo>
                    <a:pt x="142097" y="23883"/>
                    <a:pt x="105056" y="39758"/>
                    <a:pt x="74629" y="45314"/>
                  </a:cubicBezTo>
                  <a:cubicBezTo>
                    <a:pt x="44202" y="50870"/>
                    <a:pt x="1074" y="44520"/>
                    <a:pt x="16" y="51664"/>
                  </a:cubicBezTo>
                  <a:close/>
                </a:path>
              </a:pathLst>
            </a:cu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2829E81C-6252-4EEE-8929-81233B25555C}"/>
                </a:ext>
              </a:extLst>
            </p:cNvPr>
            <p:cNvSpPr/>
            <p:nvPr/>
          </p:nvSpPr>
          <p:spPr>
            <a:xfrm>
              <a:off x="6481839" y="301483"/>
              <a:ext cx="192567" cy="434151"/>
            </a:xfrm>
            <a:custGeom>
              <a:avLst/>
              <a:gdLst>
                <a:gd name="connsiteX0" fmla="*/ 104699 w 192567"/>
                <a:gd name="connsiteY0" fmla="*/ 142 h 434151"/>
                <a:gd name="connsiteX1" fmla="*/ 145974 w 192567"/>
                <a:gd name="connsiteY1" fmla="*/ 92217 h 434151"/>
                <a:gd name="connsiteX2" fmla="*/ 99936 w 192567"/>
                <a:gd name="connsiteY2" fmla="*/ 192230 h 434151"/>
                <a:gd name="connsiteX3" fmla="*/ 3099 w 192567"/>
                <a:gd name="connsiteY3" fmla="*/ 420830 h 434151"/>
                <a:gd name="connsiteX4" fmla="*/ 26911 w 192567"/>
                <a:gd name="connsiteY4" fmla="*/ 406542 h 434151"/>
                <a:gd name="connsiteX5" fmla="*/ 57074 w 192567"/>
                <a:gd name="connsiteY5" fmla="*/ 403367 h 434151"/>
                <a:gd name="connsiteX6" fmla="*/ 112636 w 192567"/>
                <a:gd name="connsiteY6" fmla="*/ 262080 h 434151"/>
                <a:gd name="connsiteX7" fmla="*/ 190424 w 192567"/>
                <a:gd name="connsiteY7" fmla="*/ 106505 h 434151"/>
                <a:gd name="connsiteX8" fmla="*/ 165024 w 192567"/>
                <a:gd name="connsiteY8" fmla="*/ 71580 h 434151"/>
                <a:gd name="connsiteX9" fmla="*/ 104699 w 192567"/>
                <a:gd name="connsiteY9" fmla="*/ 142 h 434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2567" h="434151">
                  <a:moveTo>
                    <a:pt x="104699" y="142"/>
                  </a:moveTo>
                  <a:cubicBezTo>
                    <a:pt x="101524" y="3582"/>
                    <a:pt x="146768" y="60202"/>
                    <a:pt x="145974" y="92217"/>
                  </a:cubicBezTo>
                  <a:cubicBezTo>
                    <a:pt x="145180" y="124232"/>
                    <a:pt x="123748" y="137461"/>
                    <a:pt x="99936" y="192230"/>
                  </a:cubicBezTo>
                  <a:cubicBezTo>
                    <a:pt x="76124" y="246999"/>
                    <a:pt x="15270" y="385111"/>
                    <a:pt x="3099" y="420830"/>
                  </a:cubicBezTo>
                  <a:cubicBezTo>
                    <a:pt x="-9072" y="456549"/>
                    <a:pt x="17915" y="409452"/>
                    <a:pt x="26911" y="406542"/>
                  </a:cubicBezTo>
                  <a:cubicBezTo>
                    <a:pt x="35907" y="403632"/>
                    <a:pt x="42787" y="427444"/>
                    <a:pt x="57074" y="403367"/>
                  </a:cubicBezTo>
                  <a:cubicBezTo>
                    <a:pt x="71361" y="379290"/>
                    <a:pt x="90411" y="311557"/>
                    <a:pt x="112636" y="262080"/>
                  </a:cubicBezTo>
                  <a:cubicBezTo>
                    <a:pt x="134861" y="212603"/>
                    <a:pt x="181693" y="138255"/>
                    <a:pt x="190424" y="106505"/>
                  </a:cubicBezTo>
                  <a:cubicBezTo>
                    <a:pt x="199155" y="74755"/>
                    <a:pt x="179311" y="86397"/>
                    <a:pt x="165024" y="71580"/>
                  </a:cubicBezTo>
                  <a:cubicBezTo>
                    <a:pt x="150737" y="56763"/>
                    <a:pt x="107874" y="-3298"/>
                    <a:pt x="104699" y="142"/>
                  </a:cubicBezTo>
                  <a:close/>
                </a:path>
              </a:pathLst>
            </a:cu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F797EA39-864F-497F-8264-E01BD521A6DB}"/>
                </a:ext>
              </a:extLst>
            </p:cNvPr>
            <p:cNvSpPr/>
            <p:nvPr/>
          </p:nvSpPr>
          <p:spPr>
            <a:xfrm>
              <a:off x="6740418" y="402634"/>
              <a:ext cx="133500" cy="202608"/>
            </a:xfrm>
            <a:custGeom>
              <a:avLst/>
              <a:gdLst>
                <a:gd name="connsiteX0" fmla="*/ 107 w 133500"/>
                <a:gd name="connsiteY0" fmla="*/ 2179 h 202608"/>
                <a:gd name="connsiteX1" fmla="*/ 68370 w 133500"/>
                <a:gd name="connsiteY1" fmla="*/ 43454 h 202608"/>
                <a:gd name="connsiteX2" fmla="*/ 128695 w 133500"/>
                <a:gd name="connsiteY2" fmla="*/ 184741 h 202608"/>
                <a:gd name="connsiteX3" fmla="*/ 122345 w 133500"/>
                <a:gd name="connsiteY3" fmla="*/ 176804 h 202608"/>
                <a:gd name="connsiteX4" fmla="*/ 63607 w 133500"/>
                <a:gd name="connsiteY4" fmla="*/ 202204 h 202608"/>
                <a:gd name="connsiteX5" fmla="*/ 65195 w 133500"/>
                <a:gd name="connsiteY5" fmla="*/ 152991 h 202608"/>
                <a:gd name="connsiteX6" fmla="*/ 52495 w 133500"/>
                <a:gd name="connsiteY6" fmla="*/ 97429 h 202608"/>
                <a:gd name="connsiteX7" fmla="*/ 107 w 133500"/>
                <a:gd name="connsiteY7" fmla="*/ 2179 h 202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500" h="202608">
                  <a:moveTo>
                    <a:pt x="107" y="2179"/>
                  </a:moveTo>
                  <a:cubicBezTo>
                    <a:pt x="2753" y="-6817"/>
                    <a:pt x="46939" y="13027"/>
                    <a:pt x="68370" y="43454"/>
                  </a:cubicBezTo>
                  <a:cubicBezTo>
                    <a:pt x="89801" y="73881"/>
                    <a:pt x="119699" y="162516"/>
                    <a:pt x="128695" y="184741"/>
                  </a:cubicBezTo>
                  <a:cubicBezTo>
                    <a:pt x="137691" y="206966"/>
                    <a:pt x="133193" y="173894"/>
                    <a:pt x="122345" y="176804"/>
                  </a:cubicBezTo>
                  <a:cubicBezTo>
                    <a:pt x="111497" y="179714"/>
                    <a:pt x="73132" y="206173"/>
                    <a:pt x="63607" y="202204"/>
                  </a:cubicBezTo>
                  <a:cubicBezTo>
                    <a:pt x="54082" y="198235"/>
                    <a:pt x="67047" y="170453"/>
                    <a:pt x="65195" y="152991"/>
                  </a:cubicBezTo>
                  <a:cubicBezTo>
                    <a:pt x="63343" y="135529"/>
                    <a:pt x="60697" y="120977"/>
                    <a:pt x="52495" y="97429"/>
                  </a:cubicBezTo>
                  <a:cubicBezTo>
                    <a:pt x="44293" y="73881"/>
                    <a:pt x="-2539" y="11175"/>
                    <a:pt x="107" y="2179"/>
                  </a:cubicBezTo>
                  <a:close/>
                </a:path>
              </a:pathLst>
            </a:cu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154147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オリンピック開幕直前特集＞ 東京に、凱歌を。 - Number1031号 - Number Web - ナンバー">
            <a:extLst>
              <a:ext uri="{FF2B5EF4-FFF2-40B4-BE49-F238E27FC236}">
                <a16:creationId xmlns:a16="http://schemas.microsoft.com/office/drawing/2014/main" id="{9DF8E090-0597-4AF2-AC77-C772E845AE7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 r="24200"/>
          <a:stretch/>
        </p:blipFill>
        <p:spPr bwMode="auto">
          <a:xfrm>
            <a:off x="0" y="260175"/>
            <a:ext cx="9601200" cy="12379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9021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オリンピック開幕直前特集＞ 東京に、凱歌を。 - Number1031号 - Number Web - ナンバー">
            <a:extLst>
              <a:ext uri="{FF2B5EF4-FFF2-40B4-BE49-F238E27FC236}">
                <a16:creationId xmlns:a16="http://schemas.microsoft.com/office/drawing/2014/main" id="{9DF8E090-0597-4AF2-AC77-C772E845AE7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 r="24200"/>
          <a:stretch/>
        </p:blipFill>
        <p:spPr bwMode="auto">
          <a:xfrm>
            <a:off x="0" y="260175"/>
            <a:ext cx="9601200" cy="12379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6485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オリンピック開幕直前特集＞ 東京に、凱歌を。 - Number1031号 - Number Web - ナンバー" hidden="1">
            <a:extLst>
              <a:ext uri="{FF2B5EF4-FFF2-40B4-BE49-F238E27FC236}">
                <a16:creationId xmlns:a16="http://schemas.microsoft.com/office/drawing/2014/main" id="{9DF8E090-0597-4AF2-AC77-C772E845AE7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 r="24200"/>
          <a:stretch/>
        </p:blipFill>
        <p:spPr bwMode="auto">
          <a:xfrm>
            <a:off x="0" y="260175"/>
            <a:ext cx="9601200" cy="12379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516552AC-A1E7-428C-B216-9907ADA50938}"/>
              </a:ext>
            </a:extLst>
          </p:cNvPr>
          <p:cNvSpPr/>
          <p:nvPr/>
        </p:nvSpPr>
        <p:spPr>
          <a:xfrm>
            <a:off x="4205278" y="3047741"/>
            <a:ext cx="174662" cy="62264"/>
          </a:xfrm>
          <a:custGeom>
            <a:avLst/>
            <a:gdLst>
              <a:gd name="connsiteX0" fmla="*/ 10 w 174662"/>
              <a:gd name="connsiteY0" fmla="*/ 62172 h 62264"/>
              <a:gd name="connsiteX1" fmla="*/ 111135 w 174662"/>
              <a:gd name="connsiteY1" fmla="*/ 19309 h 62264"/>
              <a:gd name="connsiteX2" fmla="*/ 174635 w 174662"/>
              <a:gd name="connsiteY2" fmla="*/ 1847 h 62264"/>
              <a:gd name="connsiteX3" fmla="*/ 117485 w 174662"/>
              <a:gd name="connsiteY3" fmla="*/ 6609 h 62264"/>
              <a:gd name="connsiteX4" fmla="*/ 10 w 174662"/>
              <a:gd name="connsiteY4" fmla="*/ 62172 h 62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662" h="62264">
                <a:moveTo>
                  <a:pt x="10" y="62172"/>
                </a:moveTo>
                <a:cubicBezTo>
                  <a:pt x="-1048" y="64289"/>
                  <a:pt x="82031" y="29363"/>
                  <a:pt x="111135" y="19309"/>
                </a:cubicBezTo>
                <a:cubicBezTo>
                  <a:pt x="140239" y="9255"/>
                  <a:pt x="173577" y="3964"/>
                  <a:pt x="174635" y="1847"/>
                </a:cubicBezTo>
                <a:cubicBezTo>
                  <a:pt x="175693" y="-270"/>
                  <a:pt x="145531" y="-2387"/>
                  <a:pt x="117485" y="6609"/>
                </a:cubicBezTo>
                <a:cubicBezTo>
                  <a:pt x="89439" y="15605"/>
                  <a:pt x="1068" y="60055"/>
                  <a:pt x="10" y="6217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3B0F23AF-B4CC-4F2D-AF5D-729ECC87C3F3}"/>
              </a:ext>
            </a:extLst>
          </p:cNvPr>
          <p:cNvSpPr/>
          <p:nvPr/>
        </p:nvSpPr>
        <p:spPr>
          <a:xfrm>
            <a:off x="4150970" y="3090111"/>
            <a:ext cx="186377" cy="89803"/>
          </a:xfrm>
          <a:custGeom>
            <a:avLst/>
            <a:gdLst>
              <a:gd name="connsiteX0" fmla="*/ 343 w 186377"/>
              <a:gd name="connsiteY0" fmla="*/ 89652 h 89803"/>
              <a:gd name="connsiteX1" fmla="*/ 89243 w 186377"/>
              <a:gd name="connsiteY1" fmla="*/ 42027 h 89803"/>
              <a:gd name="connsiteX2" fmla="*/ 147980 w 186377"/>
              <a:gd name="connsiteY2" fmla="*/ 8689 h 89803"/>
              <a:gd name="connsiteX3" fmla="*/ 186080 w 186377"/>
              <a:gd name="connsiteY3" fmla="*/ 752 h 89803"/>
              <a:gd name="connsiteX4" fmla="*/ 163855 w 186377"/>
              <a:gd name="connsiteY4" fmla="*/ 22977 h 89803"/>
              <a:gd name="connsiteX5" fmla="*/ 130518 w 186377"/>
              <a:gd name="connsiteY5" fmla="*/ 53139 h 89803"/>
              <a:gd name="connsiteX6" fmla="*/ 101943 w 186377"/>
              <a:gd name="connsiteY6" fmla="*/ 72189 h 89803"/>
              <a:gd name="connsiteX7" fmla="*/ 63843 w 186377"/>
              <a:gd name="connsiteY7" fmla="*/ 75364 h 89803"/>
              <a:gd name="connsiteX8" fmla="*/ 74955 w 186377"/>
              <a:gd name="connsiteY8" fmla="*/ 70602 h 89803"/>
              <a:gd name="connsiteX9" fmla="*/ 59080 w 186377"/>
              <a:gd name="connsiteY9" fmla="*/ 57902 h 89803"/>
              <a:gd name="connsiteX10" fmla="*/ 343 w 186377"/>
              <a:gd name="connsiteY10" fmla="*/ 89652 h 89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6377" h="89803">
                <a:moveTo>
                  <a:pt x="343" y="89652"/>
                </a:moveTo>
                <a:lnTo>
                  <a:pt x="89243" y="42027"/>
                </a:lnTo>
                <a:cubicBezTo>
                  <a:pt x="113849" y="28533"/>
                  <a:pt x="131841" y="15568"/>
                  <a:pt x="147980" y="8689"/>
                </a:cubicBezTo>
                <a:cubicBezTo>
                  <a:pt x="164120" y="1810"/>
                  <a:pt x="183434" y="-1629"/>
                  <a:pt x="186080" y="752"/>
                </a:cubicBezTo>
                <a:cubicBezTo>
                  <a:pt x="188726" y="3133"/>
                  <a:pt x="173115" y="14246"/>
                  <a:pt x="163855" y="22977"/>
                </a:cubicBezTo>
                <a:cubicBezTo>
                  <a:pt x="154595" y="31708"/>
                  <a:pt x="140837" y="44937"/>
                  <a:pt x="130518" y="53139"/>
                </a:cubicBezTo>
                <a:cubicBezTo>
                  <a:pt x="120199" y="61341"/>
                  <a:pt x="113055" y="68485"/>
                  <a:pt x="101943" y="72189"/>
                </a:cubicBezTo>
                <a:cubicBezTo>
                  <a:pt x="90831" y="75893"/>
                  <a:pt x="68341" y="75628"/>
                  <a:pt x="63843" y="75364"/>
                </a:cubicBezTo>
                <a:cubicBezTo>
                  <a:pt x="59345" y="75099"/>
                  <a:pt x="75749" y="73512"/>
                  <a:pt x="74955" y="70602"/>
                </a:cubicBezTo>
                <a:cubicBezTo>
                  <a:pt x="74161" y="67692"/>
                  <a:pt x="71251" y="56315"/>
                  <a:pt x="59080" y="57902"/>
                </a:cubicBezTo>
                <a:cubicBezTo>
                  <a:pt x="46909" y="59489"/>
                  <a:pt x="-4684" y="92298"/>
                  <a:pt x="343" y="8965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0E02C4CF-3549-4344-9E93-158728F4EEDF}"/>
              </a:ext>
            </a:extLst>
          </p:cNvPr>
          <p:cNvSpPr/>
          <p:nvPr/>
        </p:nvSpPr>
        <p:spPr>
          <a:xfrm>
            <a:off x="4332177" y="3082485"/>
            <a:ext cx="125672" cy="22950"/>
          </a:xfrm>
          <a:custGeom>
            <a:avLst/>
            <a:gdLst>
              <a:gd name="connsiteX0" fmla="*/ 111 w 125672"/>
              <a:gd name="connsiteY0" fmla="*/ 13140 h 22950"/>
              <a:gd name="connsiteX1" fmla="*/ 84248 w 125672"/>
              <a:gd name="connsiteY1" fmla="*/ 22665 h 22950"/>
              <a:gd name="connsiteX2" fmla="*/ 125523 w 125672"/>
              <a:gd name="connsiteY2" fmla="*/ 440 h 22950"/>
              <a:gd name="connsiteX3" fmla="*/ 96948 w 125672"/>
              <a:gd name="connsiteY3" fmla="*/ 8378 h 22950"/>
              <a:gd name="connsiteX4" fmla="*/ 66786 w 125672"/>
              <a:gd name="connsiteY4" fmla="*/ 14728 h 22950"/>
              <a:gd name="connsiteX5" fmla="*/ 111 w 125672"/>
              <a:gd name="connsiteY5" fmla="*/ 13140 h 2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672" h="22950">
                <a:moveTo>
                  <a:pt x="111" y="13140"/>
                </a:moveTo>
                <a:cubicBezTo>
                  <a:pt x="3021" y="14463"/>
                  <a:pt x="63346" y="24782"/>
                  <a:pt x="84248" y="22665"/>
                </a:cubicBezTo>
                <a:cubicBezTo>
                  <a:pt x="105150" y="20548"/>
                  <a:pt x="123406" y="2821"/>
                  <a:pt x="125523" y="440"/>
                </a:cubicBezTo>
                <a:cubicBezTo>
                  <a:pt x="127640" y="-1941"/>
                  <a:pt x="106738" y="5997"/>
                  <a:pt x="96948" y="8378"/>
                </a:cubicBezTo>
                <a:cubicBezTo>
                  <a:pt x="87158" y="10759"/>
                  <a:pt x="81338" y="13670"/>
                  <a:pt x="66786" y="14728"/>
                </a:cubicBezTo>
                <a:cubicBezTo>
                  <a:pt x="52234" y="15786"/>
                  <a:pt x="-2799" y="11817"/>
                  <a:pt x="111" y="1314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23388E8A-866B-42A2-B1F2-98C9D9FC6DAF}"/>
              </a:ext>
            </a:extLst>
          </p:cNvPr>
          <p:cNvSpPr/>
          <p:nvPr/>
        </p:nvSpPr>
        <p:spPr>
          <a:xfrm>
            <a:off x="4457605" y="3078030"/>
            <a:ext cx="160929" cy="211288"/>
          </a:xfrm>
          <a:custGeom>
            <a:avLst/>
            <a:gdLst>
              <a:gd name="connsiteX0" fmla="*/ 95 w 160929"/>
              <a:gd name="connsiteY0" fmla="*/ 133 h 211288"/>
              <a:gd name="connsiteX1" fmla="*/ 88995 w 160929"/>
              <a:gd name="connsiteY1" fmla="*/ 54108 h 211288"/>
              <a:gd name="connsiteX2" fmla="*/ 142970 w 160929"/>
              <a:gd name="connsiteY2" fmla="*/ 116020 h 211288"/>
              <a:gd name="connsiteX3" fmla="*/ 147733 w 160929"/>
              <a:gd name="connsiteY3" fmla="*/ 144595 h 211288"/>
              <a:gd name="connsiteX4" fmla="*/ 160433 w 160929"/>
              <a:gd name="connsiteY4" fmla="*/ 157295 h 211288"/>
              <a:gd name="connsiteX5" fmla="*/ 128683 w 160929"/>
              <a:gd name="connsiteY5" fmla="*/ 211270 h 211288"/>
              <a:gd name="connsiteX6" fmla="*/ 155670 w 160929"/>
              <a:gd name="connsiteY6" fmla="*/ 150945 h 211288"/>
              <a:gd name="connsiteX7" fmla="*/ 141383 w 160929"/>
              <a:gd name="connsiteY7" fmla="*/ 122370 h 211288"/>
              <a:gd name="connsiteX8" fmla="*/ 73120 w 160929"/>
              <a:gd name="connsiteY8" fmla="*/ 69983 h 211288"/>
              <a:gd name="connsiteX9" fmla="*/ 95 w 160929"/>
              <a:gd name="connsiteY9" fmla="*/ 133 h 21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0929" h="211288">
                <a:moveTo>
                  <a:pt x="95" y="133"/>
                </a:moveTo>
                <a:cubicBezTo>
                  <a:pt x="2741" y="-2513"/>
                  <a:pt x="65183" y="34794"/>
                  <a:pt x="88995" y="54108"/>
                </a:cubicBezTo>
                <a:cubicBezTo>
                  <a:pt x="112807" y="73422"/>
                  <a:pt x="133180" y="100939"/>
                  <a:pt x="142970" y="116020"/>
                </a:cubicBezTo>
                <a:cubicBezTo>
                  <a:pt x="152760" y="131101"/>
                  <a:pt x="144823" y="137716"/>
                  <a:pt x="147733" y="144595"/>
                </a:cubicBezTo>
                <a:cubicBezTo>
                  <a:pt x="150644" y="151474"/>
                  <a:pt x="163608" y="146182"/>
                  <a:pt x="160433" y="157295"/>
                </a:cubicBezTo>
                <a:cubicBezTo>
                  <a:pt x="157258" y="168408"/>
                  <a:pt x="129477" y="212328"/>
                  <a:pt x="128683" y="211270"/>
                </a:cubicBezTo>
                <a:cubicBezTo>
                  <a:pt x="127889" y="210212"/>
                  <a:pt x="153553" y="165762"/>
                  <a:pt x="155670" y="150945"/>
                </a:cubicBezTo>
                <a:cubicBezTo>
                  <a:pt x="157787" y="136128"/>
                  <a:pt x="155141" y="135864"/>
                  <a:pt x="141383" y="122370"/>
                </a:cubicBezTo>
                <a:cubicBezTo>
                  <a:pt x="127625" y="108876"/>
                  <a:pt x="95610" y="86916"/>
                  <a:pt x="73120" y="69983"/>
                </a:cubicBezTo>
                <a:cubicBezTo>
                  <a:pt x="50630" y="53050"/>
                  <a:pt x="-2551" y="2779"/>
                  <a:pt x="95" y="13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5D757A68-F799-45FB-8E3C-9FFCFCD6DFF5}"/>
              </a:ext>
            </a:extLst>
          </p:cNvPr>
          <p:cNvSpPr/>
          <p:nvPr/>
        </p:nvSpPr>
        <p:spPr>
          <a:xfrm>
            <a:off x="4449676" y="3155930"/>
            <a:ext cx="119419" cy="108057"/>
          </a:xfrm>
          <a:custGeom>
            <a:avLst/>
            <a:gdLst>
              <a:gd name="connsiteX0" fmla="*/ 112799 w 119419"/>
              <a:gd name="connsiteY0" fmla="*/ 20 h 108057"/>
              <a:gd name="connsiteX1" fmla="*/ 119149 w 119419"/>
              <a:gd name="connsiteY1" fmla="*/ 79395 h 108057"/>
              <a:gd name="connsiteX2" fmla="*/ 103274 w 119419"/>
              <a:gd name="connsiteY2" fmla="*/ 90508 h 108057"/>
              <a:gd name="connsiteX3" fmla="*/ 87 w 119419"/>
              <a:gd name="connsiteY3" fmla="*/ 107970 h 108057"/>
              <a:gd name="connsiteX4" fmla="*/ 85812 w 119419"/>
              <a:gd name="connsiteY4" fmla="*/ 82570 h 108057"/>
              <a:gd name="connsiteX5" fmla="*/ 106449 w 119419"/>
              <a:gd name="connsiteY5" fmla="*/ 71458 h 108057"/>
              <a:gd name="connsiteX6" fmla="*/ 112799 w 119419"/>
              <a:gd name="connsiteY6" fmla="*/ 20 h 108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419" h="108057">
                <a:moveTo>
                  <a:pt x="112799" y="20"/>
                </a:moveTo>
                <a:cubicBezTo>
                  <a:pt x="114916" y="1343"/>
                  <a:pt x="120736" y="64314"/>
                  <a:pt x="119149" y="79395"/>
                </a:cubicBezTo>
                <a:cubicBezTo>
                  <a:pt x="117562" y="94476"/>
                  <a:pt x="123118" y="85746"/>
                  <a:pt x="103274" y="90508"/>
                </a:cubicBezTo>
                <a:cubicBezTo>
                  <a:pt x="83430" y="95270"/>
                  <a:pt x="2997" y="109293"/>
                  <a:pt x="87" y="107970"/>
                </a:cubicBezTo>
                <a:cubicBezTo>
                  <a:pt x="-2823" y="106647"/>
                  <a:pt x="68085" y="88655"/>
                  <a:pt x="85812" y="82570"/>
                </a:cubicBezTo>
                <a:cubicBezTo>
                  <a:pt x="103539" y="76485"/>
                  <a:pt x="101422" y="80983"/>
                  <a:pt x="106449" y="71458"/>
                </a:cubicBezTo>
                <a:cubicBezTo>
                  <a:pt x="111476" y="61933"/>
                  <a:pt x="110682" y="-1303"/>
                  <a:pt x="112799" y="2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298C4146-03E7-4D31-B805-9F1847772150}"/>
              </a:ext>
            </a:extLst>
          </p:cNvPr>
          <p:cNvSpPr/>
          <p:nvPr/>
        </p:nvSpPr>
        <p:spPr>
          <a:xfrm>
            <a:off x="4235241" y="3162266"/>
            <a:ext cx="320947" cy="136799"/>
          </a:xfrm>
          <a:custGeom>
            <a:avLst/>
            <a:gdLst>
              <a:gd name="connsiteX0" fmla="*/ 36722 w 320947"/>
              <a:gd name="connsiteY0" fmla="*/ 34 h 136799"/>
              <a:gd name="connsiteX1" fmla="*/ 209 w 320947"/>
              <a:gd name="connsiteY1" fmla="*/ 46072 h 136799"/>
              <a:gd name="connsiteX2" fmla="*/ 20847 w 320947"/>
              <a:gd name="connsiteY2" fmla="*/ 63534 h 136799"/>
              <a:gd name="connsiteX3" fmla="*/ 81172 w 320947"/>
              <a:gd name="connsiteY3" fmla="*/ 114334 h 136799"/>
              <a:gd name="connsiteX4" fmla="*/ 106572 w 320947"/>
              <a:gd name="connsiteY4" fmla="*/ 131797 h 136799"/>
              <a:gd name="connsiteX5" fmla="*/ 138322 w 320947"/>
              <a:gd name="connsiteY5" fmla="*/ 136559 h 136799"/>
              <a:gd name="connsiteX6" fmla="*/ 187534 w 320947"/>
              <a:gd name="connsiteY6" fmla="*/ 134972 h 136799"/>
              <a:gd name="connsiteX7" fmla="*/ 239922 w 320947"/>
              <a:gd name="connsiteY7" fmla="*/ 125447 h 136799"/>
              <a:gd name="connsiteX8" fmla="*/ 320884 w 320947"/>
              <a:gd name="connsiteY8" fmla="*/ 98459 h 136799"/>
              <a:gd name="connsiteX9" fmla="*/ 252622 w 320947"/>
              <a:gd name="connsiteY9" fmla="*/ 120684 h 136799"/>
              <a:gd name="connsiteX10" fmla="*/ 204997 w 320947"/>
              <a:gd name="connsiteY10" fmla="*/ 123859 h 136799"/>
              <a:gd name="connsiteX11" fmla="*/ 149434 w 320947"/>
              <a:gd name="connsiteY11" fmla="*/ 123859 h 136799"/>
              <a:gd name="connsiteX12" fmla="*/ 109747 w 320947"/>
              <a:gd name="connsiteY12" fmla="*/ 122272 h 136799"/>
              <a:gd name="connsiteX13" fmla="*/ 57359 w 320947"/>
              <a:gd name="connsiteY13" fmla="*/ 84172 h 136799"/>
              <a:gd name="connsiteX14" fmla="*/ 25609 w 320947"/>
              <a:gd name="connsiteY14" fmla="*/ 54009 h 136799"/>
              <a:gd name="connsiteX15" fmla="*/ 36722 w 320947"/>
              <a:gd name="connsiteY15" fmla="*/ 34 h 136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0947" h="136799">
                <a:moveTo>
                  <a:pt x="36722" y="34"/>
                </a:moveTo>
                <a:cubicBezTo>
                  <a:pt x="32489" y="-1289"/>
                  <a:pt x="2855" y="35489"/>
                  <a:pt x="209" y="46072"/>
                </a:cubicBezTo>
                <a:cubicBezTo>
                  <a:pt x="-2437" y="56655"/>
                  <a:pt x="20847" y="63534"/>
                  <a:pt x="20847" y="63534"/>
                </a:cubicBezTo>
                <a:cubicBezTo>
                  <a:pt x="34341" y="74911"/>
                  <a:pt x="66885" y="102957"/>
                  <a:pt x="81172" y="114334"/>
                </a:cubicBezTo>
                <a:cubicBezTo>
                  <a:pt x="95459" y="125711"/>
                  <a:pt x="97047" y="128093"/>
                  <a:pt x="106572" y="131797"/>
                </a:cubicBezTo>
                <a:cubicBezTo>
                  <a:pt x="116097" y="135501"/>
                  <a:pt x="124828" y="136030"/>
                  <a:pt x="138322" y="136559"/>
                </a:cubicBezTo>
                <a:cubicBezTo>
                  <a:pt x="151816" y="137088"/>
                  <a:pt x="170601" y="136824"/>
                  <a:pt x="187534" y="134972"/>
                </a:cubicBezTo>
                <a:cubicBezTo>
                  <a:pt x="204467" y="133120"/>
                  <a:pt x="217697" y="131533"/>
                  <a:pt x="239922" y="125447"/>
                </a:cubicBezTo>
                <a:cubicBezTo>
                  <a:pt x="262147" y="119362"/>
                  <a:pt x="318767" y="99253"/>
                  <a:pt x="320884" y="98459"/>
                </a:cubicBezTo>
                <a:cubicBezTo>
                  <a:pt x="323001" y="97665"/>
                  <a:pt x="271936" y="116451"/>
                  <a:pt x="252622" y="120684"/>
                </a:cubicBezTo>
                <a:cubicBezTo>
                  <a:pt x="233308" y="124917"/>
                  <a:pt x="222195" y="123330"/>
                  <a:pt x="204997" y="123859"/>
                </a:cubicBezTo>
                <a:cubicBezTo>
                  <a:pt x="187799" y="124388"/>
                  <a:pt x="149434" y="123859"/>
                  <a:pt x="149434" y="123859"/>
                </a:cubicBezTo>
                <a:cubicBezTo>
                  <a:pt x="133559" y="123595"/>
                  <a:pt x="125093" y="128886"/>
                  <a:pt x="109747" y="122272"/>
                </a:cubicBezTo>
                <a:cubicBezTo>
                  <a:pt x="94401" y="115658"/>
                  <a:pt x="71382" y="95549"/>
                  <a:pt x="57359" y="84172"/>
                </a:cubicBezTo>
                <a:cubicBezTo>
                  <a:pt x="43336" y="72795"/>
                  <a:pt x="30371" y="65915"/>
                  <a:pt x="25609" y="54009"/>
                </a:cubicBezTo>
                <a:cubicBezTo>
                  <a:pt x="20847" y="42103"/>
                  <a:pt x="40955" y="1357"/>
                  <a:pt x="36722" y="3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FDCE6FFB-53B6-4D77-ABD6-93843D02B319}"/>
              </a:ext>
            </a:extLst>
          </p:cNvPr>
          <p:cNvSpPr/>
          <p:nvPr/>
        </p:nvSpPr>
        <p:spPr>
          <a:xfrm>
            <a:off x="4193985" y="3230550"/>
            <a:ext cx="281062" cy="93889"/>
          </a:xfrm>
          <a:custGeom>
            <a:avLst/>
            <a:gdLst>
              <a:gd name="connsiteX0" fmla="*/ 190 w 281062"/>
              <a:gd name="connsiteY0" fmla="*/ 13 h 93889"/>
              <a:gd name="connsiteX1" fmla="*/ 109728 w 281062"/>
              <a:gd name="connsiteY1" fmla="*/ 80975 h 93889"/>
              <a:gd name="connsiteX2" fmla="*/ 279590 w 281062"/>
              <a:gd name="connsiteY2" fmla="*/ 93675 h 93889"/>
              <a:gd name="connsiteX3" fmla="*/ 189103 w 281062"/>
              <a:gd name="connsiteY3" fmla="*/ 80975 h 93889"/>
              <a:gd name="connsiteX4" fmla="*/ 135128 w 281062"/>
              <a:gd name="connsiteY4" fmla="*/ 74625 h 93889"/>
              <a:gd name="connsiteX5" fmla="*/ 190 w 281062"/>
              <a:gd name="connsiteY5" fmla="*/ 13 h 93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1062" h="93889">
                <a:moveTo>
                  <a:pt x="190" y="13"/>
                </a:moveTo>
                <a:cubicBezTo>
                  <a:pt x="-4043" y="1071"/>
                  <a:pt x="63161" y="65365"/>
                  <a:pt x="109728" y="80975"/>
                </a:cubicBezTo>
                <a:cubicBezTo>
                  <a:pt x="156295" y="96585"/>
                  <a:pt x="266361" y="93675"/>
                  <a:pt x="279590" y="93675"/>
                </a:cubicBezTo>
                <a:cubicBezTo>
                  <a:pt x="292819" y="93675"/>
                  <a:pt x="213180" y="84150"/>
                  <a:pt x="189103" y="80975"/>
                </a:cubicBezTo>
                <a:cubicBezTo>
                  <a:pt x="165026" y="77800"/>
                  <a:pt x="164497" y="86531"/>
                  <a:pt x="135128" y="74625"/>
                </a:cubicBezTo>
                <a:cubicBezTo>
                  <a:pt x="105759" y="62719"/>
                  <a:pt x="4423" y="-1045"/>
                  <a:pt x="190" y="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AB03ABF4-BCC1-43C1-B4E4-BC18F8F09352}"/>
              </a:ext>
            </a:extLst>
          </p:cNvPr>
          <p:cNvSpPr/>
          <p:nvPr/>
        </p:nvSpPr>
        <p:spPr>
          <a:xfrm>
            <a:off x="4440142" y="3027128"/>
            <a:ext cx="203623" cy="161758"/>
          </a:xfrm>
          <a:custGeom>
            <a:avLst/>
            <a:gdLst>
              <a:gd name="connsiteX0" fmla="*/ 96 w 203623"/>
              <a:gd name="connsiteY0" fmla="*/ 235 h 161758"/>
              <a:gd name="connsiteX1" fmla="*/ 112808 w 203623"/>
              <a:gd name="connsiteY1" fmla="*/ 31985 h 161758"/>
              <a:gd name="connsiteX2" fmla="*/ 162021 w 203623"/>
              <a:gd name="connsiteY2" fmla="*/ 58972 h 161758"/>
              <a:gd name="connsiteX3" fmla="*/ 203296 w 203623"/>
              <a:gd name="connsiteY3" fmla="*/ 160572 h 161758"/>
              <a:gd name="connsiteX4" fmla="*/ 179483 w 203623"/>
              <a:gd name="connsiteY4" fmla="*/ 111360 h 161758"/>
              <a:gd name="connsiteX5" fmla="*/ 146146 w 203623"/>
              <a:gd name="connsiteY5" fmla="*/ 63735 h 161758"/>
              <a:gd name="connsiteX6" fmla="*/ 133446 w 203623"/>
              <a:gd name="connsiteY6" fmla="*/ 49447 h 161758"/>
              <a:gd name="connsiteX7" fmla="*/ 96 w 203623"/>
              <a:gd name="connsiteY7" fmla="*/ 235 h 161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3623" h="161758">
                <a:moveTo>
                  <a:pt x="96" y="235"/>
                </a:moveTo>
                <a:cubicBezTo>
                  <a:pt x="-3344" y="-2675"/>
                  <a:pt x="85821" y="22196"/>
                  <a:pt x="112808" y="31985"/>
                </a:cubicBezTo>
                <a:cubicBezTo>
                  <a:pt x="139795" y="41774"/>
                  <a:pt x="146940" y="37541"/>
                  <a:pt x="162021" y="58972"/>
                </a:cubicBezTo>
                <a:cubicBezTo>
                  <a:pt x="177102" y="80403"/>
                  <a:pt x="200386" y="151841"/>
                  <a:pt x="203296" y="160572"/>
                </a:cubicBezTo>
                <a:cubicBezTo>
                  <a:pt x="206206" y="169303"/>
                  <a:pt x="189008" y="127500"/>
                  <a:pt x="179483" y="111360"/>
                </a:cubicBezTo>
                <a:cubicBezTo>
                  <a:pt x="169958" y="95221"/>
                  <a:pt x="153819" y="74054"/>
                  <a:pt x="146146" y="63735"/>
                </a:cubicBezTo>
                <a:cubicBezTo>
                  <a:pt x="138473" y="53416"/>
                  <a:pt x="154084" y="59237"/>
                  <a:pt x="133446" y="49447"/>
                </a:cubicBezTo>
                <a:cubicBezTo>
                  <a:pt x="112808" y="39657"/>
                  <a:pt x="3536" y="3145"/>
                  <a:pt x="96" y="23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669EE7AF-8407-4D10-AD37-E441FD90625F}"/>
              </a:ext>
            </a:extLst>
          </p:cNvPr>
          <p:cNvSpPr/>
          <p:nvPr/>
        </p:nvSpPr>
        <p:spPr>
          <a:xfrm>
            <a:off x="4102294" y="3120525"/>
            <a:ext cx="84432" cy="52960"/>
          </a:xfrm>
          <a:custGeom>
            <a:avLst/>
            <a:gdLst>
              <a:gd name="connsiteX0" fmla="*/ 83944 w 84432"/>
              <a:gd name="connsiteY0" fmla="*/ 2088 h 52960"/>
              <a:gd name="connsiteX1" fmla="*/ 1394 w 84432"/>
              <a:gd name="connsiteY1" fmla="*/ 52888 h 52960"/>
              <a:gd name="connsiteX2" fmla="*/ 34731 w 84432"/>
              <a:gd name="connsiteY2" fmla="*/ 13200 h 52960"/>
              <a:gd name="connsiteX3" fmla="*/ 83944 w 84432"/>
              <a:gd name="connsiteY3" fmla="*/ 2088 h 52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432" h="52960">
                <a:moveTo>
                  <a:pt x="83944" y="2088"/>
                </a:moveTo>
                <a:cubicBezTo>
                  <a:pt x="78388" y="8703"/>
                  <a:pt x="9596" y="51036"/>
                  <a:pt x="1394" y="52888"/>
                </a:cubicBezTo>
                <a:cubicBezTo>
                  <a:pt x="-6808" y="54740"/>
                  <a:pt x="23354" y="20344"/>
                  <a:pt x="34731" y="13200"/>
                </a:cubicBezTo>
                <a:cubicBezTo>
                  <a:pt x="46108" y="6056"/>
                  <a:pt x="89500" y="-4527"/>
                  <a:pt x="83944" y="208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041966FE-3829-4BAF-91BC-97ADC2F28293}"/>
              </a:ext>
            </a:extLst>
          </p:cNvPr>
          <p:cNvSpPr/>
          <p:nvPr/>
        </p:nvSpPr>
        <p:spPr>
          <a:xfrm>
            <a:off x="4321872" y="3095220"/>
            <a:ext cx="171368" cy="135899"/>
          </a:xfrm>
          <a:custGeom>
            <a:avLst/>
            <a:gdLst>
              <a:gd name="connsiteX0" fmla="*/ 124716 w 171368"/>
              <a:gd name="connsiteY0" fmla="*/ 1993 h 135899"/>
              <a:gd name="connsiteX1" fmla="*/ 170753 w 171368"/>
              <a:gd name="connsiteY1" fmla="*/ 68668 h 135899"/>
              <a:gd name="connsiteX2" fmla="*/ 148528 w 171368"/>
              <a:gd name="connsiteY2" fmla="*/ 106768 h 135899"/>
              <a:gd name="connsiteX3" fmla="*/ 110428 w 171368"/>
              <a:gd name="connsiteY3" fmla="*/ 133755 h 135899"/>
              <a:gd name="connsiteX4" fmla="*/ 61216 w 171368"/>
              <a:gd name="connsiteY4" fmla="*/ 128993 h 135899"/>
              <a:gd name="connsiteX5" fmla="*/ 7241 w 171368"/>
              <a:gd name="connsiteY5" fmla="*/ 87718 h 135899"/>
              <a:gd name="connsiteX6" fmla="*/ 891 w 171368"/>
              <a:gd name="connsiteY6" fmla="*/ 48030 h 135899"/>
              <a:gd name="connsiteX7" fmla="*/ 10416 w 171368"/>
              <a:gd name="connsiteY7" fmla="*/ 21043 h 135899"/>
              <a:gd name="connsiteX8" fmla="*/ 31053 w 171368"/>
              <a:gd name="connsiteY8" fmla="*/ 16280 h 135899"/>
              <a:gd name="connsiteX9" fmla="*/ 59628 w 171368"/>
              <a:gd name="connsiteY9" fmla="*/ 16280 h 135899"/>
              <a:gd name="connsiteX10" fmla="*/ 124716 w 171368"/>
              <a:gd name="connsiteY10" fmla="*/ 1993 h 135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1368" h="135899">
                <a:moveTo>
                  <a:pt x="124716" y="1993"/>
                </a:moveTo>
                <a:cubicBezTo>
                  <a:pt x="143237" y="10724"/>
                  <a:pt x="166784" y="51205"/>
                  <a:pt x="170753" y="68668"/>
                </a:cubicBezTo>
                <a:cubicBezTo>
                  <a:pt x="174722" y="86131"/>
                  <a:pt x="158582" y="95920"/>
                  <a:pt x="148528" y="106768"/>
                </a:cubicBezTo>
                <a:cubicBezTo>
                  <a:pt x="138474" y="117616"/>
                  <a:pt x="124980" y="130051"/>
                  <a:pt x="110428" y="133755"/>
                </a:cubicBezTo>
                <a:cubicBezTo>
                  <a:pt x="95876" y="137459"/>
                  <a:pt x="78414" y="136666"/>
                  <a:pt x="61216" y="128993"/>
                </a:cubicBezTo>
                <a:cubicBezTo>
                  <a:pt x="44018" y="121320"/>
                  <a:pt x="17295" y="101212"/>
                  <a:pt x="7241" y="87718"/>
                </a:cubicBezTo>
                <a:cubicBezTo>
                  <a:pt x="-2813" y="74224"/>
                  <a:pt x="362" y="59142"/>
                  <a:pt x="891" y="48030"/>
                </a:cubicBezTo>
                <a:cubicBezTo>
                  <a:pt x="1420" y="36918"/>
                  <a:pt x="5389" y="26335"/>
                  <a:pt x="10416" y="21043"/>
                </a:cubicBezTo>
                <a:cubicBezTo>
                  <a:pt x="15443" y="15751"/>
                  <a:pt x="22851" y="17074"/>
                  <a:pt x="31053" y="16280"/>
                </a:cubicBezTo>
                <a:cubicBezTo>
                  <a:pt x="39255" y="15486"/>
                  <a:pt x="48251" y="16544"/>
                  <a:pt x="59628" y="16280"/>
                </a:cubicBezTo>
                <a:cubicBezTo>
                  <a:pt x="71005" y="16016"/>
                  <a:pt x="106195" y="-6738"/>
                  <a:pt x="124716" y="199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43266642-23C0-4763-A695-5B0BACC3817A}"/>
              </a:ext>
            </a:extLst>
          </p:cNvPr>
          <p:cNvSpPr/>
          <p:nvPr/>
        </p:nvSpPr>
        <p:spPr>
          <a:xfrm>
            <a:off x="4389437" y="312737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ED59271C-7E87-4915-9BAE-A60C56648AE2}"/>
              </a:ext>
            </a:extLst>
          </p:cNvPr>
          <p:cNvSpPr/>
          <p:nvPr/>
        </p:nvSpPr>
        <p:spPr>
          <a:xfrm>
            <a:off x="4460875" y="3254019"/>
            <a:ext cx="160397" cy="44806"/>
          </a:xfrm>
          <a:custGeom>
            <a:avLst/>
            <a:gdLst>
              <a:gd name="connsiteX0" fmla="*/ 0 w 160397"/>
              <a:gd name="connsiteY0" fmla="*/ 44806 h 44806"/>
              <a:gd name="connsiteX1" fmla="*/ 104775 w 160397"/>
              <a:gd name="connsiteY1" fmla="*/ 14644 h 44806"/>
              <a:gd name="connsiteX2" fmla="*/ 160338 w 160397"/>
              <a:gd name="connsiteY2" fmla="*/ 22581 h 44806"/>
              <a:gd name="connsiteX3" fmla="*/ 95250 w 160397"/>
              <a:gd name="connsiteY3" fmla="*/ 356 h 44806"/>
              <a:gd name="connsiteX4" fmla="*/ 71438 w 160397"/>
              <a:gd name="connsiteY4" fmla="*/ 8294 h 44806"/>
              <a:gd name="connsiteX5" fmla="*/ 0 w 160397"/>
              <a:gd name="connsiteY5" fmla="*/ 44806 h 44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397" h="44806">
                <a:moveTo>
                  <a:pt x="0" y="44806"/>
                </a:moveTo>
                <a:cubicBezTo>
                  <a:pt x="39026" y="31577"/>
                  <a:pt x="78052" y="18348"/>
                  <a:pt x="104775" y="14644"/>
                </a:cubicBezTo>
                <a:cubicBezTo>
                  <a:pt x="131498" y="10940"/>
                  <a:pt x="161925" y="24962"/>
                  <a:pt x="160338" y="22581"/>
                </a:cubicBezTo>
                <a:cubicBezTo>
                  <a:pt x="158751" y="20200"/>
                  <a:pt x="110067" y="2737"/>
                  <a:pt x="95250" y="356"/>
                </a:cubicBezTo>
                <a:cubicBezTo>
                  <a:pt x="80433" y="-2025"/>
                  <a:pt x="71438" y="8294"/>
                  <a:pt x="71438" y="8294"/>
                </a:cubicBezTo>
                <a:lnTo>
                  <a:pt x="0" y="44806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30835849-D060-4C4B-AA19-9270DC5644FA}"/>
              </a:ext>
            </a:extLst>
          </p:cNvPr>
          <p:cNvSpPr/>
          <p:nvPr/>
        </p:nvSpPr>
        <p:spPr>
          <a:xfrm>
            <a:off x="4455673" y="3185522"/>
            <a:ext cx="186924" cy="186760"/>
          </a:xfrm>
          <a:custGeom>
            <a:avLst/>
            <a:gdLst>
              <a:gd name="connsiteX0" fmla="*/ 160777 w 186924"/>
              <a:gd name="connsiteY0" fmla="*/ 591 h 186760"/>
              <a:gd name="connsiteX1" fmla="*/ 173477 w 186924"/>
              <a:gd name="connsiteY1" fmla="*/ 84728 h 186760"/>
              <a:gd name="connsiteX2" fmla="*/ 148077 w 186924"/>
              <a:gd name="connsiteY2" fmla="*/ 114891 h 186760"/>
              <a:gd name="connsiteX3" fmla="*/ 119502 w 186924"/>
              <a:gd name="connsiteY3" fmla="*/ 130766 h 186760"/>
              <a:gd name="connsiteX4" fmla="*/ 440 w 186924"/>
              <a:gd name="connsiteY4" fmla="*/ 186328 h 186760"/>
              <a:gd name="connsiteX5" fmla="*/ 82990 w 186924"/>
              <a:gd name="connsiteY5" fmla="*/ 154578 h 186760"/>
              <a:gd name="connsiteX6" fmla="*/ 181415 w 186924"/>
              <a:gd name="connsiteY6" fmla="*/ 118066 h 186760"/>
              <a:gd name="connsiteX7" fmla="*/ 173477 w 186924"/>
              <a:gd name="connsiteY7" fmla="*/ 49803 h 186760"/>
              <a:gd name="connsiteX8" fmla="*/ 160777 w 186924"/>
              <a:gd name="connsiteY8" fmla="*/ 591 h 186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6924" h="186760">
                <a:moveTo>
                  <a:pt x="160777" y="591"/>
                </a:moveTo>
                <a:cubicBezTo>
                  <a:pt x="160777" y="6412"/>
                  <a:pt x="175594" y="65678"/>
                  <a:pt x="173477" y="84728"/>
                </a:cubicBezTo>
                <a:cubicBezTo>
                  <a:pt x="171360" y="103778"/>
                  <a:pt x="157073" y="107218"/>
                  <a:pt x="148077" y="114891"/>
                </a:cubicBezTo>
                <a:cubicBezTo>
                  <a:pt x="139081" y="122564"/>
                  <a:pt x="144108" y="118860"/>
                  <a:pt x="119502" y="130766"/>
                </a:cubicBezTo>
                <a:cubicBezTo>
                  <a:pt x="94896" y="142672"/>
                  <a:pt x="6525" y="182359"/>
                  <a:pt x="440" y="186328"/>
                </a:cubicBezTo>
                <a:cubicBezTo>
                  <a:pt x="-5645" y="190297"/>
                  <a:pt x="52828" y="165955"/>
                  <a:pt x="82990" y="154578"/>
                </a:cubicBezTo>
                <a:cubicBezTo>
                  <a:pt x="113152" y="143201"/>
                  <a:pt x="166334" y="135528"/>
                  <a:pt x="181415" y="118066"/>
                </a:cubicBezTo>
                <a:cubicBezTo>
                  <a:pt x="196496" y="100604"/>
                  <a:pt x="176123" y="66207"/>
                  <a:pt x="173477" y="49803"/>
                </a:cubicBezTo>
                <a:cubicBezTo>
                  <a:pt x="170831" y="33399"/>
                  <a:pt x="160777" y="-5230"/>
                  <a:pt x="160777" y="59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B882EFCB-5385-4E44-AC8C-2857F8CE2DA0}"/>
              </a:ext>
            </a:extLst>
          </p:cNvPr>
          <p:cNvSpPr/>
          <p:nvPr/>
        </p:nvSpPr>
        <p:spPr>
          <a:xfrm>
            <a:off x="4221157" y="3313015"/>
            <a:ext cx="239104" cy="44349"/>
          </a:xfrm>
          <a:custGeom>
            <a:avLst/>
            <a:gdLst>
              <a:gd name="connsiteX0" fmla="*/ 6 w 239104"/>
              <a:gd name="connsiteY0" fmla="*/ 98 h 44349"/>
              <a:gd name="connsiteX1" fmla="*/ 106368 w 239104"/>
              <a:gd name="connsiteY1" fmla="*/ 39785 h 44349"/>
              <a:gd name="connsiteX2" fmla="*/ 238131 w 239104"/>
              <a:gd name="connsiteY2" fmla="*/ 42960 h 44349"/>
              <a:gd name="connsiteX3" fmla="*/ 163518 w 239104"/>
              <a:gd name="connsiteY3" fmla="*/ 35023 h 44349"/>
              <a:gd name="connsiteX4" fmla="*/ 111131 w 239104"/>
              <a:gd name="connsiteY4" fmla="*/ 28673 h 44349"/>
              <a:gd name="connsiteX5" fmla="*/ 6 w 239104"/>
              <a:gd name="connsiteY5" fmla="*/ 98 h 44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9104" h="44349">
                <a:moveTo>
                  <a:pt x="6" y="98"/>
                </a:moveTo>
                <a:cubicBezTo>
                  <a:pt x="-788" y="1950"/>
                  <a:pt x="66681" y="32641"/>
                  <a:pt x="106368" y="39785"/>
                </a:cubicBezTo>
                <a:cubicBezTo>
                  <a:pt x="146055" y="46929"/>
                  <a:pt x="228606" y="43754"/>
                  <a:pt x="238131" y="42960"/>
                </a:cubicBezTo>
                <a:cubicBezTo>
                  <a:pt x="247656" y="42166"/>
                  <a:pt x="184685" y="37404"/>
                  <a:pt x="163518" y="35023"/>
                </a:cubicBezTo>
                <a:cubicBezTo>
                  <a:pt x="142351" y="32642"/>
                  <a:pt x="137589" y="34229"/>
                  <a:pt x="111131" y="28673"/>
                </a:cubicBezTo>
                <a:cubicBezTo>
                  <a:pt x="84673" y="23117"/>
                  <a:pt x="800" y="-1754"/>
                  <a:pt x="6" y="9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B362EA69-DDB6-42D3-A8D6-6C5795F96CBE}"/>
              </a:ext>
            </a:extLst>
          </p:cNvPr>
          <p:cNvSpPr/>
          <p:nvPr/>
        </p:nvSpPr>
        <p:spPr>
          <a:xfrm>
            <a:off x="4143375" y="3243263"/>
            <a:ext cx="4571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57424C53-79C3-45E4-A1D1-8CF886A203C8}"/>
              </a:ext>
            </a:extLst>
          </p:cNvPr>
          <p:cNvSpPr/>
          <p:nvPr/>
        </p:nvSpPr>
        <p:spPr>
          <a:xfrm>
            <a:off x="4106547" y="2893953"/>
            <a:ext cx="317333" cy="39755"/>
          </a:xfrm>
          <a:custGeom>
            <a:avLst/>
            <a:gdLst>
              <a:gd name="connsiteX0" fmla="*/ 316 w 317333"/>
              <a:gd name="connsiteY0" fmla="*/ 14347 h 39755"/>
              <a:gd name="connsiteX1" fmla="*/ 200341 w 317333"/>
              <a:gd name="connsiteY1" fmla="*/ 12760 h 39755"/>
              <a:gd name="connsiteX2" fmla="*/ 316228 w 317333"/>
              <a:gd name="connsiteY2" fmla="*/ 39747 h 39755"/>
              <a:gd name="connsiteX3" fmla="*/ 257491 w 317333"/>
              <a:gd name="connsiteY3" fmla="*/ 9585 h 39755"/>
              <a:gd name="connsiteX4" fmla="*/ 235266 w 317333"/>
              <a:gd name="connsiteY4" fmla="*/ 6410 h 39755"/>
              <a:gd name="connsiteX5" fmla="*/ 155891 w 317333"/>
              <a:gd name="connsiteY5" fmla="*/ 60 h 39755"/>
              <a:gd name="connsiteX6" fmla="*/ 316 w 317333"/>
              <a:gd name="connsiteY6" fmla="*/ 14347 h 3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333" h="39755">
                <a:moveTo>
                  <a:pt x="316" y="14347"/>
                </a:moveTo>
                <a:cubicBezTo>
                  <a:pt x="7724" y="16464"/>
                  <a:pt x="147689" y="8527"/>
                  <a:pt x="200341" y="12760"/>
                </a:cubicBezTo>
                <a:cubicBezTo>
                  <a:pt x="252993" y="16993"/>
                  <a:pt x="306703" y="40276"/>
                  <a:pt x="316228" y="39747"/>
                </a:cubicBezTo>
                <a:cubicBezTo>
                  <a:pt x="325753" y="39218"/>
                  <a:pt x="270985" y="15141"/>
                  <a:pt x="257491" y="9585"/>
                </a:cubicBezTo>
                <a:cubicBezTo>
                  <a:pt x="243997" y="4029"/>
                  <a:pt x="252199" y="7997"/>
                  <a:pt x="235266" y="6410"/>
                </a:cubicBezTo>
                <a:cubicBezTo>
                  <a:pt x="218333" y="4822"/>
                  <a:pt x="194256" y="1118"/>
                  <a:pt x="155891" y="60"/>
                </a:cubicBezTo>
                <a:cubicBezTo>
                  <a:pt x="117526" y="-998"/>
                  <a:pt x="-7092" y="12230"/>
                  <a:pt x="316" y="1434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22E5AA22-53E7-41BE-B96B-54DFB27426A8}"/>
              </a:ext>
            </a:extLst>
          </p:cNvPr>
          <p:cNvSpPr/>
          <p:nvPr/>
        </p:nvSpPr>
        <p:spPr>
          <a:xfrm>
            <a:off x="4108129" y="2790774"/>
            <a:ext cx="155962" cy="104854"/>
          </a:xfrm>
          <a:custGeom>
            <a:avLst/>
            <a:gdLst>
              <a:gd name="connsiteX0" fmla="*/ 321 w 155962"/>
              <a:gd name="connsiteY0" fmla="*/ 104826 h 104854"/>
              <a:gd name="connsiteX1" fmla="*/ 98746 w 155962"/>
              <a:gd name="connsiteY1" fmla="*/ 49264 h 104854"/>
              <a:gd name="connsiteX2" fmla="*/ 135259 w 155962"/>
              <a:gd name="connsiteY2" fmla="*/ 38151 h 104854"/>
              <a:gd name="connsiteX3" fmla="*/ 141609 w 155962"/>
              <a:gd name="connsiteY3" fmla="*/ 51 h 104854"/>
              <a:gd name="connsiteX4" fmla="*/ 155896 w 155962"/>
              <a:gd name="connsiteY4" fmla="*/ 30214 h 104854"/>
              <a:gd name="connsiteX5" fmla="*/ 135259 w 155962"/>
              <a:gd name="connsiteY5" fmla="*/ 41326 h 104854"/>
              <a:gd name="connsiteX6" fmla="*/ 321 w 155962"/>
              <a:gd name="connsiteY6" fmla="*/ 104826 h 10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5962" h="104854">
                <a:moveTo>
                  <a:pt x="321" y="104826"/>
                </a:moveTo>
                <a:cubicBezTo>
                  <a:pt x="-5764" y="106149"/>
                  <a:pt x="76256" y="60376"/>
                  <a:pt x="98746" y="49264"/>
                </a:cubicBezTo>
                <a:cubicBezTo>
                  <a:pt x="121236" y="38151"/>
                  <a:pt x="128115" y="46353"/>
                  <a:pt x="135259" y="38151"/>
                </a:cubicBezTo>
                <a:cubicBezTo>
                  <a:pt x="142403" y="29949"/>
                  <a:pt x="138170" y="1374"/>
                  <a:pt x="141609" y="51"/>
                </a:cubicBezTo>
                <a:cubicBezTo>
                  <a:pt x="145048" y="-1272"/>
                  <a:pt x="156954" y="23335"/>
                  <a:pt x="155896" y="30214"/>
                </a:cubicBezTo>
                <a:cubicBezTo>
                  <a:pt x="154838" y="37093"/>
                  <a:pt x="158542" y="31537"/>
                  <a:pt x="135259" y="41326"/>
                </a:cubicBezTo>
                <a:cubicBezTo>
                  <a:pt x="111976" y="51115"/>
                  <a:pt x="6406" y="103503"/>
                  <a:pt x="321" y="1048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528A9319-E7DE-4F09-8922-C615361AF628}"/>
              </a:ext>
            </a:extLst>
          </p:cNvPr>
          <p:cNvSpPr/>
          <p:nvPr/>
        </p:nvSpPr>
        <p:spPr>
          <a:xfrm>
            <a:off x="4260840" y="2822021"/>
            <a:ext cx="267063" cy="31748"/>
          </a:xfrm>
          <a:custGeom>
            <a:avLst/>
            <a:gdLst>
              <a:gd name="connsiteX0" fmla="*/ 10 w 267063"/>
              <a:gd name="connsiteY0" fmla="*/ 554 h 31748"/>
              <a:gd name="connsiteX1" fmla="*/ 127010 w 267063"/>
              <a:gd name="connsiteY1" fmla="*/ 11667 h 31748"/>
              <a:gd name="connsiteX2" fmla="*/ 76210 w 267063"/>
              <a:gd name="connsiteY2" fmla="*/ 18017 h 31748"/>
              <a:gd name="connsiteX3" fmla="*/ 266710 w 267063"/>
              <a:gd name="connsiteY3" fmla="*/ 25954 h 31748"/>
              <a:gd name="connsiteX4" fmla="*/ 120660 w 267063"/>
              <a:gd name="connsiteY4" fmla="*/ 30717 h 31748"/>
              <a:gd name="connsiteX5" fmla="*/ 10 w 267063"/>
              <a:gd name="connsiteY5" fmla="*/ 554 h 3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063" h="31748">
                <a:moveTo>
                  <a:pt x="10" y="554"/>
                </a:moveTo>
                <a:cubicBezTo>
                  <a:pt x="1068" y="-2621"/>
                  <a:pt x="114310" y="8757"/>
                  <a:pt x="127010" y="11667"/>
                </a:cubicBezTo>
                <a:cubicBezTo>
                  <a:pt x="139710" y="14578"/>
                  <a:pt x="52927" y="15636"/>
                  <a:pt x="76210" y="18017"/>
                </a:cubicBezTo>
                <a:cubicBezTo>
                  <a:pt x="99493" y="20398"/>
                  <a:pt x="259302" y="23837"/>
                  <a:pt x="266710" y="25954"/>
                </a:cubicBezTo>
                <a:cubicBezTo>
                  <a:pt x="274118" y="28071"/>
                  <a:pt x="162993" y="34156"/>
                  <a:pt x="120660" y="30717"/>
                </a:cubicBezTo>
                <a:cubicBezTo>
                  <a:pt x="78327" y="27278"/>
                  <a:pt x="-1048" y="3729"/>
                  <a:pt x="10" y="55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E4F86170-13C9-48C3-ABC5-A0CC28F545C8}"/>
              </a:ext>
            </a:extLst>
          </p:cNvPr>
          <p:cNvSpPr/>
          <p:nvPr/>
        </p:nvSpPr>
        <p:spPr>
          <a:xfrm>
            <a:off x="4395464" y="2912301"/>
            <a:ext cx="184702" cy="46858"/>
          </a:xfrm>
          <a:custGeom>
            <a:avLst/>
            <a:gdLst>
              <a:gd name="connsiteX0" fmla="*/ 324 w 184702"/>
              <a:gd name="connsiteY0" fmla="*/ 762 h 46858"/>
              <a:gd name="connsiteX1" fmla="*/ 105099 w 184702"/>
              <a:gd name="connsiteY1" fmla="*/ 10287 h 46858"/>
              <a:gd name="connsiteX2" fmla="*/ 184474 w 184702"/>
              <a:gd name="connsiteY2" fmla="*/ 46799 h 46858"/>
              <a:gd name="connsiteX3" fmla="*/ 127324 w 184702"/>
              <a:gd name="connsiteY3" fmla="*/ 762 h 46858"/>
              <a:gd name="connsiteX4" fmla="*/ 73349 w 184702"/>
              <a:gd name="connsiteY4" fmla="*/ 26162 h 46858"/>
              <a:gd name="connsiteX5" fmla="*/ 324 w 184702"/>
              <a:gd name="connsiteY5" fmla="*/ 762 h 46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4702" h="46858">
                <a:moveTo>
                  <a:pt x="324" y="762"/>
                </a:moveTo>
                <a:cubicBezTo>
                  <a:pt x="5616" y="-1884"/>
                  <a:pt x="74407" y="2614"/>
                  <a:pt x="105099" y="10287"/>
                </a:cubicBezTo>
                <a:cubicBezTo>
                  <a:pt x="135791" y="17960"/>
                  <a:pt x="180770" y="48386"/>
                  <a:pt x="184474" y="46799"/>
                </a:cubicBezTo>
                <a:cubicBezTo>
                  <a:pt x="188178" y="45212"/>
                  <a:pt x="145845" y="4202"/>
                  <a:pt x="127324" y="762"/>
                </a:cubicBezTo>
                <a:cubicBezTo>
                  <a:pt x="108803" y="-2678"/>
                  <a:pt x="90811" y="25104"/>
                  <a:pt x="73349" y="26162"/>
                </a:cubicBezTo>
                <a:cubicBezTo>
                  <a:pt x="55887" y="27220"/>
                  <a:pt x="-4968" y="3408"/>
                  <a:pt x="324" y="76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F905B067-4633-4797-9FC4-FB183226024D}"/>
              </a:ext>
            </a:extLst>
          </p:cNvPr>
          <p:cNvSpPr/>
          <p:nvPr/>
        </p:nvSpPr>
        <p:spPr>
          <a:xfrm>
            <a:off x="4477741" y="2868565"/>
            <a:ext cx="253260" cy="112772"/>
          </a:xfrm>
          <a:custGeom>
            <a:avLst/>
            <a:gdLst>
              <a:gd name="connsiteX0" fmla="*/ 597 w 253260"/>
              <a:gd name="connsiteY0" fmla="*/ 3223 h 112772"/>
              <a:gd name="connsiteX1" fmla="*/ 106959 w 253260"/>
              <a:gd name="connsiteY1" fmla="*/ 3223 h 112772"/>
              <a:gd name="connsiteX2" fmla="*/ 154584 w 253260"/>
              <a:gd name="connsiteY2" fmla="*/ 22273 h 112772"/>
              <a:gd name="connsiteX3" fmla="*/ 232372 w 253260"/>
              <a:gd name="connsiteY3" fmla="*/ 81010 h 112772"/>
              <a:gd name="connsiteX4" fmla="*/ 253009 w 253260"/>
              <a:gd name="connsiteY4" fmla="*/ 112760 h 112772"/>
              <a:gd name="connsiteX5" fmla="*/ 222847 w 253260"/>
              <a:gd name="connsiteY5" fmla="*/ 84185 h 112772"/>
              <a:gd name="connsiteX6" fmla="*/ 159347 w 253260"/>
              <a:gd name="connsiteY6" fmla="*/ 34973 h 112772"/>
              <a:gd name="connsiteX7" fmla="*/ 597 w 253260"/>
              <a:gd name="connsiteY7" fmla="*/ 3223 h 11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3260" h="112772">
                <a:moveTo>
                  <a:pt x="597" y="3223"/>
                </a:moveTo>
                <a:cubicBezTo>
                  <a:pt x="-8134" y="-2069"/>
                  <a:pt x="81295" y="48"/>
                  <a:pt x="106959" y="3223"/>
                </a:cubicBezTo>
                <a:cubicBezTo>
                  <a:pt x="132623" y="6398"/>
                  <a:pt x="133682" y="9309"/>
                  <a:pt x="154584" y="22273"/>
                </a:cubicBezTo>
                <a:cubicBezTo>
                  <a:pt x="175486" y="35237"/>
                  <a:pt x="215968" y="65929"/>
                  <a:pt x="232372" y="81010"/>
                </a:cubicBezTo>
                <a:cubicBezTo>
                  <a:pt x="248776" y="96091"/>
                  <a:pt x="254596" y="112231"/>
                  <a:pt x="253009" y="112760"/>
                </a:cubicBezTo>
                <a:cubicBezTo>
                  <a:pt x="251422" y="113289"/>
                  <a:pt x="238457" y="97149"/>
                  <a:pt x="222847" y="84185"/>
                </a:cubicBezTo>
                <a:cubicBezTo>
                  <a:pt x="207237" y="71221"/>
                  <a:pt x="193478" y="49260"/>
                  <a:pt x="159347" y="34973"/>
                </a:cubicBezTo>
                <a:cubicBezTo>
                  <a:pt x="125216" y="20686"/>
                  <a:pt x="9328" y="8515"/>
                  <a:pt x="597" y="322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931511C1-2A6E-4DCC-9947-852861E01D6D}"/>
              </a:ext>
            </a:extLst>
          </p:cNvPr>
          <p:cNvSpPr/>
          <p:nvPr/>
        </p:nvSpPr>
        <p:spPr>
          <a:xfrm>
            <a:off x="4578267" y="2920690"/>
            <a:ext cx="139881" cy="59116"/>
          </a:xfrm>
          <a:custGeom>
            <a:avLst/>
            <a:gdLst>
              <a:gd name="connsiteX0" fmla="*/ 83 w 139881"/>
              <a:gd name="connsiteY0" fmla="*/ 28885 h 59116"/>
              <a:gd name="connsiteX1" fmla="*/ 73108 w 139881"/>
              <a:gd name="connsiteY1" fmla="*/ 19360 h 59116"/>
              <a:gd name="connsiteX2" fmla="*/ 139783 w 139881"/>
              <a:gd name="connsiteY2" fmla="*/ 59048 h 59116"/>
              <a:gd name="connsiteX3" fmla="*/ 87396 w 139881"/>
              <a:gd name="connsiteY3" fmla="*/ 8248 h 59116"/>
              <a:gd name="connsiteX4" fmla="*/ 58821 w 139881"/>
              <a:gd name="connsiteY4" fmla="*/ 1898 h 59116"/>
              <a:gd name="connsiteX5" fmla="*/ 83 w 139881"/>
              <a:gd name="connsiteY5" fmla="*/ 28885 h 59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81" h="59116">
                <a:moveTo>
                  <a:pt x="83" y="28885"/>
                </a:moveTo>
                <a:cubicBezTo>
                  <a:pt x="2464" y="31795"/>
                  <a:pt x="49825" y="14333"/>
                  <a:pt x="73108" y="19360"/>
                </a:cubicBezTo>
                <a:cubicBezTo>
                  <a:pt x="96391" y="24387"/>
                  <a:pt x="137402" y="60900"/>
                  <a:pt x="139783" y="59048"/>
                </a:cubicBezTo>
                <a:cubicBezTo>
                  <a:pt x="142164" y="57196"/>
                  <a:pt x="100890" y="17773"/>
                  <a:pt x="87396" y="8248"/>
                </a:cubicBezTo>
                <a:cubicBezTo>
                  <a:pt x="73902" y="-1277"/>
                  <a:pt x="70992" y="-1277"/>
                  <a:pt x="58821" y="1898"/>
                </a:cubicBezTo>
                <a:cubicBezTo>
                  <a:pt x="46650" y="5073"/>
                  <a:pt x="-2298" y="25975"/>
                  <a:pt x="83" y="2888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E9763EF5-E8F0-4DF2-ADC0-EA475D153859}"/>
              </a:ext>
            </a:extLst>
          </p:cNvPr>
          <p:cNvSpPr/>
          <p:nvPr/>
        </p:nvSpPr>
        <p:spPr>
          <a:xfrm>
            <a:off x="4113836" y="3074852"/>
            <a:ext cx="377741" cy="128937"/>
          </a:xfrm>
          <a:custGeom>
            <a:avLst/>
            <a:gdLst>
              <a:gd name="connsiteX0" fmla="*/ 377202 w 377741"/>
              <a:gd name="connsiteY0" fmla="*/ 79511 h 128937"/>
              <a:gd name="connsiteX1" fmla="*/ 331164 w 377741"/>
              <a:gd name="connsiteY1" fmla="*/ 23948 h 128937"/>
              <a:gd name="connsiteX2" fmla="*/ 258139 w 377741"/>
              <a:gd name="connsiteY2" fmla="*/ 31886 h 128937"/>
              <a:gd name="connsiteX3" fmla="*/ 181939 w 377741"/>
              <a:gd name="connsiteY3" fmla="*/ 60461 h 128937"/>
              <a:gd name="connsiteX4" fmla="*/ 139077 w 377741"/>
              <a:gd name="connsiteY4" fmla="*/ 96973 h 128937"/>
              <a:gd name="connsiteX5" fmla="*/ 116852 w 377741"/>
              <a:gd name="connsiteY5" fmla="*/ 103323 h 128937"/>
              <a:gd name="connsiteX6" fmla="*/ 964 w 377741"/>
              <a:gd name="connsiteY6" fmla="*/ 128723 h 128937"/>
              <a:gd name="connsiteX7" fmla="*/ 64464 w 377741"/>
              <a:gd name="connsiteY7" fmla="*/ 112848 h 128937"/>
              <a:gd name="connsiteX8" fmla="*/ 116852 w 377741"/>
              <a:gd name="connsiteY8" fmla="*/ 68398 h 128937"/>
              <a:gd name="connsiteX9" fmla="*/ 196227 w 377741"/>
              <a:gd name="connsiteY9" fmla="*/ 27123 h 128937"/>
              <a:gd name="connsiteX10" fmla="*/ 301002 w 377741"/>
              <a:gd name="connsiteY10" fmla="*/ 136 h 128937"/>
              <a:gd name="connsiteX11" fmla="*/ 377202 w 377741"/>
              <a:gd name="connsiteY11" fmla="*/ 79511 h 128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7741" h="128937">
                <a:moveTo>
                  <a:pt x="377202" y="79511"/>
                </a:moveTo>
                <a:cubicBezTo>
                  <a:pt x="382229" y="83480"/>
                  <a:pt x="351008" y="31885"/>
                  <a:pt x="331164" y="23948"/>
                </a:cubicBezTo>
                <a:cubicBezTo>
                  <a:pt x="311320" y="16011"/>
                  <a:pt x="283010" y="25801"/>
                  <a:pt x="258139" y="31886"/>
                </a:cubicBezTo>
                <a:cubicBezTo>
                  <a:pt x="233268" y="37971"/>
                  <a:pt x="201783" y="49613"/>
                  <a:pt x="181939" y="60461"/>
                </a:cubicBezTo>
                <a:cubicBezTo>
                  <a:pt x="162095" y="71309"/>
                  <a:pt x="149925" y="89829"/>
                  <a:pt x="139077" y="96973"/>
                </a:cubicBezTo>
                <a:cubicBezTo>
                  <a:pt x="128229" y="104117"/>
                  <a:pt x="139871" y="98031"/>
                  <a:pt x="116852" y="103323"/>
                </a:cubicBezTo>
                <a:cubicBezTo>
                  <a:pt x="93833" y="108615"/>
                  <a:pt x="9695" y="127135"/>
                  <a:pt x="964" y="128723"/>
                </a:cubicBezTo>
                <a:cubicBezTo>
                  <a:pt x="-7767" y="130311"/>
                  <a:pt x="45149" y="122902"/>
                  <a:pt x="64464" y="112848"/>
                </a:cubicBezTo>
                <a:cubicBezTo>
                  <a:pt x="83779" y="102794"/>
                  <a:pt x="94892" y="82685"/>
                  <a:pt x="116852" y="68398"/>
                </a:cubicBezTo>
                <a:cubicBezTo>
                  <a:pt x="138812" y="54111"/>
                  <a:pt x="165535" y="38500"/>
                  <a:pt x="196227" y="27123"/>
                </a:cubicBezTo>
                <a:cubicBezTo>
                  <a:pt x="226919" y="15746"/>
                  <a:pt x="274544" y="-1716"/>
                  <a:pt x="301002" y="136"/>
                </a:cubicBezTo>
                <a:cubicBezTo>
                  <a:pt x="327460" y="1988"/>
                  <a:pt x="372175" y="75542"/>
                  <a:pt x="377202" y="79511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7D37EEC5-50C9-4668-A69C-C0E34FCDDBCB}"/>
              </a:ext>
            </a:extLst>
          </p:cNvPr>
          <p:cNvSpPr/>
          <p:nvPr/>
        </p:nvSpPr>
        <p:spPr>
          <a:xfrm>
            <a:off x="4512771" y="3112757"/>
            <a:ext cx="115008" cy="168702"/>
          </a:xfrm>
          <a:custGeom>
            <a:avLst/>
            <a:gdLst>
              <a:gd name="connsiteX0" fmla="*/ 492 w 115008"/>
              <a:gd name="connsiteY0" fmla="*/ 331 h 168702"/>
              <a:gd name="connsiteX1" fmla="*/ 79867 w 115008"/>
              <a:gd name="connsiteY1" fmla="*/ 62243 h 168702"/>
              <a:gd name="connsiteX2" fmla="*/ 106854 w 115008"/>
              <a:gd name="connsiteY2" fmla="*/ 144793 h 168702"/>
              <a:gd name="connsiteX3" fmla="*/ 113204 w 115008"/>
              <a:gd name="connsiteY3" fmla="*/ 168606 h 168702"/>
              <a:gd name="connsiteX4" fmla="*/ 78279 w 115008"/>
              <a:gd name="connsiteY4" fmla="*/ 152731 h 168702"/>
              <a:gd name="connsiteX5" fmla="*/ 22717 w 115008"/>
              <a:gd name="connsiteY5" fmla="*/ 141618 h 168702"/>
              <a:gd name="connsiteX6" fmla="*/ 43354 w 115008"/>
              <a:gd name="connsiteY6" fmla="*/ 122568 h 168702"/>
              <a:gd name="connsiteX7" fmla="*/ 44942 w 115008"/>
              <a:gd name="connsiteY7" fmla="*/ 89231 h 168702"/>
              <a:gd name="connsiteX8" fmla="*/ 492 w 115008"/>
              <a:gd name="connsiteY8" fmla="*/ 331 h 168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008" h="168702">
                <a:moveTo>
                  <a:pt x="492" y="331"/>
                </a:moveTo>
                <a:cubicBezTo>
                  <a:pt x="6313" y="-4167"/>
                  <a:pt x="62140" y="38166"/>
                  <a:pt x="79867" y="62243"/>
                </a:cubicBezTo>
                <a:cubicBezTo>
                  <a:pt x="97594" y="86320"/>
                  <a:pt x="101298" y="127066"/>
                  <a:pt x="106854" y="144793"/>
                </a:cubicBezTo>
                <a:cubicBezTo>
                  <a:pt x="112410" y="162520"/>
                  <a:pt x="117966" y="167283"/>
                  <a:pt x="113204" y="168606"/>
                </a:cubicBezTo>
                <a:cubicBezTo>
                  <a:pt x="108442" y="169929"/>
                  <a:pt x="93360" y="157229"/>
                  <a:pt x="78279" y="152731"/>
                </a:cubicBezTo>
                <a:cubicBezTo>
                  <a:pt x="63198" y="148233"/>
                  <a:pt x="28538" y="146645"/>
                  <a:pt x="22717" y="141618"/>
                </a:cubicBezTo>
                <a:cubicBezTo>
                  <a:pt x="16896" y="136591"/>
                  <a:pt x="39650" y="131299"/>
                  <a:pt x="43354" y="122568"/>
                </a:cubicBezTo>
                <a:cubicBezTo>
                  <a:pt x="47058" y="113837"/>
                  <a:pt x="47588" y="104312"/>
                  <a:pt x="44942" y="89231"/>
                </a:cubicBezTo>
                <a:cubicBezTo>
                  <a:pt x="42296" y="74150"/>
                  <a:pt x="-5329" y="4829"/>
                  <a:pt x="492" y="331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C22771A4-1D80-4BEA-878F-00EBCA9AC238}"/>
              </a:ext>
            </a:extLst>
          </p:cNvPr>
          <p:cNvSpPr/>
          <p:nvPr/>
        </p:nvSpPr>
        <p:spPr>
          <a:xfrm>
            <a:off x="5133987" y="3032555"/>
            <a:ext cx="415998" cy="247229"/>
          </a:xfrm>
          <a:custGeom>
            <a:avLst/>
            <a:gdLst>
              <a:gd name="connsiteX0" fmla="*/ 415913 w 415998"/>
              <a:gd name="connsiteY0" fmla="*/ 21795 h 247229"/>
              <a:gd name="connsiteX1" fmla="*/ 209538 w 415998"/>
              <a:gd name="connsiteY1" fmla="*/ 10683 h 247229"/>
              <a:gd name="connsiteX2" fmla="*/ 77776 w 415998"/>
              <a:gd name="connsiteY2" fmla="*/ 69420 h 247229"/>
              <a:gd name="connsiteX3" fmla="*/ 6338 w 415998"/>
              <a:gd name="connsiteY3" fmla="*/ 175783 h 247229"/>
              <a:gd name="connsiteX4" fmla="*/ 3163 w 415998"/>
              <a:gd name="connsiteY4" fmla="*/ 247220 h 247229"/>
              <a:gd name="connsiteX5" fmla="*/ 3163 w 415998"/>
              <a:gd name="connsiteY5" fmla="*/ 180545 h 247229"/>
              <a:gd name="connsiteX6" fmla="*/ 9513 w 415998"/>
              <a:gd name="connsiteY6" fmla="*/ 131333 h 247229"/>
              <a:gd name="connsiteX7" fmla="*/ 84126 w 415998"/>
              <a:gd name="connsiteY7" fmla="*/ 40845 h 247229"/>
              <a:gd name="connsiteX8" fmla="*/ 184138 w 415998"/>
              <a:gd name="connsiteY8" fmla="*/ 1158 h 247229"/>
              <a:gd name="connsiteX9" fmla="*/ 415913 w 415998"/>
              <a:gd name="connsiteY9" fmla="*/ 21795 h 247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5998" h="247229">
                <a:moveTo>
                  <a:pt x="415913" y="21795"/>
                </a:moveTo>
                <a:cubicBezTo>
                  <a:pt x="420146" y="23382"/>
                  <a:pt x="265894" y="2746"/>
                  <a:pt x="209538" y="10683"/>
                </a:cubicBezTo>
                <a:cubicBezTo>
                  <a:pt x="153182" y="18620"/>
                  <a:pt x="111643" y="41903"/>
                  <a:pt x="77776" y="69420"/>
                </a:cubicBezTo>
                <a:cubicBezTo>
                  <a:pt x="43909" y="96937"/>
                  <a:pt x="18773" y="146150"/>
                  <a:pt x="6338" y="175783"/>
                </a:cubicBezTo>
                <a:cubicBezTo>
                  <a:pt x="-6097" y="205416"/>
                  <a:pt x="3692" y="246426"/>
                  <a:pt x="3163" y="247220"/>
                </a:cubicBezTo>
                <a:cubicBezTo>
                  <a:pt x="2634" y="248014"/>
                  <a:pt x="2105" y="199859"/>
                  <a:pt x="3163" y="180545"/>
                </a:cubicBezTo>
                <a:cubicBezTo>
                  <a:pt x="4221" y="161231"/>
                  <a:pt x="-3981" y="154616"/>
                  <a:pt x="9513" y="131333"/>
                </a:cubicBezTo>
                <a:cubicBezTo>
                  <a:pt x="23007" y="108050"/>
                  <a:pt x="55022" y="62541"/>
                  <a:pt x="84126" y="40845"/>
                </a:cubicBezTo>
                <a:cubicBezTo>
                  <a:pt x="113230" y="19149"/>
                  <a:pt x="130957" y="8037"/>
                  <a:pt x="184138" y="1158"/>
                </a:cubicBezTo>
                <a:cubicBezTo>
                  <a:pt x="237319" y="-5721"/>
                  <a:pt x="411680" y="20208"/>
                  <a:pt x="415913" y="2179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E7FA0179-E53A-4F1A-91A5-59687BE8CF40}"/>
              </a:ext>
            </a:extLst>
          </p:cNvPr>
          <p:cNvSpPr/>
          <p:nvPr/>
        </p:nvSpPr>
        <p:spPr>
          <a:xfrm>
            <a:off x="5135454" y="3146947"/>
            <a:ext cx="395030" cy="139019"/>
          </a:xfrm>
          <a:custGeom>
            <a:avLst/>
            <a:gdLst>
              <a:gd name="connsiteX0" fmla="*/ 109 w 395030"/>
              <a:gd name="connsiteY0" fmla="*/ 99491 h 139019"/>
              <a:gd name="connsiteX1" fmla="*/ 95359 w 395030"/>
              <a:gd name="connsiteY1" fmla="*/ 97903 h 139019"/>
              <a:gd name="connsiteX2" fmla="*/ 254109 w 395030"/>
              <a:gd name="connsiteY2" fmla="*/ 136003 h 139019"/>
              <a:gd name="connsiteX3" fmla="*/ 289034 w 395030"/>
              <a:gd name="connsiteY3" fmla="*/ 121716 h 139019"/>
              <a:gd name="connsiteX4" fmla="*/ 390634 w 395030"/>
              <a:gd name="connsiteY4" fmla="*/ 4241 h 139019"/>
              <a:gd name="connsiteX5" fmla="*/ 373171 w 395030"/>
              <a:gd name="connsiteY5" fmla="*/ 32816 h 139019"/>
              <a:gd name="connsiteX6" fmla="*/ 341421 w 395030"/>
              <a:gd name="connsiteY6" fmla="*/ 99491 h 139019"/>
              <a:gd name="connsiteX7" fmla="*/ 296971 w 395030"/>
              <a:gd name="connsiteY7" fmla="*/ 123303 h 139019"/>
              <a:gd name="connsiteX8" fmla="*/ 212834 w 395030"/>
              <a:gd name="connsiteY8" fmla="*/ 129653 h 139019"/>
              <a:gd name="connsiteX9" fmla="*/ 163621 w 395030"/>
              <a:gd name="connsiteY9" fmla="*/ 123303 h 139019"/>
              <a:gd name="connsiteX10" fmla="*/ 112821 w 395030"/>
              <a:gd name="connsiteY10" fmla="*/ 107428 h 139019"/>
              <a:gd name="connsiteX11" fmla="*/ 109 w 395030"/>
              <a:gd name="connsiteY11" fmla="*/ 99491 h 139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5030" h="139019">
                <a:moveTo>
                  <a:pt x="109" y="99491"/>
                </a:moveTo>
                <a:cubicBezTo>
                  <a:pt x="-2801" y="97904"/>
                  <a:pt x="53026" y="91818"/>
                  <a:pt x="95359" y="97903"/>
                </a:cubicBezTo>
                <a:cubicBezTo>
                  <a:pt x="137692" y="103988"/>
                  <a:pt x="221830" y="132034"/>
                  <a:pt x="254109" y="136003"/>
                </a:cubicBezTo>
                <a:cubicBezTo>
                  <a:pt x="286388" y="139972"/>
                  <a:pt x="266280" y="143676"/>
                  <a:pt x="289034" y="121716"/>
                </a:cubicBezTo>
                <a:cubicBezTo>
                  <a:pt x="311788" y="99756"/>
                  <a:pt x="376611" y="19058"/>
                  <a:pt x="390634" y="4241"/>
                </a:cubicBezTo>
                <a:cubicBezTo>
                  <a:pt x="404657" y="-10576"/>
                  <a:pt x="381373" y="16941"/>
                  <a:pt x="373171" y="32816"/>
                </a:cubicBezTo>
                <a:cubicBezTo>
                  <a:pt x="364969" y="48691"/>
                  <a:pt x="354121" y="84410"/>
                  <a:pt x="341421" y="99491"/>
                </a:cubicBezTo>
                <a:cubicBezTo>
                  <a:pt x="328721" y="114572"/>
                  <a:pt x="318402" y="118276"/>
                  <a:pt x="296971" y="123303"/>
                </a:cubicBezTo>
                <a:cubicBezTo>
                  <a:pt x="275540" y="128330"/>
                  <a:pt x="235059" y="129653"/>
                  <a:pt x="212834" y="129653"/>
                </a:cubicBezTo>
                <a:cubicBezTo>
                  <a:pt x="190609" y="129653"/>
                  <a:pt x="180290" y="127007"/>
                  <a:pt x="163621" y="123303"/>
                </a:cubicBezTo>
                <a:cubicBezTo>
                  <a:pt x="146952" y="119599"/>
                  <a:pt x="136369" y="111397"/>
                  <a:pt x="112821" y="107428"/>
                </a:cubicBezTo>
                <a:cubicBezTo>
                  <a:pt x="89273" y="103459"/>
                  <a:pt x="3019" y="101078"/>
                  <a:pt x="109" y="9949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15078526-F905-496B-A863-B2EA6CA4AA83}"/>
              </a:ext>
            </a:extLst>
          </p:cNvPr>
          <p:cNvSpPr/>
          <p:nvPr/>
        </p:nvSpPr>
        <p:spPr>
          <a:xfrm>
            <a:off x="5169450" y="3071811"/>
            <a:ext cx="342403" cy="178099"/>
          </a:xfrm>
          <a:custGeom>
            <a:avLst/>
            <a:gdLst>
              <a:gd name="connsiteX0" fmla="*/ 143913 w 342403"/>
              <a:gd name="connsiteY0" fmla="*/ 2 h 178099"/>
              <a:gd name="connsiteX1" fmla="*/ 67713 w 342403"/>
              <a:gd name="connsiteY1" fmla="*/ 38102 h 178099"/>
              <a:gd name="connsiteX2" fmla="*/ 4213 w 342403"/>
              <a:gd name="connsiteY2" fmla="*/ 128589 h 178099"/>
              <a:gd name="connsiteX3" fmla="*/ 31200 w 342403"/>
              <a:gd name="connsiteY3" fmla="*/ 130177 h 178099"/>
              <a:gd name="connsiteX4" fmla="*/ 83588 w 342403"/>
              <a:gd name="connsiteY4" fmla="*/ 157164 h 178099"/>
              <a:gd name="connsiteX5" fmla="*/ 123275 w 342403"/>
              <a:gd name="connsiteY5" fmla="*/ 165102 h 178099"/>
              <a:gd name="connsiteX6" fmla="*/ 83588 w 342403"/>
              <a:gd name="connsiteY6" fmla="*/ 147639 h 178099"/>
              <a:gd name="connsiteX7" fmla="*/ 177250 w 342403"/>
              <a:gd name="connsiteY7" fmla="*/ 174627 h 178099"/>
              <a:gd name="connsiteX8" fmla="*/ 209000 w 342403"/>
              <a:gd name="connsiteY8" fmla="*/ 173039 h 178099"/>
              <a:gd name="connsiteX9" fmla="*/ 283613 w 342403"/>
              <a:gd name="connsiteY9" fmla="*/ 131764 h 178099"/>
              <a:gd name="connsiteX10" fmla="*/ 342350 w 342403"/>
              <a:gd name="connsiteY10" fmla="*/ 69852 h 178099"/>
              <a:gd name="connsiteX11" fmla="*/ 293138 w 342403"/>
              <a:gd name="connsiteY11" fmla="*/ 107952 h 178099"/>
              <a:gd name="connsiteX12" fmla="*/ 243925 w 342403"/>
              <a:gd name="connsiteY12" fmla="*/ 141289 h 178099"/>
              <a:gd name="connsiteX13" fmla="*/ 199475 w 342403"/>
              <a:gd name="connsiteY13" fmla="*/ 160339 h 178099"/>
              <a:gd name="connsiteX14" fmla="*/ 145500 w 342403"/>
              <a:gd name="connsiteY14" fmla="*/ 160339 h 178099"/>
              <a:gd name="connsiteX15" fmla="*/ 23263 w 342403"/>
              <a:gd name="connsiteY15" fmla="*/ 150814 h 178099"/>
              <a:gd name="connsiteX16" fmla="*/ 1038 w 342403"/>
              <a:gd name="connsiteY16" fmla="*/ 130177 h 178099"/>
              <a:gd name="connsiteX17" fmla="*/ 39138 w 342403"/>
              <a:gd name="connsiteY17" fmla="*/ 60327 h 178099"/>
              <a:gd name="connsiteX18" fmla="*/ 66125 w 342403"/>
              <a:gd name="connsiteY18" fmla="*/ 36514 h 178099"/>
              <a:gd name="connsiteX19" fmla="*/ 143913 w 342403"/>
              <a:gd name="connsiteY19" fmla="*/ 2 h 178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42403" h="178099">
                <a:moveTo>
                  <a:pt x="143913" y="2"/>
                </a:moveTo>
                <a:cubicBezTo>
                  <a:pt x="144178" y="267"/>
                  <a:pt x="90996" y="16671"/>
                  <a:pt x="67713" y="38102"/>
                </a:cubicBezTo>
                <a:cubicBezTo>
                  <a:pt x="44430" y="59533"/>
                  <a:pt x="10298" y="113243"/>
                  <a:pt x="4213" y="128589"/>
                </a:cubicBezTo>
                <a:cubicBezTo>
                  <a:pt x="-1872" y="143935"/>
                  <a:pt x="17971" y="125415"/>
                  <a:pt x="31200" y="130177"/>
                </a:cubicBezTo>
                <a:cubicBezTo>
                  <a:pt x="44429" y="134939"/>
                  <a:pt x="68242" y="151343"/>
                  <a:pt x="83588" y="157164"/>
                </a:cubicBezTo>
                <a:cubicBezTo>
                  <a:pt x="98934" y="162985"/>
                  <a:pt x="123275" y="166689"/>
                  <a:pt x="123275" y="165102"/>
                </a:cubicBezTo>
                <a:cubicBezTo>
                  <a:pt x="123275" y="163515"/>
                  <a:pt x="74592" y="146052"/>
                  <a:pt x="83588" y="147639"/>
                </a:cubicBezTo>
                <a:cubicBezTo>
                  <a:pt x="92584" y="149226"/>
                  <a:pt x="156348" y="170394"/>
                  <a:pt x="177250" y="174627"/>
                </a:cubicBezTo>
                <a:cubicBezTo>
                  <a:pt x="198152" y="178860"/>
                  <a:pt x="191273" y="180183"/>
                  <a:pt x="209000" y="173039"/>
                </a:cubicBezTo>
                <a:cubicBezTo>
                  <a:pt x="226727" y="165895"/>
                  <a:pt x="261388" y="148962"/>
                  <a:pt x="283613" y="131764"/>
                </a:cubicBezTo>
                <a:cubicBezTo>
                  <a:pt x="305838" y="114566"/>
                  <a:pt x="340763" y="73821"/>
                  <a:pt x="342350" y="69852"/>
                </a:cubicBezTo>
                <a:cubicBezTo>
                  <a:pt x="343937" y="65883"/>
                  <a:pt x="309542" y="96046"/>
                  <a:pt x="293138" y="107952"/>
                </a:cubicBezTo>
                <a:cubicBezTo>
                  <a:pt x="276734" y="119858"/>
                  <a:pt x="259536" y="132558"/>
                  <a:pt x="243925" y="141289"/>
                </a:cubicBezTo>
                <a:cubicBezTo>
                  <a:pt x="228315" y="150020"/>
                  <a:pt x="215879" y="157164"/>
                  <a:pt x="199475" y="160339"/>
                </a:cubicBezTo>
                <a:cubicBezTo>
                  <a:pt x="183071" y="163514"/>
                  <a:pt x="174869" y="161926"/>
                  <a:pt x="145500" y="160339"/>
                </a:cubicBezTo>
                <a:cubicBezTo>
                  <a:pt x="116131" y="158752"/>
                  <a:pt x="47340" y="155841"/>
                  <a:pt x="23263" y="150814"/>
                </a:cubicBezTo>
                <a:cubicBezTo>
                  <a:pt x="-814" y="145787"/>
                  <a:pt x="-1608" y="145258"/>
                  <a:pt x="1038" y="130177"/>
                </a:cubicBezTo>
                <a:cubicBezTo>
                  <a:pt x="3684" y="115096"/>
                  <a:pt x="28290" y="75938"/>
                  <a:pt x="39138" y="60327"/>
                </a:cubicBezTo>
                <a:cubicBezTo>
                  <a:pt x="49986" y="44717"/>
                  <a:pt x="45223" y="48420"/>
                  <a:pt x="66125" y="36514"/>
                </a:cubicBezTo>
                <a:cubicBezTo>
                  <a:pt x="87027" y="24608"/>
                  <a:pt x="143648" y="-263"/>
                  <a:pt x="143913" y="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D0375EEF-477A-4A79-B1B2-705DCC87B4CC}"/>
              </a:ext>
            </a:extLst>
          </p:cNvPr>
          <p:cNvSpPr/>
          <p:nvPr/>
        </p:nvSpPr>
        <p:spPr>
          <a:xfrm>
            <a:off x="5286362" y="3039526"/>
            <a:ext cx="144502" cy="29133"/>
          </a:xfrm>
          <a:custGeom>
            <a:avLst/>
            <a:gdLst>
              <a:gd name="connsiteX0" fmla="*/ 13 w 144502"/>
              <a:gd name="connsiteY0" fmla="*/ 29112 h 29133"/>
              <a:gd name="connsiteX1" fmla="*/ 90501 w 144502"/>
              <a:gd name="connsiteY1" fmla="*/ 537 h 29133"/>
              <a:gd name="connsiteX2" fmla="*/ 144476 w 144502"/>
              <a:gd name="connsiteY2" fmla="*/ 10062 h 29133"/>
              <a:gd name="connsiteX3" fmla="*/ 84151 w 144502"/>
              <a:gd name="connsiteY3" fmla="*/ 5299 h 29133"/>
              <a:gd name="connsiteX4" fmla="*/ 13 w 144502"/>
              <a:gd name="connsiteY4" fmla="*/ 29112 h 29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502" h="29133">
                <a:moveTo>
                  <a:pt x="13" y="29112"/>
                </a:moveTo>
                <a:cubicBezTo>
                  <a:pt x="1071" y="28318"/>
                  <a:pt x="66424" y="3712"/>
                  <a:pt x="90501" y="537"/>
                </a:cubicBezTo>
                <a:cubicBezTo>
                  <a:pt x="114578" y="-2638"/>
                  <a:pt x="145534" y="9268"/>
                  <a:pt x="144476" y="10062"/>
                </a:cubicBezTo>
                <a:cubicBezTo>
                  <a:pt x="143418" y="10856"/>
                  <a:pt x="108757" y="2124"/>
                  <a:pt x="84151" y="5299"/>
                </a:cubicBezTo>
                <a:cubicBezTo>
                  <a:pt x="59545" y="8474"/>
                  <a:pt x="-1045" y="29906"/>
                  <a:pt x="13" y="2911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FAD1FB64-F597-4ECA-94C8-7871A9739F0E}"/>
              </a:ext>
            </a:extLst>
          </p:cNvPr>
          <p:cNvSpPr/>
          <p:nvPr/>
        </p:nvSpPr>
        <p:spPr>
          <a:xfrm>
            <a:off x="5310188" y="3064703"/>
            <a:ext cx="123832" cy="16993"/>
          </a:xfrm>
          <a:custGeom>
            <a:avLst/>
            <a:gdLst>
              <a:gd name="connsiteX0" fmla="*/ 0 w 123832"/>
              <a:gd name="connsiteY0" fmla="*/ 10285 h 16993"/>
              <a:gd name="connsiteX1" fmla="*/ 93662 w 123832"/>
              <a:gd name="connsiteY1" fmla="*/ 16635 h 16993"/>
              <a:gd name="connsiteX2" fmla="*/ 123825 w 123832"/>
              <a:gd name="connsiteY2" fmla="*/ 760 h 16993"/>
              <a:gd name="connsiteX3" fmla="*/ 96837 w 123832"/>
              <a:gd name="connsiteY3" fmla="*/ 2347 h 16993"/>
              <a:gd name="connsiteX4" fmla="*/ 0 w 123832"/>
              <a:gd name="connsiteY4" fmla="*/ 10285 h 16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832" h="16993">
                <a:moveTo>
                  <a:pt x="0" y="10285"/>
                </a:moveTo>
                <a:cubicBezTo>
                  <a:pt x="36512" y="14253"/>
                  <a:pt x="73025" y="18222"/>
                  <a:pt x="93662" y="16635"/>
                </a:cubicBezTo>
                <a:cubicBezTo>
                  <a:pt x="114299" y="15048"/>
                  <a:pt x="123296" y="3141"/>
                  <a:pt x="123825" y="760"/>
                </a:cubicBezTo>
                <a:cubicBezTo>
                  <a:pt x="124354" y="-1621"/>
                  <a:pt x="96837" y="2347"/>
                  <a:pt x="96837" y="2347"/>
                </a:cubicBezTo>
                <a:lnTo>
                  <a:pt x="0" y="10285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5F41DA7F-DE75-444C-875A-8210193D689C}"/>
              </a:ext>
            </a:extLst>
          </p:cNvPr>
          <p:cNvSpPr/>
          <p:nvPr/>
        </p:nvSpPr>
        <p:spPr>
          <a:xfrm>
            <a:off x="5429226" y="3062146"/>
            <a:ext cx="197059" cy="90630"/>
          </a:xfrm>
          <a:custGeom>
            <a:avLst/>
            <a:gdLst>
              <a:gd name="connsiteX0" fmla="*/ 24 w 197059"/>
              <a:gd name="connsiteY0" fmla="*/ 142 h 90630"/>
              <a:gd name="connsiteX1" fmla="*/ 103212 w 197059"/>
              <a:gd name="connsiteY1" fmla="*/ 55704 h 90630"/>
              <a:gd name="connsiteX2" fmla="*/ 146074 w 197059"/>
              <a:gd name="connsiteY2" fmla="*/ 57292 h 90630"/>
              <a:gd name="connsiteX3" fmla="*/ 196874 w 197059"/>
              <a:gd name="connsiteY3" fmla="*/ 90629 h 90630"/>
              <a:gd name="connsiteX4" fmla="*/ 127024 w 197059"/>
              <a:gd name="connsiteY4" fmla="*/ 55704 h 90630"/>
              <a:gd name="connsiteX5" fmla="*/ 93687 w 197059"/>
              <a:gd name="connsiteY5" fmla="*/ 39829 h 90630"/>
              <a:gd name="connsiteX6" fmla="*/ 24 w 197059"/>
              <a:gd name="connsiteY6" fmla="*/ 142 h 90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7059" h="90630">
                <a:moveTo>
                  <a:pt x="24" y="142"/>
                </a:moveTo>
                <a:cubicBezTo>
                  <a:pt x="1612" y="2788"/>
                  <a:pt x="78870" y="46179"/>
                  <a:pt x="103212" y="55704"/>
                </a:cubicBezTo>
                <a:cubicBezTo>
                  <a:pt x="127554" y="65229"/>
                  <a:pt x="130464" y="51471"/>
                  <a:pt x="146074" y="57292"/>
                </a:cubicBezTo>
                <a:cubicBezTo>
                  <a:pt x="161684" y="63113"/>
                  <a:pt x="200049" y="90894"/>
                  <a:pt x="196874" y="90629"/>
                </a:cubicBezTo>
                <a:cubicBezTo>
                  <a:pt x="193699" y="90364"/>
                  <a:pt x="144222" y="64171"/>
                  <a:pt x="127024" y="55704"/>
                </a:cubicBezTo>
                <a:cubicBezTo>
                  <a:pt x="109826" y="47237"/>
                  <a:pt x="111679" y="47237"/>
                  <a:pt x="93687" y="39829"/>
                </a:cubicBezTo>
                <a:cubicBezTo>
                  <a:pt x="75695" y="32421"/>
                  <a:pt x="-1564" y="-2504"/>
                  <a:pt x="24" y="14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3CFC5A73-C486-46F4-B41F-C66259F1C3A3}"/>
              </a:ext>
            </a:extLst>
          </p:cNvPr>
          <p:cNvSpPr/>
          <p:nvPr/>
        </p:nvSpPr>
        <p:spPr>
          <a:xfrm>
            <a:off x="5389563" y="3087634"/>
            <a:ext cx="169121" cy="64153"/>
          </a:xfrm>
          <a:custGeom>
            <a:avLst/>
            <a:gdLst>
              <a:gd name="connsiteX0" fmla="*/ 0 w 169121"/>
              <a:gd name="connsiteY0" fmla="*/ 54 h 64153"/>
              <a:gd name="connsiteX1" fmla="*/ 123825 w 169121"/>
              <a:gd name="connsiteY1" fmla="*/ 49266 h 64153"/>
              <a:gd name="connsiteX2" fmla="*/ 161925 w 169121"/>
              <a:gd name="connsiteY2" fmla="*/ 63554 h 64153"/>
              <a:gd name="connsiteX3" fmla="*/ 168275 w 169121"/>
              <a:gd name="connsiteY3" fmla="*/ 33391 h 64153"/>
              <a:gd name="connsiteX4" fmla="*/ 150812 w 169121"/>
              <a:gd name="connsiteY4" fmla="*/ 52441 h 64153"/>
              <a:gd name="connsiteX5" fmla="*/ 125412 w 169121"/>
              <a:gd name="connsiteY5" fmla="*/ 39741 h 64153"/>
              <a:gd name="connsiteX6" fmla="*/ 0 w 169121"/>
              <a:gd name="connsiteY6" fmla="*/ 54 h 64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121" h="64153">
                <a:moveTo>
                  <a:pt x="0" y="54"/>
                </a:moveTo>
                <a:cubicBezTo>
                  <a:pt x="-264" y="1641"/>
                  <a:pt x="96838" y="38683"/>
                  <a:pt x="123825" y="49266"/>
                </a:cubicBezTo>
                <a:cubicBezTo>
                  <a:pt x="150812" y="59849"/>
                  <a:pt x="154517" y="66200"/>
                  <a:pt x="161925" y="63554"/>
                </a:cubicBezTo>
                <a:cubicBezTo>
                  <a:pt x="169333" y="60908"/>
                  <a:pt x="170127" y="35243"/>
                  <a:pt x="168275" y="33391"/>
                </a:cubicBezTo>
                <a:cubicBezTo>
                  <a:pt x="166423" y="31539"/>
                  <a:pt x="157956" y="51383"/>
                  <a:pt x="150812" y="52441"/>
                </a:cubicBezTo>
                <a:cubicBezTo>
                  <a:pt x="143668" y="53499"/>
                  <a:pt x="147108" y="47414"/>
                  <a:pt x="125412" y="39741"/>
                </a:cubicBezTo>
                <a:cubicBezTo>
                  <a:pt x="103716" y="32068"/>
                  <a:pt x="264" y="-1533"/>
                  <a:pt x="0" y="5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068BAF76-BAB4-4A51-82DA-348C5E5B4CDD}"/>
              </a:ext>
            </a:extLst>
          </p:cNvPr>
          <p:cNvSpPr/>
          <p:nvPr/>
        </p:nvSpPr>
        <p:spPr>
          <a:xfrm>
            <a:off x="5157788" y="3265486"/>
            <a:ext cx="200026" cy="29016"/>
          </a:xfrm>
          <a:custGeom>
            <a:avLst/>
            <a:gdLst>
              <a:gd name="connsiteX0" fmla="*/ 0 w 200026"/>
              <a:gd name="connsiteY0" fmla="*/ 28577 h 29016"/>
              <a:gd name="connsiteX1" fmla="*/ 136525 w 200026"/>
              <a:gd name="connsiteY1" fmla="*/ 17464 h 29016"/>
              <a:gd name="connsiteX2" fmla="*/ 200025 w 200026"/>
              <a:gd name="connsiteY2" fmla="*/ 19052 h 29016"/>
              <a:gd name="connsiteX3" fmla="*/ 134937 w 200026"/>
              <a:gd name="connsiteY3" fmla="*/ 2 h 29016"/>
              <a:gd name="connsiteX4" fmla="*/ 0 w 200026"/>
              <a:gd name="connsiteY4" fmla="*/ 28577 h 29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026" h="29016">
                <a:moveTo>
                  <a:pt x="0" y="28577"/>
                </a:moveTo>
                <a:cubicBezTo>
                  <a:pt x="265" y="31487"/>
                  <a:pt x="103188" y="19051"/>
                  <a:pt x="136525" y="17464"/>
                </a:cubicBezTo>
                <a:cubicBezTo>
                  <a:pt x="169862" y="15877"/>
                  <a:pt x="200290" y="21962"/>
                  <a:pt x="200025" y="19052"/>
                </a:cubicBezTo>
                <a:cubicBezTo>
                  <a:pt x="199760" y="16142"/>
                  <a:pt x="165629" y="267"/>
                  <a:pt x="134937" y="2"/>
                </a:cubicBezTo>
                <a:cubicBezTo>
                  <a:pt x="104245" y="-263"/>
                  <a:pt x="-265" y="25667"/>
                  <a:pt x="0" y="2857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F3DBE978-A60D-4426-9B8E-3AA2EBFB6B9B}"/>
              </a:ext>
            </a:extLst>
          </p:cNvPr>
          <p:cNvSpPr/>
          <p:nvPr/>
        </p:nvSpPr>
        <p:spPr>
          <a:xfrm>
            <a:off x="5093698" y="3044446"/>
            <a:ext cx="66245" cy="109235"/>
          </a:xfrm>
          <a:custGeom>
            <a:avLst/>
            <a:gdLst>
              <a:gd name="connsiteX0" fmla="*/ 33927 w 66245"/>
              <a:gd name="connsiteY0" fmla="*/ 379 h 109235"/>
              <a:gd name="connsiteX1" fmla="*/ 590 w 66245"/>
              <a:gd name="connsiteY1" fmla="*/ 54354 h 109235"/>
              <a:gd name="connsiteX2" fmla="*/ 62502 w 66245"/>
              <a:gd name="connsiteY2" fmla="*/ 105154 h 109235"/>
              <a:gd name="connsiteX3" fmla="*/ 52977 w 66245"/>
              <a:gd name="connsiteY3" fmla="*/ 103567 h 109235"/>
              <a:gd name="connsiteX4" fmla="*/ 590 w 66245"/>
              <a:gd name="connsiteY4" fmla="*/ 82929 h 109235"/>
              <a:gd name="connsiteX5" fmla="*/ 33927 w 66245"/>
              <a:gd name="connsiteY5" fmla="*/ 379 h 109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245" h="109235">
                <a:moveTo>
                  <a:pt x="33927" y="379"/>
                </a:moveTo>
                <a:cubicBezTo>
                  <a:pt x="33927" y="-4383"/>
                  <a:pt x="-4173" y="36891"/>
                  <a:pt x="590" y="54354"/>
                </a:cubicBezTo>
                <a:cubicBezTo>
                  <a:pt x="5353" y="71817"/>
                  <a:pt x="53771" y="96952"/>
                  <a:pt x="62502" y="105154"/>
                </a:cubicBezTo>
                <a:cubicBezTo>
                  <a:pt x="71233" y="113356"/>
                  <a:pt x="63296" y="107271"/>
                  <a:pt x="52977" y="103567"/>
                </a:cubicBezTo>
                <a:cubicBezTo>
                  <a:pt x="42658" y="99863"/>
                  <a:pt x="6411" y="95629"/>
                  <a:pt x="590" y="82929"/>
                </a:cubicBezTo>
                <a:cubicBezTo>
                  <a:pt x="-5231" y="70229"/>
                  <a:pt x="33927" y="5141"/>
                  <a:pt x="33927" y="37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CE4A2E9F-A65F-4BDB-99DF-0B90048D0CB8}"/>
              </a:ext>
            </a:extLst>
          </p:cNvPr>
          <p:cNvSpPr/>
          <p:nvPr/>
        </p:nvSpPr>
        <p:spPr>
          <a:xfrm>
            <a:off x="5103813" y="2887311"/>
            <a:ext cx="272408" cy="67211"/>
          </a:xfrm>
          <a:custGeom>
            <a:avLst/>
            <a:gdLst>
              <a:gd name="connsiteX0" fmla="*/ 0 w 272408"/>
              <a:gd name="connsiteY0" fmla="*/ 52739 h 67211"/>
              <a:gd name="connsiteX1" fmla="*/ 95250 w 272408"/>
              <a:gd name="connsiteY1" fmla="*/ 63852 h 67211"/>
              <a:gd name="connsiteX2" fmla="*/ 271462 w 272408"/>
              <a:gd name="connsiteY2" fmla="*/ 352 h 67211"/>
              <a:gd name="connsiteX3" fmla="*/ 163512 w 272408"/>
              <a:gd name="connsiteY3" fmla="*/ 38452 h 67211"/>
              <a:gd name="connsiteX4" fmla="*/ 122237 w 272408"/>
              <a:gd name="connsiteY4" fmla="*/ 43214 h 67211"/>
              <a:gd name="connsiteX5" fmla="*/ 0 w 272408"/>
              <a:gd name="connsiteY5" fmla="*/ 52739 h 67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2408" h="67211">
                <a:moveTo>
                  <a:pt x="0" y="52739"/>
                </a:moveTo>
                <a:cubicBezTo>
                  <a:pt x="25003" y="62661"/>
                  <a:pt x="50007" y="72583"/>
                  <a:pt x="95250" y="63852"/>
                </a:cubicBezTo>
                <a:cubicBezTo>
                  <a:pt x="140493" y="55121"/>
                  <a:pt x="271462" y="352"/>
                  <a:pt x="271462" y="352"/>
                </a:cubicBezTo>
                <a:cubicBezTo>
                  <a:pt x="282839" y="-3881"/>
                  <a:pt x="188383" y="31308"/>
                  <a:pt x="163512" y="38452"/>
                </a:cubicBezTo>
                <a:cubicBezTo>
                  <a:pt x="138641" y="45596"/>
                  <a:pt x="146050" y="40833"/>
                  <a:pt x="122237" y="43214"/>
                </a:cubicBezTo>
                <a:lnTo>
                  <a:pt x="0" y="52739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381857CD-E2D8-4FF7-86C3-3185EBB0EE5D}"/>
              </a:ext>
            </a:extLst>
          </p:cNvPr>
          <p:cNvSpPr/>
          <p:nvPr/>
        </p:nvSpPr>
        <p:spPr>
          <a:xfrm>
            <a:off x="4984721" y="2938282"/>
            <a:ext cx="104804" cy="63430"/>
          </a:xfrm>
          <a:custGeom>
            <a:avLst/>
            <a:gdLst>
              <a:gd name="connsiteX0" fmla="*/ 29 w 104804"/>
              <a:gd name="connsiteY0" fmla="*/ 181 h 63430"/>
              <a:gd name="connsiteX1" fmla="*/ 52417 w 104804"/>
              <a:gd name="connsiteY1" fmla="*/ 62093 h 63430"/>
              <a:gd name="connsiteX2" fmla="*/ 60354 w 104804"/>
              <a:gd name="connsiteY2" fmla="*/ 39868 h 63430"/>
              <a:gd name="connsiteX3" fmla="*/ 104804 w 104804"/>
              <a:gd name="connsiteY3" fmla="*/ 6531 h 63430"/>
              <a:gd name="connsiteX4" fmla="*/ 60354 w 104804"/>
              <a:gd name="connsiteY4" fmla="*/ 41456 h 63430"/>
              <a:gd name="connsiteX5" fmla="*/ 29 w 104804"/>
              <a:gd name="connsiteY5" fmla="*/ 181 h 63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804" h="63430">
                <a:moveTo>
                  <a:pt x="29" y="181"/>
                </a:moveTo>
                <a:cubicBezTo>
                  <a:pt x="-1294" y="3620"/>
                  <a:pt x="42363" y="55479"/>
                  <a:pt x="52417" y="62093"/>
                </a:cubicBezTo>
                <a:cubicBezTo>
                  <a:pt x="62471" y="68707"/>
                  <a:pt x="51623" y="49128"/>
                  <a:pt x="60354" y="39868"/>
                </a:cubicBezTo>
                <a:cubicBezTo>
                  <a:pt x="69085" y="30608"/>
                  <a:pt x="104804" y="6266"/>
                  <a:pt x="104804" y="6531"/>
                </a:cubicBezTo>
                <a:cubicBezTo>
                  <a:pt x="104804" y="6796"/>
                  <a:pt x="74906" y="39604"/>
                  <a:pt x="60354" y="41456"/>
                </a:cubicBezTo>
                <a:cubicBezTo>
                  <a:pt x="45802" y="43308"/>
                  <a:pt x="1352" y="-3258"/>
                  <a:pt x="29" y="18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A79CA226-3C23-4FF7-911E-C82C1029266E}"/>
              </a:ext>
            </a:extLst>
          </p:cNvPr>
          <p:cNvSpPr/>
          <p:nvPr/>
        </p:nvSpPr>
        <p:spPr>
          <a:xfrm>
            <a:off x="5044879" y="2820809"/>
            <a:ext cx="337098" cy="84318"/>
          </a:xfrm>
          <a:custGeom>
            <a:avLst/>
            <a:gdLst>
              <a:gd name="connsiteX0" fmla="*/ 196 w 337098"/>
              <a:gd name="connsiteY0" fmla="*/ 84316 h 84318"/>
              <a:gd name="connsiteX1" fmla="*/ 136721 w 337098"/>
              <a:gd name="connsiteY1" fmla="*/ 47804 h 84318"/>
              <a:gd name="connsiteX2" fmla="*/ 233559 w 337098"/>
              <a:gd name="connsiteY2" fmla="*/ 25579 h 84318"/>
              <a:gd name="connsiteX3" fmla="*/ 336746 w 337098"/>
              <a:gd name="connsiteY3" fmla="*/ 179 h 84318"/>
              <a:gd name="connsiteX4" fmla="*/ 263721 w 337098"/>
              <a:gd name="connsiteY4" fmla="*/ 16054 h 84318"/>
              <a:gd name="connsiteX5" fmla="*/ 168471 w 337098"/>
              <a:gd name="connsiteY5" fmla="*/ 49391 h 84318"/>
              <a:gd name="connsiteX6" fmla="*/ 196 w 337098"/>
              <a:gd name="connsiteY6" fmla="*/ 84316 h 84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7098" h="84318">
                <a:moveTo>
                  <a:pt x="196" y="84316"/>
                </a:moveTo>
                <a:cubicBezTo>
                  <a:pt x="-5096" y="84052"/>
                  <a:pt x="97827" y="57593"/>
                  <a:pt x="136721" y="47804"/>
                </a:cubicBezTo>
                <a:cubicBezTo>
                  <a:pt x="175615" y="38015"/>
                  <a:pt x="233559" y="25579"/>
                  <a:pt x="233559" y="25579"/>
                </a:cubicBezTo>
                <a:lnTo>
                  <a:pt x="336746" y="179"/>
                </a:lnTo>
                <a:cubicBezTo>
                  <a:pt x="341773" y="-1408"/>
                  <a:pt x="291767" y="7852"/>
                  <a:pt x="263721" y="16054"/>
                </a:cubicBezTo>
                <a:cubicBezTo>
                  <a:pt x="235675" y="24256"/>
                  <a:pt x="208952" y="37220"/>
                  <a:pt x="168471" y="49391"/>
                </a:cubicBezTo>
                <a:cubicBezTo>
                  <a:pt x="127990" y="61562"/>
                  <a:pt x="5488" y="84580"/>
                  <a:pt x="196" y="8431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A1EC0814-F754-49A4-B804-4E8145B9742B}"/>
              </a:ext>
            </a:extLst>
          </p:cNvPr>
          <p:cNvSpPr/>
          <p:nvPr/>
        </p:nvSpPr>
        <p:spPr>
          <a:xfrm>
            <a:off x="5362290" y="2834748"/>
            <a:ext cx="260832" cy="53511"/>
          </a:xfrm>
          <a:custGeom>
            <a:avLst/>
            <a:gdLst>
              <a:gd name="connsiteX0" fmla="*/ 285 w 260832"/>
              <a:gd name="connsiteY0" fmla="*/ 52915 h 53511"/>
              <a:gd name="connsiteX1" fmla="*/ 112998 w 260832"/>
              <a:gd name="connsiteY1" fmla="*/ 29102 h 53511"/>
              <a:gd name="connsiteX2" fmla="*/ 155860 w 260832"/>
              <a:gd name="connsiteY2" fmla="*/ 16402 h 53511"/>
              <a:gd name="connsiteX3" fmla="*/ 260635 w 260832"/>
              <a:gd name="connsiteY3" fmla="*/ 44977 h 53511"/>
              <a:gd name="connsiteX4" fmla="*/ 181260 w 260832"/>
              <a:gd name="connsiteY4" fmla="*/ 10052 h 53511"/>
              <a:gd name="connsiteX5" fmla="*/ 149510 w 260832"/>
              <a:gd name="connsiteY5" fmla="*/ 2115 h 53511"/>
              <a:gd name="connsiteX6" fmla="*/ 285 w 260832"/>
              <a:gd name="connsiteY6" fmla="*/ 52915 h 53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0832" h="53511">
                <a:moveTo>
                  <a:pt x="285" y="52915"/>
                </a:moveTo>
                <a:cubicBezTo>
                  <a:pt x="-5800" y="57413"/>
                  <a:pt x="87069" y="35187"/>
                  <a:pt x="112998" y="29102"/>
                </a:cubicBezTo>
                <a:cubicBezTo>
                  <a:pt x="138927" y="23016"/>
                  <a:pt x="131254" y="13756"/>
                  <a:pt x="155860" y="16402"/>
                </a:cubicBezTo>
                <a:cubicBezTo>
                  <a:pt x="180466" y="19048"/>
                  <a:pt x="256402" y="46035"/>
                  <a:pt x="260635" y="44977"/>
                </a:cubicBezTo>
                <a:cubicBezTo>
                  <a:pt x="264868" y="43919"/>
                  <a:pt x="199781" y="17196"/>
                  <a:pt x="181260" y="10052"/>
                </a:cubicBezTo>
                <a:cubicBezTo>
                  <a:pt x="162739" y="2908"/>
                  <a:pt x="175175" y="-3441"/>
                  <a:pt x="149510" y="2115"/>
                </a:cubicBezTo>
                <a:cubicBezTo>
                  <a:pt x="123846" y="7671"/>
                  <a:pt x="6370" y="48417"/>
                  <a:pt x="285" y="5291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0CFA485B-1B35-4299-BB28-954E4428FEAE}"/>
              </a:ext>
            </a:extLst>
          </p:cNvPr>
          <p:cNvSpPr/>
          <p:nvPr/>
        </p:nvSpPr>
        <p:spPr>
          <a:xfrm>
            <a:off x="5489244" y="2751086"/>
            <a:ext cx="103225" cy="106623"/>
          </a:xfrm>
          <a:custGeom>
            <a:avLst/>
            <a:gdLst>
              <a:gd name="connsiteX0" fmla="*/ 3506 w 103225"/>
              <a:gd name="connsiteY0" fmla="*/ 52 h 106623"/>
              <a:gd name="connsiteX1" fmla="*/ 3506 w 103225"/>
              <a:gd name="connsiteY1" fmla="*/ 52439 h 106623"/>
              <a:gd name="connsiteX2" fmla="*/ 36844 w 103225"/>
              <a:gd name="connsiteY2" fmla="*/ 38152 h 106623"/>
              <a:gd name="connsiteX3" fmla="*/ 25731 w 103225"/>
              <a:gd name="connsiteY3" fmla="*/ 71489 h 106623"/>
              <a:gd name="connsiteX4" fmla="*/ 90819 w 103225"/>
              <a:gd name="connsiteY4" fmla="*/ 57202 h 106623"/>
              <a:gd name="connsiteX5" fmla="*/ 93994 w 103225"/>
              <a:gd name="connsiteY5" fmla="*/ 92127 h 106623"/>
              <a:gd name="connsiteX6" fmla="*/ 101931 w 103225"/>
              <a:gd name="connsiteY6" fmla="*/ 106414 h 106623"/>
              <a:gd name="connsiteX7" fmla="*/ 63831 w 103225"/>
              <a:gd name="connsiteY7" fmla="*/ 82602 h 106623"/>
              <a:gd name="connsiteX8" fmla="*/ 25731 w 103225"/>
              <a:gd name="connsiteY8" fmla="*/ 63552 h 106623"/>
              <a:gd name="connsiteX9" fmla="*/ 3506 w 103225"/>
              <a:gd name="connsiteY9" fmla="*/ 52 h 106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3225" h="106623">
                <a:moveTo>
                  <a:pt x="3506" y="52"/>
                </a:moveTo>
                <a:cubicBezTo>
                  <a:pt x="-198" y="-1800"/>
                  <a:pt x="-2050" y="46089"/>
                  <a:pt x="3506" y="52439"/>
                </a:cubicBezTo>
                <a:cubicBezTo>
                  <a:pt x="9062" y="58789"/>
                  <a:pt x="33140" y="34977"/>
                  <a:pt x="36844" y="38152"/>
                </a:cubicBezTo>
                <a:cubicBezTo>
                  <a:pt x="40548" y="41327"/>
                  <a:pt x="16735" y="68314"/>
                  <a:pt x="25731" y="71489"/>
                </a:cubicBezTo>
                <a:cubicBezTo>
                  <a:pt x="34727" y="74664"/>
                  <a:pt x="79442" y="53762"/>
                  <a:pt x="90819" y="57202"/>
                </a:cubicBezTo>
                <a:cubicBezTo>
                  <a:pt x="102196" y="60642"/>
                  <a:pt x="92142" y="83925"/>
                  <a:pt x="93994" y="92127"/>
                </a:cubicBezTo>
                <a:cubicBezTo>
                  <a:pt x="95846" y="100329"/>
                  <a:pt x="106958" y="108001"/>
                  <a:pt x="101931" y="106414"/>
                </a:cubicBezTo>
                <a:cubicBezTo>
                  <a:pt x="96904" y="104827"/>
                  <a:pt x="76531" y="89746"/>
                  <a:pt x="63831" y="82602"/>
                </a:cubicBezTo>
                <a:cubicBezTo>
                  <a:pt x="51131" y="75458"/>
                  <a:pt x="38431" y="71225"/>
                  <a:pt x="25731" y="63552"/>
                </a:cubicBezTo>
                <a:cubicBezTo>
                  <a:pt x="13031" y="55879"/>
                  <a:pt x="7210" y="1904"/>
                  <a:pt x="3506" y="5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3AD450AC-BA97-425E-81E4-10DCBCE28352}"/>
              </a:ext>
            </a:extLst>
          </p:cNvPr>
          <p:cNvSpPr/>
          <p:nvPr/>
        </p:nvSpPr>
        <p:spPr>
          <a:xfrm>
            <a:off x="5116477" y="2870386"/>
            <a:ext cx="190557" cy="61752"/>
          </a:xfrm>
          <a:custGeom>
            <a:avLst/>
            <a:gdLst>
              <a:gd name="connsiteX0" fmla="*/ 36 w 190557"/>
              <a:gd name="connsiteY0" fmla="*/ 42677 h 61752"/>
              <a:gd name="connsiteX1" fmla="*/ 120686 w 190557"/>
              <a:gd name="connsiteY1" fmla="*/ 41089 h 61752"/>
              <a:gd name="connsiteX2" fmla="*/ 190536 w 190557"/>
              <a:gd name="connsiteY2" fmla="*/ 9339 h 61752"/>
              <a:gd name="connsiteX3" fmla="*/ 128623 w 190557"/>
              <a:gd name="connsiteY3" fmla="*/ 61727 h 61752"/>
              <a:gd name="connsiteX4" fmla="*/ 174661 w 190557"/>
              <a:gd name="connsiteY4" fmla="*/ 1402 h 61752"/>
              <a:gd name="connsiteX5" fmla="*/ 133386 w 190557"/>
              <a:gd name="connsiteY5" fmla="*/ 20452 h 61752"/>
              <a:gd name="connsiteX6" fmla="*/ 36 w 190557"/>
              <a:gd name="connsiteY6" fmla="*/ 42677 h 61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557" h="61752">
                <a:moveTo>
                  <a:pt x="36" y="42677"/>
                </a:moveTo>
                <a:cubicBezTo>
                  <a:pt x="-2081" y="46117"/>
                  <a:pt x="88936" y="46645"/>
                  <a:pt x="120686" y="41089"/>
                </a:cubicBezTo>
                <a:cubicBezTo>
                  <a:pt x="152436" y="35533"/>
                  <a:pt x="189213" y="5899"/>
                  <a:pt x="190536" y="9339"/>
                </a:cubicBezTo>
                <a:cubicBezTo>
                  <a:pt x="191859" y="12779"/>
                  <a:pt x="131269" y="63050"/>
                  <a:pt x="128623" y="61727"/>
                </a:cubicBezTo>
                <a:cubicBezTo>
                  <a:pt x="125977" y="60404"/>
                  <a:pt x="173867" y="8281"/>
                  <a:pt x="174661" y="1402"/>
                </a:cubicBezTo>
                <a:cubicBezTo>
                  <a:pt x="175455" y="-5477"/>
                  <a:pt x="156669" y="14896"/>
                  <a:pt x="133386" y="20452"/>
                </a:cubicBezTo>
                <a:cubicBezTo>
                  <a:pt x="110103" y="26008"/>
                  <a:pt x="2153" y="39237"/>
                  <a:pt x="36" y="4267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F05847F6-09D6-4114-AC3C-C2D679CDE942}"/>
              </a:ext>
            </a:extLst>
          </p:cNvPr>
          <p:cNvSpPr/>
          <p:nvPr/>
        </p:nvSpPr>
        <p:spPr>
          <a:xfrm>
            <a:off x="5259133" y="3076657"/>
            <a:ext cx="171705" cy="133581"/>
          </a:xfrm>
          <a:custGeom>
            <a:avLst/>
            <a:gdLst>
              <a:gd name="connsiteX0" fmla="*/ 128842 w 171705"/>
              <a:gd name="connsiteY0" fmla="*/ 4681 h 133581"/>
              <a:gd name="connsiteX1" fmla="*/ 171705 w 171705"/>
              <a:gd name="connsiteY1" fmla="*/ 53893 h 133581"/>
              <a:gd name="connsiteX2" fmla="*/ 128842 w 171705"/>
              <a:gd name="connsiteY2" fmla="*/ 103106 h 133581"/>
              <a:gd name="connsiteX3" fmla="*/ 101855 w 171705"/>
              <a:gd name="connsiteY3" fmla="*/ 133268 h 133581"/>
              <a:gd name="connsiteX4" fmla="*/ 44705 w 171705"/>
              <a:gd name="connsiteY4" fmla="*/ 114218 h 133581"/>
              <a:gd name="connsiteX5" fmla="*/ 255 w 171705"/>
              <a:gd name="connsiteY5" fmla="*/ 45956 h 133581"/>
              <a:gd name="connsiteX6" fmla="*/ 28830 w 171705"/>
              <a:gd name="connsiteY6" fmla="*/ 15793 h 133581"/>
              <a:gd name="connsiteX7" fmla="*/ 76455 w 171705"/>
              <a:gd name="connsiteY7" fmla="*/ 3093 h 133581"/>
              <a:gd name="connsiteX8" fmla="*/ 128842 w 171705"/>
              <a:gd name="connsiteY8" fmla="*/ 4681 h 133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1705" h="133581">
                <a:moveTo>
                  <a:pt x="128842" y="4681"/>
                </a:moveTo>
                <a:cubicBezTo>
                  <a:pt x="144717" y="13148"/>
                  <a:pt x="171705" y="37489"/>
                  <a:pt x="171705" y="53893"/>
                </a:cubicBezTo>
                <a:cubicBezTo>
                  <a:pt x="171705" y="70297"/>
                  <a:pt x="140484" y="89877"/>
                  <a:pt x="128842" y="103106"/>
                </a:cubicBezTo>
                <a:cubicBezTo>
                  <a:pt x="117200" y="116335"/>
                  <a:pt x="115878" y="131416"/>
                  <a:pt x="101855" y="133268"/>
                </a:cubicBezTo>
                <a:cubicBezTo>
                  <a:pt x="87832" y="135120"/>
                  <a:pt x="61638" y="128770"/>
                  <a:pt x="44705" y="114218"/>
                </a:cubicBezTo>
                <a:cubicBezTo>
                  <a:pt x="27772" y="99666"/>
                  <a:pt x="2901" y="62360"/>
                  <a:pt x="255" y="45956"/>
                </a:cubicBezTo>
                <a:cubicBezTo>
                  <a:pt x="-2391" y="29552"/>
                  <a:pt x="16130" y="22937"/>
                  <a:pt x="28830" y="15793"/>
                </a:cubicBezTo>
                <a:cubicBezTo>
                  <a:pt x="41530" y="8649"/>
                  <a:pt x="60315" y="4680"/>
                  <a:pt x="76455" y="3093"/>
                </a:cubicBezTo>
                <a:cubicBezTo>
                  <a:pt x="92594" y="1505"/>
                  <a:pt x="112967" y="-3786"/>
                  <a:pt x="128842" y="468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楕円 44">
            <a:extLst>
              <a:ext uri="{FF2B5EF4-FFF2-40B4-BE49-F238E27FC236}">
                <a16:creationId xmlns:a16="http://schemas.microsoft.com/office/drawing/2014/main" id="{E35CC584-5AA7-41E3-9E4D-C3044E334D2C}"/>
              </a:ext>
            </a:extLst>
          </p:cNvPr>
          <p:cNvSpPr/>
          <p:nvPr/>
        </p:nvSpPr>
        <p:spPr>
          <a:xfrm>
            <a:off x="5321301" y="310515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D025F157-D44A-4F33-82DA-E86D7D768B10}"/>
              </a:ext>
            </a:extLst>
          </p:cNvPr>
          <p:cNvSpPr/>
          <p:nvPr/>
        </p:nvSpPr>
        <p:spPr>
          <a:xfrm>
            <a:off x="4860367" y="3310639"/>
            <a:ext cx="27546" cy="417172"/>
          </a:xfrm>
          <a:custGeom>
            <a:avLst/>
            <a:gdLst>
              <a:gd name="connsiteX0" fmla="*/ 10083 w 27546"/>
              <a:gd name="connsiteY0" fmla="*/ 886 h 417172"/>
              <a:gd name="connsiteX1" fmla="*/ 19608 w 27546"/>
              <a:gd name="connsiteY1" fmla="*/ 302511 h 417172"/>
              <a:gd name="connsiteX2" fmla="*/ 27546 w 27546"/>
              <a:gd name="connsiteY2" fmla="*/ 416811 h 417172"/>
              <a:gd name="connsiteX3" fmla="*/ 19608 w 27546"/>
              <a:gd name="connsiteY3" fmla="*/ 334261 h 417172"/>
              <a:gd name="connsiteX4" fmla="*/ 558 w 27546"/>
              <a:gd name="connsiteY4" fmla="*/ 213611 h 417172"/>
              <a:gd name="connsiteX5" fmla="*/ 10083 w 27546"/>
              <a:gd name="connsiteY5" fmla="*/ 886 h 417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546" h="417172">
                <a:moveTo>
                  <a:pt x="10083" y="886"/>
                </a:moveTo>
                <a:cubicBezTo>
                  <a:pt x="13258" y="15703"/>
                  <a:pt x="16698" y="233190"/>
                  <a:pt x="19608" y="302511"/>
                </a:cubicBezTo>
                <a:cubicBezTo>
                  <a:pt x="22518" y="371832"/>
                  <a:pt x="27546" y="411519"/>
                  <a:pt x="27546" y="416811"/>
                </a:cubicBezTo>
                <a:cubicBezTo>
                  <a:pt x="27546" y="422103"/>
                  <a:pt x="24106" y="368128"/>
                  <a:pt x="19608" y="334261"/>
                </a:cubicBezTo>
                <a:cubicBezTo>
                  <a:pt x="15110" y="300394"/>
                  <a:pt x="3468" y="265999"/>
                  <a:pt x="558" y="213611"/>
                </a:cubicBezTo>
                <a:cubicBezTo>
                  <a:pt x="-2352" y="161224"/>
                  <a:pt x="6908" y="-13931"/>
                  <a:pt x="10083" y="88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E027BE86-5650-473C-B088-085A34D66FDB}"/>
              </a:ext>
            </a:extLst>
          </p:cNvPr>
          <p:cNvSpPr/>
          <p:nvPr/>
        </p:nvSpPr>
        <p:spPr>
          <a:xfrm>
            <a:off x="4929820" y="3277249"/>
            <a:ext cx="21687" cy="516574"/>
          </a:xfrm>
          <a:custGeom>
            <a:avLst/>
            <a:gdLst>
              <a:gd name="connsiteX0" fmla="*/ 955 w 21687"/>
              <a:gd name="connsiteY0" fmla="*/ 939 h 516574"/>
              <a:gd name="connsiteX1" fmla="*/ 20005 w 21687"/>
              <a:gd name="connsiteY1" fmla="*/ 254939 h 516574"/>
              <a:gd name="connsiteX2" fmla="*/ 20005 w 21687"/>
              <a:gd name="connsiteY2" fmla="*/ 329551 h 516574"/>
              <a:gd name="connsiteX3" fmla="*/ 20005 w 21687"/>
              <a:gd name="connsiteY3" fmla="*/ 443851 h 516574"/>
              <a:gd name="connsiteX4" fmla="*/ 20005 w 21687"/>
              <a:gd name="connsiteY4" fmla="*/ 513701 h 516574"/>
              <a:gd name="connsiteX5" fmla="*/ 21593 w 21687"/>
              <a:gd name="connsiteY5" fmla="*/ 485126 h 516574"/>
              <a:gd name="connsiteX6" fmla="*/ 16830 w 21687"/>
              <a:gd name="connsiteY6" fmla="*/ 324789 h 516574"/>
              <a:gd name="connsiteX7" fmla="*/ 4130 w 21687"/>
              <a:gd name="connsiteY7" fmla="*/ 173976 h 516574"/>
              <a:gd name="connsiteX8" fmla="*/ 955 w 21687"/>
              <a:gd name="connsiteY8" fmla="*/ 939 h 516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87" h="516574">
                <a:moveTo>
                  <a:pt x="955" y="939"/>
                </a:moveTo>
                <a:cubicBezTo>
                  <a:pt x="3601" y="14433"/>
                  <a:pt x="16830" y="200170"/>
                  <a:pt x="20005" y="254939"/>
                </a:cubicBezTo>
                <a:cubicBezTo>
                  <a:pt x="23180" y="309708"/>
                  <a:pt x="20005" y="329551"/>
                  <a:pt x="20005" y="329551"/>
                </a:cubicBezTo>
                <a:lnTo>
                  <a:pt x="20005" y="443851"/>
                </a:lnTo>
                <a:cubicBezTo>
                  <a:pt x="20005" y="474543"/>
                  <a:pt x="19740" y="506822"/>
                  <a:pt x="20005" y="513701"/>
                </a:cubicBezTo>
                <a:cubicBezTo>
                  <a:pt x="20270" y="520580"/>
                  <a:pt x="22122" y="516611"/>
                  <a:pt x="21593" y="485126"/>
                </a:cubicBezTo>
                <a:cubicBezTo>
                  <a:pt x="21064" y="453641"/>
                  <a:pt x="19740" y="376647"/>
                  <a:pt x="16830" y="324789"/>
                </a:cubicBezTo>
                <a:cubicBezTo>
                  <a:pt x="13920" y="272931"/>
                  <a:pt x="6511" y="225040"/>
                  <a:pt x="4130" y="173976"/>
                </a:cubicBezTo>
                <a:cubicBezTo>
                  <a:pt x="1749" y="122912"/>
                  <a:pt x="-1691" y="-12555"/>
                  <a:pt x="955" y="93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A3F11AFF-7254-4A29-B2F7-1646386820BC}"/>
              </a:ext>
            </a:extLst>
          </p:cNvPr>
          <p:cNvSpPr/>
          <p:nvPr/>
        </p:nvSpPr>
        <p:spPr>
          <a:xfrm>
            <a:off x="4853649" y="3732188"/>
            <a:ext cx="72376" cy="152561"/>
          </a:xfrm>
          <a:custGeom>
            <a:avLst/>
            <a:gdLst>
              <a:gd name="connsiteX0" fmla="*/ 4101 w 72376"/>
              <a:gd name="connsiteY0" fmla="*/ 25 h 152561"/>
              <a:gd name="connsiteX1" fmla="*/ 926 w 72376"/>
              <a:gd name="connsiteY1" fmla="*/ 93687 h 152561"/>
              <a:gd name="connsiteX2" fmla="*/ 21564 w 72376"/>
              <a:gd name="connsiteY2" fmla="*/ 127025 h 152561"/>
              <a:gd name="connsiteX3" fmla="*/ 72364 w 72376"/>
              <a:gd name="connsiteY3" fmla="*/ 152425 h 152561"/>
              <a:gd name="connsiteX4" fmla="*/ 26326 w 72376"/>
              <a:gd name="connsiteY4" fmla="*/ 115912 h 152561"/>
              <a:gd name="connsiteX5" fmla="*/ 8864 w 72376"/>
              <a:gd name="connsiteY5" fmla="*/ 103212 h 152561"/>
              <a:gd name="connsiteX6" fmla="*/ 4101 w 72376"/>
              <a:gd name="connsiteY6" fmla="*/ 25 h 152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376" h="152561">
                <a:moveTo>
                  <a:pt x="4101" y="25"/>
                </a:moveTo>
                <a:cubicBezTo>
                  <a:pt x="2778" y="-1562"/>
                  <a:pt x="-1985" y="72520"/>
                  <a:pt x="926" y="93687"/>
                </a:cubicBezTo>
                <a:cubicBezTo>
                  <a:pt x="3836" y="114854"/>
                  <a:pt x="9658" y="117235"/>
                  <a:pt x="21564" y="127025"/>
                </a:cubicBezTo>
                <a:cubicBezTo>
                  <a:pt x="33470" y="136815"/>
                  <a:pt x="71570" y="154277"/>
                  <a:pt x="72364" y="152425"/>
                </a:cubicBezTo>
                <a:cubicBezTo>
                  <a:pt x="73158" y="150573"/>
                  <a:pt x="36909" y="124114"/>
                  <a:pt x="26326" y="115912"/>
                </a:cubicBezTo>
                <a:cubicBezTo>
                  <a:pt x="15743" y="107710"/>
                  <a:pt x="13097" y="119616"/>
                  <a:pt x="8864" y="103212"/>
                </a:cubicBezTo>
                <a:cubicBezTo>
                  <a:pt x="4631" y="86808"/>
                  <a:pt x="5424" y="1612"/>
                  <a:pt x="4101" y="2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309E2371-F463-40EF-A737-5CF62FC0E57C}"/>
              </a:ext>
            </a:extLst>
          </p:cNvPr>
          <p:cNvSpPr/>
          <p:nvPr/>
        </p:nvSpPr>
        <p:spPr>
          <a:xfrm>
            <a:off x="4651117" y="3693742"/>
            <a:ext cx="54800" cy="217939"/>
          </a:xfrm>
          <a:custGeom>
            <a:avLst/>
            <a:gdLst>
              <a:gd name="connsiteX0" fmla="*/ 46296 w 54800"/>
              <a:gd name="connsiteY0" fmla="*/ 371 h 217939"/>
              <a:gd name="connsiteX1" fmla="*/ 1846 w 54800"/>
              <a:gd name="connsiteY1" fmla="*/ 128958 h 217939"/>
              <a:gd name="connsiteX2" fmla="*/ 12958 w 54800"/>
              <a:gd name="connsiteY2" fmla="*/ 165471 h 217939"/>
              <a:gd name="connsiteX3" fmla="*/ 54233 w 54800"/>
              <a:gd name="connsiteY3" fmla="*/ 217858 h 217939"/>
              <a:gd name="connsiteX4" fmla="*/ 35183 w 54800"/>
              <a:gd name="connsiteY4" fmla="*/ 176583 h 217939"/>
              <a:gd name="connsiteX5" fmla="*/ 9783 w 54800"/>
              <a:gd name="connsiteY5" fmla="*/ 140071 h 217939"/>
              <a:gd name="connsiteX6" fmla="*/ 16133 w 54800"/>
              <a:gd name="connsiteY6" fmla="*/ 90858 h 217939"/>
              <a:gd name="connsiteX7" fmla="*/ 46296 w 54800"/>
              <a:gd name="connsiteY7" fmla="*/ 371 h 217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800" h="217939">
                <a:moveTo>
                  <a:pt x="46296" y="371"/>
                </a:moveTo>
                <a:cubicBezTo>
                  <a:pt x="43915" y="6721"/>
                  <a:pt x="7402" y="101441"/>
                  <a:pt x="1846" y="128958"/>
                </a:cubicBezTo>
                <a:cubicBezTo>
                  <a:pt x="-3710" y="156475"/>
                  <a:pt x="4227" y="150654"/>
                  <a:pt x="12958" y="165471"/>
                </a:cubicBezTo>
                <a:cubicBezTo>
                  <a:pt x="21689" y="180288"/>
                  <a:pt x="50529" y="216006"/>
                  <a:pt x="54233" y="217858"/>
                </a:cubicBezTo>
                <a:cubicBezTo>
                  <a:pt x="57937" y="219710"/>
                  <a:pt x="42591" y="189547"/>
                  <a:pt x="35183" y="176583"/>
                </a:cubicBezTo>
                <a:cubicBezTo>
                  <a:pt x="27775" y="163619"/>
                  <a:pt x="12958" y="154358"/>
                  <a:pt x="9783" y="140071"/>
                </a:cubicBezTo>
                <a:cubicBezTo>
                  <a:pt x="6608" y="125784"/>
                  <a:pt x="11371" y="110702"/>
                  <a:pt x="16133" y="90858"/>
                </a:cubicBezTo>
                <a:cubicBezTo>
                  <a:pt x="20895" y="71014"/>
                  <a:pt x="48677" y="-5979"/>
                  <a:pt x="46296" y="37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78C57AEC-0CC3-49AD-ACE0-870855D5FAD0}"/>
              </a:ext>
            </a:extLst>
          </p:cNvPr>
          <p:cNvSpPr/>
          <p:nvPr/>
        </p:nvSpPr>
        <p:spPr>
          <a:xfrm>
            <a:off x="5140236" y="3709924"/>
            <a:ext cx="29024" cy="180613"/>
          </a:xfrm>
          <a:custGeom>
            <a:avLst/>
            <a:gdLst>
              <a:gd name="connsiteX0" fmla="*/ 89 w 29024"/>
              <a:gd name="connsiteY0" fmla="*/ 64 h 180613"/>
              <a:gd name="connsiteX1" fmla="*/ 28664 w 29024"/>
              <a:gd name="connsiteY1" fmla="*/ 106426 h 180613"/>
              <a:gd name="connsiteX2" fmla="*/ 15964 w 29024"/>
              <a:gd name="connsiteY2" fmla="*/ 152464 h 180613"/>
              <a:gd name="connsiteX3" fmla="*/ 12789 w 29024"/>
              <a:gd name="connsiteY3" fmla="*/ 179451 h 180613"/>
              <a:gd name="connsiteX4" fmla="*/ 15964 w 29024"/>
              <a:gd name="connsiteY4" fmla="*/ 114364 h 180613"/>
              <a:gd name="connsiteX5" fmla="*/ 19139 w 29024"/>
              <a:gd name="connsiteY5" fmla="*/ 90551 h 180613"/>
              <a:gd name="connsiteX6" fmla="*/ 89 w 29024"/>
              <a:gd name="connsiteY6" fmla="*/ 64 h 180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024" h="180613">
                <a:moveTo>
                  <a:pt x="89" y="64"/>
                </a:moveTo>
                <a:cubicBezTo>
                  <a:pt x="1677" y="2710"/>
                  <a:pt x="26018" y="81026"/>
                  <a:pt x="28664" y="106426"/>
                </a:cubicBezTo>
                <a:cubicBezTo>
                  <a:pt x="31310" y="131826"/>
                  <a:pt x="18610" y="140293"/>
                  <a:pt x="15964" y="152464"/>
                </a:cubicBezTo>
                <a:cubicBezTo>
                  <a:pt x="13318" y="164635"/>
                  <a:pt x="12789" y="185801"/>
                  <a:pt x="12789" y="179451"/>
                </a:cubicBezTo>
                <a:cubicBezTo>
                  <a:pt x="12789" y="173101"/>
                  <a:pt x="14906" y="129181"/>
                  <a:pt x="15964" y="114364"/>
                </a:cubicBezTo>
                <a:cubicBezTo>
                  <a:pt x="17022" y="99547"/>
                  <a:pt x="19668" y="104309"/>
                  <a:pt x="19139" y="90551"/>
                </a:cubicBezTo>
                <a:cubicBezTo>
                  <a:pt x="18610" y="76793"/>
                  <a:pt x="-1499" y="-2582"/>
                  <a:pt x="89" y="6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0546CEA3-1F61-4A9A-AA07-A19EA5C21AD0}"/>
              </a:ext>
            </a:extLst>
          </p:cNvPr>
          <p:cNvSpPr/>
          <p:nvPr/>
        </p:nvSpPr>
        <p:spPr>
          <a:xfrm>
            <a:off x="4841826" y="3936967"/>
            <a:ext cx="122604" cy="32055"/>
          </a:xfrm>
          <a:custGeom>
            <a:avLst/>
            <a:gdLst>
              <a:gd name="connsiteX0" fmla="*/ 49 w 122604"/>
              <a:gd name="connsiteY0" fmla="*/ 33 h 32055"/>
              <a:gd name="connsiteX1" fmla="*/ 84187 w 122604"/>
              <a:gd name="connsiteY1" fmla="*/ 31783 h 32055"/>
              <a:gd name="connsiteX2" fmla="*/ 122287 w 122604"/>
              <a:gd name="connsiteY2" fmla="*/ 15908 h 32055"/>
              <a:gd name="connsiteX3" fmla="*/ 96887 w 122604"/>
              <a:gd name="connsiteY3" fmla="*/ 25433 h 32055"/>
              <a:gd name="connsiteX4" fmla="*/ 49 w 122604"/>
              <a:gd name="connsiteY4" fmla="*/ 33 h 32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604" h="32055">
                <a:moveTo>
                  <a:pt x="49" y="33"/>
                </a:moveTo>
                <a:cubicBezTo>
                  <a:pt x="-2068" y="1091"/>
                  <a:pt x="63814" y="29137"/>
                  <a:pt x="84187" y="31783"/>
                </a:cubicBezTo>
                <a:cubicBezTo>
                  <a:pt x="104560" y="34429"/>
                  <a:pt x="120170" y="16966"/>
                  <a:pt x="122287" y="15908"/>
                </a:cubicBezTo>
                <a:cubicBezTo>
                  <a:pt x="124404" y="14850"/>
                  <a:pt x="115937" y="27285"/>
                  <a:pt x="96887" y="25433"/>
                </a:cubicBezTo>
                <a:cubicBezTo>
                  <a:pt x="77837" y="23581"/>
                  <a:pt x="2166" y="-1025"/>
                  <a:pt x="49" y="3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ECA26F13-47AC-41C4-95FC-2C8D2F4A1DE0}"/>
              </a:ext>
            </a:extLst>
          </p:cNvPr>
          <p:cNvSpPr/>
          <p:nvPr/>
        </p:nvSpPr>
        <p:spPr>
          <a:xfrm>
            <a:off x="4984485" y="3879053"/>
            <a:ext cx="138582" cy="77057"/>
          </a:xfrm>
          <a:custGeom>
            <a:avLst/>
            <a:gdLst>
              <a:gd name="connsiteX0" fmla="*/ 265 w 138582"/>
              <a:gd name="connsiteY0" fmla="*/ 76997 h 77057"/>
              <a:gd name="connsiteX1" fmla="*/ 41540 w 138582"/>
              <a:gd name="connsiteY1" fmla="*/ 26197 h 77057"/>
              <a:gd name="connsiteX2" fmla="*/ 90753 w 138582"/>
              <a:gd name="connsiteY2" fmla="*/ 7147 h 77057"/>
              <a:gd name="connsiteX3" fmla="*/ 138378 w 138582"/>
              <a:gd name="connsiteY3" fmla="*/ 2385 h 77057"/>
              <a:gd name="connsiteX4" fmla="*/ 71703 w 138582"/>
              <a:gd name="connsiteY4" fmla="*/ 797 h 77057"/>
              <a:gd name="connsiteX5" fmla="*/ 25665 w 138582"/>
              <a:gd name="connsiteY5" fmla="*/ 15085 h 77057"/>
              <a:gd name="connsiteX6" fmla="*/ 265 w 138582"/>
              <a:gd name="connsiteY6" fmla="*/ 76997 h 7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82" h="77057">
                <a:moveTo>
                  <a:pt x="265" y="76997"/>
                </a:moveTo>
                <a:cubicBezTo>
                  <a:pt x="2911" y="78849"/>
                  <a:pt x="26459" y="37839"/>
                  <a:pt x="41540" y="26197"/>
                </a:cubicBezTo>
                <a:cubicBezTo>
                  <a:pt x="56621" y="14555"/>
                  <a:pt x="74613" y="11116"/>
                  <a:pt x="90753" y="7147"/>
                </a:cubicBezTo>
                <a:cubicBezTo>
                  <a:pt x="106893" y="3178"/>
                  <a:pt x="141553" y="3443"/>
                  <a:pt x="138378" y="2385"/>
                </a:cubicBezTo>
                <a:cubicBezTo>
                  <a:pt x="135203" y="1327"/>
                  <a:pt x="90488" y="-1320"/>
                  <a:pt x="71703" y="797"/>
                </a:cubicBezTo>
                <a:cubicBezTo>
                  <a:pt x="52918" y="2914"/>
                  <a:pt x="35984" y="4502"/>
                  <a:pt x="25665" y="15085"/>
                </a:cubicBezTo>
                <a:cubicBezTo>
                  <a:pt x="15346" y="25668"/>
                  <a:pt x="-2381" y="75145"/>
                  <a:pt x="265" y="7699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75464F55-DA2C-4AB4-9FEF-1E5AE89EA64A}"/>
              </a:ext>
            </a:extLst>
          </p:cNvPr>
          <p:cNvSpPr/>
          <p:nvPr/>
        </p:nvSpPr>
        <p:spPr>
          <a:xfrm>
            <a:off x="4719605" y="3846688"/>
            <a:ext cx="108998" cy="92153"/>
          </a:xfrm>
          <a:custGeom>
            <a:avLst/>
            <a:gdLst>
              <a:gd name="connsiteX0" fmla="*/ 33 w 108998"/>
              <a:gd name="connsiteY0" fmla="*/ 34750 h 92153"/>
              <a:gd name="connsiteX1" fmla="*/ 55595 w 108998"/>
              <a:gd name="connsiteY1" fmla="*/ 14112 h 92153"/>
              <a:gd name="connsiteX2" fmla="*/ 107983 w 108998"/>
              <a:gd name="connsiteY2" fmla="*/ 91900 h 92153"/>
              <a:gd name="connsiteX3" fmla="*/ 88933 w 108998"/>
              <a:gd name="connsiteY3" fmla="*/ 37925 h 92153"/>
              <a:gd name="connsiteX4" fmla="*/ 73058 w 108998"/>
              <a:gd name="connsiteY4" fmla="*/ 6175 h 92153"/>
              <a:gd name="connsiteX5" fmla="*/ 47658 w 108998"/>
              <a:gd name="connsiteY5" fmla="*/ 1412 h 92153"/>
              <a:gd name="connsiteX6" fmla="*/ 33 w 108998"/>
              <a:gd name="connsiteY6" fmla="*/ 34750 h 92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998" h="92153">
                <a:moveTo>
                  <a:pt x="33" y="34750"/>
                </a:moveTo>
                <a:cubicBezTo>
                  <a:pt x="1356" y="36867"/>
                  <a:pt x="37603" y="4587"/>
                  <a:pt x="55595" y="14112"/>
                </a:cubicBezTo>
                <a:cubicBezTo>
                  <a:pt x="73587" y="23637"/>
                  <a:pt x="102427" y="87931"/>
                  <a:pt x="107983" y="91900"/>
                </a:cubicBezTo>
                <a:cubicBezTo>
                  <a:pt x="113539" y="95869"/>
                  <a:pt x="94754" y="52212"/>
                  <a:pt x="88933" y="37925"/>
                </a:cubicBezTo>
                <a:cubicBezTo>
                  <a:pt x="83112" y="23638"/>
                  <a:pt x="79937" y="12260"/>
                  <a:pt x="73058" y="6175"/>
                </a:cubicBezTo>
                <a:cubicBezTo>
                  <a:pt x="66179" y="90"/>
                  <a:pt x="58771" y="-1498"/>
                  <a:pt x="47658" y="1412"/>
                </a:cubicBezTo>
                <a:cubicBezTo>
                  <a:pt x="36545" y="4322"/>
                  <a:pt x="-1290" y="32633"/>
                  <a:pt x="33" y="3475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楕円 53">
            <a:extLst>
              <a:ext uri="{FF2B5EF4-FFF2-40B4-BE49-F238E27FC236}">
                <a16:creationId xmlns:a16="http://schemas.microsoft.com/office/drawing/2014/main" id="{B38C7994-F05D-414A-8E4A-A5E80C96A202}"/>
              </a:ext>
            </a:extLst>
          </p:cNvPr>
          <p:cNvSpPr/>
          <p:nvPr/>
        </p:nvSpPr>
        <p:spPr>
          <a:xfrm>
            <a:off x="5214938" y="3941762"/>
            <a:ext cx="4571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5B4CAB02-08B2-47E1-9118-ED2C4A8698F0}"/>
              </a:ext>
            </a:extLst>
          </p:cNvPr>
          <p:cNvSpPr/>
          <p:nvPr/>
        </p:nvSpPr>
        <p:spPr>
          <a:xfrm>
            <a:off x="5004815" y="3679797"/>
            <a:ext cx="68839" cy="128833"/>
          </a:xfrm>
          <a:custGeom>
            <a:avLst/>
            <a:gdLst>
              <a:gd name="connsiteX0" fmla="*/ 68835 w 68839"/>
              <a:gd name="connsiteY0" fmla="*/ 28 h 128833"/>
              <a:gd name="connsiteX1" fmla="*/ 14860 w 68839"/>
              <a:gd name="connsiteY1" fmla="*/ 84166 h 128833"/>
              <a:gd name="connsiteX2" fmla="*/ 46610 w 68839"/>
              <a:gd name="connsiteY2" fmla="*/ 128616 h 128833"/>
              <a:gd name="connsiteX3" fmla="*/ 2160 w 68839"/>
              <a:gd name="connsiteY3" fmla="*/ 100041 h 128833"/>
              <a:gd name="connsiteX4" fmla="*/ 11685 w 68839"/>
              <a:gd name="connsiteY4" fmla="*/ 74641 h 128833"/>
              <a:gd name="connsiteX5" fmla="*/ 68835 w 68839"/>
              <a:gd name="connsiteY5" fmla="*/ 28 h 128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839" h="128833">
                <a:moveTo>
                  <a:pt x="68835" y="28"/>
                </a:moveTo>
                <a:cubicBezTo>
                  <a:pt x="69364" y="1615"/>
                  <a:pt x="18564" y="62735"/>
                  <a:pt x="14860" y="84166"/>
                </a:cubicBezTo>
                <a:cubicBezTo>
                  <a:pt x="11156" y="105597"/>
                  <a:pt x="48727" y="125970"/>
                  <a:pt x="46610" y="128616"/>
                </a:cubicBezTo>
                <a:cubicBezTo>
                  <a:pt x="44493" y="131262"/>
                  <a:pt x="7981" y="109037"/>
                  <a:pt x="2160" y="100041"/>
                </a:cubicBezTo>
                <a:cubicBezTo>
                  <a:pt x="-3661" y="91045"/>
                  <a:pt x="3218" y="86812"/>
                  <a:pt x="11685" y="74641"/>
                </a:cubicBezTo>
                <a:cubicBezTo>
                  <a:pt x="20152" y="62470"/>
                  <a:pt x="68306" y="-1559"/>
                  <a:pt x="68835" y="2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AFD3AE8F-C34D-4B62-BD16-BA20B626150F}"/>
              </a:ext>
            </a:extLst>
          </p:cNvPr>
          <p:cNvSpPr/>
          <p:nvPr/>
        </p:nvSpPr>
        <p:spPr>
          <a:xfrm>
            <a:off x="4765533" y="3694097"/>
            <a:ext cx="41418" cy="88992"/>
          </a:xfrm>
          <a:custGeom>
            <a:avLst/>
            <a:gdLst>
              <a:gd name="connsiteX0" fmla="*/ 1730 w 41418"/>
              <a:gd name="connsiteY0" fmla="*/ 16 h 88992"/>
              <a:gd name="connsiteX1" fmla="*/ 41417 w 41418"/>
              <a:gd name="connsiteY1" fmla="*/ 65103 h 88992"/>
              <a:gd name="connsiteX2" fmla="*/ 142 w 41418"/>
              <a:gd name="connsiteY2" fmla="*/ 88916 h 88992"/>
              <a:gd name="connsiteX3" fmla="*/ 27130 w 41418"/>
              <a:gd name="connsiteY3" fmla="*/ 58753 h 88992"/>
              <a:gd name="connsiteX4" fmla="*/ 1730 w 41418"/>
              <a:gd name="connsiteY4" fmla="*/ 16 h 88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418" h="88992">
                <a:moveTo>
                  <a:pt x="1730" y="16"/>
                </a:moveTo>
                <a:cubicBezTo>
                  <a:pt x="4111" y="1074"/>
                  <a:pt x="41682" y="50286"/>
                  <a:pt x="41417" y="65103"/>
                </a:cubicBezTo>
                <a:cubicBezTo>
                  <a:pt x="41152" y="79920"/>
                  <a:pt x="2523" y="89974"/>
                  <a:pt x="142" y="88916"/>
                </a:cubicBezTo>
                <a:cubicBezTo>
                  <a:pt x="-2239" y="87858"/>
                  <a:pt x="26072" y="68807"/>
                  <a:pt x="27130" y="58753"/>
                </a:cubicBezTo>
                <a:cubicBezTo>
                  <a:pt x="28188" y="48699"/>
                  <a:pt x="-651" y="-1042"/>
                  <a:pt x="1730" y="1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E9156AE4-B121-4F37-B8F3-3ACD6B2E3790}"/>
              </a:ext>
            </a:extLst>
          </p:cNvPr>
          <p:cNvSpPr/>
          <p:nvPr/>
        </p:nvSpPr>
        <p:spPr>
          <a:xfrm>
            <a:off x="4839629" y="3983037"/>
            <a:ext cx="19828" cy="80968"/>
          </a:xfrm>
          <a:custGeom>
            <a:avLst/>
            <a:gdLst>
              <a:gd name="connsiteX0" fmla="*/ 5421 w 19828"/>
              <a:gd name="connsiteY0" fmla="*/ 1 h 80968"/>
              <a:gd name="connsiteX1" fmla="*/ 8596 w 19828"/>
              <a:gd name="connsiteY1" fmla="*/ 60326 h 80968"/>
              <a:gd name="connsiteX2" fmla="*/ 19709 w 19828"/>
              <a:gd name="connsiteY2" fmla="*/ 80963 h 80968"/>
              <a:gd name="connsiteX3" fmla="*/ 659 w 19828"/>
              <a:gd name="connsiteY3" fmla="*/ 61913 h 80968"/>
              <a:gd name="connsiteX4" fmla="*/ 5421 w 19828"/>
              <a:gd name="connsiteY4" fmla="*/ 1 h 80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28" h="80968">
                <a:moveTo>
                  <a:pt x="5421" y="1"/>
                </a:moveTo>
                <a:cubicBezTo>
                  <a:pt x="6744" y="-263"/>
                  <a:pt x="6215" y="46832"/>
                  <a:pt x="8596" y="60326"/>
                </a:cubicBezTo>
                <a:cubicBezTo>
                  <a:pt x="10977" y="73820"/>
                  <a:pt x="21032" y="80699"/>
                  <a:pt x="19709" y="80963"/>
                </a:cubicBezTo>
                <a:cubicBezTo>
                  <a:pt x="18386" y="81227"/>
                  <a:pt x="3305" y="71438"/>
                  <a:pt x="659" y="61913"/>
                </a:cubicBezTo>
                <a:cubicBezTo>
                  <a:pt x="-1987" y="52388"/>
                  <a:pt x="4098" y="265"/>
                  <a:pt x="5421" y="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0DCEE736-2A1F-44CE-AD32-030D364D8765}"/>
              </a:ext>
            </a:extLst>
          </p:cNvPr>
          <p:cNvSpPr/>
          <p:nvPr/>
        </p:nvSpPr>
        <p:spPr>
          <a:xfrm>
            <a:off x="4973462" y="3987797"/>
            <a:ext cx="13062" cy="78971"/>
          </a:xfrm>
          <a:custGeom>
            <a:avLst/>
            <a:gdLst>
              <a:gd name="connsiteX0" fmla="*/ 8113 w 13062"/>
              <a:gd name="connsiteY0" fmla="*/ 3 h 78971"/>
              <a:gd name="connsiteX1" fmla="*/ 12876 w 13062"/>
              <a:gd name="connsiteY1" fmla="*/ 69853 h 78971"/>
              <a:gd name="connsiteX2" fmla="*/ 1763 w 13062"/>
              <a:gd name="connsiteY2" fmla="*/ 77791 h 78971"/>
              <a:gd name="connsiteX3" fmla="*/ 176 w 13062"/>
              <a:gd name="connsiteY3" fmla="*/ 66678 h 78971"/>
              <a:gd name="connsiteX4" fmla="*/ 8113 w 13062"/>
              <a:gd name="connsiteY4" fmla="*/ 3 h 78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62" h="78971">
                <a:moveTo>
                  <a:pt x="8113" y="3"/>
                </a:moveTo>
                <a:cubicBezTo>
                  <a:pt x="10230" y="532"/>
                  <a:pt x="13934" y="56888"/>
                  <a:pt x="12876" y="69853"/>
                </a:cubicBezTo>
                <a:cubicBezTo>
                  <a:pt x="11818" y="82818"/>
                  <a:pt x="3880" y="78320"/>
                  <a:pt x="1763" y="77791"/>
                </a:cubicBezTo>
                <a:cubicBezTo>
                  <a:pt x="-354" y="77262"/>
                  <a:pt x="-89" y="72763"/>
                  <a:pt x="176" y="66678"/>
                </a:cubicBezTo>
                <a:cubicBezTo>
                  <a:pt x="441" y="60593"/>
                  <a:pt x="5996" y="-526"/>
                  <a:pt x="8113" y="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72717301-A34E-4F25-9FEA-7253357C2365}"/>
              </a:ext>
            </a:extLst>
          </p:cNvPr>
          <p:cNvSpPr/>
          <p:nvPr/>
        </p:nvSpPr>
        <p:spPr>
          <a:xfrm>
            <a:off x="4783119" y="4127451"/>
            <a:ext cx="243397" cy="29335"/>
          </a:xfrm>
          <a:custGeom>
            <a:avLst/>
            <a:gdLst>
              <a:gd name="connsiteX0" fmla="*/ 19 w 243397"/>
              <a:gd name="connsiteY0" fmla="*/ 4812 h 29335"/>
              <a:gd name="connsiteX1" fmla="*/ 127019 w 243397"/>
              <a:gd name="connsiteY1" fmla="*/ 15924 h 29335"/>
              <a:gd name="connsiteX2" fmla="*/ 242906 w 243397"/>
              <a:gd name="connsiteY2" fmla="*/ 49 h 29335"/>
              <a:gd name="connsiteX3" fmla="*/ 166706 w 243397"/>
              <a:gd name="connsiteY3" fmla="*/ 22274 h 29335"/>
              <a:gd name="connsiteX4" fmla="*/ 117494 w 243397"/>
              <a:gd name="connsiteY4" fmla="*/ 28624 h 29335"/>
              <a:gd name="connsiteX5" fmla="*/ 19 w 243397"/>
              <a:gd name="connsiteY5" fmla="*/ 4812 h 29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3397" h="29335">
                <a:moveTo>
                  <a:pt x="19" y="4812"/>
                </a:moveTo>
                <a:cubicBezTo>
                  <a:pt x="1607" y="2695"/>
                  <a:pt x="86538" y="16718"/>
                  <a:pt x="127019" y="15924"/>
                </a:cubicBezTo>
                <a:cubicBezTo>
                  <a:pt x="167500" y="15130"/>
                  <a:pt x="236292" y="-1009"/>
                  <a:pt x="242906" y="49"/>
                </a:cubicBezTo>
                <a:cubicBezTo>
                  <a:pt x="249520" y="1107"/>
                  <a:pt x="187608" y="17512"/>
                  <a:pt x="166706" y="22274"/>
                </a:cubicBezTo>
                <a:cubicBezTo>
                  <a:pt x="145804" y="27036"/>
                  <a:pt x="142365" y="31005"/>
                  <a:pt x="117494" y="28624"/>
                </a:cubicBezTo>
                <a:cubicBezTo>
                  <a:pt x="92623" y="26243"/>
                  <a:pt x="-1569" y="6929"/>
                  <a:pt x="19" y="481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61A4F334-39FE-4B06-8CD7-A711C639FE6A}"/>
              </a:ext>
            </a:extLst>
          </p:cNvPr>
          <p:cNvSpPr/>
          <p:nvPr/>
        </p:nvSpPr>
        <p:spPr>
          <a:xfrm>
            <a:off x="4581096" y="4123837"/>
            <a:ext cx="212201" cy="50064"/>
          </a:xfrm>
          <a:custGeom>
            <a:avLst/>
            <a:gdLst>
              <a:gd name="connsiteX0" fmla="*/ 429 w 212201"/>
              <a:gd name="connsiteY0" fmla="*/ 5251 h 50064"/>
              <a:gd name="connsiteX1" fmla="*/ 100442 w 212201"/>
              <a:gd name="connsiteY1" fmla="*/ 3663 h 50064"/>
              <a:gd name="connsiteX2" fmla="*/ 211567 w 212201"/>
              <a:gd name="connsiteY2" fmla="*/ 49701 h 50064"/>
              <a:gd name="connsiteX3" fmla="*/ 140129 w 212201"/>
              <a:gd name="connsiteY3" fmla="*/ 24301 h 50064"/>
              <a:gd name="connsiteX4" fmla="*/ 429 w 212201"/>
              <a:gd name="connsiteY4" fmla="*/ 5251 h 50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201" h="50064">
                <a:moveTo>
                  <a:pt x="429" y="5251"/>
                </a:moveTo>
                <a:cubicBezTo>
                  <a:pt x="-6185" y="1811"/>
                  <a:pt x="65252" y="-3745"/>
                  <a:pt x="100442" y="3663"/>
                </a:cubicBezTo>
                <a:cubicBezTo>
                  <a:pt x="135632" y="11071"/>
                  <a:pt x="204953" y="46261"/>
                  <a:pt x="211567" y="49701"/>
                </a:cubicBezTo>
                <a:cubicBezTo>
                  <a:pt x="218181" y="53141"/>
                  <a:pt x="171614" y="31180"/>
                  <a:pt x="140129" y="24301"/>
                </a:cubicBezTo>
                <a:cubicBezTo>
                  <a:pt x="108644" y="17422"/>
                  <a:pt x="7043" y="8691"/>
                  <a:pt x="429" y="525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FA7852CA-1957-471A-A7E0-3B0E53A78727}"/>
              </a:ext>
            </a:extLst>
          </p:cNvPr>
          <p:cNvSpPr/>
          <p:nvPr/>
        </p:nvSpPr>
        <p:spPr>
          <a:xfrm>
            <a:off x="5037030" y="4099215"/>
            <a:ext cx="177990" cy="29441"/>
          </a:xfrm>
          <a:custGeom>
            <a:avLst/>
            <a:gdLst>
              <a:gd name="connsiteX0" fmla="*/ 108 w 177990"/>
              <a:gd name="connsiteY0" fmla="*/ 28285 h 29441"/>
              <a:gd name="connsiteX1" fmla="*/ 89008 w 177990"/>
              <a:gd name="connsiteY1" fmla="*/ 2885 h 29441"/>
              <a:gd name="connsiteX2" fmla="*/ 177908 w 177990"/>
              <a:gd name="connsiteY2" fmla="*/ 2885 h 29441"/>
              <a:gd name="connsiteX3" fmla="*/ 73133 w 177990"/>
              <a:gd name="connsiteY3" fmla="*/ 23523 h 29441"/>
              <a:gd name="connsiteX4" fmla="*/ 108 w 177990"/>
              <a:gd name="connsiteY4" fmla="*/ 28285 h 2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990" h="29441">
                <a:moveTo>
                  <a:pt x="108" y="28285"/>
                </a:moveTo>
                <a:cubicBezTo>
                  <a:pt x="2754" y="24845"/>
                  <a:pt x="59375" y="7118"/>
                  <a:pt x="89008" y="2885"/>
                </a:cubicBezTo>
                <a:cubicBezTo>
                  <a:pt x="118641" y="-1348"/>
                  <a:pt x="180554" y="-555"/>
                  <a:pt x="177908" y="2885"/>
                </a:cubicBezTo>
                <a:cubicBezTo>
                  <a:pt x="175262" y="6325"/>
                  <a:pt x="102237" y="20348"/>
                  <a:pt x="73133" y="23523"/>
                </a:cubicBezTo>
                <a:cubicBezTo>
                  <a:pt x="44029" y="26698"/>
                  <a:pt x="-2538" y="31725"/>
                  <a:pt x="108" y="2828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947CC330-D22E-4F5A-918E-1BF7C07B86F8}"/>
              </a:ext>
            </a:extLst>
          </p:cNvPr>
          <p:cNvSpPr/>
          <p:nvPr/>
        </p:nvSpPr>
        <p:spPr>
          <a:xfrm>
            <a:off x="4530710" y="4163014"/>
            <a:ext cx="279424" cy="134566"/>
          </a:xfrm>
          <a:custGeom>
            <a:avLst/>
            <a:gdLst>
              <a:gd name="connsiteX0" fmla="*/ 15 w 279424"/>
              <a:gd name="connsiteY0" fmla="*/ 5761 h 134566"/>
              <a:gd name="connsiteX1" fmla="*/ 114315 w 279424"/>
              <a:gd name="connsiteY1" fmla="*/ 16874 h 134566"/>
              <a:gd name="connsiteX2" fmla="*/ 190515 w 279424"/>
              <a:gd name="connsiteY2" fmla="*/ 78786 h 134566"/>
              <a:gd name="connsiteX3" fmla="*/ 242903 w 279424"/>
              <a:gd name="connsiteY3" fmla="*/ 121649 h 134566"/>
              <a:gd name="connsiteX4" fmla="*/ 279415 w 279424"/>
              <a:gd name="connsiteY4" fmla="*/ 134349 h 134566"/>
              <a:gd name="connsiteX5" fmla="*/ 246078 w 279424"/>
              <a:gd name="connsiteY5" fmla="*/ 113711 h 134566"/>
              <a:gd name="connsiteX6" fmla="*/ 200040 w 279424"/>
              <a:gd name="connsiteY6" fmla="*/ 61324 h 134566"/>
              <a:gd name="connsiteX7" fmla="*/ 149240 w 279424"/>
              <a:gd name="connsiteY7" fmla="*/ 39099 h 134566"/>
              <a:gd name="connsiteX8" fmla="*/ 106378 w 279424"/>
              <a:gd name="connsiteY8" fmla="*/ 4174 h 134566"/>
              <a:gd name="connsiteX9" fmla="*/ 15 w 279424"/>
              <a:gd name="connsiteY9" fmla="*/ 5761 h 134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9424" h="134566">
                <a:moveTo>
                  <a:pt x="15" y="5761"/>
                </a:moveTo>
                <a:cubicBezTo>
                  <a:pt x="1338" y="7878"/>
                  <a:pt x="82565" y="4703"/>
                  <a:pt x="114315" y="16874"/>
                </a:cubicBezTo>
                <a:cubicBezTo>
                  <a:pt x="146065" y="29045"/>
                  <a:pt x="169084" y="61324"/>
                  <a:pt x="190515" y="78786"/>
                </a:cubicBezTo>
                <a:cubicBezTo>
                  <a:pt x="211946" y="96248"/>
                  <a:pt x="228086" y="112389"/>
                  <a:pt x="242903" y="121649"/>
                </a:cubicBezTo>
                <a:cubicBezTo>
                  <a:pt x="257720" y="130909"/>
                  <a:pt x="278886" y="135672"/>
                  <a:pt x="279415" y="134349"/>
                </a:cubicBezTo>
                <a:cubicBezTo>
                  <a:pt x="279944" y="133026"/>
                  <a:pt x="259307" y="125882"/>
                  <a:pt x="246078" y="113711"/>
                </a:cubicBezTo>
                <a:cubicBezTo>
                  <a:pt x="232849" y="101540"/>
                  <a:pt x="216180" y="73759"/>
                  <a:pt x="200040" y="61324"/>
                </a:cubicBezTo>
                <a:cubicBezTo>
                  <a:pt x="183900" y="48889"/>
                  <a:pt x="164850" y="48624"/>
                  <a:pt x="149240" y="39099"/>
                </a:cubicBezTo>
                <a:cubicBezTo>
                  <a:pt x="133630" y="29574"/>
                  <a:pt x="129926" y="13434"/>
                  <a:pt x="106378" y="4174"/>
                </a:cubicBezTo>
                <a:cubicBezTo>
                  <a:pt x="82830" y="-5086"/>
                  <a:pt x="-1308" y="3644"/>
                  <a:pt x="15" y="576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2BF04A2B-2CD1-4356-8F1F-B9754FDCB5A7}"/>
              </a:ext>
            </a:extLst>
          </p:cNvPr>
          <p:cNvSpPr/>
          <p:nvPr/>
        </p:nvSpPr>
        <p:spPr>
          <a:xfrm>
            <a:off x="5057012" y="4112975"/>
            <a:ext cx="184947" cy="133620"/>
          </a:xfrm>
          <a:custGeom>
            <a:avLst/>
            <a:gdLst>
              <a:gd name="connsiteX0" fmla="*/ 184913 w 184947"/>
              <a:gd name="connsiteY0" fmla="*/ 238 h 133620"/>
              <a:gd name="connsiteX1" fmla="*/ 49976 w 184947"/>
              <a:gd name="connsiteY1" fmla="*/ 73263 h 133620"/>
              <a:gd name="connsiteX2" fmla="*/ 763 w 184947"/>
              <a:gd name="connsiteY2" fmla="*/ 133588 h 133620"/>
              <a:gd name="connsiteX3" fmla="*/ 22988 w 184947"/>
              <a:gd name="connsiteY3" fmla="*/ 81200 h 133620"/>
              <a:gd name="connsiteX4" fmla="*/ 62676 w 184947"/>
              <a:gd name="connsiteY4" fmla="*/ 51038 h 133620"/>
              <a:gd name="connsiteX5" fmla="*/ 184913 w 184947"/>
              <a:gd name="connsiteY5" fmla="*/ 238 h 133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4947" h="133620">
                <a:moveTo>
                  <a:pt x="184913" y="238"/>
                </a:moveTo>
                <a:cubicBezTo>
                  <a:pt x="182796" y="3942"/>
                  <a:pt x="80668" y="51038"/>
                  <a:pt x="49976" y="73263"/>
                </a:cubicBezTo>
                <a:cubicBezTo>
                  <a:pt x="19284" y="95488"/>
                  <a:pt x="5261" y="132265"/>
                  <a:pt x="763" y="133588"/>
                </a:cubicBezTo>
                <a:cubicBezTo>
                  <a:pt x="-3735" y="134911"/>
                  <a:pt x="12669" y="94958"/>
                  <a:pt x="22988" y="81200"/>
                </a:cubicBezTo>
                <a:cubicBezTo>
                  <a:pt x="33307" y="67442"/>
                  <a:pt x="35424" y="65061"/>
                  <a:pt x="62676" y="51038"/>
                </a:cubicBezTo>
                <a:cubicBezTo>
                  <a:pt x="89928" y="37015"/>
                  <a:pt x="187030" y="-3466"/>
                  <a:pt x="184913" y="23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2EB21181-E0C4-4D98-A799-947877BFC7B8}"/>
              </a:ext>
            </a:extLst>
          </p:cNvPr>
          <p:cNvSpPr/>
          <p:nvPr/>
        </p:nvSpPr>
        <p:spPr>
          <a:xfrm>
            <a:off x="4884671" y="4248048"/>
            <a:ext cx="171567" cy="62253"/>
          </a:xfrm>
          <a:custGeom>
            <a:avLst/>
            <a:gdLst>
              <a:gd name="connsiteX0" fmla="*/ 67 w 171567"/>
              <a:gd name="connsiteY0" fmla="*/ 62015 h 62253"/>
              <a:gd name="connsiteX1" fmla="*/ 112779 w 171567"/>
              <a:gd name="connsiteY1" fmla="*/ 39790 h 62253"/>
              <a:gd name="connsiteX2" fmla="*/ 138179 w 171567"/>
              <a:gd name="connsiteY2" fmla="*/ 33440 h 62253"/>
              <a:gd name="connsiteX3" fmla="*/ 171517 w 171567"/>
              <a:gd name="connsiteY3" fmla="*/ 102 h 62253"/>
              <a:gd name="connsiteX4" fmla="*/ 130242 w 171567"/>
              <a:gd name="connsiteY4" fmla="*/ 23915 h 62253"/>
              <a:gd name="connsiteX5" fmla="*/ 67 w 171567"/>
              <a:gd name="connsiteY5" fmla="*/ 62015 h 62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567" h="62253">
                <a:moveTo>
                  <a:pt x="67" y="62015"/>
                </a:moveTo>
                <a:cubicBezTo>
                  <a:pt x="-2843" y="64661"/>
                  <a:pt x="89760" y="44552"/>
                  <a:pt x="112779" y="39790"/>
                </a:cubicBezTo>
                <a:cubicBezTo>
                  <a:pt x="135798" y="35027"/>
                  <a:pt x="128389" y="40055"/>
                  <a:pt x="138179" y="33440"/>
                </a:cubicBezTo>
                <a:cubicBezTo>
                  <a:pt x="147969" y="26825"/>
                  <a:pt x="172840" y="1689"/>
                  <a:pt x="171517" y="102"/>
                </a:cubicBezTo>
                <a:cubicBezTo>
                  <a:pt x="170194" y="-1485"/>
                  <a:pt x="154054" y="15713"/>
                  <a:pt x="130242" y="23915"/>
                </a:cubicBezTo>
                <a:cubicBezTo>
                  <a:pt x="106430" y="32117"/>
                  <a:pt x="2977" y="59369"/>
                  <a:pt x="67" y="6201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8C48684B-AC4F-4244-AF52-762AB232E9E6}"/>
              </a:ext>
            </a:extLst>
          </p:cNvPr>
          <p:cNvSpPr/>
          <p:nvPr/>
        </p:nvSpPr>
        <p:spPr>
          <a:xfrm>
            <a:off x="4803602" y="4277183"/>
            <a:ext cx="75200" cy="32940"/>
          </a:xfrm>
          <a:custGeom>
            <a:avLst/>
            <a:gdLst>
              <a:gd name="connsiteX0" fmla="*/ 173 w 75200"/>
              <a:gd name="connsiteY0" fmla="*/ 1130 h 32940"/>
              <a:gd name="connsiteX1" fmla="*/ 73198 w 75200"/>
              <a:gd name="connsiteY1" fmla="*/ 32880 h 32940"/>
              <a:gd name="connsiteX2" fmla="*/ 52561 w 75200"/>
              <a:gd name="connsiteY2" fmla="*/ 9067 h 32940"/>
              <a:gd name="connsiteX3" fmla="*/ 173 w 75200"/>
              <a:gd name="connsiteY3" fmla="*/ 1130 h 3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200" h="32940">
                <a:moveTo>
                  <a:pt x="173" y="1130"/>
                </a:moveTo>
                <a:cubicBezTo>
                  <a:pt x="3612" y="5099"/>
                  <a:pt x="64467" y="31557"/>
                  <a:pt x="73198" y="32880"/>
                </a:cubicBezTo>
                <a:cubicBezTo>
                  <a:pt x="81929" y="34203"/>
                  <a:pt x="59705" y="13565"/>
                  <a:pt x="52561" y="9067"/>
                </a:cubicBezTo>
                <a:cubicBezTo>
                  <a:pt x="45417" y="4569"/>
                  <a:pt x="-3266" y="-2839"/>
                  <a:pt x="173" y="113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66E29235-86BF-4D23-913D-58F0F7DE2300}"/>
              </a:ext>
            </a:extLst>
          </p:cNvPr>
          <p:cNvSpPr/>
          <p:nvPr/>
        </p:nvSpPr>
        <p:spPr>
          <a:xfrm>
            <a:off x="4678115" y="4190052"/>
            <a:ext cx="228848" cy="53404"/>
          </a:xfrm>
          <a:custGeom>
            <a:avLst/>
            <a:gdLst>
              <a:gd name="connsiteX0" fmla="*/ 1835 w 228848"/>
              <a:gd name="connsiteY0" fmla="*/ 948 h 53404"/>
              <a:gd name="connsiteX1" fmla="*/ 143123 w 228848"/>
              <a:gd name="connsiteY1" fmla="*/ 34286 h 53404"/>
              <a:gd name="connsiteX2" fmla="*/ 228848 w 228848"/>
              <a:gd name="connsiteY2" fmla="*/ 53336 h 53404"/>
              <a:gd name="connsiteX3" fmla="*/ 143123 w 228848"/>
              <a:gd name="connsiteY3" fmla="*/ 27936 h 53404"/>
              <a:gd name="connsiteX4" fmla="*/ 66923 w 228848"/>
              <a:gd name="connsiteY4" fmla="*/ 10473 h 53404"/>
              <a:gd name="connsiteX5" fmla="*/ 1835 w 228848"/>
              <a:gd name="connsiteY5" fmla="*/ 948 h 53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8848" h="53404">
                <a:moveTo>
                  <a:pt x="1835" y="948"/>
                </a:moveTo>
                <a:cubicBezTo>
                  <a:pt x="14535" y="4917"/>
                  <a:pt x="143123" y="34286"/>
                  <a:pt x="143123" y="34286"/>
                </a:cubicBezTo>
                <a:cubicBezTo>
                  <a:pt x="180959" y="43017"/>
                  <a:pt x="228848" y="54394"/>
                  <a:pt x="228848" y="53336"/>
                </a:cubicBezTo>
                <a:cubicBezTo>
                  <a:pt x="228848" y="52278"/>
                  <a:pt x="170110" y="35080"/>
                  <a:pt x="143123" y="27936"/>
                </a:cubicBezTo>
                <a:cubicBezTo>
                  <a:pt x="116136" y="20792"/>
                  <a:pt x="88090" y="14442"/>
                  <a:pt x="66923" y="10473"/>
                </a:cubicBezTo>
                <a:cubicBezTo>
                  <a:pt x="45756" y="6504"/>
                  <a:pt x="-10865" y="-3021"/>
                  <a:pt x="1835" y="94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E69041AD-C642-4258-BB7E-2D805F1D1F30}"/>
              </a:ext>
            </a:extLst>
          </p:cNvPr>
          <p:cNvSpPr/>
          <p:nvPr/>
        </p:nvSpPr>
        <p:spPr>
          <a:xfrm>
            <a:off x="4685888" y="4162425"/>
            <a:ext cx="214219" cy="52388"/>
          </a:xfrm>
          <a:custGeom>
            <a:avLst/>
            <a:gdLst>
              <a:gd name="connsiteX0" fmla="*/ 412 w 214219"/>
              <a:gd name="connsiteY0" fmla="*/ 0 h 52388"/>
              <a:gd name="connsiteX1" fmla="*/ 116300 w 214219"/>
              <a:gd name="connsiteY1" fmla="*/ 33338 h 52388"/>
              <a:gd name="connsiteX2" fmla="*/ 213137 w 214219"/>
              <a:gd name="connsiteY2" fmla="*/ 52388 h 52388"/>
              <a:gd name="connsiteX3" fmla="*/ 159162 w 214219"/>
              <a:gd name="connsiteY3" fmla="*/ 33338 h 52388"/>
              <a:gd name="connsiteX4" fmla="*/ 412 w 214219"/>
              <a:gd name="connsiteY4" fmla="*/ 0 h 5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219" h="52388">
                <a:moveTo>
                  <a:pt x="412" y="0"/>
                </a:moveTo>
                <a:cubicBezTo>
                  <a:pt x="-6732" y="0"/>
                  <a:pt x="80846" y="24607"/>
                  <a:pt x="116300" y="33338"/>
                </a:cubicBezTo>
                <a:cubicBezTo>
                  <a:pt x="151754" y="42069"/>
                  <a:pt x="205993" y="52388"/>
                  <a:pt x="213137" y="52388"/>
                </a:cubicBezTo>
                <a:cubicBezTo>
                  <a:pt x="220281" y="52388"/>
                  <a:pt x="190912" y="39953"/>
                  <a:pt x="159162" y="33338"/>
                </a:cubicBezTo>
                <a:lnTo>
                  <a:pt x="412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282B15C8-7C87-4CE9-838F-BC761F389637}"/>
              </a:ext>
            </a:extLst>
          </p:cNvPr>
          <p:cNvSpPr/>
          <p:nvPr/>
        </p:nvSpPr>
        <p:spPr>
          <a:xfrm>
            <a:off x="4925495" y="4126409"/>
            <a:ext cx="226003" cy="81074"/>
          </a:xfrm>
          <a:custGeom>
            <a:avLst/>
            <a:gdLst>
              <a:gd name="connsiteX0" fmla="*/ 518 w 226003"/>
              <a:gd name="connsiteY0" fmla="*/ 80466 h 81074"/>
              <a:gd name="connsiteX1" fmla="*/ 119580 w 226003"/>
              <a:gd name="connsiteY1" fmla="*/ 37604 h 81074"/>
              <a:gd name="connsiteX2" fmla="*/ 179905 w 226003"/>
              <a:gd name="connsiteY2" fmla="*/ 13791 h 81074"/>
              <a:gd name="connsiteX3" fmla="*/ 225943 w 226003"/>
              <a:gd name="connsiteY3" fmla="*/ 13791 h 81074"/>
              <a:gd name="connsiteX4" fmla="*/ 170380 w 226003"/>
              <a:gd name="connsiteY4" fmla="*/ 2679 h 81074"/>
              <a:gd name="connsiteX5" fmla="*/ 518 w 226003"/>
              <a:gd name="connsiteY5" fmla="*/ 80466 h 81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6003" h="81074">
                <a:moveTo>
                  <a:pt x="518" y="80466"/>
                </a:moveTo>
                <a:cubicBezTo>
                  <a:pt x="-7949" y="86287"/>
                  <a:pt x="89682" y="48716"/>
                  <a:pt x="119580" y="37604"/>
                </a:cubicBezTo>
                <a:cubicBezTo>
                  <a:pt x="149478" y="26492"/>
                  <a:pt x="162178" y="17760"/>
                  <a:pt x="179905" y="13791"/>
                </a:cubicBezTo>
                <a:cubicBezTo>
                  <a:pt x="197632" y="9822"/>
                  <a:pt x="227530" y="15643"/>
                  <a:pt x="225943" y="13791"/>
                </a:cubicBezTo>
                <a:cubicBezTo>
                  <a:pt x="224356" y="11939"/>
                  <a:pt x="204511" y="-6846"/>
                  <a:pt x="170380" y="2679"/>
                </a:cubicBezTo>
                <a:cubicBezTo>
                  <a:pt x="136249" y="12204"/>
                  <a:pt x="8985" y="74645"/>
                  <a:pt x="518" y="8046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96253DF2-F5D3-4275-A84B-3C1B35EEF691}"/>
              </a:ext>
            </a:extLst>
          </p:cNvPr>
          <p:cNvSpPr/>
          <p:nvPr/>
        </p:nvSpPr>
        <p:spPr>
          <a:xfrm>
            <a:off x="4945063" y="4170441"/>
            <a:ext cx="133647" cy="52321"/>
          </a:xfrm>
          <a:custGeom>
            <a:avLst/>
            <a:gdLst>
              <a:gd name="connsiteX0" fmla="*/ 0 w 133647"/>
              <a:gd name="connsiteY0" fmla="*/ 52309 h 52321"/>
              <a:gd name="connsiteX1" fmla="*/ 119062 w 133647"/>
              <a:gd name="connsiteY1" fmla="*/ 7859 h 52321"/>
              <a:gd name="connsiteX2" fmla="*/ 120650 w 133647"/>
              <a:gd name="connsiteY2" fmla="*/ 3097 h 52321"/>
              <a:gd name="connsiteX3" fmla="*/ 0 w 133647"/>
              <a:gd name="connsiteY3" fmla="*/ 52309 h 52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647" h="52321">
                <a:moveTo>
                  <a:pt x="0" y="52309"/>
                </a:moveTo>
                <a:cubicBezTo>
                  <a:pt x="-265" y="53103"/>
                  <a:pt x="98954" y="16061"/>
                  <a:pt x="119062" y="7859"/>
                </a:cubicBezTo>
                <a:cubicBezTo>
                  <a:pt x="139170" y="-343"/>
                  <a:pt x="137319" y="-2459"/>
                  <a:pt x="120650" y="3097"/>
                </a:cubicBezTo>
                <a:cubicBezTo>
                  <a:pt x="103981" y="8653"/>
                  <a:pt x="265" y="51515"/>
                  <a:pt x="0" y="5230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B1C00398-7E43-4978-93C1-E3579A50A217}"/>
              </a:ext>
            </a:extLst>
          </p:cNvPr>
          <p:cNvSpPr/>
          <p:nvPr/>
        </p:nvSpPr>
        <p:spPr>
          <a:xfrm>
            <a:off x="5781907" y="2774790"/>
            <a:ext cx="113940" cy="887209"/>
          </a:xfrm>
          <a:custGeom>
            <a:avLst/>
            <a:gdLst>
              <a:gd name="connsiteX0" fmla="*/ 85493 w 113940"/>
              <a:gd name="connsiteY0" fmla="*/ 160 h 887209"/>
              <a:gd name="connsiteX1" fmla="*/ 110893 w 113940"/>
              <a:gd name="connsiteY1" fmla="*/ 364227 h 887209"/>
              <a:gd name="connsiteX2" fmla="*/ 5060 w 113940"/>
              <a:gd name="connsiteY2" fmla="*/ 861643 h 887209"/>
              <a:gd name="connsiteX3" fmla="*/ 24110 w 113940"/>
              <a:gd name="connsiteY3" fmla="*/ 772743 h 887209"/>
              <a:gd name="connsiteX4" fmla="*/ 87610 w 113940"/>
              <a:gd name="connsiteY4" fmla="*/ 406560 h 887209"/>
              <a:gd name="connsiteX5" fmla="*/ 85493 w 113940"/>
              <a:gd name="connsiteY5" fmla="*/ 160 h 887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940" h="887209">
                <a:moveTo>
                  <a:pt x="85493" y="160"/>
                </a:moveTo>
                <a:cubicBezTo>
                  <a:pt x="89373" y="-6895"/>
                  <a:pt x="124298" y="220647"/>
                  <a:pt x="110893" y="364227"/>
                </a:cubicBezTo>
                <a:cubicBezTo>
                  <a:pt x="97488" y="507807"/>
                  <a:pt x="19524" y="793557"/>
                  <a:pt x="5060" y="861643"/>
                </a:cubicBezTo>
                <a:cubicBezTo>
                  <a:pt x="-9404" y="929729"/>
                  <a:pt x="10352" y="848590"/>
                  <a:pt x="24110" y="772743"/>
                </a:cubicBezTo>
                <a:cubicBezTo>
                  <a:pt x="37868" y="696896"/>
                  <a:pt x="78791" y="531443"/>
                  <a:pt x="87610" y="406560"/>
                </a:cubicBezTo>
                <a:cubicBezTo>
                  <a:pt x="96429" y="281677"/>
                  <a:pt x="81613" y="7215"/>
                  <a:pt x="85493" y="16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8DE661DE-DAA0-4880-ADA2-889EB1B94373}"/>
              </a:ext>
            </a:extLst>
          </p:cNvPr>
          <p:cNvSpPr/>
          <p:nvPr/>
        </p:nvSpPr>
        <p:spPr>
          <a:xfrm>
            <a:off x="5479157" y="3672410"/>
            <a:ext cx="284653" cy="579582"/>
          </a:xfrm>
          <a:custGeom>
            <a:avLst/>
            <a:gdLst>
              <a:gd name="connsiteX0" fmla="*/ 284526 w 284653"/>
              <a:gd name="connsiteY0" fmla="*/ 7 h 579582"/>
              <a:gd name="connsiteX1" fmla="*/ 185043 w 284653"/>
              <a:gd name="connsiteY1" fmla="*/ 294223 h 579582"/>
              <a:gd name="connsiteX2" fmla="*/ 9360 w 284653"/>
              <a:gd name="connsiteY2" fmla="*/ 560923 h 579582"/>
              <a:gd name="connsiteX3" fmla="*/ 38993 w 284653"/>
              <a:gd name="connsiteY3" fmla="*/ 527057 h 579582"/>
              <a:gd name="connsiteX4" fmla="*/ 165993 w 284653"/>
              <a:gd name="connsiteY4" fmla="*/ 285757 h 579582"/>
              <a:gd name="connsiteX5" fmla="*/ 284526 w 284653"/>
              <a:gd name="connsiteY5" fmla="*/ 7 h 579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4653" h="579582">
                <a:moveTo>
                  <a:pt x="284526" y="7"/>
                </a:moveTo>
                <a:cubicBezTo>
                  <a:pt x="287701" y="1418"/>
                  <a:pt x="230904" y="200737"/>
                  <a:pt x="185043" y="294223"/>
                </a:cubicBezTo>
                <a:cubicBezTo>
                  <a:pt x="139182" y="387709"/>
                  <a:pt x="33702" y="522117"/>
                  <a:pt x="9360" y="560923"/>
                </a:cubicBezTo>
                <a:cubicBezTo>
                  <a:pt x="-14982" y="599729"/>
                  <a:pt x="12888" y="572918"/>
                  <a:pt x="38993" y="527057"/>
                </a:cubicBezTo>
                <a:cubicBezTo>
                  <a:pt x="65098" y="481196"/>
                  <a:pt x="125424" y="373599"/>
                  <a:pt x="165993" y="285757"/>
                </a:cubicBezTo>
                <a:cubicBezTo>
                  <a:pt x="206562" y="197915"/>
                  <a:pt x="281351" y="-1404"/>
                  <a:pt x="284526" y="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229A2D0A-D429-4F9A-ADF4-C094E1B69B24}"/>
              </a:ext>
            </a:extLst>
          </p:cNvPr>
          <p:cNvSpPr/>
          <p:nvPr/>
        </p:nvSpPr>
        <p:spPr>
          <a:xfrm>
            <a:off x="4876794" y="4419505"/>
            <a:ext cx="391595" cy="165497"/>
          </a:xfrm>
          <a:custGeom>
            <a:avLst/>
            <a:gdLst>
              <a:gd name="connsiteX0" fmla="*/ 6 w 391595"/>
              <a:gd name="connsiteY0" fmla="*/ 165195 h 165497"/>
              <a:gd name="connsiteX1" fmla="*/ 196856 w 391595"/>
              <a:gd name="connsiteY1" fmla="*/ 118628 h 165497"/>
              <a:gd name="connsiteX2" fmla="*/ 391589 w 391595"/>
              <a:gd name="connsiteY2" fmla="*/ 95 h 165497"/>
              <a:gd name="connsiteX3" fmla="*/ 203206 w 391595"/>
              <a:gd name="connsiteY3" fmla="*/ 99578 h 165497"/>
              <a:gd name="connsiteX4" fmla="*/ 6 w 391595"/>
              <a:gd name="connsiteY4" fmla="*/ 165195 h 165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1595" h="165497">
                <a:moveTo>
                  <a:pt x="6" y="165195"/>
                </a:moveTo>
                <a:cubicBezTo>
                  <a:pt x="-1052" y="168370"/>
                  <a:pt x="131592" y="146145"/>
                  <a:pt x="196856" y="118628"/>
                </a:cubicBezTo>
                <a:cubicBezTo>
                  <a:pt x="262120" y="91111"/>
                  <a:pt x="390531" y="3270"/>
                  <a:pt x="391589" y="95"/>
                </a:cubicBezTo>
                <a:cubicBezTo>
                  <a:pt x="392647" y="-3080"/>
                  <a:pt x="263531" y="73473"/>
                  <a:pt x="203206" y="99578"/>
                </a:cubicBezTo>
                <a:cubicBezTo>
                  <a:pt x="142881" y="125683"/>
                  <a:pt x="1064" y="162020"/>
                  <a:pt x="6" y="16519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14B3FBC9-91CA-43D4-923F-81998DB6AEE5}"/>
              </a:ext>
            </a:extLst>
          </p:cNvPr>
          <p:cNvSpPr/>
          <p:nvPr/>
        </p:nvSpPr>
        <p:spPr>
          <a:xfrm>
            <a:off x="4231217" y="4173822"/>
            <a:ext cx="423496" cy="310598"/>
          </a:xfrm>
          <a:custGeom>
            <a:avLst/>
            <a:gdLst>
              <a:gd name="connsiteX0" fmla="*/ 0 w 423496"/>
              <a:gd name="connsiteY0" fmla="*/ 245 h 310598"/>
              <a:gd name="connsiteX1" fmla="*/ 169333 w 423496"/>
              <a:gd name="connsiteY1" fmla="*/ 125128 h 310598"/>
              <a:gd name="connsiteX2" fmla="*/ 243416 w 423496"/>
              <a:gd name="connsiteY2" fmla="*/ 197095 h 310598"/>
              <a:gd name="connsiteX3" fmla="*/ 421216 w 423496"/>
              <a:gd name="connsiteY3" fmla="*/ 309278 h 310598"/>
              <a:gd name="connsiteX4" fmla="*/ 338666 w 423496"/>
              <a:gd name="connsiteY4" fmla="*/ 254245 h 310598"/>
              <a:gd name="connsiteX5" fmla="*/ 258233 w 423496"/>
              <a:gd name="connsiteY5" fmla="*/ 188628 h 310598"/>
              <a:gd name="connsiteX6" fmla="*/ 171450 w 423496"/>
              <a:gd name="connsiteY6" fmla="*/ 95495 h 310598"/>
              <a:gd name="connsiteX7" fmla="*/ 0 w 423496"/>
              <a:gd name="connsiteY7" fmla="*/ 245 h 310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3496" h="310598">
                <a:moveTo>
                  <a:pt x="0" y="245"/>
                </a:moveTo>
                <a:cubicBezTo>
                  <a:pt x="-353" y="5184"/>
                  <a:pt x="128764" y="92320"/>
                  <a:pt x="169333" y="125128"/>
                </a:cubicBezTo>
                <a:cubicBezTo>
                  <a:pt x="209902" y="157936"/>
                  <a:pt x="201436" y="166403"/>
                  <a:pt x="243416" y="197095"/>
                </a:cubicBezTo>
                <a:cubicBezTo>
                  <a:pt x="285396" y="227787"/>
                  <a:pt x="405341" y="299753"/>
                  <a:pt x="421216" y="309278"/>
                </a:cubicBezTo>
                <a:cubicBezTo>
                  <a:pt x="437091" y="318803"/>
                  <a:pt x="365830" y="274353"/>
                  <a:pt x="338666" y="254245"/>
                </a:cubicBezTo>
                <a:cubicBezTo>
                  <a:pt x="311502" y="234137"/>
                  <a:pt x="286102" y="215086"/>
                  <a:pt x="258233" y="188628"/>
                </a:cubicBezTo>
                <a:cubicBezTo>
                  <a:pt x="230364" y="162170"/>
                  <a:pt x="210608" y="124775"/>
                  <a:pt x="171450" y="95495"/>
                </a:cubicBezTo>
                <a:cubicBezTo>
                  <a:pt x="132292" y="66215"/>
                  <a:pt x="353" y="-4694"/>
                  <a:pt x="0" y="24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758B3D40-C9AD-41F8-A638-5047C87E6F2F}"/>
              </a:ext>
            </a:extLst>
          </p:cNvPr>
          <p:cNvSpPr/>
          <p:nvPr/>
        </p:nvSpPr>
        <p:spPr>
          <a:xfrm>
            <a:off x="3918054" y="3440976"/>
            <a:ext cx="230887" cy="615216"/>
          </a:xfrm>
          <a:custGeom>
            <a:avLst/>
            <a:gdLst>
              <a:gd name="connsiteX0" fmla="*/ 2013 w 230887"/>
              <a:gd name="connsiteY0" fmla="*/ 2841 h 615216"/>
              <a:gd name="connsiteX1" fmla="*/ 61279 w 230887"/>
              <a:gd name="connsiteY1" fmla="*/ 218741 h 615216"/>
              <a:gd name="connsiteX2" fmla="*/ 112079 w 230887"/>
              <a:gd name="connsiteY2" fmla="*/ 356324 h 615216"/>
              <a:gd name="connsiteX3" fmla="*/ 198863 w 230887"/>
              <a:gd name="connsiteY3" fmla="*/ 576457 h 615216"/>
              <a:gd name="connsiteX4" fmla="*/ 230613 w 230887"/>
              <a:gd name="connsiteY4" fmla="*/ 610324 h 615216"/>
              <a:gd name="connsiteX5" fmla="*/ 184046 w 230887"/>
              <a:gd name="connsiteY5" fmla="*/ 519307 h 615216"/>
              <a:gd name="connsiteX6" fmla="*/ 139596 w 230887"/>
              <a:gd name="connsiteY6" fmla="*/ 385957 h 615216"/>
              <a:gd name="connsiteX7" fmla="*/ 2013 w 230887"/>
              <a:gd name="connsiteY7" fmla="*/ 2841 h 615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0887" h="615216">
                <a:moveTo>
                  <a:pt x="2013" y="2841"/>
                </a:moveTo>
                <a:cubicBezTo>
                  <a:pt x="-11040" y="-25028"/>
                  <a:pt x="42935" y="159827"/>
                  <a:pt x="61279" y="218741"/>
                </a:cubicBezTo>
                <a:cubicBezTo>
                  <a:pt x="79623" y="277655"/>
                  <a:pt x="89148" y="296705"/>
                  <a:pt x="112079" y="356324"/>
                </a:cubicBezTo>
                <a:cubicBezTo>
                  <a:pt x="135010" y="415943"/>
                  <a:pt x="179107" y="534124"/>
                  <a:pt x="198863" y="576457"/>
                </a:cubicBezTo>
                <a:cubicBezTo>
                  <a:pt x="218619" y="618790"/>
                  <a:pt x="233082" y="619849"/>
                  <a:pt x="230613" y="610324"/>
                </a:cubicBezTo>
                <a:cubicBezTo>
                  <a:pt x="228144" y="600799"/>
                  <a:pt x="199215" y="556701"/>
                  <a:pt x="184046" y="519307"/>
                </a:cubicBezTo>
                <a:cubicBezTo>
                  <a:pt x="168877" y="481913"/>
                  <a:pt x="167466" y="467801"/>
                  <a:pt x="139596" y="385957"/>
                </a:cubicBezTo>
                <a:cubicBezTo>
                  <a:pt x="111727" y="304113"/>
                  <a:pt x="15066" y="30710"/>
                  <a:pt x="2013" y="284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4652715B-C7ED-43ED-901B-9AD67A671703}"/>
              </a:ext>
            </a:extLst>
          </p:cNvPr>
          <p:cNvSpPr/>
          <p:nvPr/>
        </p:nvSpPr>
        <p:spPr>
          <a:xfrm>
            <a:off x="3862166" y="2679700"/>
            <a:ext cx="117763" cy="450267"/>
          </a:xfrm>
          <a:custGeom>
            <a:avLst/>
            <a:gdLst>
              <a:gd name="connsiteX0" fmla="*/ 117167 w 117763"/>
              <a:gd name="connsiteY0" fmla="*/ 0 h 450267"/>
              <a:gd name="connsiteX1" fmla="*/ 49434 w 117763"/>
              <a:gd name="connsiteY1" fmla="*/ 175683 h 450267"/>
              <a:gd name="connsiteX2" fmla="*/ 49434 w 117763"/>
              <a:gd name="connsiteY2" fmla="*/ 448733 h 450267"/>
              <a:gd name="connsiteX3" fmla="*/ 19801 w 117763"/>
              <a:gd name="connsiteY3" fmla="*/ 281517 h 450267"/>
              <a:gd name="connsiteX4" fmla="*/ 4984 w 117763"/>
              <a:gd name="connsiteY4" fmla="*/ 175683 h 450267"/>
              <a:gd name="connsiteX5" fmla="*/ 117167 w 117763"/>
              <a:gd name="connsiteY5" fmla="*/ 0 h 450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763" h="450267">
                <a:moveTo>
                  <a:pt x="117167" y="0"/>
                </a:moveTo>
                <a:cubicBezTo>
                  <a:pt x="124575" y="0"/>
                  <a:pt x="60723" y="100894"/>
                  <a:pt x="49434" y="175683"/>
                </a:cubicBezTo>
                <a:cubicBezTo>
                  <a:pt x="38145" y="250472"/>
                  <a:pt x="54373" y="431094"/>
                  <a:pt x="49434" y="448733"/>
                </a:cubicBezTo>
                <a:cubicBezTo>
                  <a:pt x="44495" y="466372"/>
                  <a:pt x="27209" y="327025"/>
                  <a:pt x="19801" y="281517"/>
                </a:cubicBezTo>
                <a:cubicBezTo>
                  <a:pt x="12393" y="236009"/>
                  <a:pt x="-9833" y="220486"/>
                  <a:pt x="4984" y="175683"/>
                </a:cubicBezTo>
                <a:cubicBezTo>
                  <a:pt x="19801" y="130880"/>
                  <a:pt x="109759" y="0"/>
                  <a:pt x="117167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A0D46624-B744-48E2-8E5E-FAE693FF7725}"/>
              </a:ext>
            </a:extLst>
          </p:cNvPr>
          <p:cNvSpPr/>
          <p:nvPr/>
        </p:nvSpPr>
        <p:spPr>
          <a:xfrm>
            <a:off x="3895460" y="3111246"/>
            <a:ext cx="29229" cy="337061"/>
          </a:xfrm>
          <a:custGeom>
            <a:avLst/>
            <a:gdLst>
              <a:gd name="connsiteX0" fmla="*/ 5557 w 29229"/>
              <a:gd name="connsiteY0" fmla="*/ 254 h 337061"/>
              <a:gd name="connsiteX1" fmla="*/ 1323 w 29229"/>
              <a:gd name="connsiteY1" fmla="*/ 186521 h 337061"/>
              <a:gd name="connsiteX2" fmla="*/ 28840 w 29229"/>
              <a:gd name="connsiteY2" fmla="*/ 336804 h 337061"/>
              <a:gd name="connsiteX3" fmla="*/ 16140 w 29229"/>
              <a:gd name="connsiteY3" fmla="*/ 150537 h 337061"/>
              <a:gd name="connsiteX4" fmla="*/ 5557 w 29229"/>
              <a:gd name="connsiteY4" fmla="*/ 254 h 337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29" h="337061">
                <a:moveTo>
                  <a:pt x="5557" y="254"/>
                </a:moveTo>
                <a:cubicBezTo>
                  <a:pt x="3087" y="6251"/>
                  <a:pt x="-2557" y="130429"/>
                  <a:pt x="1323" y="186521"/>
                </a:cubicBezTo>
                <a:cubicBezTo>
                  <a:pt x="5203" y="242613"/>
                  <a:pt x="26371" y="342801"/>
                  <a:pt x="28840" y="336804"/>
                </a:cubicBezTo>
                <a:cubicBezTo>
                  <a:pt x="31310" y="330807"/>
                  <a:pt x="21432" y="205570"/>
                  <a:pt x="16140" y="150537"/>
                </a:cubicBezTo>
                <a:cubicBezTo>
                  <a:pt x="10848" y="95504"/>
                  <a:pt x="8027" y="-5743"/>
                  <a:pt x="5557" y="25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C1584145-4AF0-4D70-BAA4-5D73CA647187}"/>
              </a:ext>
            </a:extLst>
          </p:cNvPr>
          <p:cNvSpPr/>
          <p:nvPr/>
        </p:nvSpPr>
        <p:spPr>
          <a:xfrm>
            <a:off x="3817971" y="2603079"/>
            <a:ext cx="195565" cy="777866"/>
          </a:xfrm>
          <a:custGeom>
            <a:avLst/>
            <a:gdLst>
              <a:gd name="connsiteX0" fmla="*/ 195229 w 195565"/>
              <a:gd name="connsiteY0" fmla="*/ 421 h 777866"/>
              <a:gd name="connsiteX1" fmla="*/ 49179 w 195565"/>
              <a:gd name="connsiteY1" fmla="*/ 163404 h 777866"/>
              <a:gd name="connsiteX2" fmla="*/ 44946 w 195565"/>
              <a:gd name="connsiteY2" fmla="*/ 300988 h 777866"/>
              <a:gd name="connsiteX3" fmla="*/ 70346 w 195565"/>
              <a:gd name="connsiteY3" fmla="*/ 747604 h 777866"/>
              <a:gd name="connsiteX4" fmla="*/ 70346 w 195565"/>
              <a:gd name="connsiteY4" fmla="*/ 679871 h 777866"/>
              <a:gd name="connsiteX5" fmla="*/ 2612 w 195565"/>
              <a:gd name="connsiteY5" fmla="*/ 214204 h 777866"/>
              <a:gd name="connsiteX6" fmla="*/ 195229 w 195565"/>
              <a:gd name="connsiteY6" fmla="*/ 421 h 777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5565" h="777866">
                <a:moveTo>
                  <a:pt x="195229" y="421"/>
                </a:moveTo>
                <a:cubicBezTo>
                  <a:pt x="202990" y="-8046"/>
                  <a:pt x="74226" y="113310"/>
                  <a:pt x="49179" y="163404"/>
                </a:cubicBezTo>
                <a:cubicBezTo>
                  <a:pt x="24132" y="213499"/>
                  <a:pt x="41418" y="203621"/>
                  <a:pt x="44946" y="300988"/>
                </a:cubicBezTo>
                <a:cubicBezTo>
                  <a:pt x="48474" y="398355"/>
                  <a:pt x="66113" y="684457"/>
                  <a:pt x="70346" y="747604"/>
                </a:cubicBezTo>
                <a:cubicBezTo>
                  <a:pt x="74579" y="810751"/>
                  <a:pt x="81635" y="768771"/>
                  <a:pt x="70346" y="679871"/>
                </a:cubicBezTo>
                <a:cubicBezTo>
                  <a:pt x="59057" y="590971"/>
                  <a:pt x="-14674" y="324976"/>
                  <a:pt x="2612" y="214204"/>
                </a:cubicBezTo>
                <a:cubicBezTo>
                  <a:pt x="19898" y="103432"/>
                  <a:pt x="187468" y="8888"/>
                  <a:pt x="195229" y="42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A88C523D-C2D3-464E-8A03-0C155D45BC7C}"/>
              </a:ext>
            </a:extLst>
          </p:cNvPr>
          <p:cNvSpPr/>
          <p:nvPr/>
        </p:nvSpPr>
        <p:spPr>
          <a:xfrm>
            <a:off x="5741977" y="2607513"/>
            <a:ext cx="222231" cy="792343"/>
          </a:xfrm>
          <a:custGeom>
            <a:avLst/>
            <a:gdLst>
              <a:gd name="connsiteX0" fmla="*/ 540 w 222231"/>
              <a:gd name="connsiteY0" fmla="*/ 220 h 792343"/>
              <a:gd name="connsiteX1" fmla="*/ 140240 w 222231"/>
              <a:gd name="connsiteY1" fmla="*/ 182254 h 792343"/>
              <a:gd name="connsiteX2" fmla="*/ 180456 w 222231"/>
              <a:gd name="connsiteY2" fmla="*/ 366404 h 792343"/>
              <a:gd name="connsiteX3" fmla="*/ 144473 w 222231"/>
              <a:gd name="connsiteY3" fmla="*/ 789737 h 792343"/>
              <a:gd name="connsiteX4" fmla="*/ 174106 w 222231"/>
              <a:gd name="connsiteY4" fmla="*/ 529387 h 792343"/>
              <a:gd name="connsiteX5" fmla="*/ 218556 w 222231"/>
              <a:gd name="connsiteY5" fmla="*/ 216120 h 792343"/>
              <a:gd name="connsiteX6" fmla="*/ 197390 w 222231"/>
              <a:gd name="connsiteY6" fmla="*/ 146270 h 792343"/>
              <a:gd name="connsiteX7" fmla="*/ 540 w 222231"/>
              <a:gd name="connsiteY7" fmla="*/ 220 h 792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2231" h="792343">
                <a:moveTo>
                  <a:pt x="540" y="220"/>
                </a:moveTo>
                <a:cubicBezTo>
                  <a:pt x="-8985" y="6217"/>
                  <a:pt x="110254" y="121223"/>
                  <a:pt x="140240" y="182254"/>
                </a:cubicBezTo>
                <a:cubicBezTo>
                  <a:pt x="170226" y="243285"/>
                  <a:pt x="179751" y="265157"/>
                  <a:pt x="180456" y="366404"/>
                </a:cubicBezTo>
                <a:cubicBezTo>
                  <a:pt x="181161" y="467651"/>
                  <a:pt x="145531" y="762573"/>
                  <a:pt x="144473" y="789737"/>
                </a:cubicBezTo>
                <a:cubicBezTo>
                  <a:pt x="143415" y="816901"/>
                  <a:pt x="161759" y="624990"/>
                  <a:pt x="174106" y="529387"/>
                </a:cubicBezTo>
                <a:cubicBezTo>
                  <a:pt x="186453" y="433784"/>
                  <a:pt x="214675" y="279973"/>
                  <a:pt x="218556" y="216120"/>
                </a:cubicBezTo>
                <a:cubicBezTo>
                  <a:pt x="222437" y="152267"/>
                  <a:pt x="230198" y="180137"/>
                  <a:pt x="197390" y="146270"/>
                </a:cubicBezTo>
                <a:cubicBezTo>
                  <a:pt x="164582" y="112403"/>
                  <a:pt x="10065" y="-5777"/>
                  <a:pt x="540" y="22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A7368179-99AC-4771-A909-64697DF9FC42}"/>
              </a:ext>
            </a:extLst>
          </p:cNvPr>
          <p:cNvSpPr/>
          <p:nvPr/>
        </p:nvSpPr>
        <p:spPr>
          <a:xfrm>
            <a:off x="5848349" y="2772830"/>
            <a:ext cx="288075" cy="711892"/>
          </a:xfrm>
          <a:custGeom>
            <a:avLst/>
            <a:gdLst>
              <a:gd name="connsiteX0" fmla="*/ 154518 w 288075"/>
              <a:gd name="connsiteY0" fmla="*/ 3 h 711892"/>
              <a:gd name="connsiteX1" fmla="*/ 283634 w 288075"/>
              <a:gd name="connsiteY1" fmla="*/ 165103 h 711892"/>
              <a:gd name="connsiteX2" fmla="*/ 258234 w 288075"/>
              <a:gd name="connsiteY2" fmla="*/ 289987 h 711892"/>
              <a:gd name="connsiteX3" fmla="*/ 258234 w 288075"/>
              <a:gd name="connsiteY3" fmla="*/ 347137 h 711892"/>
              <a:gd name="connsiteX4" fmla="*/ 182034 w 288075"/>
              <a:gd name="connsiteY4" fmla="*/ 480487 h 711892"/>
              <a:gd name="connsiteX5" fmla="*/ 127001 w 288075"/>
              <a:gd name="connsiteY5" fmla="*/ 586320 h 711892"/>
              <a:gd name="connsiteX6" fmla="*/ 91018 w 288075"/>
              <a:gd name="connsiteY6" fmla="*/ 696387 h 711892"/>
              <a:gd name="connsiteX7" fmla="*/ 84668 w 288075"/>
              <a:gd name="connsiteY7" fmla="*/ 704853 h 711892"/>
              <a:gd name="connsiteX8" fmla="*/ 1 w 288075"/>
              <a:gd name="connsiteY8" fmla="*/ 637120 h 711892"/>
              <a:gd name="connsiteX9" fmla="*/ 82551 w 288075"/>
              <a:gd name="connsiteY9" fmla="*/ 666753 h 711892"/>
              <a:gd name="connsiteX10" fmla="*/ 122768 w 288075"/>
              <a:gd name="connsiteY10" fmla="*/ 582087 h 711892"/>
              <a:gd name="connsiteX11" fmla="*/ 251884 w 288075"/>
              <a:gd name="connsiteY11" fmla="*/ 306920 h 711892"/>
              <a:gd name="connsiteX12" fmla="*/ 258234 w 288075"/>
              <a:gd name="connsiteY12" fmla="*/ 160870 h 711892"/>
              <a:gd name="connsiteX13" fmla="*/ 154518 w 288075"/>
              <a:gd name="connsiteY13" fmla="*/ 3 h 711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88075" h="711892">
                <a:moveTo>
                  <a:pt x="154518" y="3"/>
                </a:moveTo>
                <a:cubicBezTo>
                  <a:pt x="158751" y="709"/>
                  <a:pt x="266348" y="116772"/>
                  <a:pt x="283634" y="165103"/>
                </a:cubicBezTo>
                <a:cubicBezTo>
                  <a:pt x="300920" y="213434"/>
                  <a:pt x="262467" y="259648"/>
                  <a:pt x="258234" y="289987"/>
                </a:cubicBezTo>
                <a:cubicBezTo>
                  <a:pt x="254001" y="320326"/>
                  <a:pt x="270934" y="315387"/>
                  <a:pt x="258234" y="347137"/>
                </a:cubicBezTo>
                <a:cubicBezTo>
                  <a:pt x="245534" y="378887"/>
                  <a:pt x="203906" y="440623"/>
                  <a:pt x="182034" y="480487"/>
                </a:cubicBezTo>
                <a:cubicBezTo>
                  <a:pt x="160162" y="520351"/>
                  <a:pt x="142170" y="550337"/>
                  <a:pt x="127001" y="586320"/>
                </a:cubicBezTo>
                <a:cubicBezTo>
                  <a:pt x="111832" y="622303"/>
                  <a:pt x="98073" y="676632"/>
                  <a:pt x="91018" y="696387"/>
                </a:cubicBezTo>
                <a:cubicBezTo>
                  <a:pt x="83962" y="716143"/>
                  <a:pt x="99837" y="714731"/>
                  <a:pt x="84668" y="704853"/>
                </a:cubicBezTo>
                <a:cubicBezTo>
                  <a:pt x="69499" y="694975"/>
                  <a:pt x="354" y="643470"/>
                  <a:pt x="1" y="637120"/>
                </a:cubicBezTo>
                <a:cubicBezTo>
                  <a:pt x="-352" y="630770"/>
                  <a:pt x="62090" y="675925"/>
                  <a:pt x="82551" y="666753"/>
                </a:cubicBezTo>
                <a:cubicBezTo>
                  <a:pt x="103012" y="657581"/>
                  <a:pt x="122768" y="582087"/>
                  <a:pt x="122768" y="582087"/>
                </a:cubicBezTo>
                <a:cubicBezTo>
                  <a:pt x="150990" y="522115"/>
                  <a:pt x="229306" y="377123"/>
                  <a:pt x="251884" y="306920"/>
                </a:cubicBezTo>
                <a:cubicBezTo>
                  <a:pt x="274462" y="236717"/>
                  <a:pt x="274109" y="210612"/>
                  <a:pt x="258234" y="160870"/>
                </a:cubicBezTo>
                <a:cubicBezTo>
                  <a:pt x="242359" y="111128"/>
                  <a:pt x="150285" y="-703"/>
                  <a:pt x="154518" y="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9AA66B28-7BF0-4FFA-BF92-43EC4668429A}"/>
              </a:ext>
            </a:extLst>
          </p:cNvPr>
          <p:cNvSpPr/>
          <p:nvPr/>
        </p:nvSpPr>
        <p:spPr>
          <a:xfrm>
            <a:off x="3589036" y="2812503"/>
            <a:ext cx="306995" cy="655738"/>
          </a:xfrm>
          <a:custGeom>
            <a:avLst/>
            <a:gdLst>
              <a:gd name="connsiteX0" fmla="*/ 189214 w 306995"/>
              <a:gd name="connsiteY0" fmla="*/ 44997 h 655738"/>
              <a:gd name="connsiteX1" fmla="*/ 100314 w 306995"/>
              <a:gd name="connsiteY1" fmla="*/ 547 h 655738"/>
              <a:gd name="connsiteX2" fmla="*/ 30464 w 306995"/>
              <a:gd name="connsiteY2" fmla="*/ 80980 h 655738"/>
              <a:gd name="connsiteX3" fmla="*/ 831 w 306995"/>
              <a:gd name="connsiteY3" fmla="*/ 203747 h 655738"/>
              <a:gd name="connsiteX4" fmla="*/ 60097 w 306995"/>
              <a:gd name="connsiteY4" fmla="*/ 337097 h 655738"/>
              <a:gd name="connsiteX5" fmla="*/ 195564 w 306995"/>
              <a:gd name="connsiteY5" fmla="*/ 531830 h 655738"/>
              <a:gd name="connsiteX6" fmla="*/ 305631 w 306995"/>
              <a:gd name="connsiteY6" fmla="*/ 654597 h 655738"/>
              <a:gd name="connsiteX7" fmla="*/ 250597 w 306995"/>
              <a:gd name="connsiteY7" fmla="*/ 584747 h 655738"/>
              <a:gd name="connsiteX8" fmla="*/ 155347 w 306995"/>
              <a:gd name="connsiteY8" fmla="*/ 447164 h 655738"/>
              <a:gd name="connsiteX9" fmla="*/ 19881 w 306995"/>
              <a:gd name="connsiteY9" fmla="*/ 205864 h 655738"/>
              <a:gd name="connsiteX10" fmla="*/ 32581 w 306995"/>
              <a:gd name="connsiteY10" fmla="*/ 142364 h 655738"/>
              <a:gd name="connsiteX11" fmla="*/ 91847 w 306995"/>
              <a:gd name="connsiteY11" fmla="*/ 32297 h 655738"/>
              <a:gd name="connsiteX12" fmla="*/ 189214 w 306995"/>
              <a:gd name="connsiteY12" fmla="*/ 44997 h 655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6995" h="655738">
                <a:moveTo>
                  <a:pt x="189214" y="44997"/>
                </a:moveTo>
                <a:cubicBezTo>
                  <a:pt x="190625" y="39705"/>
                  <a:pt x="126772" y="-5450"/>
                  <a:pt x="100314" y="547"/>
                </a:cubicBezTo>
                <a:cubicBezTo>
                  <a:pt x="73856" y="6544"/>
                  <a:pt x="47045" y="47113"/>
                  <a:pt x="30464" y="80980"/>
                </a:cubicBezTo>
                <a:cubicBezTo>
                  <a:pt x="13883" y="114847"/>
                  <a:pt x="-4108" y="161061"/>
                  <a:pt x="831" y="203747"/>
                </a:cubicBezTo>
                <a:cubicBezTo>
                  <a:pt x="5770" y="246433"/>
                  <a:pt x="27642" y="282417"/>
                  <a:pt x="60097" y="337097"/>
                </a:cubicBezTo>
                <a:cubicBezTo>
                  <a:pt x="92552" y="391777"/>
                  <a:pt x="154642" y="478913"/>
                  <a:pt x="195564" y="531830"/>
                </a:cubicBezTo>
                <a:cubicBezTo>
                  <a:pt x="236486" y="584747"/>
                  <a:pt x="296459" y="645778"/>
                  <a:pt x="305631" y="654597"/>
                </a:cubicBezTo>
                <a:cubicBezTo>
                  <a:pt x="314803" y="663416"/>
                  <a:pt x="275644" y="619319"/>
                  <a:pt x="250597" y="584747"/>
                </a:cubicBezTo>
                <a:cubicBezTo>
                  <a:pt x="225550" y="550175"/>
                  <a:pt x="193800" y="510311"/>
                  <a:pt x="155347" y="447164"/>
                </a:cubicBezTo>
                <a:cubicBezTo>
                  <a:pt x="116894" y="384017"/>
                  <a:pt x="40342" y="256664"/>
                  <a:pt x="19881" y="205864"/>
                </a:cubicBezTo>
                <a:cubicBezTo>
                  <a:pt x="-580" y="155064"/>
                  <a:pt x="20587" y="171292"/>
                  <a:pt x="32581" y="142364"/>
                </a:cubicBezTo>
                <a:cubicBezTo>
                  <a:pt x="44575" y="113436"/>
                  <a:pt x="67505" y="51347"/>
                  <a:pt x="91847" y="32297"/>
                </a:cubicBezTo>
                <a:cubicBezTo>
                  <a:pt x="116189" y="13247"/>
                  <a:pt x="187803" y="50289"/>
                  <a:pt x="189214" y="4499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A47E46C2-6FA1-46E8-9C00-98AE592C051D}"/>
              </a:ext>
            </a:extLst>
          </p:cNvPr>
          <p:cNvSpPr/>
          <p:nvPr/>
        </p:nvSpPr>
        <p:spPr>
          <a:xfrm>
            <a:off x="3717328" y="1974416"/>
            <a:ext cx="98075" cy="722404"/>
          </a:xfrm>
          <a:custGeom>
            <a:avLst/>
            <a:gdLst>
              <a:gd name="connsiteX0" fmla="*/ 82089 w 98075"/>
              <a:gd name="connsiteY0" fmla="*/ 434 h 722404"/>
              <a:gd name="connsiteX1" fmla="*/ 16472 w 98075"/>
              <a:gd name="connsiteY1" fmla="*/ 233267 h 722404"/>
              <a:gd name="connsiteX2" fmla="*/ 5889 w 98075"/>
              <a:gd name="connsiteY2" fmla="*/ 343334 h 722404"/>
              <a:gd name="connsiteX3" fmla="*/ 94789 w 98075"/>
              <a:gd name="connsiteY3" fmla="*/ 717984 h 722404"/>
              <a:gd name="connsiteX4" fmla="*/ 73622 w 98075"/>
              <a:gd name="connsiteY4" fmla="*/ 531717 h 722404"/>
              <a:gd name="connsiteX5" fmla="*/ 22822 w 98075"/>
              <a:gd name="connsiteY5" fmla="*/ 273484 h 722404"/>
              <a:gd name="connsiteX6" fmla="*/ 43989 w 98075"/>
              <a:gd name="connsiteY6" fmla="*/ 178234 h 722404"/>
              <a:gd name="connsiteX7" fmla="*/ 82089 w 98075"/>
              <a:gd name="connsiteY7" fmla="*/ 434 h 722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075" h="722404">
                <a:moveTo>
                  <a:pt x="82089" y="434"/>
                </a:moveTo>
                <a:cubicBezTo>
                  <a:pt x="77503" y="9606"/>
                  <a:pt x="29172" y="176117"/>
                  <a:pt x="16472" y="233267"/>
                </a:cubicBezTo>
                <a:cubicBezTo>
                  <a:pt x="3772" y="290417"/>
                  <a:pt x="-7164" y="262548"/>
                  <a:pt x="5889" y="343334"/>
                </a:cubicBezTo>
                <a:cubicBezTo>
                  <a:pt x="18942" y="424120"/>
                  <a:pt x="83500" y="686587"/>
                  <a:pt x="94789" y="717984"/>
                </a:cubicBezTo>
                <a:cubicBezTo>
                  <a:pt x="106078" y="749381"/>
                  <a:pt x="85616" y="605800"/>
                  <a:pt x="73622" y="531717"/>
                </a:cubicBezTo>
                <a:cubicBezTo>
                  <a:pt x="61628" y="457634"/>
                  <a:pt x="27761" y="332398"/>
                  <a:pt x="22822" y="273484"/>
                </a:cubicBezTo>
                <a:cubicBezTo>
                  <a:pt x="17883" y="214570"/>
                  <a:pt x="32700" y="226565"/>
                  <a:pt x="43989" y="178234"/>
                </a:cubicBezTo>
                <a:cubicBezTo>
                  <a:pt x="55278" y="129903"/>
                  <a:pt x="86675" y="-8738"/>
                  <a:pt x="82089" y="43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B172C12F-EEAE-401B-90F6-7DB7BFB7B6CE}"/>
              </a:ext>
            </a:extLst>
          </p:cNvPr>
          <p:cNvSpPr/>
          <p:nvPr/>
        </p:nvSpPr>
        <p:spPr>
          <a:xfrm>
            <a:off x="3769591" y="2552681"/>
            <a:ext cx="254393" cy="205345"/>
          </a:xfrm>
          <a:custGeom>
            <a:avLst/>
            <a:gdLst>
              <a:gd name="connsiteX0" fmla="*/ 192 w 254393"/>
              <a:gd name="connsiteY0" fmla="*/ 205336 h 205345"/>
              <a:gd name="connsiteX1" fmla="*/ 116609 w 254393"/>
              <a:gd name="connsiteY1" fmla="*/ 76219 h 205345"/>
              <a:gd name="connsiteX2" fmla="*/ 254192 w 254393"/>
              <a:gd name="connsiteY2" fmla="*/ 19 h 205345"/>
              <a:gd name="connsiteX3" fmla="*/ 144126 w 254393"/>
              <a:gd name="connsiteY3" fmla="*/ 82569 h 205345"/>
              <a:gd name="connsiteX4" fmla="*/ 192 w 254393"/>
              <a:gd name="connsiteY4" fmla="*/ 205336 h 205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393" h="205345">
                <a:moveTo>
                  <a:pt x="192" y="205336"/>
                </a:moveTo>
                <a:cubicBezTo>
                  <a:pt x="-4394" y="204278"/>
                  <a:pt x="74276" y="110439"/>
                  <a:pt x="116609" y="76219"/>
                </a:cubicBezTo>
                <a:cubicBezTo>
                  <a:pt x="158942" y="41999"/>
                  <a:pt x="249606" y="-1039"/>
                  <a:pt x="254192" y="19"/>
                </a:cubicBezTo>
                <a:cubicBezTo>
                  <a:pt x="258778" y="1077"/>
                  <a:pt x="183990" y="49055"/>
                  <a:pt x="144126" y="82569"/>
                </a:cubicBezTo>
                <a:cubicBezTo>
                  <a:pt x="104262" y="116083"/>
                  <a:pt x="4778" y="206394"/>
                  <a:pt x="192" y="20533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52BBCDD8-D70C-4176-8269-C4F9BAE1AEC1}"/>
              </a:ext>
            </a:extLst>
          </p:cNvPr>
          <p:cNvSpPr/>
          <p:nvPr/>
        </p:nvSpPr>
        <p:spPr>
          <a:xfrm>
            <a:off x="3775944" y="2533620"/>
            <a:ext cx="209768" cy="203248"/>
          </a:xfrm>
          <a:custGeom>
            <a:avLst/>
            <a:gdLst>
              <a:gd name="connsiteX0" fmla="*/ 209739 w 209768"/>
              <a:gd name="connsiteY0" fmla="*/ 30 h 203248"/>
              <a:gd name="connsiteX1" fmla="*/ 63689 w 209768"/>
              <a:gd name="connsiteY1" fmla="*/ 88930 h 203248"/>
              <a:gd name="connsiteX2" fmla="*/ 189 w 209768"/>
              <a:gd name="connsiteY2" fmla="*/ 203230 h 203248"/>
              <a:gd name="connsiteX3" fmla="*/ 50989 w 209768"/>
              <a:gd name="connsiteY3" fmla="*/ 80463 h 203248"/>
              <a:gd name="connsiteX4" fmla="*/ 209739 w 209768"/>
              <a:gd name="connsiteY4" fmla="*/ 30 h 203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768" h="203248">
                <a:moveTo>
                  <a:pt x="209739" y="30"/>
                </a:moveTo>
                <a:cubicBezTo>
                  <a:pt x="211856" y="1441"/>
                  <a:pt x="98614" y="55063"/>
                  <a:pt x="63689" y="88930"/>
                </a:cubicBezTo>
                <a:cubicBezTo>
                  <a:pt x="28764" y="122797"/>
                  <a:pt x="2306" y="204641"/>
                  <a:pt x="189" y="203230"/>
                </a:cubicBezTo>
                <a:cubicBezTo>
                  <a:pt x="-1928" y="201819"/>
                  <a:pt x="13595" y="113977"/>
                  <a:pt x="50989" y="80463"/>
                </a:cubicBezTo>
                <a:cubicBezTo>
                  <a:pt x="88383" y="46949"/>
                  <a:pt x="207622" y="-1381"/>
                  <a:pt x="209739" y="3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AF089709-C608-4C58-B7F8-7AA4FCA38F98}"/>
              </a:ext>
            </a:extLst>
          </p:cNvPr>
          <p:cNvSpPr/>
          <p:nvPr/>
        </p:nvSpPr>
        <p:spPr>
          <a:xfrm>
            <a:off x="3858048" y="1254769"/>
            <a:ext cx="494102" cy="497957"/>
          </a:xfrm>
          <a:custGeom>
            <a:avLst/>
            <a:gdLst>
              <a:gd name="connsiteX0" fmla="*/ 493819 w 494102"/>
              <a:gd name="connsiteY0" fmla="*/ 414 h 497957"/>
              <a:gd name="connsiteX1" fmla="*/ 203835 w 494102"/>
              <a:gd name="connsiteY1" fmla="*/ 224781 h 497957"/>
              <a:gd name="connsiteX2" fmla="*/ 98002 w 494102"/>
              <a:gd name="connsiteY2" fmla="*/ 315798 h 497957"/>
              <a:gd name="connsiteX3" fmla="*/ 635 w 494102"/>
              <a:gd name="connsiteY3" fmla="*/ 497831 h 497957"/>
              <a:gd name="connsiteX4" fmla="*/ 146685 w 494102"/>
              <a:gd name="connsiteY4" fmla="*/ 286164 h 497957"/>
              <a:gd name="connsiteX5" fmla="*/ 493819 w 494102"/>
              <a:gd name="connsiteY5" fmla="*/ 414 h 497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4102" h="497957">
                <a:moveTo>
                  <a:pt x="493819" y="414"/>
                </a:moveTo>
                <a:cubicBezTo>
                  <a:pt x="503344" y="-9817"/>
                  <a:pt x="269805" y="172217"/>
                  <a:pt x="203835" y="224781"/>
                </a:cubicBezTo>
                <a:cubicBezTo>
                  <a:pt x="137865" y="277345"/>
                  <a:pt x="131869" y="270290"/>
                  <a:pt x="98002" y="315798"/>
                </a:cubicBezTo>
                <a:cubicBezTo>
                  <a:pt x="64135" y="361306"/>
                  <a:pt x="-7479" y="502770"/>
                  <a:pt x="635" y="497831"/>
                </a:cubicBezTo>
                <a:cubicBezTo>
                  <a:pt x="8749" y="492892"/>
                  <a:pt x="66605" y="365186"/>
                  <a:pt x="146685" y="286164"/>
                </a:cubicBezTo>
                <a:cubicBezTo>
                  <a:pt x="226765" y="207142"/>
                  <a:pt x="484294" y="10645"/>
                  <a:pt x="493819" y="41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1990DE30-A3EC-46E1-89B4-D623717C746C}"/>
              </a:ext>
            </a:extLst>
          </p:cNvPr>
          <p:cNvSpPr/>
          <p:nvPr/>
        </p:nvSpPr>
        <p:spPr>
          <a:xfrm>
            <a:off x="4368895" y="1151170"/>
            <a:ext cx="854234" cy="123073"/>
          </a:xfrm>
          <a:custGeom>
            <a:avLst/>
            <a:gdLst>
              <a:gd name="connsiteX0" fmla="*/ 2022 w 854234"/>
              <a:gd name="connsiteY0" fmla="*/ 123063 h 123073"/>
              <a:gd name="connsiteX1" fmla="*/ 272955 w 854234"/>
              <a:gd name="connsiteY1" fmla="*/ 27813 h 123073"/>
              <a:gd name="connsiteX2" fmla="*/ 454988 w 854234"/>
              <a:gd name="connsiteY2" fmla="*/ 297 h 123073"/>
              <a:gd name="connsiteX3" fmla="*/ 848688 w 854234"/>
              <a:gd name="connsiteY3" fmla="*/ 40513 h 123073"/>
              <a:gd name="connsiteX4" fmla="*/ 668772 w 854234"/>
              <a:gd name="connsiteY4" fmla="*/ 21463 h 123073"/>
              <a:gd name="connsiteX5" fmla="*/ 425355 w 854234"/>
              <a:gd name="connsiteY5" fmla="*/ 21463 h 123073"/>
              <a:gd name="connsiteX6" fmla="*/ 2022 w 854234"/>
              <a:gd name="connsiteY6" fmla="*/ 123063 h 123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4234" h="123073">
                <a:moveTo>
                  <a:pt x="2022" y="123063"/>
                </a:moveTo>
                <a:cubicBezTo>
                  <a:pt x="-23378" y="124121"/>
                  <a:pt x="197461" y="48274"/>
                  <a:pt x="272955" y="27813"/>
                </a:cubicBezTo>
                <a:cubicBezTo>
                  <a:pt x="348449" y="7352"/>
                  <a:pt x="359033" y="-1820"/>
                  <a:pt x="454988" y="297"/>
                </a:cubicBezTo>
                <a:cubicBezTo>
                  <a:pt x="550943" y="2414"/>
                  <a:pt x="813057" y="36985"/>
                  <a:pt x="848688" y="40513"/>
                </a:cubicBezTo>
                <a:cubicBezTo>
                  <a:pt x="884319" y="44041"/>
                  <a:pt x="739327" y="24638"/>
                  <a:pt x="668772" y="21463"/>
                </a:cubicBezTo>
                <a:cubicBezTo>
                  <a:pt x="598217" y="18288"/>
                  <a:pt x="534363" y="6999"/>
                  <a:pt x="425355" y="21463"/>
                </a:cubicBezTo>
                <a:cubicBezTo>
                  <a:pt x="316347" y="35927"/>
                  <a:pt x="27422" y="122005"/>
                  <a:pt x="2022" y="12306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4D74B7B7-8D38-474A-9C9C-8E1DCC3F9EC2}"/>
              </a:ext>
            </a:extLst>
          </p:cNvPr>
          <p:cNvSpPr/>
          <p:nvPr/>
        </p:nvSpPr>
        <p:spPr>
          <a:xfrm>
            <a:off x="5151964" y="1199812"/>
            <a:ext cx="556793" cy="361818"/>
          </a:xfrm>
          <a:custGeom>
            <a:avLst/>
            <a:gdLst>
              <a:gd name="connsiteX0" fmla="*/ 3 w 556793"/>
              <a:gd name="connsiteY0" fmla="*/ 338 h 361818"/>
              <a:gd name="connsiteX1" fmla="*/ 321736 w 556793"/>
              <a:gd name="connsiteY1" fmla="*/ 127338 h 361818"/>
              <a:gd name="connsiteX2" fmla="*/ 550336 w 556793"/>
              <a:gd name="connsiteY2" fmla="*/ 358055 h 361818"/>
              <a:gd name="connsiteX3" fmla="*/ 488953 w 556793"/>
              <a:gd name="connsiteY3" fmla="*/ 264921 h 361818"/>
              <a:gd name="connsiteX4" fmla="*/ 436036 w 556793"/>
              <a:gd name="connsiteY4" fmla="*/ 190838 h 361818"/>
              <a:gd name="connsiteX5" fmla="*/ 315386 w 556793"/>
              <a:gd name="connsiteY5" fmla="*/ 93471 h 361818"/>
              <a:gd name="connsiteX6" fmla="*/ 3 w 556793"/>
              <a:gd name="connsiteY6" fmla="*/ 338 h 361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6793" h="361818">
                <a:moveTo>
                  <a:pt x="3" y="338"/>
                </a:moveTo>
                <a:cubicBezTo>
                  <a:pt x="1061" y="5982"/>
                  <a:pt x="230014" y="67719"/>
                  <a:pt x="321736" y="127338"/>
                </a:cubicBezTo>
                <a:cubicBezTo>
                  <a:pt x="413458" y="186958"/>
                  <a:pt x="522467" y="335125"/>
                  <a:pt x="550336" y="358055"/>
                </a:cubicBezTo>
                <a:cubicBezTo>
                  <a:pt x="578205" y="380985"/>
                  <a:pt x="508003" y="292791"/>
                  <a:pt x="488953" y="264921"/>
                </a:cubicBezTo>
                <a:cubicBezTo>
                  <a:pt x="469903" y="237052"/>
                  <a:pt x="464964" y="219413"/>
                  <a:pt x="436036" y="190838"/>
                </a:cubicBezTo>
                <a:cubicBezTo>
                  <a:pt x="407108" y="162263"/>
                  <a:pt x="387705" y="125926"/>
                  <a:pt x="315386" y="93471"/>
                </a:cubicBezTo>
                <a:cubicBezTo>
                  <a:pt x="243067" y="61016"/>
                  <a:pt x="-1055" y="-5306"/>
                  <a:pt x="3" y="33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B43FC05B-6FFB-420E-81CF-4B28EE66F2FE}"/>
              </a:ext>
            </a:extLst>
          </p:cNvPr>
          <p:cNvSpPr/>
          <p:nvPr/>
        </p:nvSpPr>
        <p:spPr>
          <a:xfrm>
            <a:off x="5723018" y="1574945"/>
            <a:ext cx="214395" cy="452161"/>
          </a:xfrm>
          <a:custGeom>
            <a:avLst/>
            <a:gdLst>
              <a:gd name="connsiteX0" fmla="*/ 449 w 214395"/>
              <a:gd name="connsiteY0" fmla="*/ 1972 h 452161"/>
              <a:gd name="connsiteX1" fmla="*/ 85115 w 214395"/>
              <a:gd name="connsiteY1" fmla="*/ 154372 h 452161"/>
              <a:gd name="connsiteX2" fmla="*/ 212115 w 214395"/>
              <a:gd name="connsiteY2" fmla="*/ 444355 h 452161"/>
              <a:gd name="connsiteX3" fmla="*/ 163432 w 214395"/>
              <a:gd name="connsiteY3" fmla="*/ 359688 h 452161"/>
              <a:gd name="connsiteX4" fmla="*/ 121099 w 214395"/>
              <a:gd name="connsiteY4" fmla="*/ 255972 h 452161"/>
              <a:gd name="connsiteX5" fmla="*/ 449 w 214395"/>
              <a:gd name="connsiteY5" fmla="*/ 1972 h 452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4395" h="452161">
                <a:moveTo>
                  <a:pt x="449" y="1972"/>
                </a:moveTo>
                <a:cubicBezTo>
                  <a:pt x="-5548" y="-14961"/>
                  <a:pt x="49837" y="80641"/>
                  <a:pt x="85115" y="154372"/>
                </a:cubicBezTo>
                <a:cubicBezTo>
                  <a:pt x="120393" y="228103"/>
                  <a:pt x="199062" y="410136"/>
                  <a:pt x="212115" y="444355"/>
                </a:cubicBezTo>
                <a:cubicBezTo>
                  <a:pt x="225168" y="478574"/>
                  <a:pt x="178601" y="391085"/>
                  <a:pt x="163432" y="359688"/>
                </a:cubicBezTo>
                <a:cubicBezTo>
                  <a:pt x="148263" y="328291"/>
                  <a:pt x="148263" y="313122"/>
                  <a:pt x="121099" y="255972"/>
                </a:cubicBezTo>
                <a:cubicBezTo>
                  <a:pt x="93935" y="198822"/>
                  <a:pt x="6446" y="18905"/>
                  <a:pt x="449" y="197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801D6771-7AB9-4064-B1B3-110F8B532A0E}"/>
              </a:ext>
            </a:extLst>
          </p:cNvPr>
          <p:cNvSpPr/>
          <p:nvPr/>
        </p:nvSpPr>
        <p:spPr>
          <a:xfrm>
            <a:off x="5917935" y="2063742"/>
            <a:ext cx="84559" cy="330237"/>
          </a:xfrm>
          <a:custGeom>
            <a:avLst/>
            <a:gdLst>
              <a:gd name="connsiteX0" fmla="*/ 265 w 84559"/>
              <a:gd name="connsiteY0" fmla="*/ 8 h 330237"/>
              <a:gd name="connsiteX1" fmla="*/ 55298 w 84559"/>
              <a:gd name="connsiteY1" fmla="*/ 226491 h 330237"/>
              <a:gd name="connsiteX2" fmla="*/ 70115 w 84559"/>
              <a:gd name="connsiteY2" fmla="*/ 330208 h 330237"/>
              <a:gd name="connsiteX3" fmla="*/ 80698 w 84559"/>
              <a:gd name="connsiteY3" fmla="*/ 218025 h 330237"/>
              <a:gd name="connsiteX4" fmla="*/ 265 w 84559"/>
              <a:gd name="connsiteY4" fmla="*/ 8 h 330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559" h="330237">
                <a:moveTo>
                  <a:pt x="265" y="8"/>
                </a:moveTo>
                <a:cubicBezTo>
                  <a:pt x="-3968" y="1419"/>
                  <a:pt x="43656" y="171458"/>
                  <a:pt x="55298" y="226491"/>
                </a:cubicBezTo>
                <a:cubicBezTo>
                  <a:pt x="66940" y="281524"/>
                  <a:pt x="65882" y="331619"/>
                  <a:pt x="70115" y="330208"/>
                </a:cubicBezTo>
                <a:cubicBezTo>
                  <a:pt x="74348" y="328797"/>
                  <a:pt x="92340" y="271647"/>
                  <a:pt x="80698" y="218025"/>
                </a:cubicBezTo>
                <a:cubicBezTo>
                  <a:pt x="69056" y="164403"/>
                  <a:pt x="4498" y="-1403"/>
                  <a:pt x="265" y="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4F15ED2D-7B55-43ED-8073-D9E747303265}"/>
              </a:ext>
            </a:extLst>
          </p:cNvPr>
          <p:cNvSpPr/>
          <p:nvPr/>
        </p:nvSpPr>
        <p:spPr>
          <a:xfrm>
            <a:off x="5722328" y="2401885"/>
            <a:ext cx="269146" cy="63987"/>
          </a:xfrm>
          <a:custGeom>
            <a:avLst/>
            <a:gdLst>
              <a:gd name="connsiteX0" fmla="*/ 610 w 269146"/>
              <a:gd name="connsiteY0" fmla="*/ 63503 h 63987"/>
              <a:gd name="connsiteX1" fmla="*/ 146660 w 269146"/>
              <a:gd name="connsiteY1" fmla="*/ 39690 h 63987"/>
              <a:gd name="connsiteX2" fmla="*/ 232385 w 269146"/>
              <a:gd name="connsiteY2" fmla="*/ 17465 h 63987"/>
              <a:gd name="connsiteX3" fmla="*/ 268897 w 269146"/>
              <a:gd name="connsiteY3" fmla="*/ 3 h 63987"/>
              <a:gd name="connsiteX4" fmla="*/ 216510 w 269146"/>
              <a:gd name="connsiteY4" fmla="*/ 15878 h 63987"/>
              <a:gd name="connsiteX5" fmla="*/ 99035 w 269146"/>
              <a:gd name="connsiteY5" fmla="*/ 52390 h 63987"/>
              <a:gd name="connsiteX6" fmla="*/ 610 w 269146"/>
              <a:gd name="connsiteY6" fmla="*/ 63503 h 63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9146" h="63987">
                <a:moveTo>
                  <a:pt x="610" y="63503"/>
                </a:moveTo>
                <a:cubicBezTo>
                  <a:pt x="8547" y="61386"/>
                  <a:pt x="108031" y="47363"/>
                  <a:pt x="146660" y="39690"/>
                </a:cubicBezTo>
                <a:cubicBezTo>
                  <a:pt x="185289" y="32017"/>
                  <a:pt x="212012" y="24079"/>
                  <a:pt x="232385" y="17465"/>
                </a:cubicBezTo>
                <a:cubicBezTo>
                  <a:pt x="252758" y="10850"/>
                  <a:pt x="271543" y="267"/>
                  <a:pt x="268897" y="3"/>
                </a:cubicBezTo>
                <a:cubicBezTo>
                  <a:pt x="266251" y="-261"/>
                  <a:pt x="216510" y="15878"/>
                  <a:pt x="216510" y="15878"/>
                </a:cubicBezTo>
                <a:cubicBezTo>
                  <a:pt x="188200" y="24609"/>
                  <a:pt x="133960" y="44188"/>
                  <a:pt x="99035" y="52390"/>
                </a:cubicBezTo>
                <a:cubicBezTo>
                  <a:pt x="64110" y="60592"/>
                  <a:pt x="-7327" y="65620"/>
                  <a:pt x="610" y="6350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00CF01E4-4A66-4DD7-B27A-CACC6AFAD20F}"/>
              </a:ext>
            </a:extLst>
          </p:cNvPr>
          <p:cNvSpPr/>
          <p:nvPr/>
        </p:nvSpPr>
        <p:spPr>
          <a:xfrm>
            <a:off x="5719639" y="2492082"/>
            <a:ext cx="287504" cy="74329"/>
          </a:xfrm>
          <a:custGeom>
            <a:avLst/>
            <a:gdLst>
              <a:gd name="connsiteX0" fmla="*/ 124 w 287504"/>
              <a:gd name="connsiteY0" fmla="*/ 73318 h 74329"/>
              <a:gd name="connsiteX1" fmla="*/ 136649 w 287504"/>
              <a:gd name="connsiteY1" fmla="*/ 60618 h 74329"/>
              <a:gd name="connsiteX2" fmla="*/ 216024 w 287504"/>
              <a:gd name="connsiteY2" fmla="*/ 39981 h 74329"/>
              <a:gd name="connsiteX3" fmla="*/ 287461 w 287504"/>
              <a:gd name="connsiteY3" fmla="*/ 293 h 74329"/>
              <a:gd name="connsiteX4" fmla="*/ 225549 w 287504"/>
              <a:gd name="connsiteY4" fmla="*/ 22518 h 74329"/>
              <a:gd name="connsiteX5" fmla="*/ 162049 w 287504"/>
              <a:gd name="connsiteY5" fmla="*/ 33631 h 74329"/>
              <a:gd name="connsiteX6" fmla="*/ 124 w 287504"/>
              <a:gd name="connsiteY6" fmla="*/ 73318 h 7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7504" h="74329">
                <a:moveTo>
                  <a:pt x="124" y="73318"/>
                </a:moveTo>
                <a:cubicBezTo>
                  <a:pt x="-4109" y="77816"/>
                  <a:pt x="100666" y="66174"/>
                  <a:pt x="136649" y="60618"/>
                </a:cubicBezTo>
                <a:cubicBezTo>
                  <a:pt x="172632" y="55062"/>
                  <a:pt x="190889" y="50035"/>
                  <a:pt x="216024" y="39981"/>
                </a:cubicBezTo>
                <a:cubicBezTo>
                  <a:pt x="241159" y="29927"/>
                  <a:pt x="285874" y="3203"/>
                  <a:pt x="287461" y="293"/>
                </a:cubicBezTo>
                <a:cubicBezTo>
                  <a:pt x="289048" y="-2617"/>
                  <a:pt x="246451" y="16962"/>
                  <a:pt x="225549" y="22518"/>
                </a:cubicBezTo>
                <a:cubicBezTo>
                  <a:pt x="204647" y="28074"/>
                  <a:pt x="196180" y="25693"/>
                  <a:pt x="162049" y="33631"/>
                </a:cubicBezTo>
                <a:cubicBezTo>
                  <a:pt x="127918" y="41569"/>
                  <a:pt x="4357" y="68820"/>
                  <a:pt x="124" y="7331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727F17F3-8891-4634-A2D1-F981335CDA86}"/>
              </a:ext>
            </a:extLst>
          </p:cNvPr>
          <p:cNvSpPr/>
          <p:nvPr/>
        </p:nvSpPr>
        <p:spPr>
          <a:xfrm>
            <a:off x="5732429" y="2461838"/>
            <a:ext cx="3928" cy="109276"/>
          </a:xfrm>
          <a:custGeom>
            <a:avLst/>
            <a:gdLst>
              <a:gd name="connsiteX0" fmla="*/ 1621 w 3928"/>
              <a:gd name="connsiteY0" fmla="*/ 375 h 109276"/>
              <a:gd name="connsiteX1" fmla="*/ 34 w 3928"/>
              <a:gd name="connsiteY1" fmla="*/ 106737 h 109276"/>
              <a:gd name="connsiteX2" fmla="*/ 3209 w 3928"/>
              <a:gd name="connsiteY2" fmla="*/ 71812 h 109276"/>
              <a:gd name="connsiteX3" fmla="*/ 1621 w 3928"/>
              <a:gd name="connsiteY3" fmla="*/ 375 h 109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28" h="109276">
                <a:moveTo>
                  <a:pt x="1621" y="375"/>
                </a:moveTo>
                <a:cubicBezTo>
                  <a:pt x="1092" y="6196"/>
                  <a:pt x="-231" y="94831"/>
                  <a:pt x="34" y="106737"/>
                </a:cubicBezTo>
                <a:cubicBezTo>
                  <a:pt x="299" y="118643"/>
                  <a:pt x="1092" y="85570"/>
                  <a:pt x="3209" y="71812"/>
                </a:cubicBezTo>
                <a:cubicBezTo>
                  <a:pt x="5326" y="58054"/>
                  <a:pt x="2150" y="-5446"/>
                  <a:pt x="1621" y="37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69FD6BA1-E651-412B-B04F-DDFF2022ADF5}"/>
              </a:ext>
            </a:extLst>
          </p:cNvPr>
          <p:cNvSpPr/>
          <p:nvPr/>
        </p:nvSpPr>
        <p:spPr>
          <a:xfrm>
            <a:off x="5704768" y="2446043"/>
            <a:ext cx="11894" cy="119445"/>
          </a:xfrm>
          <a:custGeom>
            <a:avLst/>
            <a:gdLst>
              <a:gd name="connsiteX0" fmla="*/ 707 w 11894"/>
              <a:gd name="connsiteY0" fmla="*/ 295 h 119445"/>
              <a:gd name="connsiteX1" fmla="*/ 2295 w 11894"/>
              <a:gd name="connsiteY1" fmla="*/ 116182 h 119445"/>
              <a:gd name="connsiteX2" fmla="*/ 11820 w 11894"/>
              <a:gd name="connsiteY2" fmla="*/ 82845 h 119445"/>
              <a:gd name="connsiteX3" fmla="*/ 707 w 11894"/>
              <a:gd name="connsiteY3" fmla="*/ 295 h 119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94" h="119445">
                <a:moveTo>
                  <a:pt x="707" y="295"/>
                </a:moveTo>
                <a:cubicBezTo>
                  <a:pt x="-880" y="5851"/>
                  <a:pt x="443" y="102424"/>
                  <a:pt x="2295" y="116182"/>
                </a:cubicBezTo>
                <a:cubicBezTo>
                  <a:pt x="4147" y="129940"/>
                  <a:pt x="10762" y="96603"/>
                  <a:pt x="11820" y="82845"/>
                </a:cubicBezTo>
                <a:cubicBezTo>
                  <a:pt x="12878" y="69087"/>
                  <a:pt x="2294" y="-5261"/>
                  <a:pt x="707" y="29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44843B79-ADCE-42BF-A068-581422BB6F06}"/>
              </a:ext>
            </a:extLst>
          </p:cNvPr>
          <p:cNvSpPr/>
          <p:nvPr/>
        </p:nvSpPr>
        <p:spPr>
          <a:xfrm>
            <a:off x="5722884" y="2405007"/>
            <a:ext cx="165196" cy="34029"/>
          </a:xfrm>
          <a:custGeom>
            <a:avLst/>
            <a:gdLst>
              <a:gd name="connsiteX0" fmla="*/ 54 w 165196"/>
              <a:gd name="connsiteY0" fmla="*/ 56 h 34029"/>
              <a:gd name="connsiteX1" fmla="*/ 71491 w 165196"/>
              <a:gd name="connsiteY1" fmla="*/ 25456 h 34029"/>
              <a:gd name="connsiteX2" fmla="*/ 165154 w 165196"/>
              <a:gd name="connsiteY2" fmla="*/ 27043 h 34029"/>
              <a:gd name="connsiteX3" fmla="*/ 82604 w 165196"/>
              <a:gd name="connsiteY3" fmla="*/ 33393 h 34029"/>
              <a:gd name="connsiteX4" fmla="*/ 54 w 165196"/>
              <a:gd name="connsiteY4" fmla="*/ 56 h 34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196" h="34029">
                <a:moveTo>
                  <a:pt x="54" y="56"/>
                </a:moveTo>
                <a:cubicBezTo>
                  <a:pt x="-1798" y="-1267"/>
                  <a:pt x="43974" y="20958"/>
                  <a:pt x="71491" y="25456"/>
                </a:cubicBezTo>
                <a:cubicBezTo>
                  <a:pt x="99008" y="29954"/>
                  <a:pt x="163302" y="25720"/>
                  <a:pt x="165154" y="27043"/>
                </a:cubicBezTo>
                <a:cubicBezTo>
                  <a:pt x="167006" y="28366"/>
                  <a:pt x="107475" y="36303"/>
                  <a:pt x="82604" y="33393"/>
                </a:cubicBezTo>
                <a:cubicBezTo>
                  <a:pt x="57733" y="30483"/>
                  <a:pt x="1906" y="1379"/>
                  <a:pt x="54" y="5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1EA6E107-24A0-4E29-88D0-79F96F77A2E8}"/>
              </a:ext>
            </a:extLst>
          </p:cNvPr>
          <p:cNvSpPr/>
          <p:nvPr/>
        </p:nvSpPr>
        <p:spPr>
          <a:xfrm>
            <a:off x="5697370" y="2393949"/>
            <a:ext cx="62746" cy="71442"/>
          </a:xfrm>
          <a:custGeom>
            <a:avLst/>
            <a:gdLst>
              <a:gd name="connsiteX0" fmla="*/ 20805 w 62746"/>
              <a:gd name="connsiteY0" fmla="*/ 1 h 71442"/>
              <a:gd name="connsiteX1" fmla="*/ 43030 w 62746"/>
              <a:gd name="connsiteY1" fmla="*/ 49214 h 71442"/>
              <a:gd name="connsiteX2" fmla="*/ 168 w 62746"/>
              <a:gd name="connsiteY2" fmla="*/ 71439 h 71442"/>
              <a:gd name="connsiteX3" fmla="*/ 62080 w 62746"/>
              <a:gd name="connsiteY3" fmla="*/ 50801 h 71442"/>
              <a:gd name="connsiteX4" fmla="*/ 20805 w 62746"/>
              <a:gd name="connsiteY4" fmla="*/ 1 h 71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746" h="71442">
                <a:moveTo>
                  <a:pt x="20805" y="1"/>
                </a:moveTo>
                <a:cubicBezTo>
                  <a:pt x="17630" y="-264"/>
                  <a:pt x="46469" y="37308"/>
                  <a:pt x="43030" y="49214"/>
                </a:cubicBezTo>
                <a:cubicBezTo>
                  <a:pt x="39591" y="61120"/>
                  <a:pt x="-3007" y="71175"/>
                  <a:pt x="168" y="71439"/>
                </a:cubicBezTo>
                <a:cubicBezTo>
                  <a:pt x="3343" y="71704"/>
                  <a:pt x="55466" y="58209"/>
                  <a:pt x="62080" y="50801"/>
                </a:cubicBezTo>
                <a:cubicBezTo>
                  <a:pt x="68694" y="43393"/>
                  <a:pt x="23980" y="266"/>
                  <a:pt x="20805" y="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EE0B210A-3163-4AC0-83C3-BCFEA39ECBC0}"/>
              </a:ext>
            </a:extLst>
          </p:cNvPr>
          <p:cNvSpPr/>
          <p:nvPr/>
        </p:nvSpPr>
        <p:spPr>
          <a:xfrm>
            <a:off x="5846194" y="2425690"/>
            <a:ext cx="154108" cy="39734"/>
          </a:xfrm>
          <a:custGeom>
            <a:avLst/>
            <a:gdLst>
              <a:gd name="connsiteX0" fmla="*/ 152969 w 154108"/>
              <a:gd name="connsiteY0" fmla="*/ 10 h 39734"/>
              <a:gd name="connsiteX1" fmla="*/ 72006 w 154108"/>
              <a:gd name="connsiteY1" fmla="*/ 25410 h 39734"/>
              <a:gd name="connsiteX2" fmla="*/ 569 w 154108"/>
              <a:gd name="connsiteY2" fmla="*/ 39698 h 39734"/>
              <a:gd name="connsiteX3" fmla="*/ 111694 w 154108"/>
              <a:gd name="connsiteY3" fmla="*/ 28585 h 39734"/>
              <a:gd name="connsiteX4" fmla="*/ 152969 w 154108"/>
              <a:gd name="connsiteY4" fmla="*/ 10 h 39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108" h="39734">
                <a:moveTo>
                  <a:pt x="152969" y="10"/>
                </a:moveTo>
                <a:cubicBezTo>
                  <a:pt x="146355" y="-519"/>
                  <a:pt x="97406" y="18795"/>
                  <a:pt x="72006" y="25410"/>
                </a:cubicBezTo>
                <a:cubicBezTo>
                  <a:pt x="46606" y="32025"/>
                  <a:pt x="-6045" y="39169"/>
                  <a:pt x="569" y="39698"/>
                </a:cubicBezTo>
                <a:cubicBezTo>
                  <a:pt x="7183" y="40227"/>
                  <a:pt x="87088" y="34935"/>
                  <a:pt x="111694" y="28585"/>
                </a:cubicBezTo>
                <a:cubicBezTo>
                  <a:pt x="136300" y="22235"/>
                  <a:pt x="159583" y="539"/>
                  <a:pt x="152969" y="1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AABB3D58-2C45-4EF4-9E4B-80F141BA7035}"/>
              </a:ext>
            </a:extLst>
          </p:cNvPr>
          <p:cNvSpPr/>
          <p:nvPr/>
        </p:nvSpPr>
        <p:spPr>
          <a:xfrm>
            <a:off x="5775325" y="2593975"/>
            <a:ext cx="225541" cy="43084"/>
          </a:xfrm>
          <a:custGeom>
            <a:avLst/>
            <a:gdLst>
              <a:gd name="connsiteX0" fmla="*/ 0 w 225541"/>
              <a:gd name="connsiteY0" fmla="*/ 0 h 43084"/>
              <a:gd name="connsiteX1" fmla="*/ 122238 w 225541"/>
              <a:gd name="connsiteY1" fmla="*/ 39688 h 43084"/>
              <a:gd name="connsiteX2" fmla="*/ 225425 w 225541"/>
              <a:gd name="connsiteY2" fmla="*/ 39688 h 43084"/>
              <a:gd name="connsiteX3" fmla="*/ 141288 w 225541"/>
              <a:gd name="connsiteY3" fmla="*/ 28575 h 43084"/>
              <a:gd name="connsiteX4" fmla="*/ 76200 w 225541"/>
              <a:gd name="connsiteY4" fmla="*/ 14288 h 43084"/>
              <a:gd name="connsiteX5" fmla="*/ 0 w 225541"/>
              <a:gd name="connsiteY5" fmla="*/ 0 h 43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541" h="43084">
                <a:moveTo>
                  <a:pt x="0" y="0"/>
                </a:moveTo>
                <a:cubicBezTo>
                  <a:pt x="42333" y="16536"/>
                  <a:pt x="84667" y="33073"/>
                  <a:pt x="122238" y="39688"/>
                </a:cubicBezTo>
                <a:cubicBezTo>
                  <a:pt x="159809" y="46303"/>
                  <a:pt x="222250" y="41540"/>
                  <a:pt x="225425" y="39688"/>
                </a:cubicBezTo>
                <a:cubicBezTo>
                  <a:pt x="228600" y="37836"/>
                  <a:pt x="166159" y="32808"/>
                  <a:pt x="141288" y="28575"/>
                </a:cubicBezTo>
                <a:cubicBezTo>
                  <a:pt x="116417" y="24342"/>
                  <a:pt x="76200" y="14288"/>
                  <a:pt x="76200" y="14288"/>
                </a:cubicBez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6909602F-930B-4F4D-8166-1B9DE6D0FE28}"/>
              </a:ext>
            </a:extLst>
          </p:cNvPr>
          <p:cNvSpPr/>
          <p:nvPr/>
        </p:nvSpPr>
        <p:spPr>
          <a:xfrm>
            <a:off x="5465580" y="2272512"/>
            <a:ext cx="257420" cy="124882"/>
          </a:xfrm>
          <a:custGeom>
            <a:avLst/>
            <a:gdLst>
              <a:gd name="connsiteX0" fmla="*/ 183 w 257420"/>
              <a:gd name="connsiteY0" fmla="*/ 788 h 124882"/>
              <a:gd name="connsiteX1" fmla="*/ 143058 w 257420"/>
              <a:gd name="connsiteY1" fmla="*/ 81751 h 124882"/>
              <a:gd name="connsiteX2" fmla="*/ 184333 w 257420"/>
              <a:gd name="connsiteY2" fmla="*/ 108738 h 124882"/>
              <a:gd name="connsiteX3" fmla="*/ 257358 w 257420"/>
              <a:gd name="connsiteY3" fmla="*/ 124613 h 124882"/>
              <a:gd name="connsiteX4" fmla="*/ 195445 w 257420"/>
              <a:gd name="connsiteY4" fmla="*/ 96038 h 124882"/>
              <a:gd name="connsiteX5" fmla="*/ 114483 w 257420"/>
              <a:gd name="connsiteY5" fmla="*/ 43651 h 124882"/>
              <a:gd name="connsiteX6" fmla="*/ 183 w 257420"/>
              <a:gd name="connsiteY6" fmla="*/ 788 h 124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420" h="124882">
                <a:moveTo>
                  <a:pt x="183" y="788"/>
                </a:moveTo>
                <a:cubicBezTo>
                  <a:pt x="4945" y="7138"/>
                  <a:pt x="112366" y="63759"/>
                  <a:pt x="143058" y="81751"/>
                </a:cubicBezTo>
                <a:cubicBezTo>
                  <a:pt x="173750" y="99743"/>
                  <a:pt x="165283" y="101594"/>
                  <a:pt x="184333" y="108738"/>
                </a:cubicBezTo>
                <a:cubicBezTo>
                  <a:pt x="203383" y="115882"/>
                  <a:pt x="255506" y="126730"/>
                  <a:pt x="257358" y="124613"/>
                </a:cubicBezTo>
                <a:cubicBezTo>
                  <a:pt x="259210" y="122496"/>
                  <a:pt x="219258" y="109532"/>
                  <a:pt x="195445" y="96038"/>
                </a:cubicBezTo>
                <a:cubicBezTo>
                  <a:pt x="171633" y="82544"/>
                  <a:pt x="144381" y="59261"/>
                  <a:pt x="114483" y="43651"/>
                </a:cubicBezTo>
                <a:cubicBezTo>
                  <a:pt x="84585" y="28041"/>
                  <a:pt x="-4579" y="-5562"/>
                  <a:pt x="183" y="78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C46301CA-8A3F-4ED9-B8DB-4E15A0787FB6}"/>
              </a:ext>
            </a:extLst>
          </p:cNvPr>
          <p:cNvSpPr/>
          <p:nvPr/>
        </p:nvSpPr>
        <p:spPr>
          <a:xfrm>
            <a:off x="5562587" y="2347899"/>
            <a:ext cx="80647" cy="105574"/>
          </a:xfrm>
          <a:custGeom>
            <a:avLst/>
            <a:gdLst>
              <a:gd name="connsiteX0" fmla="*/ 13 w 80647"/>
              <a:gd name="connsiteY0" fmla="*/ 14 h 105574"/>
              <a:gd name="connsiteX1" fmla="*/ 74626 w 80647"/>
              <a:gd name="connsiteY1" fmla="*/ 44464 h 105574"/>
              <a:gd name="connsiteX2" fmla="*/ 76213 w 80647"/>
              <a:gd name="connsiteY2" fmla="*/ 79389 h 105574"/>
              <a:gd name="connsiteX3" fmla="*/ 76213 w 80647"/>
              <a:gd name="connsiteY3" fmla="*/ 104789 h 105574"/>
              <a:gd name="connsiteX4" fmla="*/ 68276 w 80647"/>
              <a:gd name="connsiteY4" fmla="*/ 49226 h 105574"/>
              <a:gd name="connsiteX5" fmla="*/ 13 w 80647"/>
              <a:gd name="connsiteY5" fmla="*/ 14 h 105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647" h="105574">
                <a:moveTo>
                  <a:pt x="13" y="14"/>
                </a:moveTo>
                <a:cubicBezTo>
                  <a:pt x="1071" y="-780"/>
                  <a:pt x="61926" y="31235"/>
                  <a:pt x="74626" y="44464"/>
                </a:cubicBezTo>
                <a:cubicBezTo>
                  <a:pt x="87326" y="57693"/>
                  <a:pt x="75949" y="69335"/>
                  <a:pt x="76213" y="79389"/>
                </a:cubicBezTo>
                <a:cubicBezTo>
                  <a:pt x="76477" y="89443"/>
                  <a:pt x="77536" y="109816"/>
                  <a:pt x="76213" y="104789"/>
                </a:cubicBezTo>
                <a:cubicBezTo>
                  <a:pt x="74890" y="99762"/>
                  <a:pt x="77801" y="64572"/>
                  <a:pt x="68276" y="49226"/>
                </a:cubicBezTo>
                <a:cubicBezTo>
                  <a:pt x="58751" y="33880"/>
                  <a:pt x="-1045" y="808"/>
                  <a:pt x="13" y="1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21A2F581-F7F1-4602-8AA5-950B01DB2AF0}"/>
              </a:ext>
            </a:extLst>
          </p:cNvPr>
          <p:cNvSpPr/>
          <p:nvPr/>
        </p:nvSpPr>
        <p:spPr>
          <a:xfrm>
            <a:off x="5630844" y="2374891"/>
            <a:ext cx="90523" cy="211560"/>
          </a:xfrm>
          <a:custGeom>
            <a:avLst/>
            <a:gdLst>
              <a:gd name="connsiteX0" fmla="*/ 19 w 90523"/>
              <a:gd name="connsiteY0" fmla="*/ 9 h 211560"/>
              <a:gd name="connsiteX1" fmla="*/ 76219 w 90523"/>
              <a:gd name="connsiteY1" fmla="*/ 44459 h 211560"/>
              <a:gd name="connsiteX2" fmla="*/ 60344 w 90523"/>
              <a:gd name="connsiteY2" fmla="*/ 57159 h 211560"/>
              <a:gd name="connsiteX3" fmla="*/ 52406 w 90523"/>
              <a:gd name="connsiteY3" fmla="*/ 103197 h 211560"/>
              <a:gd name="connsiteX4" fmla="*/ 52406 w 90523"/>
              <a:gd name="connsiteY4" fmla="*/ 171459 h 211560"/>
              <a:gd name="connsiteX5" fmla="*/ 90506 w 90523"/>
              <a:gd name="connsiteY5" fmla="*/ 211147 h 211560"/>
              <a:gd name="connsiteX6" fmla="*/ 57169 w 90523"/>
              <a:gd name="connsiteY6" fmla="*/ 188922 h 211560"/>
              <a:gd name="connsiteX7" fmla="*/ 46056 w 90523"/>
              <a:gd name="connsiteY7" fmla="*/ 138122 h 211560"/>
              <a:gd name="connsiteX8" fmla="*/ 68281 w 90523"/>
              <a:gd name="connsiteY8" fmla="*/ 41284 h 211560"/>
              <a:gd name="connsiteX9" fmla="*/ 19 w 90523"/>
              <a:gd name="connsiteY9" fmla="*/ 9 h 21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523" h="211560">
                <a:moveTo>
                  <a:pt x="19" y="9"/>
                </a:moveTo>
                <a:cubicBezTo>
                  <a:pt x="1342" y="538"/>
                  <a:pt x="66165" y="34934"/>
                  <a:pt x="76219" y="44459"/>
                </a:cubicBezTo>
                <a:cubicBezTo>
                  <a:pt x="86273" y="53984"/>
                  <a:pt x="64313" y="47369"/>
                  <a:pt x="60344" y="57159"/>
                </a:cubicBezTo>
                <a:cubicBezTo>
                  <a:pt x="56375" y="66949"/>
                  <a:pt x="53729" y="84147"/>
                  <a:pt x="52406" y="103197"/>
                </a:cubicBezTo>
                <a:cubicBezTo>
                  <a:pt x="51083" y="122247"/>
                  <a:pt x="46056" y="153467"/>
                  <a:pt x="52406" y="171459"/>
                </a:cubicBezTo>
                <a:cubicBezTo>
                  <a:pt x="58756" y="189451"/>
                  <a:pt x="89712" y="208237"/>
                  <a:pt x="90506" y="211147"/>
                </a:cubicBezTo>
                <a:cubicBezTo>
                  <a:pt x="91300" y="214057"/>
                  <a:pt x="64577" y="201093"/>
                  <a:pt x="57169" y="188922"/>
                </a:cubicBezTo>
                <a:cubicBezTo>
                  <a:pt x="49761" y="176751"/>
                  <a:pt x="44204" y="162728"/>
                  <a:pt x="46056" y="138122"/>
                </a:cubicBezTo>
                <a:cubicBezTo>
                  <a:pt x="47908" y="113516"/>
                  <a:pt x="71191" y="61657"/>
                  <a:pt x="68281" y="41284"/>
                </a:cubicBezTo>
                <a:cubicBezTo>
                  <a:pt x="65371" y="20911"/>
                  <a:pt x="-1304" y="-520"/>
                  <a:pt x="19" y="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7AE7C3C3-832B-4EBD-804D-6F4B22EC20B4}"/>
              </a:ext>
            </a:extLst>
          </p:cNvPr>
          <p:cNvSpPr/>
          <p:nvPr/>
        </p:nvSpPr>
        <p:spPr>
          <a:xfrm>
            <a:off x="5597503" y="2406637"/>
            <a:ext cx="63591" cy="187771"/>
          </a:xfrm>
          <a:custGeom>
            <a:avLst/>
            <a:gdLst>
              <a:gd name="connsiteX0" fmla="*/ 63522 w 63591"/>
              <a:gd name="connsiteY0" fmla="*/ 13 h 187771"/>
              <a:gd name="connsiteX1" fmla="*/ 44472 w 63591"/>
              <a:gd name="connsiteY1" fmla="*/ 131776 h 187771"/>
              <a:gd name="connsiteX2" fmla="*/ 42885 w 63591"/>
              <a:gd name="connsiteY2" fmla="*/ 150826 h 187771"/>
              <a:gd name="connsiteX3" fmla="*/ 22 w 63591"/>
              <a:gd name="connsiteY3" fmla="*/ 187338 h 187771"/>
              <a:gd name="connsiteX4" fmla="*/ 49235 w 63591"/>
              <a:gd name="connsiteY4" fmla="*/ 123838 h 187771"/>
              <a:gd name="connsiteX5" fmla="*/ 63522 w 63591"/>
              <a:gd name="connsiteY5" fmla="*/ 13 h 187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591" h="187771">
                <a:moveTo>
                  <a:pt x="63522" y="13"/>
                </a:moveTo>
                <a:cubicBezTo>
                  <a:pt x="62728" y="1336"/>
                  <a:pt x="47911" y="106641"/>
                  <a:pt x="44472" y="131776"/>
                </a:cubicBezTo>
                <a:cubicBezTo>
                  <a:pt x="41032" y="156912"/>
                  <a:pt x="50293" y="141566"/>
                  <a:pt x="42885" y="150826"/>
                </a:cubicBezTo>
                <a:cubicBezTo>
                  <a:pt x="35477" y="160086"/>
                  <a:pt x="-1036" y="191836"/>
                  <a:pt x="22" y="187338"/>
                </a:cubicBezTo>
                <a:cubicBezTo>
                  <a:pt x="1080" y="182840"/>
                  <a:pt x="40239" y="154530"/>
                  <a:pt x="49235" y="123838"/>
                </a:cubicBezTo>
                <a:cubicBezTo>
                  <a:pt x="58231" y="93146"/>
                  <a:pt x="64316" y="-1310"/>
                  <a:pt x="63522" y="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A90177C2-3172-4F82-8A38-E0693D5B3306}"/>
              </a:ext>
            </a:extLst>
          </p:cNvPr>
          <p:cNvSpPr/>
          <p:nvPr/>
        </p:nvSpPr>
        <p:spPr>
          <a:xfrm>
            <a:off x="5602270" y="2524092"/>
            <a:ext cx="76322" cy="152642"/>
          </a:xfrm>
          <a:custGeom>
            <a:avLst/>
            <a:gdLst>
              <a:gd name="connsiteX0" fmla="*/ 76218 w 76322"/>
              <a:gd name="connsiteY0" fmla="*/ 33 h 152642"/>
              <a:gd name="connsiteX1" fmla="*/ 63518 w 76322"/>
              <a:gd name="connsiteY1" fmla="*/ 85758 h 152642"/>
              <a:gd name="connsiteX2" fmla="*/ 61930 w 76322"/>
              <a:gd name="connsiteY2" fmla="*/ 98458 h 152642"/>
              <a:gd name="connsiteX3" fmla="*/ 18 w 76322"/>
              <a:gd name="connsiteY3" fmla="*/ 152433 h 152642"/>
              <a:gd name="connsiteX4" fmla="*/ 55580 w 76322"/>
              <a:gd name="connsiteY4" fmla="*/ 76233 h 152642"/>
              <a:gd name="connsiteX5" fmla="*/ 76218 w 76322"/>
              <a:gd name="connsiteY5" fmla="*/ 33 h 15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322" h="152642">
                <a:moveTo>
                  <a:pt x="76218" y="33"/>
                </a:moveTo>
                <a:cubicBezTo>
                  <a:pt x="77541" y="1620"/>
                  <a:pt x="65899" y="69354"/>
                  <a:pt x="63518" y="85758"/>
                </a:cubicBezTo>
                <a:cubicBezTo>
                  <a:pt x="61137" y="102162"/>
                  <a:pt x="72513" y="87346"/>
                  <a:pt x="61930" y="98458"/>
                </a:cubicBezTo>
                <a:cubicBezTo>
                  <a:pt x="51347" y="109570"/>
                  <a:pt x="1076" y="156137"/>
                  <a:pt x="18" y="152433"/>
                </a:cubicBezTo>
                <a:cubicBezTo>
                  <a:pt x="-1040" y="148729"/>
                  <a:pt x="43938" y="98458"/>
                  <a:pt x="55580" y="76233"/>
                </a:cubicBezTo>
                <a:cubicBezTo>
                  <a:pt x="67222" y="54008"/>
                  <a:pt x="74895" y="-1554"/>
                  <a:pt x="76218" y="3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25FDBCCF-0718-47C7-A57E-C8C0094F7D9D}"/>
              </a:ext>
            </a:extLst>
          </p:cNvPr>
          <p:cNvSpPr/>
          <p:nvPr/>
        </p:nvSpPr>
        <p:spPr>
          <a:xfrm>
            <a:off x="5643500" y="2573311"/>
            <a:ext cx="90619" cy="62017"/>
          </a:xfrm>
          <a:custGeom>
            <a:avLst/>
            <a:gdLst>
              <a:gd name="connsiteX0" fmla="*/ 90550 w 90619"/>
              <a:gd name="connsiteY0" fmla="*/ 27 h 62017"/>
              <a:gd name="connsiteX1" fmla="*/ 50863 w 90619"/>
              <a:gd name="connsiteY1" fmla="*/ 42889 h 62017"/>
              <a:gd name="connsiteX2" fmla="*/ 63 w 90619"/>
              <a:gd name="connsiteY2" fmla="*/ 61939 h 62017"/>
              <a:gd name="connsiteX3" fmla="*/ 41338 w 90619"/>
              <a:gd name="connsiteY3" fmla="*/ 36539 h 62017"/>
              <a:gd name="connsiteX4" fmla="*/ 90550 w 90619"/>
              <a:gd name="connsiteY4" fmla="*/ 27 h 62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619" h="62017">
                <a:moveTo>
                  <a:pt x="90550" y="27"/>
                </a:moveTo>
                <a:cubicBezTo>
                  <a:pt x="92138" y="1085"/>
                  <a:pt x="65944" y="32570"/>
                  <a:pt x="50863" y="42889"/>
                </a:cubicBezTo>
                <a:cubicBezTo>
                  <a:pt x="35782" y="53208"/>
                  <a:pt x="1651" y="62997"/>
                  <a:pt x="63" y="61939"/>
                </a:cubicBezTo>
                <a:cubicBezTo>
                  <a:pt x="-1525" y="60881"/>
                  <a:pt x="27050" y="44212"/>
                  <a:pt x="41338" y="36539"/>
                </a:cubicBezTo>
                <a:cubicBezTo>
                  <a:pt x="55625" y="28866"/>
                  <a:pt x="88962" y="-1031"/>
                  <a:pt x="90550" y="2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BC38AB72-955D-4FC2-A0FD-BD3A0767C527}"/>
              </a:ext>
            </a:extLst>
          </p:cNvPr>
          <p:cNvSpPr/>
          <p:nvPr/>
        </p:nvSpPr>
        <p:spPr>
          <a:xfrm>
            <a:off x="5545120" y="2364924"/>
            <a:ext cx="66610" cy="228350"/>
          </a:xfrm>
          <a:custGeom>
            <a:avLst/>
            <a:gdLst>
              <a:gd name="connsiteX0" fmla="*/ 27005 w 66610"/>
              <a:gd name="connsiteY0" fmla="*/ 451 h 228350"/>
              <a:gd name="connsiteX1" fmla="*/ 63518 w 66610"/>
              <a:gd name="connsiteY1" fmla="*/ 65539 h 228350"/>
              <a:gd name="connsiteX2" fmla="*/ 63518 w 66610"/>
              <a:gd name="connsiteY2" fmla="*/ 141739 h 228350"/>
              <a:gd name="connsiteX3" fmla="*/ 53993 w 66610"/>
              <a:gd name="connsiteY3" fmla="*/ 192539 h 228350"/>
              <a:gd name="connsiteX4" fmla="*/ 18 w 66610"/>
              <a:gd name="connsiteY4" fmla="*/ 227464 h 228350"/>
              <a:gd name="connsiteX5" fmla="*/ 60343 w 66610"/>
              <a:gd name="connsiteY5" fmla="*/ 156026 h 228350"/>
              <a:gd name="connsiteX6" fmla="*/ 60343 w 66610"/>
              <a:gd name="connsiteY6" fmla="*/ 98876 h 228350"/>
              <a:gd name="connsiteX7" fmla="*/ 27005 w 66610"/>
              <a:gd name="connsiteY7" fmla="*/ 451 h 22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610" h="228350">
                <a:moveTo>
                  <a:pt x="27005" y="451"/>
                </a:moveTo>
                <a:cubicBezTo>
                  <a:pt x="27534" y="-5105"/>
                  <a:pt x="57433" y="41991"/>
                  <a:pt x="63518" y="65539"/>
                </a:cubicBezTo>
                <a:cubicBezTo>
                  <a:pt x="69603" y="89087"/>
                  <a:pt x="65105" y="120572"/>
                  <a:pt x="63518" y="141739"/>
                </a:cubicBezTo>
                <a:cubicBezTo>
                  <a:pt x="61931" y="162906"/>
                  <a:pt x="64576" y="178252"/>
                  <a:pt x="53993" y="192539"/>
                </a:cubicBezTo>
                <a:cubicBezTo>
                  <a:pt x="43410" y="206827"/>
                  <a:pt x="-1040" y="233550"/>
                  <a:pt x="18" y="227464"/>
                </a:cubicBezTo>
                <a:cubicBezTo>
                  <a:pt x="1076" y="221379"/>
                  <a:pt x="50289" y="177457"/>
                  <a:pt x="60343" y="156026"/>
                </a:cubicBezTo>
                <a:cubicBezTo>
                  <a:pt x="70397" y="134595"/>
                  <a:pt x="61401" y="118455"/>
                  <a:pt x="60343" y="98876"/>
                </a:cubicBezTo>
                <a:cubicBezTo>
                  <a:pt x="59285" y="79297"/>
                  <a:pt x="26476" y="6007"/>
                  <a:pt x="27005" y="45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8BDC6D38-1F7D-457E-8BB2-2405A9DF9C0D}"/>
              </a:ext>
            </a:extLst>
          </p:cNvPr>
          <p:cNvSpPr/>
          <p:nvPr/>
        </p:nvSpPr>
        <p:spPr>
          <a:xfrm>
            <a:off x="5525877" y="2353558"/>
            <a:ext cx="55773" cy="241584"/>
          </a:xfrm>
          <a:custGeom>
            <a:avLst/>
            <a:gdLst>
              <a:gd name="connsiteX0" fmla="*/ 4973 w 55773"/>
              <a:gd name="connsiteY0" fmla="*/ 240417 h 241584"/>
              <a:gd name="connsiteX1" fmla="*/ 211 w 55773"/>
              <a:gd name="connsiteY1" fmla="*/ 16580 h 241584"/>
              <a:gd name="connsiteX2" fmla="*/ 12911 w 55773"/>
              <a:gd name="connsiteY2" fmla="*/ 16580 h 241584"/>
              <a:gd name="connsiteX3" fmla="*/ 55773 w 55773"/>
              <a:gd name="connsiteY3" fmla="*/ 14992 h 241584"/>
              <a:gd name="connsiteX4" fmla="*/ 12911 w 55773"/>
              <a:gd name="connsiteY4" fmla="*/ 26105 h 241584"/>
              <a:gd name="connsiteX5" fmla="*/ 4973 w 55773"/>
              <a:gd name="connsiteY5" fmla="*/ 102305 h 241584"/>
              <a:gd name="connsiteX6" fmla="*/ 4973 w 55773"/>
              <a:gd name="connsiteY6" fmla="*/ 240417 h 241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773" h="241584">
                <a:moveTo>
                  <a:pt x="4973" y="240417"/>
                </a:moveTo>
                <a:cubicBezTo>
                  <a:pt x="4179" y="226130"/>
                  <a:pt x="-1112" y="53886"/>
                  <a:pt x="211" y="16580"/>
                </a:cubicBezTo>
                <a:cubicBezTo>
                  <a:pt x="1534" y="-20726"/>
                  <a:pt x="12911" y="16580"/>
                  <a:pt x="12911" y="16580"/>
                </a:cubicBezTo>
                <a:cubicBezTo>
                  <a:pt x="22171" y="16315"/>
                  <a:pt x="55773" y="13405"/>
                  <a:pt x="55773" y="14992"/>
                </a:cubicBezTo>
                <a:cubicBezTo>
                  <a:pt x="55773" y="16579"/>
                  <a:pt x="21378" y="11553"/>
                  <a:pt x="12911" y="26105"/>
                </a:cubicBezTo>
                <a:cubicBezTo>
                  <a:pt x="4444" y="40657"/>
                  <a:pt x="4973" y="70820"/>
                  <a:pt x="4973" y="102305"/>
                </a:cubicBezTo>
                <a:cubicBezTo>
                  <a:pt x="4973" y="133790"/>
                  <a:pt x="5767" y="254704"/>
                  <a:pt x="4973" y="24041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051B8F01-809F-47AC-B8CC-141ED5B34401}"/>
              </a:ext>
            </a:extLst>
          </p:cNvPr>
          <p:cNvSpPr/>
          <p:nvPr/>
        </p:nvSpPr>
        <p:spPr>
          <a:xfrm>
            <a:off x="5537189" y="2378044"/>
            <a:ext cx="32651" cy="211170"/>
          </a:xfrm>
          <a:custGeom>
            <a:avLst/>
            <a:gdLst>
              <a:gd name="connsiteX0" fmla="*/ 11 w 32651"/>
              <a:gd name="connsiteY0" fmla="*/ 31 h 211170"/>
              <a:gd name="connsiteX1" fmla="*/ 30174 w 32651"/>
              <a:gd name="connsiteY1" fmla="*/ 63531 h 211170"/>
              <a:gd name="connsiteX2" fmla="*/ 30174 w 32651"/>
              <a:gd name="connsiteY2" fmla="*/ 152431 h 211170"/>
              <a:gd name="connsiteX3" fmla="*/ 25411 w 32651"/>
              <a:gd name="connsiteY3" fmla="*/ 168306 h 211170"/>
              <a:gd name="connsiteX4" fmla="*/ 11 w 32651"/>
              <a:gd name="connsiteY4" fmla="*/ 211169 h 211170"/>
              <a:gd name="connsiteX5" fmla="*/ 22236 w 32651"/>
              <a:gd name="connsiteY5" fmla="*/ 169894 h 211170"/>
              <a:gd name="connsiteX6" fmla="*/ 30174 w 32651"/>
              <a:gd name="connsiteY6" fmla="*/ 127031 h 211170"/>
              <a:gd name="connsiteX7" fmla="*/ 31761 w 32651"/>
              <a:gd name="connsiteY7" fmla="*/ 55594 h 211170"/>
              <a:gd name="connsiteX8" fmla="*/ 11 w 32651"/>
              <a:gd name="connsiteY8" fmla="*/ 31 h 211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651" h="211170">
                <a:moveTo>
                  <a:pt x="11" y="31"/>
                </a:moveTo>
                <a:cubicBezTo>
                  <a:pt x="-253" y="1354"/>
                  <a:pt x="25147" y="38131"/>
                  <a:pt x="30174" y="63531"/>
                </a:cubicBezTo>
                <a:cubicBezTo>
                  <a:pt x="35201" y="88931"/>
                  <a:pt x="30968" y="134969"/>
                  <a:pt x="30174" y="152431"/>
                </a:cubicBezTo>
                <a:cubicBezTo>
                  <a:pt x="29380" y="169893"/>
                  <a:pt x="30438" y="158516"/>
                  <a:pt x="25411" y="168306"/>
                </a:cubicBezTo>
                <a:cubicBezTo>
                  <a:pt x="20384" y="178096"/>
                  <a:pt x="540" y="210904"/>
                  <a:pt x="11" y="211169"/>
                </a:cubicBezTo>
                <a:cubicBezTo>
                  <a:pt x="-518" y="211434"/>
                  <a:pt x="17209" y="183917"/>
                  <a:pt x="22236" y="169894"/>
                </a:cubicBezTo>
                <a:cubicBezTo>
                  <a:pt x="27263" y="155871"/>
                  <a:pt x="28587" y="146081"/>
                  <a:pt x="30174" y="127031"/>
                </a:cubicBezTo>
                <a:cubicBezTo>
                  <a:pt x="31761" y="107981"/>
                  <a:pt x="33878" y="71733"/>
                  <a:pt x="31761" y="55594"/>
                </a:cubicBezTo>
                <a:cubicBezTo>
                  <a:pt x="29644" y="39455"/>
                  <a:pt x="275" y="-1292"/>
                  <a:pt x="11" y="3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FB00E79B-0EE6-4FF9-8C6E-0C5E1606A5FC}"/>
              </a:ext>
            </a:extLst>
          </p:cNvPr>
          <p:cNvSpPr/>
          <p:nvPr/>
        </p:nvSpPr>
        <p:spPr>
          <a:xfrm>
            <a:off x="5124570" y="2251365"/>
            <a:ext cx="363517" cy="63815"/>
          </a:xfrm>
          <a:custGeom>
            <a:avLst/>
            <a:gdLst>
              <a:gd name="connsiteX0" fmla="*/ 1468 w 363517"/>
              <a:gd name="connsiteY0" fmla="*/ 63210 h 63815"/>
              <a:gd name="connsiteX1" fmla="*/ 145930 w 363517"/>
              <a:gd name="connsiteY1" fmla="*/ 4473 h 63815"/>
              <a:gd name="connsiteX2" fmla="*/ 287218 w 363517"/>
              <a:gd name="connsiteY2" fmla="*/ 6060 h 63815"/>
              <a:gd name="connsiteX3" fmla="*/ 363418 w 363517"/>
              <a:gd name="connsiteY3" fmla="*/ 21935 h 63815"/>
              <a:gd name="connsiteX4" fmla="*/ 304680 w 363517"/>
              <a:gd name="connsiteY4" fmla="*/ 20348 h 63815"/>
              <a:gd name="connsiteX5" fmla="*/ 204668 w 363517"/>
              <a:gd name="connsiteY5" fmla="*/ 18760 h 63815"/>
              <a:gd name="connsiteX6" fmla="*/ 79255 w 363517"/>
              <a:gd name="connsiteY6" fmla="*/ 34635 h 63815"/>
              <a:gd name="connsiteX7" fmla="*/ 1468 w 363517"/>
              <a:gd name="connsiteY7" fmla="*/ 63210 h 63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3517" h="63815">
                <a:moveTo>
                  <a:pt x="1468" y="63210"/>
                </a:moveTo>
                <a:cubicBezTo>
                  <a:pt x="12580" y="58183"/>
                  <a:pt x="98305" y="13998"/>
                  <a:pt x="145930" y="4473"/>
                </a:cubicBezTo>
                <a:cubicBezTo>
                  <a:pt x="193555" y="-5052"/>
                  <a:pt x="250970" y="3150"/>
                  <a:pt x="287218" y="6060"/>
                </a:cubicBezTo>
                <a:cubicBezTo>
                  <a:pt x="323466" y="8970"/>
                  <a:pt x="360508" y="19554"/>
                  <a:pt x="363418" y="21935"/>
                </a:cubicBezTo>
                <a:cubicBezTo>
                  <a:pt x="366328" y="24316"/>
                  <a:pt x="304680" y="20348"/>
                  <a:pt x="304680" y="20348"/>
                </a:cubicBezTo>
                <a:cubicBezTo>
                  <a:pt x="278222" y="19819"/>
                  <a:pt x="242239" y="16379"/>
                  <a:pt x="204668" y="18760"/>
                </a:cubicBezTo>
                <a:cubicBezTo>
                  <a:pt x="167097" y="21141"/>
                  <a:pt x="113651" y="28814"/>
                  <a:pt x="79255" y="34635"/>
                </a:cubicBezTo>
                <a:cubicBezTo>
                  <a:pt x="44859" y="40456"/>
                  <a:pt x="-9644" y="68237"/>
                  <a:pt x="1468" y="6321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AA41F064-CAEB-4B87-A4AE-26E78DC97056}"/>
              </a:ext>
            </a:extLst>
          </p:cNvPr>
          <p:cNvSpPr/>
          <p:nvPr/>
        </p:nvSpPr>
        <p:spPr>
          <a:xfrm>
            <a:off x="5219008" y="2609748"/>
            <a:ext cx="350734" cy="125542"/>
          </a:xfrm>
          <a:custGeom>
            <a:avLst/>
            <a:gdLst>
              <a:gd name="connsiteX0" fmla="*/ 349942 w 350734"/>
              <a:gd name="connsiteY0" fmla="*/ 102 h 125542"/>
              <a:gd name="connsiteX1" fmla="*/ 300730 w 350734"/>
              <a:gd name="connsiteY1" fmla="*/ 71540 h 125542"/>
              <a:gd name="connsiteX2" fmla="*/ 270567 w 350734"/>
              <a:gd name="connsiteY2" fmla="*/ 87415 h 125542"/>
              <a:gd name="connsiteX3" fmla="*/ 232467 w 350734"/>
              <a:gd name="connsiteY3" fmla="*/ 109640 h 125542"/>
              <a:gd name="connsiteX4" fmla="*/ 692 w 350734"/>
              <a:gd name="connsiteY4" fmla="*/ 125515 h 125542"/>
              <a:gd name="connsiteX5" fmla="*/ 164205 w 350734"/>
              <a:gd name="connsiteY5" fmla="*/ 112815 h 125542"/>
              <a:gd name="connsiteX6" fmla="*/ 257867 w 350734"/>
              <a:gd name="connsiteY6" fmla="*/ 89002 h 125542"/>
              <a:gd name="connsiteX7" fmla="*/ 349942 w 350734"/>
              <a:gd name="connsiteY7" fmla="*/ 102 h 125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0734" h="125542">
                <a:moveTo>
                  <a:pt x="349942" y="102"/>
                </a:moveTo>
                <a:cubicBezTo>
                  <a:pt x="357086" y="-2808"/>
                  <a:pt x="313959" y="56988"/>
                  <a:pt x="300730" y="71540"/>
                </a:cubicBezTo>
                <a:cubicBezTo>
                  <a:pt x="287501" y="86092"/>
                  <a:pt x="281944" y="81065"/>
                  <a:pt x="270567" y="87415"/>
                </a:cubicBezTo>
                <a:cubicBezTo>
                  <a:pt x="259190" y="93765"/>
                  <a:pt x="277446" y="103290"/>
                  <a:pt x="232467" y="109640"/>
                </a:cubicBezTo>
                <a:cubicBezTo>
                  <a:pt x="187488" y="115990"/>
                  <a:pt x="12069" y="124986"/>
                  <a:pt x="692" y="125515"/>
                </a:cubicBezTo>
                <a:cubicBezTo>
                  <a:pt x="-10685" y="126044"/>
                  <a:pt x="121342" y="118901"/>
                  <a:pt x="164205" y="112815"/>
                </a:cubicBezTo>
                <a:cubicBezTo>
                  <a:pt x="207067" y="106730"/>
                  <a:pt x="227969" y="104877"/>
                  <a:pt x="257867" y="89002"/>
                </a:cubicBezTo>
                <a:cubicBezTo>
                  <a:pt x="287765" y="73127"/>
                  <a:pt x="342798" y="3012"/>
                  <a:pt x="349942" y="10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0B9B2520-F1CE-4B5D-A407-E83722A54BB4}"/>
              </a:ext>
            </a:extLst>
          </p:cNvPr>
          <p:cNvSpPr/>
          <p:nvPr/>
        </p:nvSpPr>
        <p:spPr>
          <a:xfrm>
            <a:off x="5424394" y="2284082"/>
            <a:ext cx="113327" cy="69945"/>
          </a:xfrm>
          <a:custGeom>
            <a:avLst/>
            <a:gdLst>
              <a:gd name="connsiteX0" fmla="*/ 94 w 113327"/>
              <a:gd name="connsiteY0" fmla="*/ 331 h 69945"/>
              <a:gd name="connsiteX1" fmla="*/ 108044 w 113327"/>
              <a:gd name="connsiteY1" fmla="*/ 68593 h 69945"/>
              <a:gd name="connsiteX2" fmla="*/ 88994 w 113327"/>
              <a:gd name="connsiteY2" fmla="*/ 43193 h 69945"/>
              <a:gd name="connsiteX3" fmla="*/ 94 w 113327"/>
              <a:gd name="connsiteY3" fmla="*/ 331 h 69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327" h="69945">
                <a:moveTo>
                  <a:pt x="94" y="331"/>
                </a:moveTo>
                <a:cubicBezTo>
                  <a:pt x="3269" y="4564"/>
                  <a:pt x="93227" y="61449"/>
                  <a:pt x="108044" y="68593"/>
                </a:cubicBezTo>
                <a:cubicBezTo>
                  <a:pt x="122861" y="75737"/>
                  <a:pt x="103281" y="52718"/>
                  <a:pt x="88994" y="43193"/>
                </a:cubicBezTo>
                <a:cubicBezTo>
                  <a:pt x="74707" y="33668"/>
                  <a:pt x="-3081" y="-3902"/>
                  <a:pt x="94" y="33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68B5496E-E998-4705-ACE1-159920EEE97B}"/>
              </a:ext>
            </a:extLst>
          </p:cNvPr>
          <p:cNvSpPr/>
          <p:nvPr/>
        </p:nvSpPr>
        <p:spPr>
          <a:xfrm>
            <a:off x="5419725" y="2285917"/>
            <a:ext cx="52510" cy="320820"/>
          </a:xfrm>
          <a:custGeom>
            <a:avLst/>
            <a:gdLst>
              <a:gd name="connsiteX0" fmla="*/ 0 w 52510"/>
              <a:gd name="connsiteY0" fmla="*/ 83 h 320820"/>
              <a:gd name="connsiteX1" fmla="*/ 39688 w 52510"/>
              <a:gd name="connsiteY1" fmla="*/ 68346 h 320820"/>
              <a:gd name="connsiteX2" fmla="*/ 44450 w 52510"/>
              <a:gd name="connsiteY2" fmla="*/ 120733 h 320820"/>
              <a:gd name="connsiteX3" fmla="*/ 46038 w 52510"/>
              <a:gd name="connsiteY3" fmla="*/ 320758 h 320820"/>
              <a:gd name="connsiteX4" fmla="*/ 52388 w 52510"/>
              <a:gd name="connsiteY4" fmla="*/ 141371 h 320820"/>
              <a:gd name="connsiteX5" fmla="*/ 39688 w 52510"/>
              <a:gd name="connsiteY5" fmla="*/ 55646 h 320820"/>
              <a:gd name="connsiteX6" fmla="*/ 0 w 52510"/>
              <a:gd name="connsiteY6" fmla="*/ 83 h 320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510" h="320820">
                <a:moveTo>
                  <a:pt x="0" y="83"/>
                </a:moveTo>
                <a:cubicBezTo>
                  <a:pt x="0" y="2200"/>
                  <a:pt x="32280" y="48238"/>
                  <a:pt x="39688" y="68346"/>
                </a:cubicBezTo>
                <a:cubicBezTo>
                  <a:pt x="47096" y="88454"/>
                  <a:pt x="43392" y="78664"/>
                  <a:pt x="44450" y="120733"/>
                </a:cubicBezTo>
                <a:cubicBezTo>
                  <a:pt x="45508" y="162802"/>
                  <a:pt x="44715" y="317318"/>
                  <a:pt x="46038" y="320758"/>
                </a:cubicBezTo>
                <a:cubicBezTo>
                  <a:pt x="47361" y="324198"/>
                  <a:pt x="53446" y="185556"/>
                  <a:pt x="52388" y="141371"/>
                </a:cubicBezTo>
                <a:cubicBezTo>
                  <a:pt x="51330" y="97186"/>
                  <a:pt x="46567" y="74696"/>
                  <a:pt x="39688" y="55646"/>
                </a:cubicBezTo>
                <a:cubicBezTo>
                  <a:pt x="32809" y="36596"/>
                  <a:pt x="0" y="-2034"/>
                  <a:pt x="0" y="8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8D0C94B9-E781-4F9E-B96D-BA205B5763EA}"/>
              </a:ext>
            </a:extLst>
          </p:cNvPr>
          <p:cNvSpPr/>
          <p:nvPr/>
        </p:nvSpPr>
        <p:spPr>
          <a:xfrm>
            <a:off x="5219817" y="2605088"/>
            <a:ext cx="301619" cy="98046"/>
          </a:xfrm>
          <a:custGeom>
            <a:avLst/>
            <a:gdLst>
              <a:gd name="connsiteX0" fmla="*/ 301508 w 301619"/>
              <a:gd name="connsiteY0" fmla="*/ 0 h 98046"/>
              <a:gd name="connsiteX1" fmla="*/ 231658 w 301619"/>
              <a:gd name="connsiteY1" fmla="*/ 61912 h 98046"/>
              <a:gd name="connsiteX2" fmla="*/ 195146 w 301619"/>
              <a:gd name="connsiteY2" fmla="*/ 77787 h 98046"/>
              <a:gd name="connsiteX3" fmla="*/ 123708 w 301619"/>
              <a:gd name="connsiteY3" fmla="*/ 88900 h 98046"/>
              <a:gd name="connsiteX4" fmla="*/ 1471 w 301619"/>
              <a:gd name="connsiteY4" fmla="*/ 96837 h 98046"/>
              <a:gd name="connsiteX5" fmla="*/ 214196 w 301619"/>
              <a:gd name="connsiteY5" fmla="*/ 61912 h 98046"/>
              <a:gd name="connsiteX6" fmla="*/ 301508 w 301619"/>
              <a:gd name="connsiteY6" fmla="*/ 0 h 98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1619" h="98046">
                <a:moveTo>
                  <a:pt x="301508" y="0"/>
                </a:moveTo>
                <a:cubicBezTo>
                  <a:pt x="304418" y="0"/>
                  <a:pt x="249385" y="48948"/>
                  <a:pt x="231658" y="61912"/>
                </a:cubicBezTo>
                <a:cubicBezTo>
                  <a:pt x="213931" y="74877"/>
                  <a:pt x="213138" y="73289"/>
                  <a:pt x="195146" y="77787"/>
                </a:cubicBezTo>
                <a:cubicBezTo>
                  <a:pt x="177154" y="82285"/>
                  <a:pt x="155987" y="85725"/>
                  <a:pt x="123708" y="88900"/>
                </a:cubicBezTo>
                <a:cubicBezTo>
                  <a:pt x="91429" y="92075"/>
                  <a:pt x="-13610" y="101335"/>
                  <a:pt x="1471" y="96837"/>
                </a:cubicBezTo>
                <a:cubicBezTo>
                  <a:pt x="16552" y="92339"/>
                  <a:pt x="164454" y="77522"/>
                  <a:pt x="214196" y="61912"/>
                </a:cubicBezTo>
                <a:cubicBezTo>
                  <a:pt x="263938" y="46302"/>
                  <a:pt x="298598" y="0"/>
                  <a:pt x="301508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0519E34E-3A78-4A1B-8DA8-295BF31E5498}"/>
              </a:ext>
            </a:extLst>
          </p:cNvPr>
          <p:cNvSpPr/>
          <p:nvPr/>
        </p:nvSpPr>
        <p:spPr>
          <a:xfrm>
            <a:off x="5167269" y="2705100"/>
            <a:ext cx="241381" cy="94387"/>
          </a:xfrm>
          <a:custGeom>
            <a:avLst/>
            <a:gdLst>
              <a:gd name="connsiteX0" fmla="*/ 44 w 241381"/>
              <a:gd name="connsiteY0" fmla="*/ 0 h 94387"/>
              <a:gd name="connsiteX1" fmla="*/ 114344 w 241381"/>
              <a:gd name="connsiteY1" fmla="*/ 77788 h 94387"/>
              <a:gd name="connsiteX2" fmla="*/ 133394 w 241381"/>
              <a:gd name="connsiteY2" fmla="*/ 92075 h 94387"/>
              <a:gd name="connsiteX3" fmla="*/ 208006 w 241381"/>
              <a:gd name="connsiteY3" fmla="*/ 90488 h 94387"/>
              <a:gd name="connsiteX4" fmla="*/ 234994 w 241381"/>
              <a:gd name="connsiteY4" fmla="*/ 88900 h 94387"/>
              <a:gd name="connsiteX5" fmla="*/ 241344 w 241381"/>
              <a:gd name="connsiteY5" fmla="*/ 20638 h 94387"/>
              <a:gd name="connsiteX6" fmla="*/ 233406 w 241381"/>
              <a:gd name="connsiteY6" fmla="*/ 71438 h 94387"/>
              <a:gd name="connsiteX7" fmla="*/ 215944 w 241381"/>
              <a:gd name="connsiteY7" fmla="*/ 82550 h 94387"/>
              <a:gd name="connsiteX8" fmla="*/ 158794 w 241381"/>
              <a:gd name="connsiteY8" fmla="*/ 85725 h 94387"/>
              <a:gd name="connsiteX9" fmla="*/ 128631 w 241381"/>
              <a:gd name="connsiteY9" fmla="*/ 77788 h 94387"/>
              <a:gd name="connsiteX10" fmla="*/ 44 w 241381"/>
              <a:gd name="connsiteY10" fmla="*/ 0 h 94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1381" h="94387">
                <a:moveTo>
                  <a:pt x="44" y="0"/>
                </a:moveTo>
                <a:cubicBezTo>
                  <a:pt x="-2337" y="0"/>
                  <a:pt x="92119" y="62442"/>
                  <a:pt x="114344" y="77788"/>
                </a:cubicBezTo>
                <a:cubicBezTo>
                  <a:pt x="136569" y="93134"/>
                  <a:pt x="117784" y="89958"/>
                  <a:pt x="133394" y="92075"/>
                </a:cubicBezTo>
                <a:cubicBezTo>
                  <a:pt x="149004" y="94192"/>
                  <a:pt x="191073" y="91017"/>
                  <a:pt x="208006" y="90488"/>
                </a:cubicBezTo>
                <a:cubicBezTo>
                  <a:pt x="224939" y="89959"/>
                  <a:pt x="229438" y="100542"/>
                  <a:pt x="234994" y="88900"/>
                </a:cubicBezTo>
                <a:cubicBezTo>
                  <a:pt x="240550" y="77258"/>
                  <a:pt x="241609" y="23548"/>
                  <a:pt x="241344" y="20638"/>
                </a:cubicBezTo>
                <a:cubicBezTo>
                  <a:pt x="241079" y="17728"/>
                  <a:pt x="237639" y="61119"/>
                  <a:pt x="233406" y="71438"/>
                </a:cubicBezTo>
                <a:cubicBezTo>
                  <a:pt x="229173" y="81757"/>
                  <a:pt x="228379" y="80169"/>
                  <a:pt x="215944" y="82550"/>
                </a:cubicBezTo>
                <a:cubicBezTo>
                  <a:pt x="203509" y="84931"/>
                  <a:pt x="173346" y="86519"/>
                  <a:pt x="158794" y="85725"/>
                </a:cubicBezTo>
                <a:cubicBezTo>
                  <a:pt x="144242" y="84931"/>
                  <a:pt x="150591" y="89430"/>
                  <a:pt x="128631" y="77788"/>
                </a:cubicBezTo>
                <a:cubicBezTo>
                  <a:pt x="106671" y="66146"/>
                  <a:pt x="2425" y="0"/>
                  <a:pt x="44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A6DCD1E3-3102-4B0F-9522-DE45037CFB47}"/>
              </a:ext>
            </a:extLst>
          </p:cNvPr>
          <p:cNvSpPr/>
          <p:nvPr/>
        </p:nvSpPr>
        <p:spPr>
          <a:xfrm>
            <a:off x="5116503" y="2706463"/>
            <a:ext cx="341782" cy="124068"/>
          </a:xfrm>
          <a:custGeom>
            <a:avLst/>
            <a:gdLst>
              <a:gd name="connsiteX0" fmla="*/ 336560 w 341782"/>
              <a:gd name="connsiteY0" fmla="*/ 225 h 124068"/>
              <a:gd name="connsiteX1" fmla="*/ 334972 w 341782"/>
              <a:gd name="connsiteY1" fmla="*/ 111350 h 124068"/>
              <a:gd name="connsiteX2" fmla="*/ 306397 w 341782"/>
              <a:gd name="connsiteY2" fmla="*/ 111350 h 124068"/>
              <a:gd name="connsiteX3" fmla="*/ 149235 w 341782"/>
              <a:gd name="connsiteY3" fmla="*/ 124050 h 124068"/>
              <a:gd name="connsiteX4" fmla="*/ 130185 w 341782"/>
              <a:gd name="connsiteY4" fmla="*/ 108175 h 124068"/>
              <a:gd name="connsiteX5" fmla="*/ 101610 w 341782"/>
              <a:gd name="connsiteY5" fmla="*/ 81187 h 124068"/>
              <a:gd name="connsiteX6" fmla="*/ 10 w 341782"/>
              <a:gd name="connsiteY6" fmla="*/ 8162 h 124068"/>
              <a:gd name="connsiteX7" fmla="*/ 107960 w 341782"/>
              <a:gd name="connsiteY7" fmla="*/ 66900 h 124068"/>
              <a:gd name="connsiteX8" fmla="*/ 146060 w 341782"/>
              <a:gd name="connsiteY8" fmla="*/ 109762 h 124068"/>
              <a:gd name="connsiteX9" fmla="*/ 217497 w 341782"/>
              <a:gd name="connsiteY9" fmla="*/ 114525 h 124068"/>
              <a:gd name="connsiteX10" fmla="*/ 331797 w 341782"/>
              <a:gd name="connsiteY10" fmla="*/ 82775 h 124068"/>
              <a:gd name="connsiteX11" fmla="*/ 336560 w 341782"/>
              <a:gd name="connsiteY11" fmla="*/ 225 h 12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1782" h="124068">
                <a:moveTo>
                  <a:pt x="336560" y="225"/>
                </a:moveTo>
                <a:cubicBezTo>
                  <a:pt x="337089" y="4988"/>
                  <a:pt x="339999" y="92829"/>
                  <a:pt x="334972" y="111350"/>
                </a:cubicBezTo>
                <a:cubicBezTo>
                  <a:pt x="329945" y="129871"/>
                  <a:pt x="337353" y="109233"/>
                  <a:pt x="306397" y="111350"/>
                </a:cubicBezTo>
                <a:cubicBezTo>
                  <a:pt x="275441" y="113467"/>
                  <a:pt x="178604" y="124579"/>
                  <a:pt x="149235" y="124050"/>
                </a:cubicBezTo>
                <a:cubicBezTo>
                  <a:pt x="119866" y="123521"/>
                  <a:pt x="138122" y="115319"/>
                  <a:pt x="130185" y="108175"/>
                </a:cubicBezTo>
                <a:cubicBezTo>
                  <a:pt x="122247" y="101031"/>
                  <a:pt x="123306" y="97856"/>
                  <a:pt x="101610" y="81187"/>
                </a:cubicBezTo>
                <a:cubicBezTo>
                  <a:pt x="79914" y="64518"/>
                  <a:pt x="-1048" y="10543"/>
                  <a:pt x="10" y="8162"/>
                </a:cubicBezTo>
                <a:cubicBezTo>
                  <a:pt x="1068" y="5781"/>
                  <a:pt x="83618" y="49967"/>
                  <a:pt x="107960" y="66900"/>
                </a:cubicBezTo>
                <a:cubicBezTo>
                  <a:pt x="132302" y="83833"/>
                  <a:pt x="127804" y="101825"/>
                  <a:pt x="146060" y="109762"/>
                </a:cubicBezTo>
                <a:cubicBezTo>
                  <a:pt x="164316" y="117699"/>
                  <a:pt x="186541" y="119023"/>
                  <a:pt x="217497" y="114525"/>
                </a:cubicBezTo>
                <a:cubicBezTo>
                  <a:pt x="248453" y="110027"/>
                  <a:pt x="312218" y="97856"/>
                  <a:pt x="331797" y="82775"/>
                </a:cubicBezTo>
                <a:cubicBezTo>
                  <a:pt x="351376" y="67694"/>
                  <a:pt x="336031" y="-4538"/>
                  <a:pt x="336560" y="22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465D705E-0D82-49DF-95EF-B0CDCE5A8CCD}"/>
              </a:ext>
            </a:extLst>
          </p:cNvPr>
          <p:cNvSpPr/>
          <p:nvPr/>
        </p:nvSpPr>
        <p:spPr>
          <a:xfrm>
            <a:off x="4979930" y="2489039"/>
            <a:ext cx="238495" cy="211406"/>
          </a:xfrm>
          <a:custGeom>
            <a:avLst/>
            <a:gdLst>
              <a:gd name="connsiteX0" fmla="*/ 58 w 238495"/>
              <a:gd name="connsiteY0" fmla="*/ 161 h 211406"/>
              <a:gd name="connsiteX1" fmla="*/ 69908 w 238495"/>
              <a:gd name="connsiteY1" fmla="*/ 17624 h 211406"/>
              <a:gd name="connsiteX2" fmla="*/ 98483 w 238495"/>
              <a:gd name="connsiteY2" fmla="*/ 71599 h 211406"/>
              <a:gd name="connsiteX3" fmla="*/ 142933 w 238495"/>
              <a:gd name="connsiteY3" fmla="*/ 146211 h 211406"/>
              <a:gd name="connsiteX4" fmla="*/ 174683 w 238495"/>
              <a:gd name="connsiteY4" fmla="*/ 170024 h 211406"/>
              <a:gd name="connsiteX5" fmla="*/ 238183 w 238495"/>
              <a:gd name="connsiteY5" fmla="*/ 211299 h 211406"/>
              <a:gd name="connsiteX6" fmla="*/ 195320 w 238495"/>
              <a:gd name="connsiteY6" fmla="*/ 177961 h 211406"/>
              <a:gd name="connsiteX7" fmla="*/ 114358 w 238495"/>
              <a:gd name="connsiteY7" fmla="*/ 68424 h 211406"/>
              <a:gd name="connsiteX8" fmla="*/ 82608 w 238495"/>
              <a:gd name="connsiteY8" fmla="*/ 25561 h 211406"/>
              <a:gd name="connsiteX9" fmla="*/ 58 w 238495"/>
              <a:gd name="connsiteY9" fmla="*/ 161 h 211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8495" h="211406">
                <a:moveTo>
                  <a:pt x="58" y="161"/>
                </a:moveTo>
                <a:cubicBezTo>
                  <a:pt x="-2059" y="-1162"/>
                  <a:pt x="53504" y="5718"/>
                  <a:pt x="69908" y="17624"/>
                </a:cubicBezTo>
                <a:cubicBezTo>
                  <a:pt x="86312" y="29530"/>
                  <a:pt x="86312" y="50168"/>
                  <a:pt x="98483" y="71599"/>
                </a:cubicBezTo>
                <a:cubicBezTo>
                  <a:pt x="110654" y="93030"/>
                  <a:pt x="130233" y="129807"/>
                  <a:pt x="142933" y="146211"/>
                </a:cubicBezTo>
                <a:cubicBezTo>
                  <a:pt x="155633" y="162615"/>
                  <a:pt x="158808" y="159176"/>
                  <a:pt x="174683" y="170024"/>
                </a:cubicBezTo>
                <a:cubicBezTo>
                  <a:pt x="190558" y="180872"/>
                  <a:pt x="234744" y="209976"/>
                  <a:pt x="238183" y="211299"/>
                </a:cubicBezTo>
                <a:cubicBezTo>
                  <a:pt x="241622" y="212622"/>
                  <a:pt x="215957" y="201773"/>
                  <a:pt x="195320" y="177961"/>
                </a:cubicBezTo>
                <a:cubicBezTo>
                  <a:pt x="174683" y="154149"/>
                  <a:pt x="133143" y="93824"/>
                  <a:pt x="114358" y="68424"/>
                </a:cubicBezTo>
                <a:cubicBezTo>
                  <a:pt x="95573" y="43024"/>
                  <a:pt x="99277" y="37467"/>
                  <a:pt x="82608" y="25561"/>
                </a:cubicBezTo>
                <a:cubicBezTo>
                  <a:pt x="65939" y="13655"/>
                  <a:pt x="2175" y="1484"/>
                  <a:pt x="58" y="16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22A429DB-27F1-48CE-B01B-3E86F4029A34}"/>
              </a:ext>
            </a:extLst>
          </p:cNvPr>
          <p:cNvSpPr/>
          <p:nvPr/>
        </p:nvSpPr>
        <p:spPr>
          <a:xfrm>
            <a:off x="5023860" y="2298634"/>
            <a:ext cx="191166" cy="205966"/>
          </a:xfrm>
          <a:custGeom>
            <a:avLst/>
            <a:gdLst>
              <a:gd name="connsiteX0" fmla="*/ 191078 w 191166"/>
              <a:gd name="connsiteY0" fmla="*/ 66 h 205966"/>
              <a:gd name="connsiteX1" fmla="*/ 54553 w 191166"/>
              <a:gd name="connsiteY1" fmla="*/ 81029 h 205966"/>
              <a:gd name="connsiteX2" fmla="*/ 30740 w 191166"/>
              <a:gd name="connsiteY2" fmla="*/ 127066 h 205966"/>
              <a:gd name="connsiteX3" fmla="*/ 10103 w 191166"/>
              <a:gd name="connsiteY3" fmla="*/ 181041 h 205966"/>
              <a:gd name="connsiteX4" fmla="*/ 11690 w 191166"/>
              <a:gd name="connsiteY4" fmla="*/ 204854 h 205966"/>
              <a:gd name="connsiteX5" fmla="*/ 578 w 191166"/>
              <a:gd name="connsiteY5" fmla="*/ 147704 h 205966"/>
              <a:gd name="connsiteX6" fmla="*/ 32328 w 191166"/>
              <a:gd name="connsiteY6" fmla="*/ 95316 h 205966"/>
              <a:gd name="connsiteX7" fmla="*/ 191078 w 191166"/>
              <a:gd name="connsiteY7" fmla="*/ 66 h 205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1166" h="205966">
                <a:moveTo>
                  <a:pt x="191078" y="66"/>
                </a:moveTo>
                <a:cubicBezTo>
                  <a:pt x="194782" y="-2315"/>
                  <a:pt x="81276" y="59862"/>
                  <a:pt x="54553" y="81029"/>
                </a:cubicBezTo>
                <a:cubicBezTo>
                  <a:pt x="27830" y="102196"/>
                  <a:pt x="38148" y="110397"/>
                  <a:pt x="30740" y="127066"/>
                </a:cubicBezTo>
                <a:cubicBezTo>
                  <a:pt x="23332" y="143735"/>
                  <a:pt x="13278" y="168076"/>
                  <a:pt x="10103" y="181041"/>
                </a:cubicBezTo>
                <a:cubicBezTo>
                  <a:pt x="6928" y="194006"/>
                  <a:pt x="13277" y="210410"/>
                  <a:pt x="11690" y="204854"/>
                </a:cubicBezTo>
                <a:cubicBezTo>
                  <a:pt x="10103" y="199298"/>
                  <a:pt x="-2862" y="165960"/>
                  <a:pt x="578" y="147704"/>
                </a:cubicBezTo>
                <a:cubicBezTo>
                  <a:pt x="4018" y="129448"/>
                  <a:pt x="6663" y="117012"/>
                  <a:pt x="32328" y="95316"/>
                </a:cubicBezTo>
                <a:cubicBezTo>
                  <a:pt x="57993" y="73620"/>
                  <a:pt x="187374" y="2447"/>
                  <a:pt x="191078" y="6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07F3A482-D039-4D84-BEDC-4A15C3900F23}"/>
              </a:ext>
            </a:extLst>
          </p:cNvPr>
          <p:cNvSpPr/>
          <p:nvPr/>
        </p:nvSpPr>
        <p:spPr>
          <a:xfrm>
            <a:off x="4959922" y="2283962"/>
            <a:ext cx="225082" cy="356342"/>
          </a:xfrm>
          <a:custGeom>
            <a:avLst/>
            <a:gdLst>
              <a:gd name="connsiteX0" fmla="*/ 223266 w 225082"/>
              <a:gd name="connsiteY0" fmla="*/ 2038 h 356342"/>
              <a:gd name="connsiteX1" fmla="*/ 18478 w 225082"/>
              <a:gd name="connsiteY1" fmla="*/ 181426 h 356342"/>
              <a:gd name="connsiteX2" fmla="*/ 8953 w 225082"/>
              <a:gd name="connsiteY2" fmla="*/ 221113 h 356342"/>
              <a:gd name="connsiteX3" fmla="*/ 12128 w 225082"/>
              <a:gd name="connsiteY3" fmla="*/ 244926 h 356342"/>
              <a:gd name="connsiteX4" fmla="*/ 58166 w 225082"/>
              <a:gd name="connsiteY4" fmla="*/ 356051 h 356342"/>
              <a:gd name="connsiteX5" fmla="*/ 31178 w 225082"/>
              <a:gd name="connsiteY5" fmla="*/ 275088 h 356342"/>
              <a:gd name="connsiteX6" fmla="*/ 10541 w 225082"/>
              <a:gd name="connsiteY6" fmla="*/ 208413 h 356342"/>
              <a:gd name="connsiteX7" fmla="*/ 72453 w 225082"/>
              <a:gd name="connsiteY7" fmla="*/ 133801 h 356342"/>
              <a:gd name="connsiteX8" fmla="*/ 116903 w 225082"/>
              <a:gd name="connsiteY8" fmla="*/ 86176 h 356342"/>
              <a:gd name="connsiteX9" fmla="*/ 223266 w 225082"/>
              <a:gd name="connsiteY9" fmla="*/ 2038 h 356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5082" h="356342">
                <a:moveTo>
                  <a:pt x="223266" y="2038"/>
                </a:moveTo>
                <a:cubicBezTo>
                  <a:pt x="206862" y="17913"/>
                  <a:pt x="54197" y="144914"/>
                  <a:pt x="18478" y="181426"/>
                </a:cubicBezTo>
                <a:cubicBezTo>
                  <a:pt x="-17241" y="217938"/>
                  <a:pt x="10011" y="210530"/>
                  <a:pt x="8953" y="221113"/>
                </a:cubicBezTo>
                <a:cubicBezTo>
                  <a:pt x="7895" y="231696"/>
                  <a:pt x="3926" y="222436"/>
                  <a:pt x="12128" y="244926"/>
                </a:cubicBezTo>
                <a:cubicBezTo>
                  <a:pt x="20330" y="267416"/>
                  <a:pt x="54991" y="351024"/>
                  <a:pt x="58166" y="356051"/>
                </a:cubicBezTo>
                <a:cubicBezTo>
                  <a:pt x="61341" y="361078"/>
                  <a:pt x="39115" y="299694"/>
                  <a:pt x="31178" y="275088"/>
                </a:cubicBezTo>
                <a:cubicBezTo>
                  <a:pt x="23241" y="250482"/>
                  <a:pt x="3662" y="231961"/>
                  <a:pt x="10541" y="208413"/>
                </a:cubicBezTo>
                <a:cubicBezTo>
                  <a:pt x="17420" y="184865"/>
                  <a:pt x="54726" y="154174"/>
                  <a:pt x="72453" y="133801"/>
                </a:cubicBezTo>
                <a:cubicBezTo>
                  <a:pt x="90180" y="113428"/>
                  <a:pt x="93620" y="104697"/>
                  <a:pt x="116903" y="86176"/>
                </a:cubicBezTo>
                <a:cubicBezTo>
                  <a:pt x="140186" y="67655"/>
                  <a:pt x="239670" y="-13837"/>
                  <a:pt x="223266" y="203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32924E3B-201C-4C87-B7AD-65408B189371}"/>
              </a:ext>
            </a:extLst>
          </p:cNvPr>
          <p:cNvSpPr/>
          <p:nvPr/>
        </p:nvSpPr>
        <p:spPr>
          <a:xfrm>
            <a:off x="5008398" y="2527297"/>
            <a:ext cx="121594" cy="200997"/>
          </a:xfrm>
          <a:custGeom>
            <a:avLst/>
            <a:gdLst>
              <a:gd name="connsiteX0" fmla="*/ 4927 w 121594"/>
              <a:gd name="connsiteY0" fmla="*/ 3 h 200997"/>
              <a:gd name="connsiteX1" fmla="*/ 11277 w 121594"/>
              <a:gd name="connsiteY1" fmla="*/ 84141 h 200997"/>
              <a:gd name="connsiteX2" fmla="*/ 119227 w 121594"/>
              <a:gd name="connsiteY2" fmla="*/ 198441 h 200997"/>
              <a:gd name="connsiteX3" fmla="*/ 82715 w 121594"/>
              <a:gd name="connsiteY3" fmla="*/ 160341 h 200997"/>
              <a:gd name="connsiteX4" fmla="*/ 46202 w 121594"/>
              <a:gd name="connsiteY4" fmla="*/ 122241 h 200997"/>
              <a:gd name="connsiteX5" fmla="*/ 25565 w 121594"/>
              <a:gd name="connsiteY5" fmla="*/ 80966 h 200997"/>
              <a:gd name="connsiteX6" fmla="*/ 4927 w 121594"/>
              <a:gd name="connsiteY6" fmla="*/ 3 h 20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594" h="200997">
                <a:moveTo>
                  <a:pt x="4927" y="3"/>
                </a:moveTo>
                <a:cubicBezTo>
                  <a:pt x="2546" y="532"/>
                  <a:pt x="-7773" y="51068"/>
                  <a:pt x="11277" y="84141"/>
                </a:cubicBezTo>
                <a:cubicBezTo>
                  <a:pt x="30327" y="117214"/>
                  <a:pt x="107321" y="185741"/>
                  <a:pt x="119227" y="198441"/>
                </a:cubicBezTo>
                <a:cubicBezTo>
                  <a:pt x="131133" y="211141"/>
                  <a:pt x="94886" y="173041"/>
                  <a:pt x="82715" y="160341"/>
                </a:cubicBezTo>
                <a:cubicBezTo>
                  <a:pt x="70544" y="147641"/>
                  <a:pt x="55727" y="135470"/>
                  <a:pt x="46202" y="122241"/>
                </a:cubicBezTo>
                <a:cubicBezTo>
                  <a:pt x="36677" y="109012"/>
                  <a:pt x="32179" y="96576"/>
                  <a:pt x="25565" y="80966"/>
                </a:cubicBezTo>
                <a:cubicBezTo>
                  <a:pt x="18951" y="65356"/>
                  <a:pt x="7308" y="-526"/>
                  <a:pt x="4927" y="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BAE8BF0C-3432-418C-A450-00D313F34A27}"/>
              </a:ext>
            </a:extLst>
          </p:cNvPr>
          <p:cNvSpPr/>
          <p:nvPr/>
        </p:nvSpPr>
        <p:spPr>
          <a:xfrm>
            <a:off x="4719601" y="2398686"/>
            <a:ext cx="324051" cy="8769"/>
          </a:xfrm>
          <a:custGeom>
            <a:avLst/>
            <a:gdLst>
              <a:gd name="connsiteX0" fmla="*/ 37 w 324051"/>
              <a:gd name="connsiteY0" fmla="*/ 3202 h 8769"/>
              <a:gd name="connsiteX1" fmla="*/ 220699 w 324051"/>
              <a:gd name="connsiteY1" fmla="*/ 7964 h 8769"/>
              <a:gd name="connsiteX2" fmla="*/ 323887 w 324051"/>
              <a:gd name="connsiteY2" fmla="*/ 7964 h 8769"/>
              <a:gd name="connsiteX3" fmla="*/ 238162 w 324051"/>
              <a:gd name="connsiteY3" fmla="*/ 27 h 8769"/>
              <a:gd name="connsiteX4" fmla="*/ 37 w 324051"/>
              <a:gd name="connsiteY4" fmla="*/ 3202 h 8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051" h="8769">
                <a:moveTo>
                  <a:pt x="37" y="3202"/>
                </a:moveTo>
                <a:cubicBezTo>
                  <a:pt x="-2874" y="4525"/>
                  <a:pt x="166724" y="7170"/>
                  <a:pt x="220699" y="7964"/>
                </a:cubicBezTo>
                <a:cubicBezTo>
                  <a:pt x="274674" y="8758"/>
                  <a:pt x="320976" y="9287"/>
                  <a:pt x="323887" y="7964"/>
                </a:cubicBezTo>
                <a:cubicBezTo>
                  <a:pt x="326798" y="6641"/>
                  <a:pt x="290814" y="-502"/>
                  <a:pt x="238162" y="27"/>
                </a:cubicBezTo>
                <a:lnTo>
                  <a:pt x="37" y="3202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7754FFBC-E167-467B-8B77-EEFA05388C88}"/>
              </a:ext>
            </a:extLst>
          </p:cNvPr>
          <p:cNvSpPr/>
          <p:nvPr/>
        </p:nvSpPr>
        <p:spPr>
          <a:xfrm>
            <a:off x="4717641" y="2436845"/>
            <a:ext cx="273477" cy="87280"/>
          </a:xfrm>
          <a:custGeom>
            <a:avLst/>
            <a:gdLst>
              <a:gd name="connsiteX0" fmla="*/ 409 w 273477"/>
              <a:gd name="connsiteY0" fmla="*/ 87280 h 87280"/>
              <a:gd name="connsiteX1" fmla="*/ 67084 w 273477"/>
              <a:gd name="connsiteY1" fmla="*/ 19018 h 87280"/>
              <a:gd name="connsiteX2" fmla="*/ 214722 w 273477"/>
              <a:gd name="connsiteY2" fmla="*/ 19018 h 87280"/>
              <a:gd name="connsiteX3" fmla="*/ 273459 w 273477"/>
              <a:gd name="connsiteY3" fmla="*/ 38068 h 87280"/>
              <a:gd name="connsiteX4" fmla="*/ 209959 w 273477"/>
              <a:gd name="connsiteY4" fmla="*/ 4730 h 87280"/>
              <a:gd name="connsiteX5" fmla="*/ 136934 w 273477"/>
              <a:gd name="connsiteY5" fmla="*/ 1555 h 87280"/>
              <a:gd name="connsiteX6" fmla="*/ 43272 w 273477"/>
              <a:gd name="connsiteY6" fmla="*/ 17430 h 87280"/>
              <a:gd name="connsiteX7" fmla="*/ 409 w 273477"/>
              <a:gd name="connsiteY7" fmla="*/ 87280 h 8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3477" h="87280">
                <a:moveTo>
                  <a:pt x="409" y="87280"/>
                </a:moveTo>
                <a:cubicBezTo>
                  <a:pt x="4378" y="87545"/>
                  <a:pt x="31365" y="30395"/>
                  <a:pt x="67084" y="19018"/>
                </a:cubicBezTo>
                <a:cubicBezTo>
                  <a:pt x="102803" y="7641"/>
                  <a:pt x="180326" y="15843"/>
                  <a:pt x="214722" y="19018"/>
                </a:cubicBezTo>
                <a:cubicBezTo>
                  <a:pt x="249118" y="22193"/>
                  <a:pt x="274253" y="40449"/>
                  <a:pt x="273459" y="38068"/>
                </a:cubicBezTo>
                <a:cubicBezTo>
                  <a:pt x="272665" y="35687"/>
                  <a:pt x="232713" y="10815"/>
                  <a:pt x="209959" y="4730"/>
                </a:cubicBezTo>
                <a:cubicBezTo>
                  <a:pt x="187205" y="-1356"/>
                  <a:pt x="164715" y="-562"/>
                  <a:pt x="136934" y="1555"/>
                </a:cubicBezTo>
                <a:cubicBezTo>
                  <a:pt x="109153" y="3672"/>
                  <a:pt x="64439" y="6847"/>
                  <a:pt x="43272" y="17430"/>
                </a:cubicBezTo>
                <a:cubicBezTo>
                  <a:pt x="22105" y="28013"/>
                  <a:pt x="-3560" y="87015"/>
                  <a:pt x="409" y="8728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7D301693-5011-405C-BE27-AB3590BFEABC}"/>
              </a:ext>
            </a:extLst>
          </p:cNvPr>
          <p:cNvSpPr/>
          <p:nvPr/>
        </p:nvSpPr>
        <p:spPr>
          <a:xfrm>
            <a:off x="4749023" y="2417692"/>
            <a:ext cx="241540" cy="7214"/>
          </a:xfrm>
          <a:custGeom>
            <a:avLst/>
            <a:gdLst>
              <a:gd name="connsiteX0" fmla="*/ 2365 w 241540"/>
              <a:gd name="connsiteY0" fmla="*/ 6421 h 7214"/>
              <a:gd name="connsiteX1" fmla="*/ 238902 w 241540"/>
              <a:gd name="connsiteY1" fmla="*/ 6421 h 7214"/>
              <a:gd name="connsiteX2" fmla="*/ 123015 w 241540"/>
              <a:gd name="connsiteY2" fmla="*/ 71 h 7214"/>
              <a:gd name="connsiteX3" fmla="*/ 2365 w 241540"/>
              <a:gd name="connsiteY3" fmla="*/ 6421 h 7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1540" h="7214">
                <a:moveTo>
                  <a:pt x="2365" y="6421"/>
                </a:moveTo>
                <a:cubicBezTo>
                  <a:pt x="21679" y="7479"/>
                  <a:pt x="218794" y="7479"/>
                  <a:pt x="238902" y="6421"/>
                </a:cubicBezTo>
                <a:cubicBezTo>
                  <a:pt x="259010" y="5363"/>
                  <a:pt x="158734" y="865"/>
                  <a:pt x="123015" y="71"/>
                </a:cubicBezTo>
                <a:cubicBezTo>
                  <a:pt x="87296" y="-723"/>
                  <a:pt x="-16949" y="5363"/>
                  <a:pt x="2365" y="642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776943B4-5BF6-4F0A-A4DE-A60B3F974868}"/>
              </a:ext>
            </a:extLst>
          </p:cNvPr>
          <p:cNvSpPr/>
          <p:nvPr/>
        </p:nvSpPr>
        <p:spPr>
          <a:xfrm>
            <a:off x="5173411" y="2297100"/>
            <a:ext cx="101856" cy="369924"/>
          </a:xfrm>
          <a:custGeom>
            <a:avLst/>
            <a:gdLst>
              <a:gd name="connsiteX0" fmla="*/ 16127 w 101856"/>
              <a:gd name="connsiteY0" fmla="*/ 13 h 369924"/>
              <a:gd name="connsiteX1" fmla="*/ 82802 w 101856"/>
              <a:gd name="connsiteY1" fmla="*/ 44463 h 369924"/>
              <a:gd name="connsiteX2" fmla="*/ 78039 w 101856"/>
              <a:gd name="connsiteY2" fmla="*/ 79388 h 369924"/>
              <a:gd name="connsiteX3" fmla="*/ 60577 w 101856"/>
              <a:gd name="connsiteY3" fmla="*/ 130188 h 369924"/>
              <a:gd name="connsiteX4" fmla="*/ 39939 w 101856"/>
              <a:gd name="connsiteY4" fmla="*/ 198450 h 369924"/>
              <a:gd name="connsiteX5" fmla="*/ 9777 w 101856"/>
              <a:gd name="connsiteY5" fmla="*/ 319100 h 369924"/>
              <a:gd name="connsiteX6" fmla="*/ 12952 w 101856"/>
              <a:gd name="connsiteY6" fmla="*/ 328625 h 369924"/>
              <a:gd name="connsiteX7" fmla="*/ 60577 w 101856"/>
              <a:gd name="connsiteY7" fmla="*/ 369900 h 369924"/>
              <a:gd name="connsiteX8" fmla="*/ 252 w 101856"/>
              <a:gd name="connsiteY8" fmla="*/ 322275 h 369924"/>
              <a:gd name="connsiteX9" fmla="*/ 41527 w 101856"/>
              <a:gd name="connsiteY9" fmla="*/ 155588 h 369924"/>
              <a:gd name="connsiteX10" fmla="*/ 101852 w 101856"/>
              <a:gd name="connsiteY10" fmla="*/ 41288 h 369924"/>
              <a:gd name="connsiteX11" fmla="*/ 16127 w 101856"/>
              <a:gd name="connsiteY11" fmla="*/ 13 h 36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1856" h="369924">
                <a:moveTo>
                  <a:pt x="16127" y="13"/>
                </a:moveTo>
                <a:cubicBezTo>
                  <a:pt x="12952" y="542"/>
                  <a:pt x="72483" y="31234"/>
                  <a:pt x="82802" y="44463"/>
                </a:cubicBezTo>
                <a:cubicBezTo>
                  <a:pt x="93121" y="57692"/>
                  <a:pt x="81743" y="65101"/>
                  <a:pt x="78039" y="79388"/>
                </a:cubicBezTo>
                <a:cubicBezTo>
                  <a:pt x="74335" y="93675"/>
                  <a:pt x="66927" y="110344"/>
                  <a:pt x="60577" y="130188"/>
                </a:cubicBezTo>
                <a:cubicBezTo>
                  <a:pt x="54227" y="150032"/>
                  <a:pt x="48406" y="166965"/>
                  <a:pt x="39939" y="198450"/>
                </a:cubicBezTo>
                <a:cubicBezTo>
                  <a:pt x="31472" y="229935"/>
                  <a:pt x="14275" y="297404"/>
                  <a:pt x="9777" y="319100"/>
                </a:cubicBezTo>
                <a:cubicBezTo>
                  <a:pt x="5279" y="340796"/>
                  <a:pt x="4485" y="320158"/>
                  <a:pt x="12952" y="328625"/>
                </a:cubicBezTo>
                <a:cubicBezTo>
                  <a:pt x="21419" y="337092"/>
                  <a:pt x="62694" y="370958"/>
                  <a:pt x="60577" y="369900"/>
                </a:cubicBezTo>
                <a:cubicBezTo>
                  <a:pt x="58460" y="368842"/>
                  <a:pt x="3427" y="357994"/>
                  <a:pt x="252" y="322275"/>
                </a:cubicBezTo>
                <a:cubicBezTo>
                  <a:pt x="-2923" y="286556"/>
                  <a:pt x="24594" y="202419"/>
                  <a:pt x="41527" y="155588"/>
                </a:cubicBezTo>
                <a:cubicBezTo>
                  <a:pt x="58460" y="108757"/>
                  <a:pt x="102381" y="67482"/>
                  <a:pt x="101852" y="41288"/>
                </a:cubicBezTo>
                <a:cubicBezTo>
                  <a:pt x="101323" y="15094"/>
                  <a:pt x="19302" y="-516"/>
                  <a:pt x="16127" y="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CF2D0BB9-E2D0-4A45-8031-AAD4230707EC}"/>
              </a:ext>
            </a:extLst>
          </p:cNvPr>
          <p:cNvSpPr/>
          <p:nvPr/>
        </p:nvSpPr>
        <p:spPr>
          <a:xfrm>
            <a:off x="5154088" y="2341460"/>
            <a:ext cx="84736" cy="254153"/>
          </a:xfrm>
          <a:custGeom>
            <a:avLst/>
            <a:gdLst>
              <a:gd name="connsiteX0" fmla="*/ 84662 w 84736"/>
              <a:gd name="connsiteY0" fmla="*/ 103 h 254153"/>
              <a:gd name="connsiteX1" fmla="*/ 17987 w 84736"/>
              <a:gd name="connsiteY1" fmla="*/ 125515 h 254153"/>
              <a:gd name="connsiteX2" fmla="*/ 3700 w 84736"/>
              <a:gd name="connsiteY2" fmla="*/ 192190 h 254153"/>
              <a:gd name="connsiteX3" fmla="*/ 17987 w 84736"/>
              <a:gd name="connsiteY3" fmla="*/ 254103 h 254153"/>
              <a:gd name="connsiteX4" fmla="*/ 10050 w 84736"/>
              <a:gd name="connsiteY4" fmla="*/ 201715 h 254153"/>
              <a:gd name="connsiteX5" fmla="*/ 3700 w 84736"/>
              <a:gd name="connsiteY5" fmla="*/ 147740 h 254153"/>
              <a:gd name="connsiteX6" fmla="*/ 84662 w 84736"/>
              <a:gd name="connsiteY6" fmla="*/ 103 h 254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736" h="254153">
                <a:moveTo>
                  <a:pt x="84662" y="103"/>
                </a:moveTo>
                <a:cubicBezTo>
                  <a:pt x="87043" y="-3601"/>
                  <a:pt x="31481" y="93501"/>
                  <a:pt x="17987" y="125515"/>
                </a:cubicBezTo>
                <a:cubicBezTo>
                  <a:pt x="4493" y="157530"/>
                  <a:pt x="3700" y="170759"/>
                  <a:pt x="3700" y="192190"/>
                </a:cubicBezTo>
                <a:cubicBezTo>
                  <a:pt x="3700" y="213621"/>
                  <a:pt x="16929" y="252515"/>
                  <a:pt x="17987" y="254103"/>
                </a:cubicBezTo>
                <a:cubicBezTo>
                  <a:pt x="19045" y="255691"/>
                  <a:pt x="12431" y="219442"/>
                  <a:pt x="10050" y="201715"/>
                </a:cubicBezTo>
                <a:cubicBezTo>
                  <a:pt x="7669" y="183988"/>
                  <a:pt x="-6619" y="178961"/>
                  <a:pt x="3700" y="147740"/>
                </a:cubicBezTo>
                <a:cubicBezTo>
                  <a:pt x="14019" y="116519"/>
                  <a:pt x="82281" y="3807"/>
                  <a:pt x="84662" y="10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1FEB383A-43A1-45B1-98C6-B0C98F83F1A6}"/>
              </a:ext>
            </a:extLst>
          </p:cNvPr>
          <p:cNvSpPr/>
          <p:nvPr/>
        </p:nvSpPr>
        <p:spPr>
          <a:xfrm>
            <a:off x="5273675" y="2357086"/>
            <a:ext cx="252425" cy="6702"/>
          </a:xfrm>
          <a:custGeom>
            <a:avLst/>
            <a:gdLst>
              <a:gd name="connsiteX0" fmla="*/ 0 w 252425"/>
              <a:gd name="connsiteY0" fmla="*/ 6702 h 6702"/>
              <a:gd name="connsiteX1" fmla="*/ 173038 w 252425"/>
              <a:gd name="connsiteY1" fmla="*/ 5114 h 6702"/>
              <a:gd name="connsiteX2" fmla="*/ 252413 w 252425"/>
              <a:gd name="connsiteY2" fmla="*/ 352 h 6702"/>
              <a:gd name="connsiteX3" fmla="*/ 168275 w 252425"/>
              <a:gd name="connsiteY3" fmla="*/ 352 h 6702"/>
              <a:gd name="connsiteX4" fmla="*/ 0 w 252425"/>
              <a:gd name="connsiteY4" fmla="*/ 6702 h 6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425" h="6702">
                <a:moveTo>
                  <a:pt x="0" y="6702"/>
                </a:moveTo>
                <a:lnTo>
                  <a:pt x="173038" y="5114"/>
                </a:lnTo>
                <a:cubicBezTo>
                  <a:pt x="215107" y="4056"/>
                  <a:pt x="253207" y="1146"/>
                  <a:pt x="252413" y="352"/>
                </a:cubicBezTo>
                <a:cubicBezTo>
                  <a:pt x="251619" y="-442"/>
                  <a:pt x="168275" y="352"/>
                  <a:pt x="168275" y="352"/>
                </a:cubicBezTo>
                <a:lnTo>
                  <a:pt x="0" y="6702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D1FC1939-1A87-4B98-BFAF-E735B3CD588D}"/>
              </a:ext>
            </a:extLst>
          </p:cNvPr>
          <p:cNvSpPr/>
          <p:nvPr/>
        </p:nvSpPr>
        <p:spPr>
          <a:xfrm>
            <a:off x="5491138" y="2656834"/>
            <a:ext cx="125878" cy="108864"/>
          </a:xfrm>
          <a:custGeom>
            <a:avLst/>
            <a:gdLst>
              <a:gd name="connsiteX0" fmla="*/ 125437 w 125878"/>
              <a:gd name="connsiteY0" fmla="*/ 641 h 108864"/>
              <a:gd name="connsiteX1" fmla="*/ 3200 w 125878"/>
              <a:gd name="connsiteY1" fmla="*/ 107004 h 108864"/>
              <a:gd name="connsiteX2" fmla="*/ 42887 w 125878"/>
              <a:gd name="connsiteY2" fmla="*/ 64141 h 108864"/>
              <a:gd name="connsiteX3" fmla="*/ 125437 w 125878"/>
              <a:gd name="connsiteY3" fmla="*/ 641 h 108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878" h="108864">
                <a:moveTo>
                  <a:pt x="125437" y="641"/>
                </a:moveTo>
                <a:cubicBezTo>
                  <a:pt x="118823" y="7785"/>
                  <a:pt x="16958" y="96421"/>
                  <a:pt x="3200" y="107004"/>
                </a:cubicBezTo>
                <a:cubicBezTo>
                  <a:pt x="-10558" y="117587"/>
                  <a:pt x="23308" y="80281"/>
                  <a:pt x="42887" y="64141"/>
                </a:cubicBezTo>
                <a:cubicBezTo>
                  <a:pt x="62466" y="48001"/>
                  <a:pt x="132051" y="-6503"/>
                  <a:pt x="125437" y="64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B16E4DEE-966B-4CE0-9C13-86A14D49738E}"/>
              </a:ext>
            </a:extLst>
          </p:cNvPr>
          <p:cNvSpPr/>
          <p:nvPr/>
        </p:nvSpPr>
        <p:spPr>
          <a:xfrm>
            <a:off x="3747894" y="2300279"/>
            <a:ext cx="173727" cy="73052"/>
          </a:xfrm>
          <a:custGeom>
            <a:avLst/>
            <a:gdLst>
              <a:gd name="connsiteX0" fmla="*/ 194 w 173727"/>
              <a:gd name="connsiteY0" fmla="*/ 9 h 73052"/>
              <a:gd name="connsiteX1" fmla="*/ 155769 w 173727"/>
              <a:gd name="connsiteY1" fmla="*/ 65096 h 73052"/>
              <a:gd name="connsiteX2" fmla="*/ 166881 w 173727"/>
              <a:gd name="connsiteY2" fmla="*/ 71446 h 73052"/>
              <a:gd name="connsiteX3" fmla="*/ 124019 w 173727"/>
              <a:gd name="connsiteY3" fmla="*/ 60334 h 73052"/>
              <a:gd name="connsiteX4" fmla="*/ 194 w 173727"/>
              <a:gd name="connsiteY4" fmla="*/ 9 h 73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727" h="73052">
                <a:moveTo>
                  <a:pt x="194" y="9"/>
                </a:moveTo>
                <a:cubicBezTo>
                  <a:pt x="5486" y="803"/>
                  <a:pt x="155769" y="65096"/>
                  <a:pt x="155769" y="65096"/>
                </a:cubicBezTo>
                <a:cubicBezTo>
                  <a:pt x="183550" y="77002"/>
                  <a:pt x="172173" y="72240"/>
                  <a:pt x="166881" y="71446"/>
                </a:cubicBezTo>
                <a:cubicBezTo>
                  <a:pt x="161589" y="70652"/>
                  <a:pt x="148890" y="69594"/>
                  <a:pt x="124019" y="60334"/>
                </a:cubicBezTo>
                <a:cubicBezTo>
                  <a:pt x="99148" y="51074"/>
                  <a:pt x="-5098" y="-785"/>
                  <a:pt x="194" y="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A4C9B310-B82F-4ACD-91EC-8F319B2F6777}"/>
              </a:ext>
            </a:extLst>
          </p:cNvPr>
          <p:cNvSpPr/>
          <p:nvPr/>
        </p:nvSpPr>
        <p:spPr>
          <a:xfrm>
            <a:off x="3860786" y="2381490"/>
            <a:ext cx="156792" cy="95479"/>
          </a:xfrm>
          <a:custGeom>
            <a:avLst/>
            <a:gdLst>
              <a:gd name="connsiteX0" fmla="*/ 14 w 156792"/>
              <a:gd name="connsiteY0" fmla="*/ 1348 h 95479"/>
              <a:gd name="connsiteX1" fmla="*/ 111139 w 156792"/>
              <a:gd name="connsiteY1" fmla="*/ 2935 h 95479"/>
              <a:gd name="connsiteX2" fmla="*/ 154002 w 156792"/>
              <a:gd name="connsiteY2" fmla="*/ 21985 h 95479"/>
              <a:gd name="connsiteX3" fmla="*/ 152414 w 156792"/>
              <a:gd name="connsiteY3" fmla="*/ 95010 h 95479"/>
              <a:gd name="connsiteX4" fmla="*/ 150827 w 156792"/>
              <a:gd name="connsiteY4" fmla="*/ 52148 h 95479"/>
              <a:gd name="connsiteX5" fmla="*/ 141302 w 156792"/>
              <a:gd name="connsiteY5" fmla="*/ 28335 h 95479"/>
              <a:gd name="connsiteX6" fmla="*/ 119077 w 156792"/>
              <a:gd name="connsiteY6" fmla="*/ 15635 h 95479"/>
              <a:gd name="connsiteX7" fmla="*/ 14 w 156792"/>
              <a:gd name="connsiteY7" fmla="*/ 1348 h 95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6792" h="95479">
                <a:moveTo>
                  <a:pt x="14" y="1348"/>
                </a:moveTo>
                <a:cubicBezTo>
                  <a:pt x="-1309" y="-769"/>
                  <a:pt x="85475" y="-504"/>
                  <a:pt x="111139" y="2935"/>
                </a:cubicBezTo>
                <a:cubicBezTo>
                  <a:pt x="136803" y="6374"/>
                  <a:pt x="147123" y="6639"/>
                  <a:pt x="154002" y="21985"/>
                </a:cubicBezTo>
                <a:cubicBezTo>
                  <a:pt x="160881" y="37331"/>
                  <a:pt x="152943" y="89983"/>
                  <a:pt x="152414" y="95010"/>
                </a:cubicBezTo>
                <a:cubicBezTo>
                  <a:pt x="151885" y="100037"/>
                  <a:pt x="152679" y="63261"/>
                  <a:pt x="150827" y="52148"/>
                </a:cubicBezTo>
                <a:cubicBezTo>
                  <a:pt x="148975" y="41036"/>
                  <a:pt x="146594" y="34420"/>
                  <a:pt x="141302" y="28335"/>
                </a:cubicBezTo>
                <a:cubicBezTo>
                  <a:pt x="136010" y="22250"/>
                  <a:pt x="137598" y="17752"/>
                  <a:pt x="119077" y="15635"/>
                </a:cubicBezTo>
                <a:cubicBezTo>
                  <a:pt x="100556" y="13518"/>
                  <a:pt x="1337" y="3465"/>
                  <a:pt x="14" y="134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EF138B95-E061-494B-A007-CD15D77457D4}"/>
              </a:ext>
            </a:extLst>
          </p:cNvPr>
          <p:cNvSpPr/>
          <p:nvPr/>
        </p:nvSpPr>
        <p:spPr>
          <a:xfrm>
            <a:off x="3741735" y="2336676"/>
            <a:ext cx="165103" cy="65212"/>
          </a:xfrm>
          <a:custGeom>
            <a:avLst/>
            <a:gdLst>
              <a:gd name="connsiteX0" fmla="*/ 3 w 165103"/>
              <a:gd name="connsiteY0" fmla="*/ 124 h 65212"/>
              <a:gd name="connsiteX1" fmla="*/ 93665 w 165103"/>
              <a:gd name="connsiteY1" fmla="*/ 54099 h 65212"/>
              <a:gd name="connsiteX2" fmla="*/ 165103 w 165103"/>
              <a:gd name="connsiteY2" fmla="*/ 65212 h 65212"/>
              <a:gd name="connsiteX3" fmla="*/ 165103 w 165103"/>
              <a:gd name="connsiteY3" fmla="*/ 65212 h 65212"/>
              <a:gd name="connsiteX4" fmla="*/ 90490 w 165103"/>
              <a:gd name="connsiteY4" fmla="*/ 39812 h 65212"/>
              <a:gd name="connsiteX5" fmla="*/ 3 w 165103"/>
              <a:gd name="connsiteY5" fmla="*/ 124 h 65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103" h="65212">
                <a:moveTo>
                  <a:pt x="3" y="124"/>
                </a:moveTo>
                <a:cubicBezTo>
                  <a:pt x="532" y="2505"/>
                  <a:pt x="66148" y="43251"/>
                  <a:pt x="93665" y="54099"/>
                </a:cubicBezTo>
                <a:cubicBezTo>
                  <a:pt x="121182" y="64947"/>
                  <a:pt x="165103" y="65212"/>
                  <a:pt x="165103" y="65212"/>
                </a:cubicBezTo>
                <a:lnTo>
                  <a:pt x="165103" y="65212"/>
                </a:lnTo>
                <a:cubicBezTo>
                  <a:pt x="152668" y="60979"/>
                  <a:pt x="114303" y="49337"/>
                  <a:pt x="90490" y="39812"/>
                </a:cubicBezTo>
                <a:cubicBezTo>
                  <a:pt x="66678" y="30287"/>
                  <a:pt x="-526" y="-2257"/>
                  <a:pt x="3" y="12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9DA454E9-FD6D-4F01-B31B-232EACB8AC20}"/>
              </a:ext>
            </a:extLst>
          </p:cNvPr>
          <p:cNvSpPr/>
          <p:nvPr/>
        </p:nvSpPr>
        <p:spPr>
          <a:xfrm>
            <a:off x="3829970" y="2457450"/>
            <a:ext cx="105540" cy="14652"/>
          </a:xfrm>
          <a:custGeom>
            <a:avLst/>
            <a:gdLst>
              <a:gd name="connsiteX0" fmla="*/ 668 w 105540"/>
              <a:gd name="connsiteY0" fmla="*/ 14288 h 14652"/>
              <a:gd name="connsiteX1" fmla="*/ 103855 w 105540"/>
              <a:gd name="connsiteY1" fmla="*/ 9525 h 14652"/>
              <a:gd name="connsiteX2" fmla="*/ 60993 w 105540"/>
              <a:gd name="connsiteY2" fmla="*/ 0 h 14652"/>
              <a:gd name="connsiteX3" fmla="*/ 668 w 105540"/>
              <a:gd name="connsiteY3" fmla="*/ 14288 h 14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540" h="14652">
                <a:moveTo>
                  <a:pt x="668" y="14288"/>
                </a:moveTo>
                <a:cubicBezTo>
                  <a:pt x="7812" y="15876"/>
                  <a:pt x="93801" y="11906"/>
                  <a:pt x="103855" y="9525"/>
                </a:cubicBezTo>
                <a:cubicBezTo>
                  <a:pt x="113909" y="7144"/>
                  <a:pt x="76339" y="0"/>
                  <a:pt x="60993" y="0"/>
                </a:cubicBezTo>
                <a:cubicBezTo>
                  <a:pt x="45647" y="0"/>
                  <a:pt x="-6476" y="12700"/>
                  <a:pt x="668" y="1428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126A3990-7EBF-41FF-BB7B-79A076FE2158}"/>
              </a:ext>
            </a:extLst>
          </p:cNvPr>
          <p:cNvSpPr/>
          <p:nvPr/>
        </p:nvSpPr>
        <p:spPr>
          <a:xfrm>
            <a:off x="3852863" y="2412596"/>
            <a:ext cx="98771" cy="5167"/>
          </a:xfrm>
          <a:custGeom>
            <a:avLst/>
            <a:gdLst>
              <a:gd name="connsiteX0" fmla="*/ 0 w 98771"/>
              <a:gd name="connsiteY0" fmla="*/ 5167 h 5167"/>
              <a:gd name="connsiteX1" fmla="*/ 98425 w 98771"/>
              <a:gd name="connsiteY1" fmla="*/ 404 h 5167"/>
              <a:gd name="connsiteX2" fmla="*/ 0 w 98771"/>
              <a:gd name="connsiteY2" fmla="*/ 5167 h 5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771" h="5167">
                <a:moveTo>
                  <a:pt x="0" y="5167"/>
                </a:moveTo>
                <a:cubicBezTo>
                  <a:pt x="0" y="5167"/>
                  <a:pt x="91281" y="2521"/>
                  <a:pt x="98425" y="404"/>
                </a:cubicBezTo>
                <a:cubicBezTo>
                  <a:pt x="105569" y="-1713"/>
                  <a:pt x="0" y="5167"/>
                  <a:pt x="0" y="516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11239C7F-CE73-4F7B-AFF0-0A94FA629113}"/>
              </a:ext>
            </a:extLst>
          </p:cNvPr>
          <p:cNvSpPr/>
          <p:nvPr/>
        </p:nvSpPr>
        <p:spPr>
          <a:xfrm>
            <a:off x="3886148" y="2395408"/>
            <a:ext cx="36839" cy="71989"/>
          </a:xfrm>
          <a:custGeom>
            <a:avLst/>
            <a:gdLst>
              <a:gd name="connsiteX0" fmla="*/ 36565 w 36839"/>
              <a:gd name="connsiteY0" fmla="*/ 130 h 71989"/>
              <a:gd name="connsiteX1" fmla="*/ 17515 w 36839"/>
              <a:gd name="connsiteY1" fmla="*/ 54105 h 71989"/>
              <a:gd name="connsiteX2" fmla="*/ 31802 w 36839"/>
              <a:gd name="connsiteY2" fmla="*/ 71567 h 71989"/>
              <a:gd name="connsiteX3" fmla="*/ 52 w 36839"/>
              <a:gd name="connsiteY3" fmla="*/ 39817 h 71989"/>
              <a:gd name="connsiteX4" fmla="*/ 36565 w 36839"/>
              <a:gd name="connsiteY4" fmla="*/ 130 h 71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39" h="71989">
                <a:moveTo>
                  <a:pt x="36565" y="130"/>
                </a:moveTo>
                <a:cubicBezTo>
                  <a:pt x="39475" y="2511"/>
                  <a:pt x="18309" y="42199"/>
                  <a:pt x="17515" y="54105"/>
                </a:cubicBezTo>
                <a:cubicBezTo>
                  <a:pt x="16721" y="66011"/>
                  <a:pt x="34712" y="73948"/>
                  <a:pt x="31802" y="71567"/>
                </a:cubicBezTo>
                <a:cubicBezTo>
                  <a:pt x="28892" y="69186"/>
                  <a:pt x="1639" y="50929"/>
                  <a:pt x="52" y="39817"/>
                </a:cubicBezTo>
                <a:cubicBezTo>
                  <a:pt x="-1535" y="28705"/>
                  <a:pt x="33655" y="-2251"/>
                  <a:pt x="36565" y="13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0C8237A6-2EF4-4A27-BAD9-07DD2E182135}"/>
              </a:ext>
            </a:extLst>
          </p:cNvPr>
          <p:cNvSpPr/>
          <p:nvPr/>
        </p:nvSpPr>
        <p:spPr>
          <a:xfrm>
            <a:off x="3870309" y="2385944"/>
            <a:ext cx="107325" cy="101160"/>
          </a:xfrm>
          <a:custGeom>
            <a:avLst/>
            <a:gdLst>
              <a:gd name="connsiteX0" fmla="*/ 16 w 107325"/>
              <a:gd name="connsiteY0" fmla="*/ 69 h 101160"/>
              <a:gd name="connsiteX1" fmla="*/ 92091 w 107325"/>
              <a:gd name="connsiteY1" fmla="*/ 30231 h 101160"/>
              <a:gd name="connsiteX2" fmla="*/ 93679 w 107325"/>
              <a:gd name="connsiteY2" fmla="*/ 79444 h 101160"/>
              <a:gd name="connsiteX3" fmla="*/ 100029 w 107325"/>
              <a:gd name="connsiteY3" fmla="*/ 98494 h 101160"/>
              <a:gd name="connsiteX4" fmla="*/ 100029 w 107325"/>
              <a:gd name="connsiteY4" fmla="*/ 23881 h 101160"/>
              <a:gd name="connsiteX5" fmla="*/ 16 w 107325"/>
              <a:gd name="connsiteY5" fmla="*/ 69 h 101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325" h="101160">
                <a:moveTo>
                  <a:pt x="16" y="69"/>
                </a:moveTo>
                <a:cubicBezTo>
                  <a:pt x="-1307" y="1127"/>
                  <a:pt x="76481" y="17002"/>
                  <a:pt x="92091" y="30231"/>
                </a:cubicBezTo>
                <a:cubicBezTo>
                  <a:pt x="107701" y="43460"/>
                  <a:pt x="92356" y="68067"/>
                  <a:pt x="93679" y="79444"/>
                </a:cubicBezTo>
                <a:cubicBezTo>
                  <a:pt x="95002" y="90821"/>
                  <a:pt x="98971" y="107754"/>
                  <a:pt x="100029" y="98494"/>
                </a:cubicBezTo>
                <a:cubicBezTo>
                  <a:pt x="101087" y="89234"/>
                  <a:pt x="115904" y="37639"/>
                  <a:pt x="100029" y="23881"/>
                </a:cubicBezTo>
                <a:cubicBezTo>
                  <a:pt x="84154" y="10123"/>
                  <a:pt x="1339" y="-989"/>
                  <a:pt x="16" y="6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12035994-0DB9-4B75-9F65-1B4DBF7C9F97}"/>
              </a:ext>
            </a:extLst>
          </p:cNvPr>
          <p:cNvSpPr/>
          <p:nvPr/>
        </p:nvSpPr>
        <p:spPr>
          <a:xfrm>
            <a:off x="3706760" y="2309518"/>
            <a:ext cx="176161" cy="153009"/>
          </a:xfrm>
          <a:custGeom>
            <a:avLst/>
            <a:gdLst>
              <a:gd name="connsiteX0" fmla="*/ 9578 w 176161"/>
              <a:gd name="connsiteY0" fmla="*/ 295 h 153009"/>
              <a:gd name="connsiteX1" fmla="*/ 53 w 176161"/>
              <a:gd name="connsiteY1" fmla="*/ 87607 h 153009"/>
              <a:gd name="connsiteX2" fmla="*/ 14340 w 176161"/>
              <a:gd name="connsiteY2" fmla="*/ 111420 h 153009"/>
              <a:gd name="connsiteX3" fmla="*/ 38153 w 176161"/>
              <a:gd name="connsiteY3" fmla="*/ 128882 h 153009"/>
              <a:gd name="connsiteX4" fmla="*/ 174678 w 176161"/>
              <a:gd name="connsiteY4" fmla="*/ 152695 h 153009"/>
              <a:gd name="connsiteX5" fmla="*/ 114353 w 176161"/>
              <a:gd name="connsiteY5" fmla="*/ 143170 h 153009"/>
              <a:gd name="connsiteX6" fmla="*/ 12753 w 176161"/>
              <a:gd name="connsiteY6" fmla="*/ 120945 h 153009"/>
              <a:gd name="connsiteX7" fmla="*/ 9578 w 176161"/>
              <a:gd name="connsiteY7" fmla="*/ 295 h 153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6161" h="153009">
                <a:moveTo>
                  <a:pt x="9578" y="295"/>
                </a:moveTo>
                <a:cubicBezTo>
                  <a:pt x="7461" y="-5261"/>
                  <a:pt x="-741" y="69086"/>
                  <a:pt x="53" y="87607"/>
                </a:cubicBezTo>
                <a:cubicBezTo>
                  <a:pt x="847" y="106128"/>
                  <a:pt x="7990" y="104541"/>
                  <a:pt x="14340" y="111420"/>
                </a:cubicBezTo>
                <a:cubicBezTo>
                  <a:pt x="20690" y="118299"/>
                  <a:pt x="11430" y="122003"/>
                  <a:pt x="38153" y="128882"/>
                </a:cubicBezTo>
                <a:cubicBezTo>
                  <a:pt x="64876" y="135761"/>
                  <a:pt x="161978" y="150314"/>
                  <a:pt x="174678" y="152695"/>
                </a:cubicBezTo>
                <a:cubicBezTo>
                  <a:pt x="187378" y="155076"/>
                  <a:pt x="114353" y="143170"/>
                  <a:pt x="114353" y="143170"/>
                </a:cubicBezTo>
                <a:cubicBezTo>
                  <a:pt x="87366" y="137878"/>
                  <a:pt x="31539" y="142112"/>
                  <a:pt x="12753" y="120945"/>
                </a:cubicBezTo>
                <a:cubicBezTo>
                  <a:pt x="-6033" y="99778"/>
                  <a:pt x="11695" y="5851"/>
                  <a:pt x="9578" y="29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8AAFFE75-D6E7-4ED7-9A00-7DC42C508326}"/>
              </a:ext>
            </a:extLst>
          </p:cNvPr>
          <p:cNvSpPr/>
          <p:nvPr/>
        </p:nvSpPr>
        <p:spPr>
          <a:xfrm>
            <a:off x="3742626" y="2447717"/>
            <a:ext cx="221626" cy="99466"/>
          </a:xfrm>
          <a:custGeom>
            <a:avLst/>
            <a:gdLst>
              <a:gd name="connsiteX0" fmla="*/ 2287 w 221626"/>
              <a:gd name="connsiteY0" fmla="*/ 208 h 99466"/>
              <a:gd name="connsiteX1" fmla="*/ 5462 w 221626"/>
              <a:gd name="connsiteY1" fmla="*/ 92283 h 99466"/>
              <a:gd name="connsiteX2" fmla="*/ 54674 w 221626"/>
              <a:gd name="connsiteY2" fmla="*/ 93871 h 99466"/>
              <a:gd name="connsiteX3" fmla="*/ 113412 w 221626"/>
              <a:gd name="connsiteY3" fmla="*/ 97046 h 99466"/>
              <a:gd name="connsiteX4" fmla="*/ 140399 w 221626"/>
              <a:gd name="connsiteY4" fmla="*/ 71646 h 99466"/>
              <a:gd name="connsiteX5" fmla="*/ 221362 w 221626"/>
              <a:gd name="connsiteY5" fmla="*/ 31958 h 99466"/>
              <a:gd name="connsiteX6" fmla="*/ 110237 w 221626"/>
              <a:gd name="connsiteY6" fmla="*/ 81171 h 99466"/>
              <a:gd name="connsiteX7" fmla="*/ 72137 w 221626"/>
              <a:gd name="connsiteY7" fmla="*/ 79583 h 99466"/>
              <a:gd name="connsiteX8" fmla="*/ 14987 w 221626"/>
              <a:gd name="connsiteY8" fmla="*/ 66883 h 99466"/>
              <a:gd name="connsiteX9" fmla="*/ 2287 w 221626"/>
              <a:gd name="connsiteY9" fmla="*/ 208 h 99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1626" h="99466">
                <a:moveTo>
                  <a:pt x="2287" y="208"/>
                </a:moveTo>
                <a:cubicBezTo>
                  <a:pt x="700" y="4441"/>
                  <a:pt x="-3269" y="76673"/>
                  <a:pt x="5462" y="92283"/>
                </a:cubicBezTo>
                <a:cubicBezTo>
                  <a:pt x="14193" y="107894"/>
                  <a:pt x="36682" y="93077"/>
                  <a:pt x="54674" y="93871"/>
                </a:cubicBezTo>
                <a:cubicBezTo>
                  <a:pt x="72666" y="94665"/>
                  <a:pt x="99125" y="100750"/>
                  <a:pt x="113412" y="97046"/>
                </a:cubicBezTo>
                <a:cubicBezTo>
                  <a:pt x="127699" y="93342"/>
                  <a:pt x="122407" y="82494"/>
                  <a:pt x="140399" y="71646"/>
                </a:cubicBezTo>
                <a:cubicBezTo>
                  <a:pt x="158391" y="60798"/>
                  <a:pt x="226389" y="30371"/>
                  <a:pt x="221362" y="31958"/>
                </a:cubicBezTo>
                <a:cubicBezTo>
                  <a:pt x="216335" y="33545"/>
                  <a:pt x="135108" y="73234"/>
                  <a:pt x="110237" y="81171"/>
                </a:cubicBezTo>
                <a:cubicBezTo>
                  <a:pt x="85366" y="89108"/>
                  <a:pt x="88012" y="81964"/>
                  <a:pt x="72137" y="79583"/>
                </a:cubicBezTo>
                <a:cubicBezTo>
                  <a:pt x="56262" y="77202"/>
                  <a:pt x="25306" y="76408"/>
                  <a:pt x="14987" y="66883"/>
                </a:cubicBezTo>
                <a:cubicBezTo>
                  <a:pt x="4668" y="57358"/>
                  <a:pt x="3874" y="-4025"/>
                  <a:pt x="2287" y="20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DA1C76D8-CDB7-4EBF-B6E7-D004DC5DEACE}"/>
              </a:ext>
            </a:extLst>
          </p:cNvPr>
          <p:cNvSpPr/>
          <p:nvPr/>
        </p:nvSpPr>
        <p:spPr>
          <a:xfrm>
            <a:off x="3843309" y="2479638"/>
            <a:ext cx="161978" cy="71502"/>
          </a:xfrm>
          <a:custGeom>
            <a:avLst/>
            <a:gdLst>
              <a:gd name="connsiteX0" fmla="*/ 161954 w 161978"/>
              <a:gd name="connsiteY0" fmla="*/ 37 h 71502"/>
              <a:gd name="connsiteX1" fmla="*/ 117504 w 161978"/>
              <a:gd name="connsiteY1" fmla="*/ 49250 h 71502"/>
              <a:gd name="connsiteX2" fmla="*/ 92104 w 161978"/>
              <a:gd name="connsiteY2" fmla="*/ 44487 h 71502"/>
              <a:gd name="connsiteX3" fmla="*/ 57179 w 161978"/>
              <a:gd name="connsiteY3" fmla="*/ 46075 h 71502"/>
              <a:gd name="connsiteX4" fmla="*/ 29 w 161978"/>
              <a:gd name="connsiteY4" fmla="*/ 71475 h 71502"/>
              <a:gd name="connsiteX5" fmla="*/ 65116 w 161978"/>
              <a:gd name="connsiteY5" fmla="*/ 50837 h 71502"/>
              <a:gd name="connsiteX6" fmla="*/ 111154 w 161978"/>
              <a:gd name="connsiteY6" fmla="*/ 41312 h 71502"/>
              <a:gd name="connsiteX7" fmla="*/ 161954 w 161978"/>
              <a:gd name="connsiteY7" fmla="*/ 37 h 71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1978" h="71502">
                <a:moveTo>
                  <a:pt x="161954" y="37"/>
                </a:moveTo>
                <a:cubicBezTo>
                  <a:pt x="163012" y="1360"/>
                  <a:pt x="129146" y="41842"/>
                  <a:pt x="117504" y="49250"/>
                </a:cubicBezTo>
                <a:cubicBezTo>
                  <a:pt x="105862" y="56658"/>
                  <a:pt x="102158" y="45016"/>
                  <a:pt x="92104" y="44487"/>
                </a:cubicBezTo>
                <a:cubicBezTo>
                  <a:pt x="82050" y="43958"/>
                  <a:pt x="72525" y="41577"/>
                  <a:pt x="57179" y="46075"/>
                </a:cubicBezTo>
                <a:cubicBezTo>
                  <a:pt x="41833" y="50573"/>
                  <a:pt x="-1294" y="70681"/>
                  <a:pt x="29" y="71475"/>
                </a:cubicBezTo>
                <a:cubicBezTo>
                  <a:pt x="1352" y="72269"/>
                  <a:pt x="46595" y="55864"/>
                  <a:pt x="65116" y="50837"/>
                </a:cubicBezTo>
                <a:cubicBezTo>
                  <a:pt x="83637" y="45810"/>
                  <a:pt x="97131" y="50043"/>
                  <a:pt x="111154" y="41312"/>
                </a:cubicBezTo>
                <a:cubicBezTo>
                  <a:pt x="125177" y="32581"/>
                  <a:pt x="160896" y="-1286"/>
                  <a:pt x="161954" y="3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5C53AAF0-8354-4FBE-A9AE-E97384CB5C3E}"/>
              </a:ext>
            </a:extLst>
          </p:cNvPr>
          <p:cNvSpPr/>
          <p:nvPr/>
        </p:nvSpPr>
        <p:spPr>
          <a:xfrm>
            <a:off x="4019076" y="2230131"/>
            <a:ext cx="317998" cy="132255"/>
          </a:xfrm>
          <a:custGeom>
            <a:avLst/>
            <a:gdLst>
              <a:gd name="connsiteX0" fmla="*/ 474 w 317998"/>
              <a:gd name="connsiteY0" fmla="*/ 132069 h 132255"/>
              <a:gd name="connsiteX1" fmla="*/ 116362 w 317998"/>
              <a:gd name="connsiteY1" fmla="*/ 74919 h 132255"/>
              <a:gd name="connsiteX2" fmla="*/ 179862 w 317998"/>
              <a:gd name="connsiteY2" fmla="*/ 38407 h 132255"/>
              <a:gd name="connsiteX3" fmla="*/ 243362 w 317998"/>
              <a:gd name="connsiteY3" fmla="*/ 9832 h 132255"/>
              <a:gd name="connsiteX4" fmla="*/ 317974 w 317998"/>
              <a:gd name="connsiteY4" fmla="*/ 307 h 132255"/>
              <a:gd name="connsiteX5" fmla="*/ 235424 w 317998"/>
              <a:gd name="connsiteY5" fmla="*/ 19357 h 132255"/>
              <a:gd name="connsiteX6" fmla="*/ 163987 w 317998"/>
              <a:gd name="connsiteY6" fmla="*/ 54282 h 132255"/>
              <a:gd name="connsiteX7" fmla="*/ 474 w 317998"/>
              <a:gd name="connsiteY7" fmla="*/ 132069 h 132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7998" h="132255">
                <a:moveTo>
                  <a:pt x="474" y="132069"/>
                </a:moveTo>
                <a:cubicBezTo>
                  <a:pt x="-7463" y="135508"/>
                  <a:pt x="86464" y="90529"/>
                  <a:pt x="116362" y="74919"/>
                </a:cubicBezTo>
                <a:cubicBezTo>
                  <a:pt x="146260" y="59309"/>
                  <a:pt x="158695" y="49255"/>
                  <a:pt x="179862" y="38407"/>
                </a:cubicBezTo>
                <a:cubicBezTo>
                  <a:pt x="201029" y="27559"/>
                  <a:pt x="220343" y="16182"/>
                  <a:pt x="243362" y="9832"/>
                </a:cubicBezTo>
                <a:cubicBezTo>
                  <a:pt x="266381" y="3482"/>
                  <a:pt x="319297" y="-1280"/>
                  <a:pt x="317974" y="307"/>
                </a:cubicBezTo>
                <a:cubicBezTo>
                  <a:pt x="316651" y="1894"/>
                  <a:pt x="261088" y="10361"/>
                  <a:pt x="235424" y="19357"/>
                </a:cubicBezTo>
                <a:cubicBezTo>
                  <a:pt x="209760" y="28353"/>
                  <a:pt x="199706" y="35497"/>
                  <a:pt x="163987" y="54282"/>
                </a:cubicBezTo>
                <a:cubicBezTo>
                  <a:pt x="128268" y="73067"/>
                  <a:pt x="8411" y="128630"/>
                  <a:pt x="474" y="13206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8371B57C-C17C-4502-B5FF-C863323DA2D6}"/>
              </a:ext>
            </a:extLst>
          </p:cNvPr>
          <p:cNvSpPr/>
          <p:nvPr/>
        </p:nvSpPr>
        <p:spPr>
          <a:xfrm>
            <a:off x="4257675" y="2246298"/>
            <a:ext cx="156014" cy="494511"/>
          </a:xfrm>
          <a:custGeom>
            <a:avLst/>
            <a:gdLst>
              <a:gd name="connsiteX0" fmla="*/ 155575 w 156014"/>
              <a:gd name="connsiteY0" fmla="*/ 15 h 494511"/>
              <a:gd name="connsiteX1" fmla="*/ 42863 w 156014"/>
              <a:gd name="connsiteY1" fmla="*/ 71452 h 494511"/>
              <a:gd name="connsiteX2" fmla="*/ 38100 w 156014"/>
              <a:gd name="connsiteY2" fmla="*/ 95265 h 494511"/>
              <a:gd name="connsiteX3" fmla="*/ 33338 w 156014"/>
              <a:gd name="connsiteY3" fmla="*/ 298465 h 494511"/>
              <a:gd name="connsiteX4" fmla="*/ 0 w 156014"/>
              <a:gd name="connsiteY4" fmla="*/ 492140 h 494511"/>
              <a:gd name="connsiteX5" fmla="*/ 33338 w 156014"/>
              <a:gd name="connsiteY5" fmla="*/ 385777 h 494511"/>
              <a:gd name="connsiteX6" fmla="*/ 52388 w 156014"/>
              <a:gd name="connsiteY6" fmla="*/ 93677 h 494511"/>
              <a:gd name="connsiteX7" fmla="*/ 80963 w 156014"/>
              <a:gd name="connsiteY7" fmla="*/ 65102 h 494511"/>
              <a:gd name="connsiteX8" fmla="*/ 155575 w 156014"/>
              <a:gd name="connsiteY8" fmla="*/ 15 h 494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014" h="494511">
                <a:moveTo>
                  <a:pt x="155575" y="15"/>
                </a:moveTo>
                <a:cubicBezTo>
                  <a:pt x="149225" y="1073"/>
                  <a:pt x="62442" y="55577"/>
                  <a:pt x="42863" y="71452"/>
                </a:cubicBezTo>
                <a:cubicBezTo>
                  <a:pt x="23284" y="87327"/>
                  <a:pt x="39687" y="57430"/>
                  <a:pt x="38100" y="95265"/>
                </a:cubicBezTo>
                <a:cubicBezTo>
                  <a:pt x="36512" y="133101"/>
                  <a:pt x="39688" y="232319"/>
                  <a:pt x="33338" y="298465"/>
                </a:cubicBezTo>
                <a:cubicBezTo>
                  <a:pt x="26988" y="364611"/>
                  <a:pt x="0" y="477588"/>
                  <a:pt x="0" y="492140"/>
                </a:cubicBezTo>
                <a:cubicBezTo>
                  <a:pt x="0" y="506692"/>
                  <a:pt x="24607" y="452187"/>
                  <a:pt x="33338" y="385777"/>
                </a:cubicBezTo>
                <a:cubicBezTo>
                  <a:pt x="42069" y="319367"/>
                  <a:pt x="44450" y="147123"/>
                  <a:pt x="52388" y="93677"/>
                </a:cubicBezTo>
                <a:cubicBezTo>
                  <a:pt x="60325" y="40231"/>
                  <a:pt x="64294" y="78066"/>
                  <a:pt x="80963" y="65102"/>
                </a:cubicBezTo>
                <a:cubicBezTo>
                  <a:pt x="97632" y="52138"/>
                  <a:pt x="161925" y="-1043"/>
                  <a:pt x="155575" y="1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0951E1F5-25F7-4F20-A8CD-8D47EEF14790}"/>
              </a:ext>
            </a:extLst>
          </p:cNvPr>
          <p:cNvSpPr/>
          <p:nvPr/>
        </p:nvSpPr>
        <p:spPr>
          <a:xfrm>
            <a:off x="4248619" y="2235197"/>
            <a:ext cx="115476" cy="412176"/>
          </a:xfrm>
          <a:custGeom>
            <a:avLst/>
            <a:gdLst>
              <a:gd name="connsiteX0" fmla="*/ 115419 w 115476"/>
              <a:gd name="connsiteY0" fmla="*/ 3 h 412176"/>
              <a:gd name="connsiteX1" fmla="*/ 47156 w 115476"/>
              <a:gd name="connsiteY1" fmla="*/ 69853 h 412176"/>
              <a:gd name="connsiteX2" fmla="*/ 34456 w 115476"/>
              <a:gd name="connsiteY2" fmla="*/ 82553 h 412176"/>
              <a:gd name="connsiteX3" fmla="*/ 15406 w 115476"/>
              <a:gd name="connsiteY3" fmla="*/ 133353 h 412176"/>
              <a:gd name="connsiteX4" fmla="*/ 1119 w 115476"/>
              <a:gd name="connsiteY4" fmla="*/ 244478 h 412176"/>
              <a:gd name="connsiteX5" fmla="*/ 1119 w 115476"/>
              <a:gd name="connsiteY5" fmla="*/ 366716 h 412176"/>
              <a:gd name="connsiteX6" fmla="*/ 2706 w 115476"/>
              <a:gd name="connsiteY6" fmla="*/ 409578 h 412176"/>
              <a:gd name="connsiteX7" fmla="*/ 10644 w 115476"/>
              <a:gd name="connsiteY7" fmla="*/ 300041 h 412176"/>
              <a:gd name="connsiteX8" fmla="*/ 28106 w 115476"/>
              <a:gd name="connsiteY8" fmla="*/ 100016 h 412176"/>
              <a:gd name="connsiteX9" fmla="*/ 34456 w 115476"/>
              <a:gd name="connsiteY9" fmla="*/ 73028 h 412176"/>
              <a:gd name="connsiteX10" fmla="*/ 115419 w 115476"/>
              <a:gd name="connsiteY10" fmla="*/ 3 h 412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5476" h="412176">
                <a:moveTo>
                  <a:pt x="115419" y="3"/>
                </a:moveTo>
                <a:cubicBezTo>
                  <a:pt x="117536" y="-526"/>
                  <a:pt x="60650" y="56095"/>
                  <a:pt x="47156" y="69853"/>
                </a:cubicBezTo>
                <a:cubicBezTo>
                  <a:pt x="33662" y="83611"/>
                  <a:pt x="39748" y="71970"/>
                  <a:pt x="34456" y="82553"/>
                </a:cubicBezTo>
                <a:cubicBezTo>
                  <a:pt x="29164" y="93136"/>
                  <a:pt x="20962" y="106366"/>
                  <a:pt x="15406" y="133353"/>
                </a:cubicBezTo>
                <a:cubicBezTo>
                  <a:pt x="9850" y="160340"/>
                  <a:pt x="3500" y="205584"/>
                  <a:pt x="1119" y="244478"/>
                </a:cubicBezTo>
                <a:cubicBezTo>
                  <a:pt x="-1262" y="283372"/>
                  <a:pt x="855" y="339199"/>
                  <a:pt x="1119" y="366716"/>
                </a:cubicBezTo>
                <a:cubicBezTo>
                  <a:pt x="1383" y="394233"/>
                  <a:pt x="1119" y="420690"/>
                  <a:pt x="2706" y="409578"/>
                </a:cubicBezTo>
                <a:cubicBezTo>
                  <a:pt x="4293" y="398466"/>
                  <a:pt x="6411" y="351635"/>
                  <a:pt x="10644" y="300041"/>
                </a:cubicBezTo>
                <a:cubicBezTo>
                  <a:pt x="14877" y="248447"/>
                  <a:pt x="24137" y="137852"/>
                  <a:pt x="28106" y="100016"/>
                </a:cubicBezTo>
                <a:cubicBezTo>
                  <a:pt x="32075" y="62181"/>
                  <a:pt x="20433" y="86786"/>
                  <a:pt x="34456" y="73028"/>
                </a:cubicBezTo>
                <a:cubicBezTo>
                  <a:pt x="48479" y="59270"/>
                  <a:pt x="113302" y="532"/>
                  <a:pt x="115419" y="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62A8C542-AB40-423F-B435-F9975E8E931D}"/>
              </a:ext>
            </a:extLst>
          </p:cNvPr>
          <p:cNvSpPr/>
          <p:nvPr/>
        </p:nvSpPr>
        <p:spPr>
          <a:xfrm>
            <a:off x="4387292" y="2227179"/>
            <a:ext cx="347088" cy="195391"/>
          </a:xfrm>
          <a:custGeom>
            <a:avLst/>
            <a:gdLst>
              <a:gd name="connsiteX0" fmla="*/ 558 w 347088"/>
              <a:gd name="connsiteY0" fmla="*/ 84 h 195391"/>
              <a:gd name="connsiteX1" fmla="*/ 130733 w 347088"/>
              <a:gd name="connsiteY1" fmla="*/ 19134 h 195391"/>
              <a:gd name="connsiteX2" fmla="*/ 222808 w 347088"/>
              <a:gd name="connsiteY2" fmla="*/ 66759 h 195391"/>
              <a:gd name="connsiteX3" fmla="*/ 281546 w 347088"/>
              <a:gd name="connsiteY3" fmla="*/ 125496 h 195391"/>
              <a:gd name="connsiteX4" fmla="*/ 346633 w 347088"/>
              <a:gd name="connsiteY4" fmla="*/ 195346 h 195391"/>
              <a:gd name="connsiteX5" fmla="*/ 306946 w 347088"/>
              <a:gd name="connsiteY5" fmla="*/ 135021 h 195391"/>
              <a:gd name="connsiteX6" fmla="*/ 240271 w 347088"/>
              <a:gd name="connsiteY6" fmla="*/ 65171 h 195391"/>
              <a:gd name="connsiteX7" fmla="*/ 184708 w 347088"/>
              <a:gd name="connsiteY7" fmla="*/ 25484 h 195391"/>
              <a:gd name="connsiteX8" fmla="*/ 558 w 347088"/>
              <a:gd name="connsiteY8" fmla="*/ 84 h 195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7088" h="195391">
                <a:moveTo>
                  <a:pt x="558" y="84"/>
                </a:moveTo>
                <a:cubicBezTo>
                  <a:pt x="-8438" y="-974"/>
                  <a:pt x="93691" y="8022"/>
                  <a:pt x="130733" y="19134"/>
                </a:cubicBezTo>
                <a:cubicBezTo>
                  <a:pt x="167775" y="30246"/>
                  <a:pt x="197673" y="49032"/>
                  <a:pt x="222808" y="66759"/>
                </a:cubicBezTo>
                <a:cubicBezTo>
                  <a:pt x="247943" y="84486"/>
                  <a:pt x="260909" y="104065"/>
                  <a:pt x="281546" y="125496"/>
                </a:cubicBezTo>
                <a:cubicBezTo>
                  <a:pt x="302184" y="146927"/>
                  <a:pt x="342400" y="193759"/>
                  <a:pt x="346633" y="195346"/>
                </a:cubicBezTo>
                <a:cubicBezTo>
                  <a:pt x="350866" y="196933"/>
                  <a:pt x="324673" y="156717"/>
                  <a:pt x="306946" y="135021"/>
                </a:cubicBezTo>
                <a:cubicBezTo>
                  <a:pt x="289219" y="113325"/>
                  <a:pt x="260644" y="83427"/>
                  <a:pt x="240271" y="65171"/>
                </a:cubicBezTo>
                <a:cubicBezTo>
                  <a:pt x="219898" y="46915"/>
                  <a:pt x="231804" y="36861"/>
                  <a:pt x="184708" y="25484"/>
                </a:cubicBezTo>
                <a:cubicBezTo>
                  <a:pt x="137612" y="14107"/>
                  <a:pt x="9554" y="1142"/>
                  <a:pt x="558" y="8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EB3C34B4-0089-47F7-AC47-B0AF2210850D}"/>
              </a:ext>
            </a:extLst>
          </p:cNvPr>
          <p:cNvSpPr/>
          <p:nvPr/>
        </p:nvSpPr>
        <p:spPr>
          <a:xfrm>
            <a:off x="4338049" y="2338864"/>
            <a:ext cx="199552" cy="37616"/>
          </a:xfrm>
          <a:custGeom>
            <a:avLst/>
            <a:gdLst>
              <a:gd name="connsiteX0" fmla="*/ 589 w 199552"/>
              <a:gd name="connsiteY0" fmla="*/ 1111 h 37616"/>
              <a:gd name="connsiteX1" fmla="*/ 170451 w 199552"/>
              <a:gd name="connsiteY1" fmla="*/ 34449 h 37616"/>
              <a:gd name="connsiteX2" fmla="*/ 199026 w 199552"/>
              <a:gd name="connsiteY2" fmla="*/ 34449 h 37616"/>
              <a:gd name="connsiteX3" fmla="*/ 165689 w 199552"/>
              <a:gd name="connsiteY3" fmla="*/ 18574 h 37616"/>
              <a:gd name="connsiteX4" fmla="*/ 116476 w 199552"/>
              <a:gd name="connsiteY4" fmla="*/ 9049 h 37616"/>
              <a:gd name="connsiteX5" fmla="*/ 589 w 199552"/>
              <a:gd name="connsiteY5" fmla="*/ 1111 h 37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552" h="37616">
                <a:moveTo>
                  <a:pt x="589" y="1111"/>
                </a:moveTo>
                <a:cubicBezTo>
                  <a:pt x="9585" y="5344"/>
                  <a:pt x="137378" y="28893"/>
                  <a:pt x="170451" y="34449"/>
                </a:cubicBezTo>
                <a:cubicBezTo>
                  <a:pt x="203524" y="40005"/>
                  <a:pt x="199820" y="37095"/>
                  <a:pt x="199026" y="34449"/>
                </a:cubicBezTo>
                <a:cubicBezTo>
                  <a:pt x="198232" y="31803"/>
                  <a:pt x="179447" y="22807"/>
                  <a:pt x="165689" y="18574"/>
                </a:cubicBezTo>
                <a:cubicBezTo>
                  <a:pt x="151931" y="14341"/>
                  <a:pt x="144786" y="12224"/>
                  <a:pt x="116476" y="9049"/>
                </a:cubicBezTo>
                <a:cubicBezTo>
                  <a:pt x="88166" y="5874"/>
                  <a:pt x="-8407" y="-3122"/>
                  <a:pt x="589" y="111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0B879ED2-8930-4F1A-97E3-69DB6EA29243}"/>
              </a:ext>
            </a:extLst>
          </p:cNvPr>
          <p:cNvSpPr/>
          <p:nvPr/>
        </p:nvSpPr>
        <p:spPr>
          <a:xfrm>
            <a:off x="4505016" y="2262139"/>
            <a:ext cx="27643" cy="116037"/>
          </a:xfrm>
          <a:custGeom>
            <a:avLst/>
            <a:gdLst>
              <a:gd name="connsiteX0" fmla="*/ 309 w 27643"/>
              <a:gd name="connsiteY0" fmla="*/ 49 h 116037"/>
              <a:gd name="connsiteX1" fmla="*/ 9834 w 27643"/>
              <a:gd name="connsiteY1" fmla="*/ 74661 h 116037"/>
              <a:gd name="connsiteX2" fmla="*/ 27297 w 27643"/>
              <a:gd name="connsiteY2" fmla="*/ 115936 h 116037"/>
              <a:gd name="connsiteX3" fmla="*/ 20947 w 27643"/>
              <a:gd name="connsiteY3" fmla="*/ 63549 h 116037"/>
              <a:gd name="connsiteX4" fmla="*/ 309 w 27643"/>
              <a:gd name="connsiteY4" fmla="*/ 49 h 11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643" h="116037">
                <a:moveTo>
                  <a:pt x="309" y="49"/>
                </a:moveTo>
                <a:cubicBezTo>
                  <a:pt x="-1543" y="1901"/>
                  <a:pt x="5336" y="55347"/>
                  <a:pt x="9834" y="74661"/>
                </a:cubicBezTo>
                <a:cubicBezTo>
                  <a:pt x="14332" y="93975"/>
                  <a:pt x="25445" y="117788"/>
                  <a:pt x="27297" y="115936"/>
                </a:cubicBezTo>
                <a:cubicBezTo>
                  <a:pt x="29149" y="114084"/>
                  <a:pt x="23064" y="78630"/>
                  <a:pt x="20947" y="63549"/>
                </a:cubicBezTo>
                <a:cubicBezTo>
                  <a:pt x="18830" y="48468"/>
                  <a:pt x="2161" y="-1803"/>
                  <a:pt x="309" y="4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D96625C7-319F-43D8-9A5A-77487F648F27}"/>
              </a:ext>
            </a:extLst>
          </p:cNvPr>
          <p:cNvSpPr/>
          <p:nvPr/>
        </p:nvSpPr>
        <p:spPr>
          <a:xfrm>
            <a:off x="4556084" y="2308222"/>
            <a:ext cx="122965" cy="198755"/>
          </a:xfrm>
          <a:custGeom>
            <a:avLst/>
            <a:gdLst>
              <a:gd name="connsiteX0" fmla="*/ 41 w 122965"/>
              <a:gd name="connsiteY0" fmla="*/ 3 h 198755"/>
              <a:gd name="connsiteX1" fmla="*/ 107991 w 122965"/>
              <a:gd name="connsiteY1" fmla="*/ 77791 h 198755"/>
              <a:gd name="connsiteX2" fmla="*/ 114341 w 122965"/>
              <a:gd name="connsiteY2" fmla="*/ 114303 h 198755"/>
              <a:gd name="connsiteX3" fmla="*/ 122279 w 122965"/>
              <a:gd name="connsiteY3" fmla="*/ 198441 h 198755"/>
              <a:gd name="connsiteX4" fmla="*/ 95291 w 122965"/>
              <a:gd name="connsiteY4" fmla="*/ 80966 h 198755"/>
              <a:gd name="connsiteX5" fmla="*/ 41 w 122965"/>
              <a:gd name="connsiteY5" fmla="*/ 3 h 198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965" h="198755">
                <a:moveTo>
                  <a:pt x="41" y="3"/>
                </a:moveTo>
                <a:cubicBezTo>
                  <a:pt x="2158" y="-526"/>
                  <a:pt x="88941" y="58741"/>
                  <a:pt x="107991" y="77791"/>
                </a:cubicBezTo>
                <a:cubicBezTo>
                  <a:pt x="127041" y="96841"/>
                  <a:pt x="111960" y="94195"/>
                  <a:pt x="114341" y="114303"/>
                </a:cubicBezTo>
                <a:cubicBezTo>
                  <a:pt x="116722" y="134411"/>
                  <a:pt x="125454" y="203997"/>
                  <a:pt x="122279" y="198441"/>
                </a:cubicBezTo>
                <a:cubicBezTo>
                  <a:pt x="119104" y="192885"/>
                  <a:pt x="113283" y="110335"/>
                  <a:pt x="95291" y="80966"/>
                </a:cubicBezTo>
                <a:cubicBezTo>
                  <a:pt x="77299" y="51597"/>
                  <a:pt x="-2076" y="532"/>
                  <a:pt x="41" y="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302364EE-14E0-4025-A64E-21EC7184F105}"/>
              </a:ext>
            </a:extLst>
          </p:cNvPr>
          <p:cNvSpPr/>
          <p:nvPr/>
        </p:nvSpPr>
        <p:spPr>
          <a:xfrm>
            <a:off x="4000499" y="2537895"/>
            <a:ext cx="166114" cy="105874"/>
          </a:xfrm>
          <a:custGeom>
            <a:avLst/>
            <a:gdLst>
              <a:gd name="connsiteX0" fmla="*/ 1 w 166114"/>
              <a:gd name="connsiteY0" fmla="*/ 518 h 105874"/>
              <a:gd name="connsiteX1" fmla="*/ 74614 w 166114"/>
              <a:gd name="connsiteY1" fmla="*/ 24330 h 105874"/>
              <a:gd name="connsiteX2" fmla="*/ 163514 w 166114"/>
              <a:gd name="connsiteY2" fmla="*/ 103705 h 105874"/>
              <a:gd name="connsiteX3" fmla="*/ 136526 w 166114"/>
              <a:gd name="connsiteY3" fmla="*/ 79893 h 105874"/>
              <a:gd name="connsiteX4" fmla="*/ 76201 w 166114"/>
              <a:gd name="connsiteY4" fmla="*/ 41793 h 105874"/>
              <a:gd name="connsiteX5" fmla="*/ 1 w 166114"/>
              <a:gd name="connsiteY5" fmla="*/ 518 h 105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6114" h="105874">
                <a:moveTo>
                  <a:pt x="1" y="518"/>
                </a:moveTo>
                <a:cubicBezTo>
                  <a:pt x="-263" y="-2392"/>
                  <a:pt x="47362" y="7132"/>
                  <a:pt x="74614" y="24330"/>
                </a:cubicBezTo>
                <a:cubicBezTo>
                  <a:pt x="101866" y="41528"/>
                  <a:pt x="153195" y="94445"/>
                  <a:pt x="163514" y="103705"/>
                </a:cubicBezTo>
                <a:cubicBezTo>
                  <a:pt x="173833" y="112966"/>
                  <a:pt x="151078" y="90212"/>
                  <a:pt x="136526" y="79893"/>
                </a:cubicBezTo>
                <a:cubicBezTo>
                  <a:pt x="121974" y="69574"/>
                  <a:pt x="95780" y="53699"/>
                  <a:pt x="76201" y="41793"/>
                </a:cubicBezTo>
                <a:cubicBezTo>
                  <a:pt x="56622" y="29887"/>
                  <a:pt x="265" y="3428"/>
                  <a:pt x="1" y="51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0A93CA07-4D8A-4411-A9C9-0A2EAA46FD63}"/>
              </a:ext>
            </a:extLst>
          </p:cNvPr>
          <p:cNvSpPr/>
          <p:nvPr/>
        </p:nvSpPr>
        <p:spPr>
          <a:xfrm>
            <a:off x="3986205" y="2350390"/>
            <a:ext cx="86926" cy="200761"/>
          </a:xfrm>
          <a:custGeom>
            <a:avLst/>
            <a:gdLst>
              <a:gd name="connsiteX0" fmla="*/ 14295 w 86926"/>
              <a:gd name="connsiteY0" fmla="*/ 698 h 200761"/>
              <a:gd name="connsiteX1" fmla="*/ 79383 w 86926"/>
              <a:gd name="connsiteY1" fmla="*/ 16573 h 200761"/>
              <a:gd name="connsiteX2" fmla="*/ 85733 w 86926"/>
              <a:gd name="connsiteY2" fmla="*/ 75310 h 200761"/>
              <a:gd name="connsiteX3" fmla="*/ 80970 w 86926"/>
              <a:gd name="connsiteY3" fmla="*/ 167385 h 200761"/>
              <a:gd name="connsiteX4" fmla="*/ 69858 w 86926"/>
              <a:gd name="connsiteY4" fmla="*/ 175323 h 200761"/>
              <a:gd name="connsiteX5" fmla="*/ 8 w 86926"/>
              <a:gd name="connsiteY5" fmla="*/ 200723 h 200761"/>
              <a:gd name="connsiteX6" fmla="*/ 74620 w 86926"/>
              <a:gd name="connsiteY6" fmla="*/ 168973 h 200761"/>
              <a:gd name="connsiteX7" fmla="*/ 73033 w 86926"/>
              <a:gd name="connsiteY7" fmla="*/ 118173 h 200761"/>
              <a:gd name="connsiteX8" fmla="*/ 74620 w 86926"/>
              <a:gd name="connsiteY8" fmla="*/ 34035 h 200761"/>
              <a:gd name="connsiteX9" fmla="*/ 14295 w 86926"/>
              <a:gd name="connsiteY9" fmla="*/ 698 h 200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6926" h="200761">
                <a:moveTo>
                  <a:pt x="14295" y="698"/>
                </a:moveTo>
                <a:cubicBezTo>
                  <a:pt x="15089" y="-2212"/>
                  <a:pt x="67477" y="4138"/>
                  <a:pt x="79383" y="16573"/>
                </a:cubicBezTo>
                <a:cubicBezTo>
                  <a:pt x="91289" y="29008"/>
                  <a:pt x="85469" y="50175"/>
                  <a:pt x="85733" y="75310"/>
                </a:cubicBezTo>
                <a:cubicBezTo>
                  <a:pt x="85998" y="100445"/>
                  <a:pt x="83616" y="150716"/>
                  <a:pt x="80970" y="167385"/>
                </a:cubicBezTo>
                <a:cubicBezTo>
                  <a:pt x="78324" y="184054"/>
                  <a:pt x="83352" y="169767"/>
                  <a:pt x="69858" y="175323"/>
                </a:cubicBezTo>
                <a:cubicBezTo>
                  <a:pt x="56364" y="180879"/>
                  <a:pt x="-786" y="201781"/>
                  <a:pt x="8" y="200723"/>
                </a:cubicBezTo>
                <a:cubicBezTo>
                  <a:pt x="802" y="199665"/>
                  <a:pt x="62449" y="182731"/>
                  <a:pt x="74620" y="168973"/>
                </a:cubicBezTo>
                <a:cubicBezTo>
                  <a:pt x="86791" y="155215"/>
                  <a:pt x="73033" y="140663"/>
                  <a:pt x="73033" y="118173"/>
                </a:cubicBezTo>
                <a:cubicBezTo>
                  <a:pt x="73033" y="95683"/>
                  <a:pt x="76737" y="50968"/>
                  <a:pt x="74620" y="34035"/>
                </a:cubicBezTo>
                <a:cubicBezTo>
                  <a:pt x="72503" y="17102"/>
                  <a:pt x="13501" y="3608"/>
                  <a:pt x="14295" y="69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53EFB473-374B-436F-BBA5-0B41899242F7}"/>
              </a:ext>
            </a:extLst>
          </p:cNvPr>
          <p:cNvSpPr/>
          <p:nvPr/>
        </p:nvSpPr>
        <p:spPr>
          <a:xfrm>
            <a:off x="3997215" y="2372026"/>
            <a:ext cx="57243" cy="145952"/>
          </a:xfrm>
          <a:custGeom>
            <a:avLst/>
            <a:gdLst>
              <a:gd name="connsiteX0" fmla="*/ 110 w 57243"/>
              <a:gd name="connsiteY0" fmla="*/ 9224 h 145952"/>
              <a:gd name="connsiteX1" fmla="*/ 41385 w 57243"/>
              <a:gd name="connsiteY1" fmla="*/ 64787 h 145952"/>
              <a:gd name="connsiteX2" fmla="*/ 41385 w 57243"/>
              <a:gd name="connsiteY2" fmla="*/ 115587 h 145952"/>
              <a:gd name="connsiteX3" fmla="*/ 6460 w 57243"/>
              <a:gd name="connsiteY3" fmla="*/ 145749 h 145952"/>
              <a:gd name="connsiteX4" fmla="*/ 44560 w 57243"/>
              <a:gd name="connsiteY4" fmla="*/ 121937 h 145952"/>
              <a:gd name="connsiteX5" fmla="*/ 55673 w 57243"/>
              <a:gd name="connsiteY5" fmla="*/ 10812 h 145952"/>
              <a:gd name="connsiteX6" fmla="*/ 110 w 57243"/>
              <a:gd name="connsiteY6" fmla="*/ 9224 h 145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243" h="145952">
                <a:moveTo>
                  <a:pt x="110" y="9224"/>
                </a:moveTo>
                <a:cubicBezTo>
                  <a:pt x="-2271" y="18220"/>
                  <a:pt x="34506" y="47060"/>
                  <a:pt x="41385" y="64787"/>
                </a:cubicBezTo>
                <a:cubicBezTo>
                  <a:pt x="48264" y="82514"/>
                  <a:pt x="47206" y="102093"/>
                  <a:pt x="41385" y="115587"/>
                </a:cubicBezTo>
                <a:cubicBezTo>
                  <a:pt x="35564" y="129081"/>
                  <a:pt x="5931" y="144691"/>
                  <a:pt x="6460" y="145749"/>
                </a:cubicBezTo>
                <a:cubicBezTo>
                  <a:pt x="6989" y="146807"/>
                  <a:pt x="36358" y="144426"/>
                  <a:pt x="44560" y="121937"/>
                </a:cubicBezTo>
                <a:cubicBezTo>
                  <a:pt x="52762" y="99448"/>
                  <a:pt x="60700" y="28274"/>
                  <a:pt x="55673" y="10812"/>
                </a:cubicBezTo>
                <a:cubicBezTo>
                  <a:pt x="50646" y="-6650"/>
                  <a:pt x="2491" y="228"/>
                  <a:pt x="110" y="922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C98BB73F-8419-4F07-80D5-96C70DA30B3F}"/>
              </a:ext>
            </a:extLst>
          </p:cNvPr>
          <p:cNvSpPr/>
          <p:nvPr/>
        </p:nvSpPr>
        <p:spPr>
          <a:xfrm>
            <a:off x="4136961" y="2331863"/>
            <a:ext cx="138260" cy="30746"/>
          </a:xfrm>
          <a:custGeom>
            <a:avLst/>
            <a:gdLst>
              <a:gd name="connsiteX0" fmla="*/ 64 w 138260"/>
              <a:gd name="connsiteY0" fmla="*/ 175 h 30746"/>
              <a:gd name="connsiteX1" fmla="*/ 71502 w 138260"/>
              <a:gd name="connsiteY1" fmla="*/ 30337 h 30746"/>
              <a:gd name="connsiteX2" fmla="*/ 138177 w 138260"/>
              <a:gd name="connsiteY2" fmla="*/ 17637 h 30746"/>
              <a:gd name="connsiteX3" fmla="*/ 84202 w 138260"/>
              <a:gd name="connsiteY3" fmla="*/ 17637 h 30746"/>
              <a:gd name="connsiteX4" fmla="*/ 64 w 138260"/>
              <a:gd name="connsiteY4" fmla="*/ 175 h 30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260" h="30746">
                <a:moveTo>
                  <a:pt x="64" y="175"/>
                </a:moveTo>
                <a:cubicBezTo>
                  <a:pt x="-2053" y="2292"/>
                  <a:pt x="48483" y="27427"/>
                  <a:pt x="71502" y="30337"/>
                </a:cubicBezTo>
                <a:cubicBezTo>
                  <a:pt x="94521" y="33247"/>
                  <a:pt x="136060" y="19754"/>
                  <a:pt x="138177" y="17637"/>
                </a:cubicBezTo>
                <a:cubicBezTo>
                  <a:pt x="140294" y="15520"/>
                  <a:pt x="101664" y="19489"/>
                  <a:pt x="84202" y="17637"/>
                </a:cubicBezTo>
                <a:cubicBezTo>
                  <a:pt x="66740" y="15785"/>
                  <a:pt x="2181" y="-1942"/>
                  <a:pt x="64" y="17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434DD4EE-EFE6-4FA3-8937-E22677FAADB8}"/>
              </a:ext>
            </a:extLst>
          </p:cNvPr>
          <p:cNvSpPr/>
          <p:nvPr/>
        </p:nvSpPr>
        <p:spPr>
          <a:xfrm>
            <a:off x="4059218" y="2357404"/>
            <a:ext cx="144765" cy="223586"/>
          </a:xfrm>
          <a:custGeom>
            <a:avLst/>
            <a:gdLst>
              <a:gd name="connsiteX0" fmla="*/ 144482 w 144765"/>
              <a:gd name="connsiteY0" fmla="*/ 34 h 223586"/>
              <a:gd name="connsiteX1" fmla="*/ 138132 w 144765"/>
              <a:gd name="connsiteY1" fmla="*/ 212759 h 223586"/>
              <a:gd name="connsiteX2" fmla="*/ 111145 w 144765"/>
              <a:gd name="connsiteY2" fmla="*/ 188946 h 223586"/>
              <a:gd name="connsiteX3" fmla="*/ 95270 w 144765"/>
              <a:gd name="connsiteY3" fmla="*/ 158784 h 223586"/>
              <a:gd name="connsiteX4" fmla="*/ 76220 w 144765"/>
              <a:gd name="connsiteY4" fmla="*/ 144496 h 223586"/>
              <a:gd name="connsiteX5" fmla="*/ 20 w 144765"/>
              <a:gd name="connsiteY5" fmla="*/ 158784 h 223586"/>
              <a:gd name="connsiteX6" fmla="*/ 84157 w 144765"/>
              <a:gd name="connsiteY6" fmla="*/ 133384 h 223586"/>
              <a:gd name="connsiteX7" fmla="*/ 131782 w 144765"/>
              <a:gd name="connsiteY7" fmla="*/ 195296 h 223586"/>
              <a:gd name="connsiteX8" fmla="*/ 144482 w 144765"/>
              <a:gd name="connsiteY8" fmla="*/ 34 h 223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4765" h="223586">
                <a:moveTo>
                  <a:pt x="144482" y="34"/>
                </a:moveTo>
                <a:cubicBezTo>
                  <a:pt x="145540" y="2944"/>
                  <a:pt x="143688" y="181274"/>
                  <a:pt x="138132" y="212759"/>
                </a:cubicBezTo>
                <a:cubicBezTo>
                  <a:pt x="132576" y="244244"/>
                  <a:pt x="118289" y="197942"/>
                  <a:pt x="111145" y="188946"/>
                </a:cubicBezTo>
                <a:cubicBezTo>
                  <a:pt x="104001" y="179950"/>
                  <a:pt x="101091" y="166192"/>
                  <a:pt x="95270" y="158784"/>
                </a:cubicBezTo>
                <a:cubicBezTo>
                  <a:pt x="89449" y="151376"/>
                  <a:pt x="92095" y="144496"/>
                  <a:pt x="76220" y="144496"/>
                </a:cubicBezTo>
                <a:cubicBezTo>
                  <a:pt x="60345" y="144496"/>
                  <a:pt x="-1303" y="160636"/>
                  <a:pt x="20" y="158784"/>
                </a:cubicBezTo>
                <a:cubicBezTo>
                  <a:pt x="1343" y="156932"/>
                  <a:pt x="62197" y="127299"/>
                  <a:pt x="84157" y="133384"/>
                </a:cubicBezTo>
                <a:cubicBezTo>
                  <a:pt x="106117" y="139469"/>
                  <a:pt x="122786" y="211965"/>
                  <a:pt x="131782" y="195296"/>
                </a:cubicBezTo>
                <a:cubicBezTo>
                  <a:pt x="140778" y="178627"/>
                  <a:pt x="143424" y="-2876"/>
                  <a:pt x="144482" y="3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301E19D1-880F-4E4B-8EF6-1869F7505B13}"/>
              </a:ext>
            </a:extLst>
          </p:cNvPr>
          <p:cNvSpPr/>
          <p:nvPr/>
        </p:nvSpPr>
        <p:spPr>
          <a:xfrm>
            <a:off x="4049617" y="2290732"/>
            <a:ext cx="229831" cy="94268"/>
          </a:xfrm>
          <a:custGeom>
            <a:avLst/>
            <a:gdLst>
              <a:gd name="connsiteX0" fmla="*/ 96 w 229831"/>
              <a:gd name="connsiteY0" fmla="*/ 93693 h 94268"/>
              <a:gd name="connsiteX1" fmla="*/ 73121 w 229831"/>
              <a:gd name="connsiteY1" fmla="*/ 65118 h 94268"/>
              <a:gd name="connsiteX2" fmla="*/ 139796 w 229831"/>
              <a:gd name="connsiteY2" fmla="*/ 33368 h 94268"/>
              <a:gd name="connsiteX3" fmla="*/ 190596 w 229831"/>
              <a:gd name="connsiteY3" fmla="*/ 39718 h 94268"/>
              <a:gd name="connsiteX4" fmla="*/ 228696 w 229831"/>
              <a:gd name="connsiteY4" fmla="*/ 41306 h 94268"/>
              <a:gd name="connsiteX5" fmla="*/ 146146 w 229831"/>
              <a:gd name="connsiteY5" fmla="*/ 20668 h 94268"/>
              <a:gd name="connsiteX6" fmla="*/ 119158 w 229831"/>
              <a:gd name="connsiteY6" fmla="*/ 31 h 94268"/>
              <a:gd name="connsiteX7" fmla="*/ 114396 w 229831"/>
              <a:gd name="connsiteY7" fmla="*/ 25431 h 94268"/>
              <a:gd name="connsiteX8" fmla="*/ 88996 w 229831"/>
              <a:gd name="connsiteY8" fmla="*/ 38131 h 94268"/>
              <a:gd name="connsiteX9" fmla="*/ 96 w 229831"/>
              <a:gd name="connsiteY9" fmla="*/ 93693 h 94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9831" h="94268">
                <a:moveTo>
                  <a:pt x="96" y="93693"/>
                </a:moveTo>
                <a:cubicBezTo>
                  <a:pt x="-2550" y="98191"/>
                  <a:pt x="49838" y="75172"/>
                  <a:pt x="73121" y="65118"/>
                </a:cubicBezTo>
                <a:cubicBezTo>
                  <a:pt x="96404" y="55064"/>
                  <a:pt x="120217" y="37601"/>
                  <a:pt x="139796" y="33368"/>
                </a:cubicBezTo>
                <a:cubicBezTo>
                  <a:pt x="159375" y="29135"/>
                  <a:pt x="175779" y="38395"/>
                  <a:pt x="190596" y="39718"/>
                </a:cubicBezTo>
                <a:cubicBezTo>
                  <a:pt x="205413" y="41041"/>
                  <a:pt x="236104" y="44481"/>
                  <a:pt x="228696" y="41306"/>
                </a:cubicBezTo>
                <a:cubicBezTo>
                  <a:pt x="221288" y="38131"/>
                  <a:pt x="164402" y="27547"/>
                  <a:pt x="146146" y="20668"/>
                </a:cubicBezTo>
                <a:cubicBezTo>
                  <a:pt x="127890" y="13789"/>
                  <a:pt x="124450" y="-763"/>
                  <a:pt x="119158" y="31"/>
                </a:cubicBezTo>
                <a:cubicBezTo>
                  <a:pt x="113866" y="825"/>
                  <a:pt x="119423" y="19081"/>
                  <a:pt x="114396" y="25431"/>
                </a:cubicBezTo>
                <a:cubicBezTo>
                  <a:pt x="109369" y="31781"/>
                  <a:pt x="105665" y="29135"/>
                  <a:pt x="88996" y="38131"/>
                </a:cubicBezTo>
                <a:cubicBezTo>
                  <a:pt x="72327" y="47127"/>
                  <a:pt x="2742" y="89195"/>
                  <a:pt x="96" y="9369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44CEA9ED-F361-4FB0-AFF1-DADB249C2810}"/>
              </a:ext>
            </a:extLst>
          </p:cNvPr>
          <p:cNvSpPr/>
          <p:nvPr/>
        </p:nvSpPr>
        <p:spPr>
          <a:xfrm>
            <a:off x="4352917" y="2516961"/>
            <a:ext cx="337104" cy="166203"/>
          </a:xfrm>
          <a:custGeom>
            <a:avLst/>
            <a:gdLst>
              <a:gd name="connsiteX0" fmla="*/ 336558 w 337104"/>
              <a:gd name="connsiteY0" fmla="*/ 814 h 166203"/>
              <a:gd name="connsiteX1" fmla="*/ 212733 w 337104"/>
              <a:gd name="connsiteY1" fmla="*/ 143689 h 166203"/>
              <a:gd name="connsiteX2" fmla="*/ 195271 w 337104"/>
              <a:gd name="connsiteY2" fmla="*/ 151627 h 166203"/>
              <a:gd name="connsiteX3" fmla="*/ 8 w 337104"/>
              <a:gd name="connsiteY3" fmla="*/ 165914 h 166203"/>
              <a:gd name="connsiteX4" fmla="*/ 203208 w 337104"/>
              <a:gd name="connsiteY4" fmla="*/ 137339 h 166203"/>
              <a:gd name="connsiteX5" fmla="*/ 255596 w 337104"/>
              <a:gd name="connsiteY5" fmla="*/ 88127 h 166203"/>
              <a:gd name="connsiteX6" fmla="*/ 336558 w 337104"/>
              <a:gd name="connsiteY6" fmla="*/ 814 h 166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7104" h="166203">
                <a:moveTo>
                  <a:pt x="336558" y="814"/>
                </a:moveTo>
                <a:cubicBezTo>
                  <a:pt x="329414" y="10074"/>
                  <a:pt x="236281" y="118554"/>
                  <a:pt x="212733" y="143689"/>
                </a:cubicBezTo>
                <a:cubicBezTo>
                  <a:pt x="189185" y="168824"/>
                  <a:pt x="230725" y="147923"/>
                  <a:pt x="195271" y="151627"/>
                </a:cubicBezTo>
                <a:cubicBezTo>
                  <a:pt x="159817" y="155331"/>
                  <a:pt x="-1315" y="168295"/>
                  <a:pt x="8" y="165914"/>
                </a:cubicBezTo>
                <a:cubicBezTo>
                  <a:pt x="1331" y="163533"/>
                  <a:pt x="160610" y="150303"/>
                  <a:pt x="203208" y="137339"/>
                </a:cubicBezTo>
                <a:cubicBezTo>
                  <a:pt x="245806" y="124375"/>
                  <a:pt x="232313" y="112469"/>
                  <a:pt x="255596" y="88127"/>
                </a:cubicBezTo>
                <a:cubicBezTo>
                  <a:pt x="278879" y="63785"/>
                  <a:pt x="343702" y="-8446"/>
                  <a:pt x="336558" y="81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A7698BE2-0164-4FB0-AFA5-51F6BB1AF2AE}"/>
              </a:ext>
            </a:extLst>
          </p:cNvPr>
          <p:cNvSpPr/>
          <p:nvPr/>
        </p:nvSpPr>
        <p:spPr>
          <a:xfrm>
            <a:off x="4382408" y="2381250"/>
            <a:ext cx="270983" cy="298684"/>
          </a:xfrm>
          <a:custGeom>
            <a:avLst/>
            <a:gdLst>
              <a:gd name="connsiteX0" fmla="*/ 229280 w 270983"/>
              <a:gd name="connsiteY0" fmla="*/ 0 h 298684"/>
              <a:gd name="connsiteX1" fmla="*/ 264205 w 270983"/>
              <a:gd name="connsiteY1" fmla="*/ 125413 h 298684"/>
              <a:gd name="connsiteX2" fmla="*/ 251505 w 270983"/>
              <a:gd name="connsiteY2" fmla="*/ 138113 h 298684"/>
              <a:gd name="connsiteX3" fmla="*/ 195942 w 270983"/>
              <a:gd name="connsiteY3" fmla="*/ 190500 h 298684"/>
              <a:gd name="connsiteX4" fmla="*/ 97517 w 270983"/>
              <a:gd name="connsiteY4" fmla="*/ 266700 h 298684"/>
              <a:gd name="connsiteX5" fmla="*/ 680 w 270983"/>
              <a:gd name="connsiteY5" fmla="*/ 298450 h 298684"/>
              <a:gd name="connsiteX6" fmla="*/ 148317 w 270983"/>
              <a:gd name="connsiteY6" fmla="*/ 252413 h 298684"/>
              <a:gd name="connsiteX7" fmla="*/ 211817 w 270983"/>
              <a:gd name="connsiteY7" fmla="*/ 196850 h 298684"/>
              <a:gd name="connsiteX8" fmla="*/ 270555 w 270983"/>
              <a:gd name="connsiteY8" fmla="*/ 127000 h 298684"/>
              <a:gd name="connsiteX9" fmla="*/ 229280 w 270983"/>
              <a:gd name="connsiteY9" fmla="*/ 0 h 298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0983" h="298684">
                <a:moveTo>
                  <a:pt x="229280" y="0"/>
                </a:moveTo>
                <a:cubicBezTo>
                  <a:pt x="228222" y="-265"/>
                  <a:pt x="260501" y="102394"/>
                  <a:pt x="264205" y="125413"/>
                </a:cubicBezTo>
                <a:cubicBezTo>
                  <a:pt x="267909" y="148432"/>
                  <a:pt x="262882" y="127265"/>
                  <a:pt x="251505" y="138113"/>
                </a:cubicBezTo>
                <a:cubicBezTo>
                  <a:pt x="240128" y="148961"/>
                  <a:pt x="221607" y="169069"/>
                  <a:pt x="195942" y="190500"/>
                </a:cubicBezTo>
                <a:cubicBezTo>
                  <a:pt x="170277" y="211931"/>
                  <a:pt x="130061" y="248708"/>
                  <a:pt x="97517" y="266700"/>
                </a:cubicBezTo>
                <a:cubicBezTo>
                  <a:pt x="64973" y="284692"/>
                  <a:pt x="-7786" y="300831"/>
                  <a:pt x="680" y="298450"/>
                </a:cubicBezTo>
                <a:cubicBezTo>
                  <a:pt x="9146" y="296069"/>
                  <a:pt x="113128" y="269346"/>
                  <a:pt x="148317" y="252413"/>
                </a:cubicBezTo>
                <a:cubicBezTo>
                  <a:pt x="183506" y="235480"/>
                  <a:pt x="191444" y="217752"/>
                  <a:pt x="211817" y="196850"/>
                </a:cubicBezTo>
                <a:cubicBezTo>
                  <a:pt x="232190" y="175948"/>
                  <a:pt x="265263" y="157427"/>
                  <a:pt x="270555" y="127000"/>
                </a:cubicBezTo>
                <a:cubicBezTo>
                  <a:pt x="275847" y="96573"/>
                  <a:pt x="230338" y="265"/>
                  <a:pt x="229280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7BCB9897-0230-4710-9014-5103BB199CCE}"/>
              </a:ext>
            </a:extLst>
          </p:cNvPr>
          <p:cNvSpPr/>
          <p:nvPr/>
        </p:nvSpPr>
        <p:spPr>
          <a:xfrm>
            <a:off x="4430601" y="2373280"/>
            <a:ext cx="194117" cy="19181"/>
          </a:xfrm>
          <a:custGeom>
            <a:avLst/>
            <a:gdLst>
              <a:gd name="connsiteX0" fmla="*/ 112 w 194117"/>
              <a:gd name="connsiteY0" fmla="*/ 33 h 19181"/>
              <a:gd name="connsiteX1" fmla="*/ 117587 w 194117"/>
              <a:gd name="connsiteY1" fmla="*/ 19083 h 19181"/>
              <a:gd name="connsiteX2" fmla="*/ 193787 w 194117"/>
              <a:gd name="connsiteY2" fmla="*/ 7970 h 19181"/>
              <a:gd name="connsiteX3" fmla="*/ 139812 w 194117"/>
              <a:gd name="connsiteY3" fmla="*/ 14320 h 19181"/>
              <a:gd name="connsiteX4" fmla="*/ 112 w 194117"/>
              <a:gd name="connsiteY4" fmla="*/ 33 h 19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117" h="19181">
                <a:moveTo>
                  <a:pt x="112" y="33"/>
                </a:moveTo>
                <a:cubicBezTo>
                  <a:pt x="-3592" y="827"/>
                  <a:pt x="85308" y="17760"/>
                  <a:pt x="117587" y="19083"/>
                </a:cubicBezTo>
                <a:cubicBezTo>
                  <a:pt x="149866" y="20406"/>
                  <a:pt x="193787" y="7970"/>
                  <a:pt x="193787" y="7970"/>
                </a:cubicBezTo>
                <a:cubicBezTo>
                  <a:pt x="197491" y="7176"/>
                  <a:pt x="169445" y="15643"/>
                  <a:pt x="139812" y="14320"/>
                </a:cubicBezTo>
                <a:cubicBezTo>
                  <a:pt x="110179" y="12997"/>
                  <a:pt x="3816" y="-761"/>
                  <a:pt x="112" y="3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A28614F7-7D9D-4177-B108-1714163A00F9}"/>
              </a:ext>
            </a:extLst>
          </p:cNvPr>
          <p:cNvSpPr/>
          <p:nvPr/>
        </p:nvSpPr>
        <p:spPr>
          <a:xfrm>
            <a:off x="4203669" y="2578037"/>
            <a:ext cx="184210" cy="104838"/>
          </a:xfrm>
          <a:custGeom>
            <a:avLst/>
            <a:gdLst>
              <a:gd name="connsiteX0" fmla="*/ 31 w 184210"/>
              <a:gd name="connsiteY0" fmla="*/ 63 h 104838"/>
              <a:gd name="connsiteX1" fmla="*/ 61944 w 184210"/>
              <a:gd name="connsiteY1" fmla="*/ 71501 h 104838"/>
              <a:gd name="connsiteX2" fmla="*/ 131794 w 184210"/>
              <a:gd name="connsiteY2" fmla="*/ 76263 h 104838"/>
              <a:gd name="connsiteX3" fmla="*/ 184181 w 184210"/>
              <a:gd name="connsiteY3" fmla="*/ 104838 h 104838"/>
              <a:gd name="connsiteX4" fmla="*/ 138144 w 184210"/>
              <a:gd name="connsiteY4" fmla="*/ 76263 h 104838"/>
              <a:gd name="connsiteX5" fmla="*/ 69881 w 184210"/>
              <a:gd name="connsiteY5" fmla="*/ 58801 h 104838"/>
              <a:gd name="connsiteX6" fmla="*/ 31 w 184210"/>
              <a:gd name="connsiteY6" fmla="*/ 63 h 104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10" h="104838">
                <a:moveTo>
                  <a:pt x="31" y="63"/>
                </a:moveTo>
                <a:cubicBezTo>
                  <a:pt x="-1292" y="2180"/>
                  <a:pt x="39984" y="58801"/>
                  <a:pt x="61944" y="71501"/>
                </a:cubicBezTo>
                <a:cubicBezTo>
                  <a:pt x="83904" y="84201"/>
                  <a:pt x="111421" y="70707"/>
                  <a:pt x="131794" y="76263"/>
                </a:cubicBezTo>
                <a:cubicBezTo>
                  <a:pt x="152167" y="81819"/>
                  <a:pt x="183123" y="104838"/>
                  <a:pt x="184181" y="104838"/>
                </a:cubicBezTo>
                <a:cubicBezTo>
                  <a:pt x="185239" y="104838"/>
                  <a:pt x="157194" y="83936"/>
                  <a:pt x="138144" y="76263"/>
                </a:cubicBezTo>
                <a:cubicBezTo>
                  <a:pt x="119094" y="68590"/>
                  <a:pt x="90783" y="68590"/>
                  <a:pt x="69881" y="58801"/>
                </a:cubicBezTo>
                <a:cubicBezTo>
                  <a:pt x="48979" y="49012"/>
                  <a:pt x="1354" y="-2054"/>
                  <a:pt x="31" y="6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7A71F805-E9F2-46AF-846C-89979929BE97}"/>
              </a:ext>
            </a:extLst>
          </p:cNvPr>
          <p:cNvSpPr/>
          <p:nvPr/>
        </p:nvSpPr>
        <p:spPr>
          <a:xfrm>
            <a:off x="4268787" y="2557456"/>
            <a:ext cx="495371" cy="227039"/>
          </a:xfrm>
          <a:custGeom>
            <a:avLst/>
            <a:gdLst>
              <a:gd name="connsiteX0" fmla="*/ 495301 w 495371"/>
              <a:gd name="connsiteY0" fmla="*/ 7 h 227039"/>
              <a:gd name="connsiteX1" fmla="*/ 355601 w 495371"/>
              <a:gd name="connsiteY1" fmla="*/ 139707 h 227039"/>
              <a:gd name="connsiteX2" fmla="*/ 265113 w 495371"/>
              <a:gd name="connsiteY2" fmla="*/ 184157 h 227039"/>
              <a:gd name="connsiteX3" fmla="*/ 254001 w 495371"/>
              <a:gd name="connsiteY3" fmla="*/ 179394 h 227039"/>
              <a:gd name="connsiteX4" fmla="*/ 203201 w 495371"/>
              <a:gd name="connsiteY4" fmla="*/ 225432 h 227039"/>
              <a:gd name="connsiteX5" fmla="*/ 1 w 495371"/>
              <a:gd name="connsiteY5" fmla="*/ 215907 h 227039"/>
              <a:gd name="connsiteX6" fmla="*/ 206376 w 495371"/>
              <a:gd name="connsiteY6" fmla="*/ 209557 h 227039"/>
              <a:gd name="connsiteX7" fmla="*/ 336551 w 495371"/>
              <a:gd name="connsiteY7" fmla="*/ 146057 h 227039"/>
              <a:gd name="connsiteX8" fmla="*/ 495301 w 495371"/>
              <a:gd name="connsiteY8" fmla="*/ 7 h 22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5371" h="227039">
                <a:moveTo>
                  <a:pt x="495301" y="7"/>
                </a:moveTo>
                <a:cubicBezTo>
                  <a:pt x="498476" y="-1051"/>
                  <a:pt x="393966" y="109015"/>
                  <a:pt x="355601" y="139707"/>
                </a:cubicBezTo>
                <a:cubicBezTo>
                  <a:pt x="317236" y="170399"/>
                  <a:pt x="282046" y="177543"/>
                  <a:pt x="265113" y="184157"/>
                </a:cubicBezTo>
                <a:cubicBezTo>
                  <a:pt x="248180" y="190772"/>
                  <a:pt x="264320" y="172515"/>
                  <a:pt x="254001" y="179394"/>
                </a:cubicBezTo>
                <a:cubicBezTo>
                  <a:pt x="243682" y="186273"/>
                  <a:pt x="245534" y="219347"/>
                  <a:pt x="203201" y="225432"/>
                </a:cubicBezTo>
                <a:cubicBezTo>
                  <a:pt x="160868" y="231517"/>
                  <a:pt x="-528" y="218553"/>
                  <a:pt x="1" y="215907"/>
                </a:cubicBezTo>
                <a:cubicBezTo>
                  <a:pt x="530" y="213261"/>
                  <a:pt x="150284" y="221199"/>
                  <a:pt x="206376" y="209557"/>
                </a:cubicBezTo>
                <a:cubicBezTo>
                  <a:pt x="262468" y="197915"/>
                  <a:pt x="290249" y="179130"/>
                  <a:pt x="336551" y="146057"/>
                </a:cubicBezTo>
                <a:cubicBezTo>
                  <a:pt x="382853" y="112984"/>
                  <a:pt x="492126" y="1065"/>
                  <a:pt x="495301" y="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65046EBD-1301-4779-B420-ECFD2C7FCB93}"/>
              </a:ext>
            </a:extLst>
          </p:cNvPr>
          <p:cNvSpPr/>
          <p:nvPr/>
        </p:nvSpPr>
        <p:spPr>
          <a:xfrm>
            <a:off x="4133526" y="2594811"/>
            <a:ext cx="128951" cy="169245"/>
          </a:xfrm>
          <a:custGeom>
            <a:avLst/>
            <a:gdLst>
              <a:gd name="connsiteX0" fmla="*/ 324 w 128951"/>
              <a:gd name="connsiteY0" fmla="*/ 752 h 169245"/>
              <a:gd name="connsiteX1" fmla="*/ 87637 w 128951"/>
              <a:gd name="connsiteY1" fmla="*/ 100764 h 169245"/>
              <a:gd name="connsiteX2" fmla="*/ 114624 w 128951"/>
              <a:gd name="connsiteY2" fmla="*/ 156327 h 169245"/>
              <a:gd name="connsiteX3" fmla="*/ 122562 w 128951"/>
              <a:gd name="connsiteY3" fmla="*/ 157914 h 169245"/>
              <a:gd name="connsiteX4" fmla="*/ 324 w 128951"/>
              <a:gd name="connsiteY4" fmla="*/ 752 h 16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951" h="169245">
                <a:moveTo>
                  <a:pt x="324" y="752"/>
                </a:moveTo>
                <a:cubicBezTo>
                  <a:pt x="-5497" y="-8773"/>
                  <a:pt x="68587" y="74835"/>
                  <a:pt x="87637" y="100764"/>
                </a:cubicBezTo>
                <a:cubicBezTo>
                  <a:pt x="106687" y="126693"/>
                  <a:pt x="108803" y="146802"/>
                  <a:pt x="114624" y="156327"/>
                </a:cubicBezTo>
                <a:cubicBezTo>
                  <a:pt x="120445" y="165852"/>
                  <a:pt x="138437" y="179081"/>
                  <a:pt x="122562" y="157914"/>
                </a:cubicBezTo>
                <a:cubicBezTo>
                  <a:pt x="106687" y="136747"/>
                  <a:pt x="6145" y="10277"/>
                  <a:pt x="324" y="75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5D738125-4BF4-4ADE-A545-18047CA42347}"/>
              </a:ext>
            </a:extLst>
          </p:cNvPr>
          <p:cNvSpPr/>
          <p:nvPr/>
        </p:nvSpPr>
        <p:spPr>
          <a:xfrm>
            <a:off x="4684697" y="1669933"/>
            <a:ext cx="518372" cy="60145"/>
          </a:xfrm>
          <a:custGeom>
            <a:avLst/>
            <a:gdLst>
              <a:gd name="connsiteX0" fmla="*/ 16 w 518372"/>
              <a:gd name="connsiteY0" fmla="*/ 46155 h 60145"/>
              <a:gd name="connsiteX1" fmla="*/ 150828 w 518372"/>
              <a:gd name="connsiteY1" fmla="*/ 39805 h 60145"/>
              <a:gd name="connsiteX2" fmla="*/ 185753 w 518372"/>
              <a:gd name="connsiteY2" fmla="*/ 117 h 60145"/>
              <a:gd name="connsiteX3" fmla="*/ 192103 w 518372"/>
              <a:gd name="connsiteY3" fmla="*/ 54092 h 60145"/>
              <a:gd name="connsiteX4" fmla="*/ 290528 w 518372"/>
              <a:gd name="connsiteY4" fmla="*/ 58855 h 60145"/>
              <a:gd name="connsiteX5" fmla="*/ 415941 w 518372"/>
              <a:gd name="connsiteY5" fmla="*/ 54092 h 60145"/>
              <a:gd name="connsiteX6" fmla="*/ 506428 w 518372"/>
              <a:gd name="connsiteY6" fmla="*/ 41392 h 60145"/>
              <a:gd name="connsiteX7" fmla="*/ 511191 w 518372"/>
              <a:gd name="connsiteY7" fmla="*/ 30280 h 60145"/>
              <a:gd name="connsiteX8" fmla="*/ 449278 w 518372"/>
              <a:gd name="connsiteY8" fmla="*/ 42980 h 60145"/>
              <a:gd name="connsiteX9" fmla="*/ 209566 w 518372"/>
              <a:gd name="connsiteY9" fmla="*/ 54092 h 60145"/>
              <a:gd name="connsiteX10" fmla="*/ 196866 w 518372"/>
              <a:gd name="connsiteY10" fmla="*/ 1705 h 60145"/>
              <a:gd name="connsiteX11" fmla="*/ 161941 w 518372"/>
              <a:gd name="connsiteY11" fmla="*/ 19167 h 60145"/>
              <a:gd name="connsiteX12" fmla="*/ 141303 w 518372"/>
              <a:gd name="connsiteY12" fmla="*/ 25517 h 60145"/>
              <a:gd name="connsiteX13" fmla="*/ 16 w 518372"/>
              <a:gd name="connsiteY13" fmla="*/ 46155 h 60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18372" h="60145">
                <a:moveTo>
                  <a:pt x="16" y="46155"/>
                </a:moveTo>
                <a:cubicBezTo>
                  <a:pt x="1603" y="48536"/>
                  <a:pt x="119872" y="47478"/>
                  <a:pt x="150828" y="39805"/>
                </a:cubicBezTo>
                <a:cubicBezTo>
                  <a:pt x="181784" y="32132"/>
                  <a:pt x="178874" y="-2264"/>
                  <a:pt x="185753" y="117"/>
                </a:cubicBezTo>
                <a:cubicBezTo>
                  <a:pt x="192632" y="2498"/>
                  <a:pt x="174640" y="44302"/>
                  <a:pt x="192103" y="54092"/>
                </a:cubicBezTo>
                <a:cubicBezTo>
                  <a:pt x="209566" y="63882"/>
                  <a:pt x="253222" y="58855"/>
                  <a:pt x="290528" y="58855"/>
                </a:cubicBezTo>
                <a:cubicBezTo>
                  <a:pt x="327834" y="58855"/>
                  <a:pt x="379958" y="57003"/>
                  <a:pt x="415941" y="54092"/>
                </a:cubicBezTo>
                <a:cubicBezTo>
                  <a:pt x="451924" y="51182"/>
                  <a:pt x="490553" y="45361"/>
                  <a:pt x="506428" y="41392"/>
                </a:cubicBezTo>
                <a:cubicBezTo>
                  <a:pt x="522303" y="37423"/>
                  <a:pt x="520716" y="30015"/>
                  <a:pt x="511191" y="30280"/>
                </a:cubicBezTo>
                <a:cubicBezTo>
                  <a:pt x="501666" y="30545"/>
                  <a:pt x="499549" y="39011"/>
                  <a:pt x="449278" y="42980"/>
                </a:cubicBezTo>
                <a:cubicBezTo>
                  <a:pt x="399007" y="46949"/>
                  <a:pt x="251635" y="60971"/>
                  <a:pt x="209566" y="54092"/>
                </a:cubicBezTo>
                <a:cubicBezTo>
                  <a:pt x="167497" y="47213"/>
                  <a:pt x="204803" y="7526"/>
                  <a:pt x="196866" y="1705"/>
                </a:cubicBezTo>
                <a:cubicBezTo>
                  <a:pt x="188929" y="-4116"/>
                  <a:pt x="171202" y="15198"/>
                  <a:pt x="161941" y="19167"/>
                </a:cubicBezTo>
                <a:cubicBezTo>
                  <a:pt x="152681" y="23136"/>
                  <a:pt x="167497" y="22077"/>
                  <a:pt x="141303" y="25517"/>
                </a:cubicBezTo>
                <a:cubicBezTo>
                  <a:pt x="115109" y="28957"/>
                  <a:pt x="-1571" y="43774"/>
                  <a:pt x="16" y="4615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12E6ED85-8D10-48B1-9DAB-B8AD351DF199}"/>
              </a:ext>
            </a:extLst>
          </p:cNvPr>
          <p:cNvSpPr/>
          <p:nvPr/>
        </p:nvSpPr>
        <p:spPr>
          <a:xfrm>
            <a:off x="4999027" y="1711178"/>
            <a:ext cx="210654" cy="44893"/>
          </a:xfrm>
          <a:custGeom>
            <a:avLst/>
            <a:gdLst>
              <a:gd name="connsiteX0" fmla="*/ 11 w 210654"/>
              <a:gd name="connsiteY0" fmla="*/ 44597 h 44893"/>
              <a:gd name="connsiteX1" fmla="*/ 195273 w 210654"/>
              <a:gd name="connsiteY1" fmla="*/ 31897 h 44893"/>
              <a:gd name="connsiteX2" fmla="*/ 196861 w 210654"/>
              <a:gd name="connsiteY2" fmla="*/ 147 h 44893"/>
              <a:gd name="connsiteX3" fmla="*/ 185748 w 210654"/>
              <a:gd name="connsiteY3" fmla="*/ 20785 h 44893"/>
              <a:gd name="connsiteX4" fmla="*/ 11 w 210654"/>
              <a:gd name="connsiteY4" fmla="*/ 44597 h 44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654" h="44893">
                <a:moveTo>
                  <a:pt x="11" y="44597"/>
                </a:moveTo>
                <a:cubicBezTo>
                  <a:pt x="1598" y="46449"/>
                  <a:pt x="162465" y="39305"/>
                  <a:pt x="195273" y="31897"/>
                </a:cubicBezTo>
                <a:cubicBezTo>
                  <a:pt x="228081" y="24489"/>
                  <a:pt x="198448" y="1999"/>
                  <a:pt x="196861" y="147"/>
                </a:cubicBezTo>
                <a:cubicBezTo>
                  <a:pt x="195274" y="-1705"/>
                  <a:pt x="215117" y="14435"/>
                  <a:pt x="185748" y="20785"/>
                </a:cubicBezTo>
                <a:cubicBezTo>
                  <a:pt x="156379" y="27135"/>
                  <a:pt x="-1576" y="42745"/>
                  <a:pt x="11" y="4459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EB85F423-D07B-419C-94A6-D8BAEF6FF0C2}"/>
              </a:ext>
            </a:extLst>
          </p:cNvPr>
          <p:cNvSpPr/>
          <p:nvPr/>
        </p:nvSpPr>
        <p:spPr>
          <a:xfrm>
            <a:off x="4700514" y="1744634"/>
            <a:ext cx="309026" cy="79890"/>
          </a:xfrm>
          <a:custGeom>
            <a:avLst/>
            <a:gdLst>
              <a:gd name="connsiteX0" fmla="*/ 74 w 309026"/>
              <a:gd name="connsiteY0" fmla="*/ 9554 h 79890"/>
              <a:gd name="connsiteX1" fmla="*/ 141361 w 309026"/>
              <a:gd name="connsiteY1" fmla="*/ 29 h 79890"/>
              <a:gd name="connsiteX2" fmla="*/ 171524 w 309026"/>
              <a:gd name="connsiteY2" fmla="*/ 12729 h 79890"/>
              <a:gd name="connsiteX3" fmla="*/ 217561 w 309026"/>
              <a:gd name="connsiteY3" fmla="*/ 42891 h 79890"/>
              <a:gd name="connsiteX4" fmla="*/ 285824 w 309026"/>
              <a:gd name="connsiteY4" fmla="*/ 69879 h 79890"/>
              <a:gd name="connsiteX5" fmla="*/ 308049 w 309026"/>
              <a:gd name="connsiteY5" fmla="*/ 22254 h 79890"/>
              <a:gd name="connsiteX6" fmla="*/ 258836 w 309026"/>
              <a:gd name="connsiteY6" fmla="*/ 77816 h 79890"/>
              <a:gd name="connsiteX7" fmla="*/ 223911 w 309026"/>
              <a:gd name="connsiteY7" fmla="*/ 63529 h 79890"/>
              <a:gd name="connsiteX8" fmla="*/ 161999 w 309026"/>
              <a:gd name="connsiteY8" fmla="*/ 20666 h 79890"/>
              <a:gd name="connsiteX9" fmla="*/ 74 w 309026"/>
              <a:gd name="connsiteY9" fmla="*/ 9554 h 79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9026" h="79890">
                <a:moveTo>
                  <a:pt x="74" y="9554"/>
                </a:moveTo>
                <a:cubicBezTo>
                  <a:pt x="-3366" y="6115"/>
                  <a:pt x="112786" y="-500"/>
                  <a:pt x="141361" y="29"/>
                </a:cubicBezTo>
                <a:cubicBezTo>
                  <a:pt x="169936" y="558"/>
                  <a:pt x="158824" y="5585"/>
                  <a:pt x="171524" y="12729"/>
                </a:cubicBezTo>
                <a:cubicBezTo>
                  <a:pt x="184224" y="19873"/>
                  <a:pt x="198511" y="33366"/>
                  <a:pt x="217561" y="42891"/>
                </a:cubicBezTo>
                <a:cubicBezTo>
                  <a:pt x="236611" y="52416"/>
                  <a:pt x="270743" y="73318"/>
                  <a:pt x="285824" y="69879"/>
                </a:cubicBezTo>
                <a:cubicBezTo>
                  <a:pt x="300905" y="66440"/>
                  <a:pt x="312547" y="20931"/>
                  <a:pt x="308049" y="22254"/>
                </a:cubicBezTo>
                <a:cubicBezTo>
                  <a:pt x="303551" y="23577"/>
                  <a:pt x="272859" y="70937"/>
                  <a:pt x="258836" y="77816"/>
                </a:cubicBezTo>
                <a:cubicBezTo>
                  <a:pt x="244813" y="84695"/>
                  <a:pt x="240051" y="73054"/>
                  <a:pt x="223911" y="63529"/>
                </a:cubicBezTo>
                <a:cubicBezTo>
                  <a:pt x="207772" y="54004"/>
                  <a:pt x="196659" y="29397"/>
                  <a:pt x="161999" y="20666"/>
                </a:cubicBezTo>
                <a:cubicBezTo>
                  <a:pt x="127339" y="11935"/>
                  <a:pt x="3514" y="12993"/>
                  <a:pt x="74" y="955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FD070600-F50D-403E-9207-347992069CFB}"/>
              </a:ext>
            </a:extLst>
          </p:cNvPr>
          <p:cNvSpPr/>
          <p:nvPr/>
        </p:nvSpPr>
        <p:spPr>
          <a:xfrm>
            <a:off x="4903595" y="1745297"/>
            <a:ext cx="109230" cy="40691"/>
          </a:xfrm>
          <a:custGeom>
            <a:avLst/>
            <a:gdLst>
              <a:gd name="connsiteX0" fmla="*/ 193 w 109230"/>
              <a:gd name="connsiteY0" fmla="*/ 953 h 40691"/>
              <a:gd name="connsiteX1" fmla="*/ 106555 w 109230"/>
              <a:gd name="connsiteY1" fmla="*/ 953 h 40691"/>
              <a:gd name="connsiteX2" fmla="*/ 74805 w 109230"/>
              <a:gd name="connsiteY2" fmla="*/ 4128 h 40691"/>
              <a:gd name="connsiteX3" fmla="*/ 47818 w 109230"/>
              <a:gd name="connsiteY3" fmla="*/ 40641 h 40691"/>
              <a:gd name="connsiteX4" fmla="*/ 79568 w 109230"/>
              <a:gd name="connsiteY4" fmla="*/ 12066 h 40691"/>
              <a:gd name="connsiteX5" fmla="*/ 193 w 109230"/>
              <a:gd name="connsiteY5" fmla="*/ 953 h 40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" h="40691">
                <a:moveTo>
                  <a:pt x="193" y="953"/>
                </a:moveTo>
                <a:cubicBezTo>
                  <a:pt x="4691" y="-899"/>
                  <a:pt x="94120" y="424"/>
                  <a:pt x="106555" y="953"/>
                </a:cubicBezTo>
                <a:cubicBezTo>
                  <a:pt x="118990" y="1482"/>
                  <a:pt x="84595" y="-2487"/>
                  <a:pt x="74805" y="4128"/>
                </a:cubicBezTo>
                <a:cubicBezTo>
                  <a:pt x="65016" y="10743"/>
                  <a:pt x="47024" y="39318"/>
                  <a:pt x="47818" y="40641"/>
                </a:cubicBezTo>
                <a:cubicBezTo>
                  <a:pt x="48612" y="41964"/>
                  <a:pt x="88299" y="16828"/>
                  <a:pt x="79568" y="12066"/>
                </a:cubicBezTo>
                <a:cubicBezTo>
                  <a:pt x="70837" y="7304"/>
                  <a:pt x="-4305" y="2805"/>
                  <a:pt x="193" y="95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7328209F-A074-4679-986F-D8E3E0F3CB00}"/>
              </a:ext>
            </a:extLst>
          </p:cNvPr>
          <p:cNvSpPr/>
          <p:nvPr/>
        </p:nvSpPr>
        <p:spPr>
          <a:xfrm>
            <a:off x="4891065" y="1744577"/>
            <a:ext cx="74159" cy="44341"/>
          </a:xfrm>
          <a:custGeom>
            <a:avLst/>
            <a:gdLst>
              <a:gd name="connsiteX0" fmla="*/ 23 w 74159"/>
              <a:gd name="connsiteY0" fmla="*/ 86 h 44341"/>
              <a:gd name="connsiteX1" fmla="*/ 69873 w 74159"/>
              <a:gd name="connsiteY1" fmla="*/ 42948 h 44341"/>
              <a:gd name="connsiteX2" fmla="*/ 61935 w 74159"/>
              <a:gd name="connsiteY2" fmla="*/ 31836 h 44341"/>
              <a:gd name="connsiteX3" fmla="*/ 23 w 74159"/>
              <a:gd name="connsiteY3" fmla="*/ 86 h 4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9" h="44341">
                <a:moveTo>
                  <a:pt x="23" y="86"/>
                </a:moveTo>
                <a:cubicBezTo>
                  <a:pt x="1346" y="1938"/>
                  <a:pt x="59554" y="37656"/>
                  <a:pt x="69873" y="42948"/>
                </a:cubicBezTo>
                <a:cubicBezTo>
                  <a:pt x="80192" y="48240"/>
                  <a:pt x="69608" y="37128"/>
                  <a:pt x="61935" y="31836"/>
                </a:cubicBezTo>
                <a:cubicBezTo>
                  <a:pt x="54262" y="26544"/>
                  <a:pt x="-1300" y="-1766"/>
                  <a:pt x="23" y="8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333DA816-BD1D-4EAD-8328-617ACC015E90}"/>
              </a:ext>
            </a:extLst>
          </p:cNvPr>
          <p:cNvSpPr/>
          <p:nvPr/>
        </p:nvSpPr>
        <p:spPr>
          <a:xfrm>
            <a:off x="4702994" y="1707893"/>
            <a:ext cx="107133" cy="44741"/>
          </a:xfrm>
          <a:custGeom>
            <a:avLst/>
            <a:gdLst>
              <a:gd name="connsiteX0" fmla="*/ 107131 w 107133"/>
              <a:gd name="connsiteY0" fmla="*/ 257 h 44741"/>
              <a:gd name="connsiteX1" fmla="*/ 11881 w 107133"/>
              <a:gd name="connsiteY1" fmla="*/ 14545 h 44741"/>
              <a:gd name="connsiteX2" fmla="*/ 3944 w 107133"/>
              <a:gd name="connsiteY2" fmla="*/ 44707 h 44741"/>
              <a:gd name="connsiteX3" fmla="*/ 8706 w 107133"/>
              <a:gd name="connsiteY3" fmla="*/ 8195 h 44741"/>
              <a:gd name="connsiteX4" fmla="*/ 107131 w 107133"/>
              <a:gd name="connsiteY4" fmla="*/ 257 h 44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133" h="44741">
                <a:moveTo>
                  <a:pt x="107131" y="257"/>
                </a:moveTo>
                <a:cubicBezTo>
                  <a:pt x="107660" y="1315"/>
                  <a:pt x="29079" y="7137"/>
                  <a:pt x="11881" y="14545"/>
                </a:cubicBezTo>
                <a:cubicBezTo>
                  <a:pt x="-5317" y="21953"/>
                  <a:pt x="4473" y="45765"/>
                  <a:pt x="3944" y="44707"/>
                </a:cubicBezTo>
                <a:cubicBezTo>
                  <a:pt x="3415" y="43649"/>
                  <a:pt x="-7169" y="15074"/>
                  <a:pt x="8706" y="8195"/>
                </a:cubicBezTo>
                <a:cubicBezTo>
                  <a:pt x="24581" y="1316"/>
                  <a:pt x="106602" y="-801"/>
                  <a:pt x="107131" y="25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D9B4AA95-E6CB-454A-9AB8-E4E706B80FE7}"/>
              </a:ext>
            </a:extLst>
          </p:cNvPr>
          <p:cNvSpPr/>
          <p:nvPr/>
        </p:nvSpPr>
        <p:spPr>
          <a:xfrm>
            <a:off x="4350864" y="1282247"/>
            <a:ext cx="316361" cy="1001655"/>
          </a:xfrm>
          <a:custGeom>
            <a:avLst/>
            <a:gdLst>
              <a:gd name="connsiteX0" fmla="*/ 474 w 316361"/>
              <a:gd name="connsiteY0" fmla="*/ 453 h 1001655"/>
              <a:gd name="connsiteX1" fmla="*/ 168749 w 316361"/>
              <a:gd name="connsiteY1" fmla="*/ 468766 h 1001655"/>
              <a:gd name="connsiteX2" fmla="*/ 176686 w 316361"/>
              <a:gd name="connsiteY2" fmla="*/ 603703 h 1001655"/>
              <a:gd name="connsiteX3" fmla="*/ 310036 w 316361"/>
              <a:gd name="connsiteY3" fmla="*/ 981528 h 1001655"/>
              <a:gd name="connsiteX4" fmla="*/ 281461 w 316361"/>
              <a:gd name="connsiteY4" fmla="*/ 913266 h 1001655"/>
              <a:gd name="connsiteX5" fmla="*/ 163986 w 316361"/>
              <a:gd name="connsiteY5" fmla="*/ 602116 h 1001655"/>
              <a:gd name="connsiteX6" fmla="*/ 119536 w 316361"/>
              <a:gd name="connsiteY6" fmla="*/ 386216 h 1001655"/>
              <a:gd name="connsiteX7" fmla="*/ 474 w 316361"/>
              <a:gd name="connsiteY7" fmla="*/ 453 h 1001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6361" h="1001655">
                <a:moveTo>
                  <a:pt x="474" y="453"/>
                </a:moveTo>
                <a:cubicBezTo>
                  <a:pt x="8676" y="14211"/>
                  <a:pt x="139380" y="368224"/>
                  <a:pt x="168749" y="468766"/>
                </a:cubicBezTo>
                <a:cubicBezTo>
                  <a:pt x="198118" y="569308"/>
                  <a:pt x="153138" y="518243"/>
                  <a:pt x="176686" y="603703"/>
                </a:cubicBezTo>
                <a:cubicBezTo>
                  <a:pt x="200234" y="689163"/>
                  <a:pt x="292574" y="929934"/>
                  <a:pt x="310036" y="981528"/>
                </a:cubicBezTo>
                <a:cubicBezTo>
                  <a:pt x="327498" y="1033122"/>
                  <a:pt x="305803" y="976501"/>
                  <a:pt x="281461" y="913266"/>
                </a:cubicBezTo>
                <a:cubicBezTo>
                  <a:pt x="257119" y="850031"/>
                  <a:pt x="190973" y="689958"/>
                  <a:pt x="163986" y="602116"/>
                </a:cubicBezTo>
                <a:cubicBezTo>
                  <a:pt x="136999" y="514274"/>
                  <a:pt x="146259" y="482789"/>
                  <a:pt x="119536" y="386216"/>
                </a:cubicBezTo>
                <a:cubicBezTo>
                  <a:pt x="92813" y="289643"/>
                  <a:pt x="-7728" y="-13305"/>
                  <a:pt x="474" y="45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45E4DB85-17AD-48C5-81D5-655394EE0505}"/>
              </a:ext>
            </a:extLst>
          </p:cNvPr>
          <p:cNvSpPr/>
          <p:nvPr/>
        </p:nvSpPr>
        <p:spPr>
          <a:xfrm>
            <a:off x="4473555" y="1255349"/>
            <a:ext cx="274113" cy="971828"/>
          </a:xfrm>
          <a:custGeom>
            <a:avLst/>
            <a:gdLst>
              <a:gd name="connsiteX0" fmla="*/ 3195 w 274113"/>
              <a:gd name="connsiteY0" fmla="*/ 8301 h 971828"/>
              <a:gd name="connsiteX1" fmla="*/ 163533 w 274113"/>
              <a:gd name="connsiteY1" fmla="*/ 490901 h 971828"/>
              <a:gd name="connsiteX2" fmla="*/ 215920 w 274113"/>
              <a:gd name="connsiteY2" fmla="*/ 733789 h 971828"/>
              <a:gd name="connsiteX3" fmla="*/ 269895 w 274113"/>
              <a:gd name="connsiteY3" fmla="*/ 962389 h 971828"/>
              <a:gd name="connsiteX4" fmla="*/ 260370 w 274113"/>
              <a:gd name="connsiteY4" fmla="*/ 894126 h 971828"/>
              <a:gd name="connsiteX5" fmla="*/ 179408 w 274113"/>
              <a:gd name="connsiteY5" fmla="*/ 586151 h 971828"/>
              <a:gd name="connsiteX6" fmla="*/ 66695 w 274113"/>
              <a:gd name="connsiteY6" fmla="*/ 214676 h 971828"/>
              <a:gd name="connsiteX7" fmla="*/ 3195 w 274113"/>
              <a:gd name="connsiteY7" fmla="*/ 8301 h 971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4113" h="971828">
                <a:moveTo>
                  <a:pt x="3195" y="8301"/>
                </a:moveTo>
                <a:cubicBezTo>
                  <a:pt x="19335" y="54339"/>
                  <a:pt x="128079" y="369986"/>
                  <a:pt x="163533" y="490901"/>
                </a:cubicBezTo>
                <a:cubicBezTo>
                  <a:pt x="198987" y="611816"/>
                  <a:pt x="198193" y="655208"/>
                  <a:pt x="215920" y="733789"/>
                </a:cubicBezTo>
                <a:cubicBezTo>
                  <a:pt x="233647" y="812370"/>
                  <a:pt x="262487" y="935666"/>
                  <a:pt x="269895" y="962389"/>
                </a:cubicBezTo>
                <a:cubicBezTo>
                  <a:pt x="277303" y="989112"/>
                  <a:pt x="275451" y="956832"/>
                  <a:pt x="260370" y="894126"/>
                </a:cubicBezTo>
                <a:cubicBezTo>
                  <a:pt x="245289" y="831420"/>
                  <a:pt x="211687" y="699393"/>
                  <a:pt x="179408" y="586151"/>
                </a:cubicBezTo>
                <a:cubicBezTo>
                  <a:pt x="147129" y="472909"/>
                  <a:pt x="97651" y="310984"/>
                  <a:pt x="66695" y="214676"/>
                </a:cubicBezTo>
                <a:cubicBezTo>
                  <a:pt x="35739" y="118368"/>
                  <a:pt x="-12945" y="-37737"/>
                  <a:pt x="3195" y="830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DCEF084B-C17E-4B5F-BB6B-EA276E2D36AA}"/>
              </a:ext>
            </a:extLst>
          </p:cNvPr>
          <p:cNvSpPr/>
          <p:nvPr/>
        </p:nvSpPr>
        <p:spPr>
          <a:xfrm>
            <a:off x="5247916" y="1329048"/>
            <a:ext cx="224088" cy="964250"/>
          </a:xfrm>
          <a:custGeom>
            <a:avLst/>
            <a:gdLst>
              <a:gd name="connsiteX0" fmla="*/ 222609 w 224088"/>
              <a:gd name="connsiteY0" fmla="*/ 9215 h 964250"/>
              <a:gd name="connsiteX1" fmla="*/ 68622 w 224088"/>
              <a:gd name="connsiteY1" fmla="*/ 339415 h 964250"/>
              <a:gd name="connsiteX2" fmla="*/ 5122 w 224088"/>
              <a:gd name="connsiteY2" fmla="*/ 923615 h 964250"/>
              <a:gd name="connsiteX3" fmla="*/ 8297 w 224088"/>
              <a:gd name="connsiteY3" fmla="*/ 871227 h 964250"/>
              <a:gd name="connsiteX4" fmla="*/ 9884 w 224088"/>
              <a:gd name="connsiteY4" fmla="*/ 523565 h 964250"/>
              <a:gd name="connsiteX5" fmla="*/ 138472 w 224088"/>
              <a:gd name="connsiteY5" fmla="*/ 129865 h 964250"/>
              <a:gd name="connsiteX6" fmla="*/ 222609 w 224088"/>
              <a:gd name="connsiteY6" fmla="*/ 9215 h 964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4088" h="964250">
                <a:moveTo>
                  <a:pt x="222609" y="9215"/>
                </a:moveTo>
                <a:cubicBezTo>
                  <a:pt x="210967" y="44140"/>
                  <a:pt x="104870" y="187015"/>
                  <a:pt x="68622" y="339415"/>
                </a:cubicBezTo>
                <a:cubicBezTo>
                  <a:pt x="32374" y="491815"/>
                  <a:pt x="15176" y="834980"/>
                  <a:pt x="5122" y="923615"/>
                </a:cubicBezTo>
                <a:cubicBezTo>
                  <a:pt x="-4932" y="1012250"/>
                  <a:pt x="7503" y="937902"/>
                  <a:pt x="8297" y="871227"/>
                </a:cubicBezTo>
                <a:cubicBezTo>
                  <a:pt x="9091" y="804552"/>
                  <a:pt x="-11812" y="647125"/>
                  <a:pt x="9884" y="523565"/>
                </a:cubicBezTo>
                <a:cubicBezTo>
                  <a:pt x="31580" y="400005"/>
                  <a:pt x="102489" y="215855"/>
                  <a:pt x="138472" y="129865"/>
                </a:cubicBezTo>
                <a:cubicBezTo>
                  <a:pt x="174455" y="43875"/>
                  <a:pt x="234251" y="-25710"/>
                  <a:pt x="222609" y="921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05B186D8-C4E6-412E-84E2-9F92AF6F12F6}"/>
              </a:ext>
            </a:extLst>
          </p:cNvPr>
          <p:cNvSpPr/>
          <p:nvPr/>
        </p:nvSpPr>
        <p:spPr>
          <a:xfrm>
            <a:off x="5185883" y="1291311"/>
            <a:ext cx="200576" cy="971163"/>
          </a:xfrm>
          <a:custGeom>
            <a:avLst/>
            <a:gdLst>
              <a:gd name="connsiteX0" fmla="*/ 200505 w 200576"/>
              <a:gd name="connsiteY0" fmla="*/ 2502 h 971163"/>
              <a:gd name="connsiteX1" fmla="*/ 67155 w 200576"/>
              <a:gd name="connsiteY1" fmla="*/ 362864 h 971163"/>
              <a:gd name="connsiteX2" fmla="*/ 2067 w 200576"/>
              <a:gd name="connsiteY2" fmla="*/ 710527 h 971163"/>
              <a:gd name="connsiteX3" fmla="*/ 16355 w 200576"/>
              <a:gd name="connsiteY3" fmla="*/ 966114 h 971163"/>
              <a:gd name="connsiteX4" fmla="*/ 17942 w 200576"/>
              <a:gd name="connsiteY4" fmla="*/ 854989 h 971163"/>
              <a:gd name="connsiteX5" fmla="*/ 48105 w 200576"/>
              <a:gd name="connsiteY5" fmla="*/ 551777 h 971163"/>
              <a:gd name="connsiteX6" fmla="*/ 200505 w 200576"/>
              <a:gd name="connsiteY6" fmla="*/ 2502 h 971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0576" h="971163">
                <a:moveTo>
                  <a:pt x="200505" y="2502"/>
                </a:moveTo>
                <a:cubicBezTo>
                  <a:pt x="203680" y="-28983"/>
                  <a:pt x="100228" y="244860"/>
                  <a:pt x="67155" y="362864"/>
                </a:cubicBezTo>
                <a:cubicBezTo>
                  <a:pt x="34082" y="480868"/>
                  <a:pt x="10534" y="609985"/>
                  <a:pt x="2067" y="710527"/>
                </a:cubicBezTo>
                <a:cubicBezTo>
                  <a:pt x="-6400" y="811069"/>
                  <a:pt x="13709" y="942037"/>
                  <a:pt x="16355" y="966114"/>
                </a:cubicBezTo>
                <a:cubicBezTo>
                  <a:pt x="19001" y="990191"/>
                  <a:pt x="12650" y="924045"/>
                  <a:pt x="17942" y="854989"/>
                </a:cubicBezTo>
                <a:cubicBezTo>
                  <a:pt x="23234" y="785933"/>
                  <a:pt x="19001" y="691477"/>
                  <a:pt x="48105" y="551777"/>
                </a:cubicBezTo>
                <a:cubicBezTo>
                  <a:pt x="77209" y="412077"/>
                  <a:pt x="197330" y="33987"/>
                  <a:pt x="200505" y="250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4335646F-4035-454B-93C3-5A7A942C5FF2}"/>
              </a:ext>
            </a:extLst>
          </p:cNvPr>
          <p:cNvSpPr/>
          <p:nvPr/>
        </p:nvSpPr>
        <p:spPr>
          <a:xfrm>
            <a:off x="5383020" y="2088533"/>
            <a:ext cx="548554" cy="185095"/>
          </a:xfrm>
          <a:custGeom>
            <a:avLst/>
            <a:gdLst>
              <a:gd name="connsiteX0" fmla="*/ 193 w 548554"/>
              <a:gd name="connsiteY0" fmla="*/ 617 h 185095"/>
              <a:gd name="connsiteX1" fmla="*/ 303405 w 548554"/>
              <a:gd name="connsiteY1" fmla="*/ 65705 h 185095"/>
              <a:gd name="connsiteX2" fmla="*/ 533593 w 548554"/>
              <a:gd name="connsiteY2" fmla="*/ 184767 h 185095"/>
              <a:gd name="connsiteX3" fmla="*/ 524068 w 548554"/>
              <a:gd name="connsiteY3" fmla="*/ 26017 h 185095"/>
              <a:gd name="connsiteX4" fmla="*/ 508193 w 548554"/>
              <a:gd name="connsiteY4" fmla="*/ 145080 h 185095"/>
              <a:gd name="connsiteX5" fmla="*/ 446280 w 548554"/>
              <a:gd name="connsiteY5" fmla="*/ 114917 h 185095"/>
              <a:gd name="connsiteX6" fmla="*/ 260543 w 548554"/>
              <a:gd name="connsiteY6" fmla="*/ 37130 h 185095"/>
              <a:gd name="connsiteX7" fmla="*/ 193 w 548554"/>
              <a:gd name="connsiteY7" fmla="*/ 617 h 185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8554" h="185095">
                <a:moveTo>
                  <a:pt x="193" y="617"/>
                </a:moveTo>
                <a:cubicBezTo>
                  <a:pt x="7337" y="5379"/>
                  <a:pt x="214505" y="35013"/>
                  <a:pt x="303405" y="65705"/>
                </a:cubicBezTo>
                <a:cubicBezTo>
                  <a:pt x="392305" y="96397"/>
                  <a:pt x="496816" y="191382"/>
                  <a:pt x="533593" y="184767"/>
                </a:cubicBezTo>
                <a:cubicBezTo>
                  <a:pt x="570370" y="178152"/>
                  <a:pt x="528301" y="32631"/>
                  <a:pt x="524068" y="26017"/>
                </a:cubicBezTo>
                <a:cubicBezTo>
                  <a:pt x="519835" y="19403"/>
                  <a:pt x="521158" y="130263"/>
                  <a:pt x="508193" y="145080"/>
                </a:cubicBezTo>
                <a:cubicBezTo>
                  <a:pt x="495228" y="159897"/>
                  <a:pt x="487555" y="132909"/>
                  <a:pt x="446280" y="114917"/>
                </a:cubicBezTo>
                <a:cubicBezTo>
                  <a:pt x="405005" y="96925"/>
                  <a:pt x="335949" y="54593"/>
                  <a:pt x="260543" y="37130"/>
                </a:cubicBezTo>
                <a:cubicBezTo>
                  <a:pt x="185137" y="19668"/>
                  <a:pt x="-6951" y="-4145"/>
                  <a:pt x="193" y="61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CC94EB87-8F30-4226-910D-3DF3AA392799}"/>
              </a:ext>
            </a:extLst>
          </p:cNvPr>
          <p:cNvSpPr/>
          <p:nvPr/>
        </p:nvSpPr>
        <p:spPr>
          <a:xfrm>
            <a:off x="3802647" y="2092289"/>
            <a:ext cx="672203" cy="208738"/>
          </a:xfrm>
          <a:custGeom>
            <a:avLst/>
            <a:gdLst>
              <a:gd name="connsiteX0" fmla="*/ 1003 w 672203"/>
              <a:gd name="connsiteY0" fmla="*/ 207999 h 208738"/>
              <a:gd name="connsiteX1" fmla="*/ 302628 w 672203"/>
              <a:gd name="connsiteY1" fmla="*/ 34961 h 208738"/>
              <a:gd name="connsiteX2" fmla="*/ 455028 w 672203"/>
              <a:gd name="connsiteY2" fmla="*/ 17499 h 208738"/>
              <a:gd name="connsiteX3" fmla="*/ 670928 w 672203"/>
              <a:gd name="connsiteY3" fmla="*/ 36 h 208738"/>
              <a:gd name="connsiteX4" fmla="*/ 535991 w 672203"/>
              <a:gd name="connsiteY4" fmla="*/ 22261 h 208738"/>
              <a:gd name="connsiteX5" fmla="*/ 361366 w 672203"/>
              <a:gd name="connsiteY5" fmla="*/ 38136 h 208738"/>
              <a:gd name="connsiteX6" fmla="*/ 210553 w 672203"/>
              <a:gd name="connsiteY6" fmla="*/ 95286 h 208738"/>
              <a:gd name="connsiteX7" fmla="*/ 1003 w 672203"/>
              <a:gd name="connsiteY7" fmla="*/ 207999 h 208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2203" h="208738">
                <a:moveTo>
                  <a:pt x="1003" y="207999"/>
                </a:moveTo>
                <a:cubicBezTo>
                  <a:pt x="16349" y="197945"/>
                  <a:pt x="226957" y="66711"/>
                  <a:pt x="302628" y="34961"/>
                </a:cubicBezTo>
                <a:cubicBezTo>
                  <a:pt x="378299" y="3211"/>
                  <a:pt x="393645" y="23320"/>
                  <a:pt x="455028" y="17499"/>
                </a:cubicBezTo>
                <a:cubicBezTo>
                  <a:pt x="516411" y="11678"/>
                  <a:pt x="657434" y="-758"/>
                  <a:pt x="670928" y="36"/>
                </a:cubicBezTo>
                <a:cubicBezTo>
                  <a:pt x="684422" y="830"/>
                  <a:pt x="587585" y="15911"/>
                  <a:pt x="535991" y="22261"/>
                </a:cubicBezTo>
                <a:cubicBezTo>
                  <a:pt x="484397" y="28611"/>
                  <a:pt x="415606" y="25965"/>
                  <a:pt x="361366" y="38136"/>
                </a:cubicBezTo>
                <a:cubicBezTo>
                  <a:pt x="307126" y="50307"/>
                  <a:pt x="270614" y="67769"/>
                  <a:pt x="210553" y="95286"/>
                </a:cubicBezTo>
                <a:cubicBezTo>
                  <a:pt x="150493" y="122803"/>
                  <a:pt x="-14343" y="218053"/>
                  <a:pt x="1003" y="20799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E6B205D9-2E0B-4708-B5D4-4DA848C02545}"/>
              </a:ext>
            </a:extLst>
          </p:cNvPr>
          <p:cNvSpPr/>
          <p:nvPr/>
        </p:nvSpPr>
        <p:spPr>
          <a:xfrm>
            <a:off x="3803325" y="2055771"/>
            <a:ext cx="729320" cy="167397"/>
          </a:xfrm>
          <a:custGeom>
            <a:avLst/>
            <a:gdLst>
              <a:gd name="connsiteX0" fmla="*/ 1913 w 729320"/>
              <a:gd name="connsiteY0" fmla="*/ 166729 h 167397"/>
              <a:gd name="connsiteX1" fmla="*/ 314650 w 729320"/>
              <a:gd name="connsiteY1" fmla="*/ 14329 h 167397"/>
              <a:gd name="connsiteX2" fmla="*/ 449588 w 729320"/>
              <a:gd name="connsiteY2" fmla="*/ 6392 h 167397"/>
              <a:gd name="connsiteX3" fmla="*/ 727400 w 729320"/>
              <a:gd name="connsiteY3" fmla="*/ 42 h 167397"/>
              <a:gd name="connsiteX4" fmla="*/ 579763 w 729320"/>
              <a:gd name="connsiteY4" fmla="*/ 9567 h 167397"/>
              <a:gd name="connsiteX5" fmla="*/ 308300 w 729320"/>
              <a:gd name="connsiteY5" fmla="*/ 23854 h 167397"/>
              <a:gd name="connsiteX6" fmla="*/ 189238 w 729320"/>
              <a:gd name="connsiteY6" fmla="*/ 68304 h 167397"/>
              <a:gd name="connsiteX7" fmla="*/ 1913 w 729320"/>
              <a:gd name="connsiteY7" fmla="*/ 166729 h 167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9320" h="167397">
                <a:moveTo>
                  <a:pt x="1913" y="166729"/>
                </a:moveTo>
                <a:cubicBezTo>
                  <a:pt x="22815" y="157733"/>
                  <a:pt x="240038" y="41052"/>
                  <a:pt x="314650" y="14329"/>
                </a:cubicBezTo>
                <a:cubicBezTo>
                  <a:pt x="389263" y="-12394"/>
                  <a:pt x="380796" y="8773"/>
                  <a:pt x="449588" y="6392"/>
                </a:cubicBezTo>
                <a:cubicBezTo>
                  <a:pt x="518380" y="4011"/>
                  <a:pt x="705704" y="-487"/>
                  <a:pt x="727400" y="42"/>
                </a:cubicBezTo>
                <a:cubicBezTo>
                  <a:pt x="749096" y="571"/>
                  <a:pt x="579763" y="9567"/>
                  <a:pt x="579763" y="9567"/>
                </a:cubicBezTo>
                <a:cubicBezTo>
                  <a:pt x="509913" y="13536"/>
                  <a:pt x="373388" y="14064"/>
                  <a:pt x="308300" y="23854"/>
                </a:cubicBezTo>
                <a:cubicBezTo>
                  <a:pt x="243213" y="33643"/>
                  <a:pt x="241361" y="45285"/>
                  <a:pt x="189238" y="68304"/>
                </a:cubicBezTo>
                <a:cubicBezTo>
                  <a:pt x="137115" y="91323"/>
                  <a:pt x="-18989" y="175725"/>
                  <a:pt x="1913" y="16672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D3201984-067C-4243-AE93-8EE4CCCF9CBC}"/>
              </a:ext>
            </a:extLst>
          </p:cNvPr>
          <p:cNvSpPr/>
          <p:nvPr/>
        </p:nvSpPr>
        <p:spPr>
          <a:xfrm>
            <a:off x="3904652" y="2187414"/>
            <a:ext cx="397584" cy="148199"/>
          </a:xfrm>
          <a:custGeom>
            <a:avLst/>
            <a:gdLst>
              <a:gd name="connsiteX0" fmla="*/ 598 w 397584"/>
              <a:gd name="connsiteY0" fmla="*/ 147799 h 148199"/>
              <a:gd name="connsiteX1" fmla="*/ 248248 w 397584"/>
              <a:gd name="connsiteY1" fmla="*/ 14449 h 148199"/>
              <a:gd name="connsiteX2" fmla="*/ 173636 w 397584"/>
              <a:gd name="connsiteY2" fmla="*/ 89061 h 148199"/>
              <a:gd name="connsiteX3" fmla="*/ 397473 w 397584"/>
              <a:gd name="connsiteY3" fmla="*/ 161 h 148199"/>
              <a:gd name="connsiteX4" fmla="*/ 140298 w 397584"/>
              <a:gd name="connsiteY4" fmla="*/ 116049 h 148199"/>
              <a:gd name="connsiteX5" fmla="*/ 165698 w 397584"/>
              <a:gd name="connsiteY5" fmla="*/ 93824 h 148199"/>
              <a:gd name="connsiteX6" fmla="*/ 178398 w 397584"/>
              <a:gd name="connsiteY6" fmla="*/ 57311 h 148199"/>
              <a:gd name="connsiteX7" fmla="*/ 598 w 397584"/>
              <a:gd name="connsiteY7" fmla="*/ 147799 h 148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7584" h="148199">
                <a:moveTo>
                  <a:pt x="598" y="147799"/>
                </a:moveTo>
                <a:cubicBezTo>
                  <a:pt x="12240" y="140655"/>
                  <a:pt x="219408" y="24239"/>
                  <a:pt x="248248" y="14449"/>
                </a:cubicBezTo>
                <a:cubicBezTo>
                  <a:pt x="277088" y="4659"/>
                  <a:pt x="148765" y="91442"/>
                  <a:pt x="173636" y="89061"/>
                </a:cubicBezTo>
                <a:cubicBezTo>
                  <a:pt x="198507" y="86680"/>
                  <a:pt x="403029" y="-4337"/>
                  <a:pt x="397473" y="161"/>
                </a:cubicBezTo>
                <a:cubicBezTo>
                  <a:pt x="391917" y="4659"/>
                  <a:pt x="178927" y="100439"/>
                  <a:pt x="140298" y="116049"/>
                </a:cubicBezTo>
                <a:cubicBezTo>
                  <a:pt x="101669" y="131659"/>
                  <a:pt x="159348" y="103614"/>
                  <a:pt x="165698" y="93824"/>
                </a:cubicBezTo>
                <a:cubicBezTo>
                  <a:pt x="172048" y="84034"/>
                  <a:pt x="206179" y="50432"/>
                  <a:pt x="178398" y="57311"/>
                </a:cubicBezTo>
                <a:cubicBezTo>
                  <a:pt x="150617" y="64190"/>
                  <a:pt x="-11044" y="154943"/>
                  <a:pt x="598" y="14779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735055C3-93AF-4F73-9617-287DC26C22CA}"/>
              </a:ext>
            </a:extLst>
          </p:cNvPr>
          <p:cNvSpPr/>
          <p:nvPr/>
        </p:nvSpPr>
        <p:spPr>
          <a:xfrm>
            <a:off x="3880041" y="1555550"/>
            <a:ext cx="415734" cy="379131"/>
          </a:xfrm>
          <a:custGeom>
            <a:avLst/>
            <a:gdLst>
              <a:gd name="connsiteX0" fmla="*/ 415734 w 415734"/>
              <a:gd name="connsiteY0" fmla="*/ 200 h 379131"/>
              <a:gd name="connsiteX1" fmla="*/ 266509 w 415734"/>
              <a:gd name="connsiteY1" fmla="*/ 139900 h 379131"/>
              <a:gd name="connsiteX2" fmla="*/ 204597 w 415734"/>
              <a:gd name="connsiteY2" fmla="*/ 263725 h 379131"/>
              <a:gd name="connsiteX3" fmla="*/ 172847 w 415734"/>
              <a:gd name="connsiteY3" fmla="*/ 278013 h 379131"/>
              <a:gd name="connsiteX4" fmla="*/ 149034 w 415734"/>
              <a:gd name="connsiteY4" fmla="*/ 298650 h 379131"/>
              <a:gd name="connsiteX5" fmla="*/ 126809 w 415734"/>
              <a:gd name="connsiteY5" fmla="*/ 266900 h 379131"/>
              <a:gd name="connsiteX6" fmla="*/ 95059 w 415734"/>
              <a:gd name="connsiteY6" fmla="*/ 158950 h 379131"/>
              <a:gd name="connsiteX7" fmla="*/ 69659 w 415734"/>
              <a:gd name="connsiteY7" fmla="*/ 201813 h 379131"/>
              <a:gd name="connsiteX8" fmla="*/ 23622 w 415734"/>
              <a:gd name="connsiteY8" fmla="*/ 320875 h 379131"/>
              <a:gd name="connsiteX9" fmla="*/ 2984 w 415734"/>
              <a:gd name="connsiteY9" fmla="*/ 373263 h 379131"/>
              <a:gd name="connsiteX10" fmla="*/ 87122 w 415734"/>
              <a:gd name="connsiteY10" fmla="*/ 187525 h 379131"/>
              <a:gd name="connsiteX11" fmla="*/ 112522 w 415734"/>
              <a:gd name="connsiteY11" fmla="*/ 255788 h 379131"/>
              <a:gd name="connsiteX12" fmla="*/ 150622 w 415734"/>
              <a:gd name="connsiteY12" fmla="*/ 300238 h 379131"/>
              <a:gd name="connsiteX13" fmla="*/ 217297 w 415734"/>
              <a:gd name="connsiteY13" fmla="*/ 249438 h 379131"/>
              <a:gd name="connsiteX14" fmla="*/ 264922 w 415734"/>
              <a:gd name="connsiteY14" fmla="*/ 171650 h 379131"/>
              <a:gd name="connsiteX15" fmla="*/ 415734 w 415734"/>
              <a:gd name="connsiteY15" fmla="*/ 200 h 37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15734" h="379131">
                <a:moveTo>
                  <a:pt x="415734" y="200"/>
                </a:moveTo>
                <a:cubicBezTo>
                  <a:pt x="415998" y="-5092"/>
                  <a:pt x="301698" y="95979"/>
                  <a:pt x="266509" y="139900"/>
                </a:cubicBezTo>
                <a:cubicBezTo>
                  <a:pt x="231320" y="183821"/>
                  <a:pt x="220207" y="240706"/>
                  <a:pt x="204597" y="263725"/>
                </a:cubicBezTo>
                <a:cubicBezTo>
                  <a:pt x="188987" y="286744"/>
                  <a:pt x="182108" y="272192"/>
                  <a:pt x="172847" y="278013"/>
                </a:cubicBezTo>
                <a:cubicBezTo>
                  <a:pt x="163586" y="283834"/>
                  <a:pt x="156707" y="300502"/>
                  <a:pt x="149034" y="298650"/>
                </a:cubicBezTo>
                <a:cubicBezTo>
                  <a:pt x="141361" y="296798"/>
                  <a:pt x="135805" y="290183"/>
                  <a:pt x="126809" y="266900"/>
                </a:cubicBezTo>
                <a:cubicBezTo>
                  <a:pt x="117813" y="243617"/>
                  <a:pt x="104584" y="169798"/>
                  <a:pt x="95059" y="158950"/>
                </a:cubicBezTo>
                <a:cubicBezTo>
                  <a:pt x="85534" y="148102"/>
                  <a:pt x="81565" y="174826"/>
                  <a:pt x="69659" y="201813"/>
                </a:cubicBezTo>
                <a:cubicBezTo>
                  <a:pt x="57753" y="228800"/>
                  <a:pt x="23622" y="320875"/>
                  <a:pt x="23622" y="320875"/>
                </a:cubicBezTo>
                <a:cubicBezTo>
                  <a:pt x="12510" y="349450"/>
                  <a:pt x="-7599" y="395488"/>
                  <a:pt x="2984" y="373263"/>
                </a:cubicBezTo>
                <a:cubicBezTo>
                  <a:pt x="13567" y="351038"/>
                  <a:pt x="68866" y="207104"/>
                  <a:pt x="87122" y="187525"/>
                </a:cubicBezTo>
                <a:cubicBezTo>
                  <a:pt x="105378" y="167946"/>
                  <a:pt x="101939" y="237003"/>
                  <a:pt x="112522" y="255788"/>
                </a:cubicBezTo>
                <a:cubicBezTo>
                  <a:pt x="123105" y="274573"/>
                  <a:pt x="133160" y="301296"/>
                  <a:pt x="150622" y="300238"/>
                </a:cubicBezTo>
                <a:cubicBezTo>
                  <a:pt x="168084" y="299180"/>
                  <a:pt x="198247" y="270869"/>
                  <a:pt x="217297" y="249438"/>
                </a:cubicBezTo>
                <a:cubicBezTo>
                  <a:pt x="236347" y="228007"/>
                  <a:pt x="232907" y="210279"/>
                  <a:pt x="264922" y="171650"/>
                </a:cubicBezTo>
                <a:cubicBezTo>
                  <a:pt x="296936" y="133021"/>
                  <a:pt x="415470" y="5492"/>
                  <a:pt x="415734" y="20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F6F905AA-23C4-4A19-9EE7-BDEE7CA63DEF}"/>
              </a:ext>
            </a:extLst>
          </p:cNvPr>
          <p:cNvSpPr/>
          <p:nvPr/>
        </p:nvSpPr>
        <p:spPr>
          <a:xfrm>
            <a:off x="4059131" y="1548254"/>
            <a:ext cx="216234" cy="193679"/>
          </a:xfrm>
          <a:custGeom>
            <a:avLst/>
            <a:gdLst>
              <a:gd name="connsiteX0" fmla="*/ 107 w 216234"/>
              <a:gd name="connsiteY0" fmla="*/ 193234 h 193679"/>
              <a:gd name="connsiteX1" fmla="*/ 119169 w 216234"/>
              <a:gd name="connsiteY1" fmla="*/ 18609 h 193679"/>
              <a:gd name="connsiteX2" fmla="*/ 216007 w 216234"/>
              <a:gd name="connsiteY2" fmla="*/ 5909 h 193679"/>
              <a:gd name="connsiteX3" fmla="*/ 144569 w 216234"/>
              <a:gd name="connsiteY3" fmla="*/ 26546 h 193679"/>
              <a:gd name="connsiteX4" fmla="*/ 98532 w 216234"/>
              <a:gd name="connsiteY4" fmla="*/ 67821 h 193679"/>
              <a:gd name="connsiteX5" fmla="*/ 107 w 216234"/>
              <a:gd name="connsiteY5" fmla="*/ 193234 h 193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234" h="193679">
                <a:moveTo>
                  <a:pt x="107" y="193234"/>
                </a:moveTo>
                <a:cubicBezTo>
                  <a:pt x="3546" y="185032"/>
                  <a:pt x="83186" y="49830"/>
                  <a:pt x="119169" y="18609"/>
                </a:cubicBezTo>
                <a:cubicBezTo>
                  <a:pt x="155152" y="-12612"/>
                  <a:pt x="211774" y="4586"/>
                  <a:pt x="216007" y="5909"/>
                </a:cubicBezTo>
                <a:cubicBezTo>
                  <a:pt x="220240" y="7232"/>
                  <a:pt x="164148" y="16227"/>
                  <a:pt x="144569" y="26546"/>
                </a:cubicBezTo>
                <a:cubicBezTo>
                  <a:pt x="124990" y="36865"/>
                  <a:pt x="120492" y="41627"/>
                  <a:pt x="98532" y="67821"/>
                </a:cubicBezTo>
                <a:cubicBezTo>
                  <a:pt x="76572" y="94015"/>
                  <a:pt x="-3332" y="201436"/>
                  <a:pt x="107" y="19323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0ED99BBD-B7C9-4D14-B797-99EC4A143B9D}"/>
              </a:ext>
            </a:extLst>
          </p:cNvPr>
          <p:cNvSpPr/>
          <p:nvPr/>
        </p:nvSpPr>
        <p:spPr>
          <a:xfrm>
            <a:off x="3843480" y="1645078"/>
            <a:ext cx="117013" cy="309178"/>
          </a:xfrm>
          <a:custGeom>
            <a:avLst/>
            <a:gdLst>
              <a:gd name="connsiteX0" fmla="*/ 112570 w 117013"/>
              <a:gd name="connsiteY0" fmla="*/ 5922 h 309178"/>
              <a:gd name="connsiteX1" fmla="*/ 23670 w 117013"/>
              <a:gd name="connsiteY1" fmla="*/ 236110 h 309178"/>
              <a:gd name="connsiteX2" fmla="*/ 3033 w 117013"/>
              <a:gd name="connsiteY2" fmla="*/ 309135 h 309178"/>
              <a:gd name="connsiteX3" fmla="*/ 76058 w 117013"/>
              <a:gd name="connsiteY3" fmla="*/ 247222 h 309178"/>
              <a:gd name="connsiteX4" fmla="*/ 22083 w 117013"/>
              <a:gd name="connsiteY4" fmla="*/ 272622 h 309178"/>
              <a:gd name="connsiteX5" fmla="*/ 96695 w 117013"/>
              <a:gd name="connsiteY5" fmla="*/ 82122 h 309178"/>
              <a:gd name="connsiteX6" fmla="*/ 112570 w 117013"/>
              <a:gd name="connsiteY6" fmla="*/ 5922 h 309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013" h="309178">
                <a:moveTo>
                  <a:pt x="112570" y="5922"/>
                </a:moveTo>
                <a:cubicBezTo>
                  <a:pt x="100399" y="31587"/>
                  <a:pt x="41926" y="185575"/>
                  <a:pt x="23670" y="236110"/>
                </a:cubicBezTo>
                <a:cubicBezTo>
                  <a:pt x="5414" y="286645"/>
                  <a:pt x="-5698" y="307283"/>
                  <a:pt x="3033" y="309135"/>
                </a:cubicBezTo>
                <a:cubicBezTo>
                  <a:pt x="11764" y="310987"/>
                  <a:pt x="72883" y="253307"/>
                  <a:pt x="76058" y="247222"/>
                </a:cubicBezTo>
                <a:cubicBezTo>
                  <a:pt x="79233" y="241137"/>
                  <a:pt x="18643" y="300139"/>
                  <a:pt x="22083" y="272622"/>
                </a:cubicBezTo>
                <a:cubicBezTo>
                  <a:pt x="25523" y="245105"/>
                  <a:pt x="83995" y="120222"/>
                  <a:pt x="96695" y="82122"/>
                </a:cubicBezTo>
                <a:cubicBezTo>
                  <a:pt x="109395" y="44022"/>
                  <a:pt x="124741" y="-19743"/>
                  <a:pt x="112570" y="592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01384546-6654-4178-AC0B-1EC7FBF0421A}"/>
              </a:ext>
            </a:extLst>
          </p:cNvPr>
          <p:cNvSpPr/>
          <p:nvPr/>
        </p:nvSpPr>
        <p:spPr>
          <a:xfrm>
            <a:off x="3951229" y="1603836"/>
            <a:ext cx="104641" cy="155114"/>
          </a:xfrm>
          <a:custGeom>
            <a:avLst/>
            <a:gdLst>
              <a:gd name="connsiteX0" fmla="*/ 59 w 104641"/>
              <a:gd name="connsiteY0" fmla="*/ 42402 h 155114"/>
              <a:gd name="connsiteX1" fmla="*/ 81021 w 104641"/>
              <a:gd name="connsiteY1" fmla="*/ 1127 h 155114"/>
              <a:gd name="connsiteX2" fmla="*/ 81021 w 104641"/>
              <a:gd name="connsiteY2" fmla="*/ 24939 h 155114"/>
              <a:gd name="connsiteX3" fmla="*/ 101659 w 104641"/>
              <a:gd name="connsiteY3" fmla="*/ 155114 h 155114"/>
              <a:gd name="connsiteX4" fmla="*/ 95309 w 104641"/>
              <a:gd name="connsiteY4" fmla="*/ 23352 h 155114"/>
              <a:gd name="connsiteX5" fmla="*/ 59 w 104641"/>
              <a:gd name="connsiteY5" fmla="*/ 42402 h 155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641" h="155114">
                <a:moveTo>
                  <a:pt x="59" y="42402"/>
                </a:moveTo>
                <a:cubicBezTo>
                  <a:pt x="-2322" y="38698"/>
                  <a:pt x="67527" y="4037"/>
                  <a:pt x="81021" y="1127"/>
                </a:cubicBezTo>
                <a:cubicBezTo>
                  <a:pt x="94515" y="-1783"/>
                  <a:pt x="77581" y="-725"/>
                  <a:pt x="81021" y="24939"/>
                </a:cubicBezTo>
                <a:cubicBezTo>
                  <a:pt x="84461" y="50603"/>
                  <a:pt x="99278" y="155378"/>
                  <a:pt x="101659" y="155114"/>
                </a:cubicBezTo>
                <a:cubicBezTo>
                  <a:pt x="104040" y="154850"/>
                  <a:pt x="109332" y="42137"/>
                  <a:pt x="95309" y="23352"/>
                </a:cubicBezTo>
                <a:cubicBezTo>
                  <a:pt x="81286" y="4567"/>
                  <a:pt x="2440" y="46106"/>
                  <a:pt x="59" y="4240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0B0D9452-7D52-4BE0-8265-0A5659F5C21C}"/>
              </a:ext>
            </a:extLst>
          </p:cNvPr>
          <p:cNvSpPr/>
          <p:nvPr/>
        </p:nvSpPr>
        <p:spPr>
          <a:xfrm>
            <a:off x="3744393" y="1663802"/>
            <a:ext cx="188230" cy="382825"/>
          </a:xfrm>
          <a:custGeom>
            <a:avLst/>
            <a:gdLst>
              <a:gd name="connsiteX0" fmla="*/ 187845 w 188230"/>
              <a:gd name="connsiteY0" fmla="*/ 3073 h 382825"/>
              <a:gd name="connsiteX1" fmla="*/ 71957 w 188230"/>
              <a:gd name="connsiteY1" fmla="*/ 147536 h 382825"/>
              <a:gd name="connsiteX2" fmla="*/ 21157 w 188230"/>
              <a:gd name="connsiteY2" fmla="*/ 242786 h 382825"/>
              <a:gd name="connsiteX3" fmla="*/ 520 w 188230"/>
              <a:gd name="connsiteY3" fmla="*/ 382486 h 382825"/>
              <a:gd name="connsiteX4" fmla="*/ 40207 w 188230"/>
              <a:gd name="connsiteY4" fmla="*/ 199923 h 382825"/>
              <a:gd name="connsiteX5" fmla="*/ 113232 w 188230"/>
              <a:gd name="connsiteY5" fmla="*/ 85623 h 382825"/>
              <a:gd name="connsiteX6" fmla="*/ 110057 w 188230"/>
              <a:gd name="connsiteY6" fmla="*/ 50698 h 382825"/>
              <a:gd name="connsiteX7" fmla="*/ 187845 w 188230"/>
              <a:gd name="connsiteY7" fmla="*/ 3073 h 382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8230" h="382825">
                <a:moveTo>
                  <a:pt x="187845" y="3073"/>
                </a:moveTo>
                <a:cubicBezTo>
                  <a:pt x="181495" y="19212"/>
                  <a:pt x="99738" y="107584"/>
                  <a:pt x="71957" y="147536"/>
                </a:cubicBezTo>
                <a:cubicBezTo>
                  <a:pt x="44176" y="187488"/>
                  <a:pt x="33063" y="203628"/>
                  <a:pt x="21157" y="242786"/>
                </a:cubicBezTo>
                <a:cubicBezTo>
                  <a:pt x="9251" y="281944"/>
                  <a:pt x="-2655" y="389630"/>
                  <a:pt x="520" y="382486"/>
                </a:cubicBezTo>
                <a:cubicBezTo>
                  <a:pt x="3695" y="375342"/>
                  <a:pt x="21422" y="249400"/>
                  <a:pt x="40207" y="199923"/>
                </a:cubicBezTo>
                <a:cubicBezTo>
                  <a:pt x="58992" y="150446"/>
                  <a:pt x="101590" y="110494"/>
                  <a:pt x="113232" y="85623"/>
                </a:cubicBezTo>
                <a:cubicBezTo>
                  <a:pt x="124874" y="60752"/>
                  <a:pt x="100003" y="62340"/>
                  <a:pt x="110057" y="50698"/>
                </a:cubicBezTo>
                <a:cubicBezTo>
                  <a:pt x="120111" y="39056"/>
                  <a:pt x="194195" y="-13066"/>
                  <a:pt x="187845" y="307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C9C6E970-5427-4B9E-8E2C-BA965E285E09}"/>
              </a:ext>
            </a:extLst>
          </p:cNvPr>
          <p:cNvSpPr/>
          <p:nvPr/>
        </p:nvSpPr>
        <p:spPr>
          <a:xfrm>
            <a:off x="3744901" y="1659099"/>
            <a:ext cx="205275" cy="420770"/>
          </a:xfrm>
          <a:custGeom>
            <a:avLst/>
            <a:gdLst>
              <a:gd name="connsiteX0" fmla="*/ 12 w 205275"/>
              <a:gd name="connsiteY0" fmla="*/ 420526 h 420770"/>
              <a:gd name="connsiteX1" fmla="*/ 47637 w 205275"/>
              <a:gd name="connsiteY1" fmla="*/ 291939 h 420770"/>
              <a:gd name="connsiteX2" fmla="*/ 60337 w 205275"/>
              <a:gd name="connsiteY2" fmla="*/ 323689 h 420770"/>
              <a:gd name="connsiteX3" fmla="*/ 85737 w 205275"/>
              <a:gd name="connsiteY3" fmla="*/ 298289 h 420770"/>
              <a:gd name="connsiteX4" fmla="*/ 111137 w 205275"/>
              <a:gd name="connsiteY4" fmla="*/ 257014 h 420770"/>
              <a:gd name="connsiteX5" fmla="*/ 141299 w 205275"/>
              <a:gd name="connsiteY5" fmla="*/ 149064 h 420770"/>
              <a:gd name="connsiteX6" fmla="*/ 204799 w 205275"/>
              <a:gd name="connsiteY6" fmla="*/ 1426 h 420770"/>
              <a:gd name="connsiteX7" fmla="*/ 104787 w 205275"/>
              <a:gd name="connsiteY7" fmla="*/ 244314 h 420770"/>
              <a:gd name="connsiteX8" fmla="*/ 98437 w 205275"/>
              <a:gd name="connsiteY8" fmla="*/ 315751 h 420770"/>
              <a:gd name="connsiteX9" fmla="*/ 57162 w 205275"/>
              <a:gd name="connsiteY9" fmla="*/ 333214 h 420770"/>
              <a:gd name="connsiteX10" fmla="*/ 42874 w 205275"/>
              <a:gd name="connsiteY10" fmla="*/ 325276 h 420770"/>
              <a:gd name="connsiteX11" fmla="*/ 12 w 205275"/>
              <a:gd name="connsiteY11" fmla="*/ 420526 h 420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5275" h="420770">
                <a:moveTo>
                  <a:pt x="12" y="420526"/>
                </a:moveTo>
                <a:cubicBezTo>
                  <a:pt x="806" y="414970"/>
                  <a:pt x="37583" y="308078"/>
                  <a:pt x="47637" y="291939"/>
                </a:cubicBezTo>
                <a:cubicBezTo>
                  <a:pt x="57691" y="275800"/>
                  <a:pt x="53987" y="322631"/>
                  <a:pt x="60337" y="323689"/>
                </a:cubicBezTo>
                <a:cubicBezTo>
                  <a:pt x="66687" y="324747"/>
                  <a:pt x="77270" y="309401"/>
                  <a:pt x="85737" y="298289"/>
                </a:cubicBezTo>
                <a:cubicBezTo>
                  <a:pt x="94204" y="287177"/>
                  <a:pt x="101877" y="281885"/>
                  <a:pt x="111137" y="257014"/>
                </a:cubicBezTo>
                <a:cubicBezTo>
                  <a:pt x="120397" y="232143"/>
                  <a:pt x="125689" y="191662"/>
                  <a:pt x="141299" y="149064"/>
                </a:cubicBezTo>
                <a:cubicBezTo>
                  <a:pt x="156909" y="106466"/>
                  <a:pt x="210884" y="-14449"/>
                  <a:pt x="204799" y="1426"/>
                </a:cubicBezTo>
                <a:cubicBezTo>
                  <a:pt x="198714" y="17301"/>
                  <a:pt x="122514" y="191927"/>
                  <a:pt x="104787" y="244314"/>
                </a:cubicBezTo>
                <a:cubicBezTo>
                  <a:pt x="87060" y="296701"/>
                  <a:pt x="106375" y="300934"/>
                  <a:pt x="98437" y="315751"/>
                </a:cubicBezTo>
                <a:cubicBezTo>
                  <a:pt x="90500" y="330568"/>
                  <a:pt x="66423" y="331626"/>
                  <a:pt x="57162" y="333214"/>
                </a:cubicBezTo>
                <a:cubicBezTo>
                  <a:pt x="47902" y="334801"/>
                  <a:pt x="49753" y="315487"/>
                  <a:pt x="42874" y="325276"/>
                </a:cubicBezTo>
                <a:cubicBezTo>
                  <a:pt x="35995" y="335065"/>
                  <a:pt x="-782" y="426082"/>
                  <a:pt x="12" y="4205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1A244D0D-5C82-45A8-9ECF-D8BA9349AB71}"/>
              </a:ext>
            </a:extLst>
          </p:cNvPr>
          <p:cNvSpPr/>
          <p:nvPr/>
        </p:nvSpPr>
        <p:spPr>
          <a:xfrm>
            <a:off x="3787300" y="1784332"/>
            <a:ext cx="67153" cy="124151"/>
          </a:xfrm>
          <a:custGeom>
            <a:avLst/>
            <a:gdLst>
              <a:gd name="connsiteX0" fmla="*/ 67150 w 67153"/>
              <a:gd name="connsiteY0" fmla="*/ 18 h 124151"/>
              <a:gd name="connsiteX1" fmla="*/ 38575 w 67153"/>
              <a:gd name="connsiteY1" fmla="*/ 93681 h 124151"/>
              <a:gd name="connsiteX2" fmla="*/ 19525 w 67153"/>
              <a:gd name="connsiteY2" fmla="*/ 103206 h 124151"/>
              <a:gd name="connsiteX3" fmla="*/ 475 w 67153"/>
              <a:gd name="connsiteY3" fmla="*/ 123843 h 124151"/>
              <a:gd name="connsiteX4" fmla="*/ 40163 w 67153"/>
              <a:gd name="connsiteY4" fmla="*/ 85743 h 124151"/>
              <a:gd name="connsiteX5" fmla="*/ 67150 w 67153"/>
              <a:gd name="connsiteY5" fmla="*/ 18 h 124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153" h="124151">
                <a:moveTo>
                  <a:pt x="67150" y="18"/>
                </a:moveTo>
                <a:cubicBezTo>
                  <a:pt x="66885" y="1341"/>
                  <a:pt x="46512" y="76483"/>
                  <a:pt x="38575" y="93681"/>
                </a:cubicBezTo>
                <a:cubicBezTo>
                  <a:pt x="30638" y="110879"/>
                  <a:pt x="25875" y="98179"/>
                  <a:pt x="19525" y="103206"/>
                </a:cubicBezTo>
                <a:cubicBezTo>
                  <a:pt x="13175" y="108233"/>
                  <a:pt x="-2965" y="126754"/>
                  <a:pt x="475" y="123843"/>
                </a:cubicBezTo>
                <a:cubicBezTo>
                  <a:pt x="3915" y="120933"/>
                  <a:pt x="29315" y="101882"/>
                  <a:pt x="40163" y="85743"/>
                </a:cubicBezTo>
                <a:cubicBezTo>
                  <a:pt x="51011" y="69604"/>
                  <a:pt x="67415" y="-1305"/>
                  <a:pt x="67150" y="1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493A24AB-D2BB-4BE5-81A0-6DD953D0D640}"/>
              </a:ext>
            </a:extLst>
          </p:cNvPr>
          <p:cNvSpPr/>
          <p:nvPr/>
        </p:nvSpPr>
        <p:spPr>
          <a:xfrm>
            <a:off x="3782992" y="1781151"/>
            <a:ext cx="80987" cy="117551"/>
          </a:xfrm>
          <a:custGeom>
            <a:avLst/>
            <a:gdLst>
              <a:gd name="connsiteX0" fmla="*/ 80983 w 80987"/>
              <a:gd name="connsiteY0" fmla="*/ 24 h 117551"/>
              <a:gd name="connsiteX1" fmla="*/ 22246 w 80987"/>
              <a:gd name="connsiteY1" fmla="*/ 71462 h 117551"/>
              <a:gd name="connsiteX2" fmla="*/ 21 w 80987"/>
              <a:gd name="connsiteY2" fmla="*/ 117499 h 117551"/>
              <a:gd name="connsiteX3" fmla="*/ 25421 w 80987"/>
              <a:gd name="connsiteY3" fmla="*/ 79399 h 117551"/>
              <a:gd name="connsiteX4" fmla="*/ 80983 w 80987"/>
              <a:gd name="connsiteY4" fmla="*/ 24 h 117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987" h="117551">
                <a:moveTo>
                  <a:pt x="80983" y="24"/>
                </a:moveTo>
                <a:cubicBezTo>
                  <a:pt x="80454" y="-1299"/>
                  <a:pt x="35740" y="51883"/>
                  <a:pt x="22246" y="71462"/>
                </a:cubicBezTo>
                <a:cubicBezTo>
                  <a:pt x="8752" y="91041"/>
                  <a:pt x="-508" y="116176"/>
                  <a:pt x="21" y="117499"/>
                </a:cubicBezTo>
                <a:cubicBezTo>
                  <a:pt x="550" y="118822"/>
                  <a:pt x="13779" y="94745"/>
                  <a:pt x="25421" y="79399"/>
                </a:cubicBezTo>
                <a:cubicBezTo>
                  <a:pt x="37063" y="64053"/>
                  <a:pt x="81512" y="1347"/>
                  <a:pt x="80983" y="24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E48941FB-14E9-4A9D-9C7F-63606C431BA8}"/>
              </a:ext>
            </a:extLst>
          </p:cNvPr>
          <p:cNvSpPr/>
          <p:nvPr/>
        </p:nvSpPr>
        <p:spPr>
          <a:xfrm>
            <a:off x="3643609" y="2852659"/>
            <a:ext cx="211990" cy="492229"/>
          </a:xfrm>
          <a:custGeom>
            <a:avLst/>
            <a:gdLst>
              <a:gd name="connsiteX0" fmla="*/ 53679 w 211990"/>
              <a:gd name="connsiteY0" fmla="*/ 79 h 492229"/>
              <a:gd name="connsiteX1" fmla="*/ 2879 w 211990"/>
              <a:gd name="connsiteY1" fmla="*/ 128666 h 492229"/>
              <a:gd name="connsiteX2" fmla="*/ 12404 w 211990"/>
              <a:gd name="connsiteY2" fmla="*/ 146129 h 492229"/>
              <a:gd name="connsiteX3" fmla="*/ 63204 w 211990"/>
              <a:gd name="connsiteY3" fmla="*/ 274716 h 492229"/>
              <a:gd name="connsiteX4" fmla="*/ 166391 w 211990"/>
              <a:gd name="connsiteY4" fmla="*/ 433466 h 492229"/>
              <a:gd name="connsiteX5" fmla="*/ 198141 w 211990"/>
              <a:gd name="connsiteY5" fmla="*/ 492204 h 492229"/>
              <a:gd name="connsiteX6" fmla="*/ 209254 w 211990"/>
              <a:gd name="connsiteY6" fmla="*/ 439816 h 492229"/>
              <a:gd name="connsiteX7" fmla="*/ 148929 w 211990"/>
              <a:gd name="connsiteY7" fmla="*/ 363616 h 492229"/>
              <a:gd name="connsiteX8" fmla="*/ 193379 w 211990"/>
              <a:gd name="connsiteY8" fmla="*/ 462041 h 492229"/>
              <a:gd name="connsiteX9" fmla="*/ 117179 w 211990"/>
              <a:gd name="connsiteY9" fmla="*/ 319166 h 492229"/>
              <a:gd name="connsiteX10" fmla="*/ 12404 w 211990"/>
              <a:gd name="connsiteY10" fmla="*/ 112791 h 492229"/>
              <a:gd name="connsiteX11" fmla="*/ 53679 w 211990"/>
              <a:gd name="connsiteY11" fmla="*/ 79 h 492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1990" h="492229">
                <a:moveTo>
                  <a:pt x="53679" y="79"/>
                </a:moveTo>
                <a:cubicBezTo>
                  <a:pt x="52091" y="2725"/>
                  <a:pt x="9758" y="104324"/>
                  <a:pt x="2879" y="128666"/>
                </a:cubicBezTo>
                <a:cubicBezTo>
                  <a:pt x="-4000" y="153008"/>
                  <a:pt x="2350" y="121787"/>
                  <a:pt x="12404" y="146129"/>
                </a:cubicBezTo>
                <a:cubicBezTo>
                  <a:pt x="22458" y="170471"/>
                  <a:pt x="37540" y="226827"/>
                  <a:pt x="63204" y="274716"/>
                </a:cubicBezTo>
                <a:cubicBezTo>
                  <a:pt x="88868" y="322605"/>
                  <a:pt x="143902" y="397218"/>
                  <a:pt x="166391" y="433466"/>
                </a:cubicBezTo>
                <a:cubicBezTo>
                  <a:pt x="188880" y="469714"/>
                  <a:pt x="190997" y="491146"/>
                  <a:pt x="198141" y="492204"/>
                </a:cubicBezTo>
                <a:cubicBezTo>
                  <a:pt x="205285" y="493262"/>
                  <a:pt x="217456" y="461247"/>
                  <a:pt x="209254" y="439816"/>
                </a:cubicBezTo>
                <a:cubicBezTo>
                  <a:pt x="201052" y="418385"/>
                  <a:pt x="151575" y="359912"/>
                  <a:pt x="148929" y="363616"/>
                </a:cubicBezTo>
                <a:cubicBezTo>
                  <a:pt x="146283" y="367320"/>
                  <a:pt x="198671" y="469449"/>
                  <a:pt x="193379" y="462041"/>
                </a:cubicBezTo>
                <a:cubicBezTo>
                  <a:pt x="188087" y="454633"/>
                  <a:pt x="117179" y="319166"/>
                  <a:pt x="117179" y="319166"/>
                </a:cubicBezTo>
                <a:cubicBezTo>
                  <a:pt x="87017" y="260958"/>
                  <a:pt x="22987" y="164120"/>
                  <a:pt x="12404" y="112791"/>
                </a:cubicBezTo>
                <a:cubicBezTo>
                  <a:pt x="1821" y="61462"/>
                  <a:pt x="55267" y="-2567"/>
                  <a:pt x="53679" y="7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92568462-2BA8-4AC2-96FF-12A13535D31E}"/>
              </a:ext>
            </a:extLst>
          </p:cNvPr>
          <p:cNvSpPr/>
          <p:nvPr/>
        </p:nvSpPr>
        <p:spPr>
          <a:xfrm>
            <a:off x="3731571" y="2866883"/>
            <a:ext cx="50161" cy="267406"/>
          </a:xfrm>
          <a:custGeom>
            <a:avLst/>
            <a:gdLst>
              <a:gd name="connsiteX0" fmla="*/ 49854 w 50161"/>
              <a:gd name="connsiteY0" fmla="*/ 142 h 267406"/>
              <a:gd name="connsiteX1" fmla="*/ 21279 w 50161"/>
              <a:gd name="connsiteY1" fmla="*/ 89042 h 267406"/>
              <a:gd name="connsiteX2" fmla="*/ 16517 w 50161"/>
              <a:gd name="connsiteY2" fmla="*/ 139842 h 267406"/>
              <a:gd name="connsiteX3" fmla="*/ 37154 w 50161"/>
              <a:gd name="connsiteY3" fmla="*/ 265255 h 267406"/>
              <a:gd name="connsiteX4" fmla="*/ 27629 w 50161"/>
              <a:gd name="connsiteY4" fmla="*/ 211280 h 267406"/>
              <a:gd name="connsiteX5" fmla="*/ 642 w 50161"/>
              <a:gd name="connsiteY5" fmla="*/ 111267 h 267406"/>
              <a:gd name="connsiteX6" fmla="*/ 49854 w 50161"/>
              <a:gd name="connsiteY6" fmla="*/ 142 h 267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161" h="267406">
                <a:moveTo>
                  <a:pt x="49854" y="142"/>
                </a:moveTo>
                <a:cubicBezTo>
                  <a:pt x="53293" y="-3562"/>
                  <a:pt x="26835" y="65759"/>
                  <a:pt x="21279" y="89042"/>
                </a:cubicBezTo>
                <a:cubicBezTo>
                  <a:pt x="15723" y="112325"/>
                  <a:pt x="13871" y="110473"/>
                  <a:pt x="16517" y="139842"/>
                </a:cubicBezTo>
                <a:cubicBezTo>
                  <a:pt x="19163" y="169211"/>
                  <a:pt x="35302" y="253349"/>
                  <a:pt x="37154" y="265255"/>
                </a:cubicBezTo>
                <a:cubicBezTo>
                  <a:pt x="39006" y="277161"/>
                  <a:pt x="33714" y="236945"/>
                  <a:pt x="27629" y="211280"/>
                </a:cubicBezTo>
                <a:cubicBezTo>
                  <a:pt x="21544" y="185615"/>
                  <a:pt x="-4385" y="145398"/>
                  <a:pt x="642" y="111267"/>
                </a:cubicBezTo>
                <a:cubicBezTo>
                  <a:pt x="5669" y="77136"/>
                  <a:pt x="46415" y="3846"/>
                  <a:pt x="49854" y="14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7585E463-8D53-4C07-885B-7EF6F0A1C0F1}"/>
              </a:ext>
            </a:extLst>
          </p:cNvPr>
          <p:cNvSpPr/>
          <p:nvPr/>
        </p:nvSpPr>
        <p:spPr>
          <a:xfrm>
            <a:off x="3782946" y="2743158"/>
            <a:ext cx="66157" cy="485455"/>
          </a:xfrm>
          <a:custGeom>
            <a:avLst/>
            <a:gdLst>
              <a:gd name="connsiteX0" fmla="*/ 49279 w 66157"/>
              <a:gd name="connsiteY0" fmla="*/ 42 h 485455"/>
              <a:gd name="connsiteX1" fmla="*/ 67 w 66157"/>
              <a:gd name="connsiteY1" fmla="*/ 106405 h 485455"/>
              <a:gd name="connsiteX2" fmla="*/ 61979 w 66157"/>
              <a:gd name="connsiteY2" fmla="*/ 471530 h 485455"/>
              <a:gd name="connsiteX3" fmla="*/ 55629 w 66157"/>
              <a:gd name="connsiteY3" fmla="*/ 381042 h 485455"/>
              <a:gd name="connsiteX4" fmla="*/ 15942 w 66157"/>
              <a:gd name="connsiteY4" fmla="*/ 114342 h 485455"/>
              <a:gd name="connsiteX5" fmla="*/ 49279 w 66157"/>
              <a:gd name="connsiteY5" fmla="*/ 42 h 485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157" h="485455">
                <a:moveTo>
                  <a:pt x="49279" y="42"/>
                </a:moveTo>
                <a:cubicBezTo>
                  <a:pt x="46633" y="-1281"/>
                  <a:pt x="-2050" y="27824"/>
                  <a:pt x="67" y="106405"/>
                </a:cubicBezTo>
                <a:cubicBezTo>
                  <a:pt x="2184" y="184986"/>
                  <a:pt x="52719" y="425757"/>
                  <a:pt x="61979" y="471530"/>
                </a:cubicBezTo>
                <a:cubicBezTo>
                  <a:pt x="71239" y="517303"/>
                  <a:pt x="63302" y="440573"/>
                  <a:pt x="55629" y="381042"/>
                </a:cubicBezTo>
                <a:cubicBezTo>
                  <a:pt x="47956" y="321511"/>
                  <a:pt x="20175" y="174138"/>
                  <a:pt x="15942" y="114342"/>
                </a:cubicBezTo>
                <a:cubicBezTo>
                  <a:pt x="11709" y="54546"/>
                  <a:pt x="51925" y="1365"/>
                  <a:pt x="49279" y="4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D4C54705-48D8-4EA9-B650-AFA9AE03ED51}"/>
              </a:ext>
            </a:extLst>
          </p:cNvPr>
          <p:cNvSpPr/>
          <p:nvPr/>
        </p:nvSpPr>
        <p:spPr>
          <a:xfrm>
            <a:off x="5964214" y="2778103"/>
            <a:ext cx="111240" cy="290751"/>
          </a:xfrm>
          <a:custGeom>
            <a:avLst/>
            <a:gdLst>
              <a:gd name="connsiteX0" fmla="*/ 24 w 111240"/>
              <a:gd name="connsiteY0" fmla="*/ 22 h 290751"/>
              <a:gd name="connsiteX1" fmla="*/ 61936 w 111240"/>
              <a:gd name="connsiteY1" fmla="*/ 93685 h 290751"/>
              <a:gd name="connsiteX2" fmla="*/ 68286 w 111240"/>
              <a:gd name="connsiteY2" fmla="*/ 228622 h 290751"/>
              <a:gd name="connsiteX3" fmla="*/ 111149 w 111240"/>
              <a:gd name="connsiteY3" fmla="*/ 290535 h 290751"/>
              <a:gd name="connsiteX4" fmla="*/ 79399 w 111240"/>
              <a:gd name="connsiteY4" fmla="*/ 209572 h 290751"/>
              <a:gd name="connsiteX5" fmla="*/ 69874 w 111240"/>
              <a:gd name="connsiteY5" fmla="*/ 101622 h 290751"/>
              <a:gd name="connsiteX6" fmla="*/ 24 w 111240"/>
              <a:gd name="connsiteY6" fmla="*/ 22 h 290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240" h="290751">
                <a:moveTo>
                  <a:pt x="24" y="22"/>
                </a:moveTo>
                <a:cubicBezTo>
                  <a:pt x="-1299" y="-1301"/>
                  <a:pt x="50559" y="55585"/>
                  <a:pt x="61936" y="93685"/>
                </a:cubicBezTo>
                <a:cubicBezTo>
                  <a:pt x="73313" y="131785"/>
                  <a:pt x="60084" y="195814"/>
                  <a:pt x="68286" y="228622"/>
                </a:cubicBezTo>
                <a:cubicBezTo>
                  <a:pt x="76488" y="261430"/>
                  <a:pt x="109297" y="293710"/>
                  <a:pt x="111149" y="290535"/>
                </a:cubicBezTo>
                <a:cubicBezTo>
                  <a:pt x="113001" y="287360"/>
                  <a:pt x="86278" y="241057"/>
                  <a:pt x="79399" y="209572"/>
                </a:cubicBezTo>
                <a:cubicBezTo>
                  <a:pt x="72520" y="178087"/>
                  <a:pt x="80722" y="131784"/>
                  <a:pt x="69874" y="101622"/>
                </a:cubicBezTo>
                <a:cubicBezTo>
                  <a:pt x="59026" y="71460"/>
                  <a:pt x="1347" y="1345"/>
                  <a:pt x="24" y="2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3911425B-FEF6-4135-8C7F-0DB4EC6C3042}"/>
              </a:ext>
            </a:extLst>
          </p:cNvPr>
          <p:cNvSpPr/>
          <p:nvPr/>
        </p:nvSpPr>
        <p:spPr>
          <a:xfrm>
            <a:off x="5942492" y="3063875"/>
            <a:ext cx="107500" cy="246310"/>
          </a:xfrm>
          <a:custGeom>
            <a:avLst/>
            <a:gdLst>
              <a:gd name="connsiteX0" fmla="*/ 107471 w 107500"/>
              <a:gd name="connsiteY0" fmla="*/ 0 h 246310"/>
              <a:gd name="connsiteX1" fmla="*/ 83658 w 107500"/>
              <a:gd name="connsiteY1" fmla="*/ 93663 h 246310"/>
              <a:gd name="connsiteX2" fmla="*/ 1108 w 107500"/>
              <a:gd name="connsiteY2" fmla="*/ 185738 h 246310"/>
              <a:gd name="connsiteX3" fmla="*/ 34446 w 107500"/>
              <a:gd name="connsiteY3" fmla="*/ 246063 h 246310"/>
              <a:gd name="connsiteX4" fmla="*/ 10633 w 107500"/>
              <a:gd name="connsiteY4" fmla="*/ 163513 h 246310"/>
              <a:gd name="connsiteX5" fmla="*/ 86833 w 107500"/>
              <a:gd name="connsiteY5" fmla="*/ 93663 h 246310"/>
              <a:gd name="connsiteX6" fmla="*/ 107471 w 107500"/>
              <a:gd name="connsiteY6" fmla="*/ 0 h 246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500" h="246310">
                <a:moveTo>
                  <a:pt x="107471" y="0"/>
                </a:moveTo>
                <a:cubicBezTo>
                  <a:pt x="106942" y="0"/>
                  <a:pt x="101385" y="62707"/>
                  <a:pt x="83658" y="93663"/>
                </a:cubicBezTo>
                <a:cubicBezTo>
                  <a:pt x="65931" y="124619"/>
                  <a:pt x="9310" y="160338"/>
                  <a:pt x="1108" y="185738"/>
                </a:cubicBezTo>
                <a:cubicBezTo>
                  <a:pt x="-7094" y="211138"/>
                  <a:pt x="32859" y="249767"/>
                  <a:pt x="34446" y="246063"/>
                </a:cubicBezTo>
                <a:cubicBezTo>
                  <a:pt x="36033" y="242359"/>
                  <a:pt x="1902" y="188913"/>
                  <a:pt x="10633" y="163513"/>
                </a:cubicBezTo>
                <a:cubicBezTo>
                  <a:pt x="19364" y="138113"/>
                  <a:pt x="72281" y="116682"/>
                  <a:pt x="86833" y="93663"/>
                </a:cubicBezTo>
                <a:cubicBezTo>
                  <a:pt x="101385" y="70644"/>
                  <a:pt x="108000" y="0"/>
                  <a:pt x="107471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6AD1C941-3793-4AC2-BCE6-63BFBD055262}"/>
              </a:ext>
            </a:extLst>
          </p:cNvPr>
          <p:cNvSpPr/>
          <p:nvPr/>
        </p:nvSpPr>
        <p:spPr>
          <a:xfrm>
            <a:off x="6055595" y="2895599"/>
            <a:ext cx="43731" cy="120652"/>
          </a:xfrm>
          <a:custGeom>
            <a:avLst/>
            <a:gdLst>
              <a:gd name="connsiteX0" fmla="*/ 43580 w 43731"/>
              <a:gd name="connsiteY0" fmla="*/ 1 h 120652"/>
              <a:gd name="connsiteX1" fmla="*/ 15005 w 43731"/>
              <a:gd name="connsiteY1" fmla="*/ 53976 h 120652"/>
              <a:gd name="connsiteX2" fmla="*/ 16593 w 43731"/>
              <a:gd name="connsiteY2" fmla="*/ 120651 h 120652"/>
              <a:gd name="connsiteX3" fmla="*/ 718 w 43731"/>
              <a:gd name="connsiteY3" fmla="*/ 52389 h 120652"/>
              <a:gd name="connsiteX4" fmla="*/ 43580 w 43731"/>
              <a:gd name="connsiteY4" fmla="*/ 1 h 120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731" h="120652">
                <a:moveTo>
                  <a:pt x="43580" y="1"/>
                </a:moveTo>
                <a:cubicBezTo>
                  <a:pt x="45961" y="265"/>
                  <a:pt x="19503" y="33868"/>
                  <a:pt x="15005" y="53976"/>
                </a:cubicBezTo>
                <a:cubicBezTo>
                  <a:pt x="10507" y="74084"/>
                  <a:pt x="18974" y="120915"/>
                  <a:pt x="16593" y="120651"/>
                </a:cubicBezTo>
                <a:cubicBezTo>
                  <a:pt x="14212" y="120387"/>
                  <a:pt x="-3780" y="69322"/>
                  <a:pt x="718" y="52389"/>
                </a:cubicBezTo>
                <a:cubicBezTo>
                  <a:pt x="5216" y="35456"/>
                  <a:pt x="41199" y="-263"/>
                  <a:pt x="43580" y="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C05EFE45-FEB1-4E82-9F2D-70770B2AF716}"/>
              </a:ext>
            </a:extLst>
          </p:cNvPr>
          <p:cNvSpPr/>
          <p:nvPr/>
        </p:nvSpPr>
        <p:spPr>
          <a:xfrm>
            <a:off x="5904163" y="2974848"/>
            <a:ext cx="109884" cy="238403"/>
          </a:xfrm>
          <a:custGeom>
            <a:avLst/>
            <a:gdLst>
              <a:gd name="connsiteX0" fmla="*/ 107700 w 109884"/>
              <a:gd name="connsiteY0" fmla="*/ 127 h 238403"/>
              <a:gd name="connsiteX1" fmla="*/ 98175 w 109884"/>
              <a:gd name="connsiteY1" fmla="*/ 127127 h 238403"/>
              <a:gd name="connsiteX2" fmla="*/ 55312 w 109884"/>
              <a:gd name="connsiteY2" fmla="*/ 171577 h 238403"/>
              <a:gd name="connsiteX3" fmla="*/ 42612 w 109884"/>
              <a:gd name="connsiteY3" fmla="*/ 206502 h 238403"/>
              <a:gd name="connsiteX4" fmla="*/ 1337 w 109884"/>
              <a:gd name="connsiteY4" fmla="*/ 236665 h 238403"/>
              <a:gd name="connsiteX5" fmla="*/ 98175 w 109884"/>
              <a:gd name="connsiteY5" fmla="*/ 152527 h 238403"/>
              <a:gd name="connsiteX6" fmla="*/ 107700 w 109884"/>
              <a:gd name="connsiteY6" fmla="*/ 127 h 238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884" h="238403">
                <a:moveTo>
                  <a:pt x="107700" y="127"/>
                </a:moveTo>
                <a:cubicBezTo>
                  <a:pt x="107700" y="-4106"/>
                  <a:pt x="106906" y="98552"/>
                  <a:pt x="98175" y="127127"/>
                </a:cubicBezTo>
                <a:cubicBezTo>
                  <a:pt x="89444" y="155702"/>
                  <a:pt x="64572" y="158348"/>
                  <a:pt x="55312" y="171577"/>
                </a:cubicBezTo>
                <a:cubicBezTo>
                  <a:pt x="46052" y="184806"/>
                  <a:pt x="51608" y="195654"/>
                  <a:pt x="42612" y="206502"/>
                </a:cubicBezTo>
                <a:cubicBezTo>
                  <a:pt x="33616" y="217350"/>
                  <a:pt x="-7924" y="245661"/>
                  <a:pt x="1337" y="236665"/>
                </a:cubicBezTo>
                <a:cubicBezTo>
                  <a:pt x="10597" y="227669"/>
                  <a:pt x="79654" y="188246"/>
                  <a:pt x="98175" y="152527"/>
                </a:cubicBezTo>
                <a:cubicBezTo>
                  <a:pt x="116696" y="116808"/>
                  <a:pt x="107700" y="4360"/>
                  <a:pt x="107700" y="12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DACFFEF2-F1FA-4A6D-BD3E-035F7633F89E}"/>
              </a:ext>
            </a:extLst>
          </p:cNvPr>
          <p:cNvSpPr/>
          <p:nvPr/>
        </p:nvSpPr>
        <p:spPr>
          <a:xfrm>
            <a:off x="5892793" y="3244847"/>
            <a:ext cx="43205" cy="195275"/>
          </a:xfrm>
          <a:custGeom>
            <a:avLst/>
            <a:gdLst>
              <a:gd name="connsiteX0" fmla="*/ 26995 w 43205"/>
              <a:gd name="connsiteY0" fmla="*/ 3 h 195275"/>
              <a:gd name="connsiteX1" fmla="*/ 42870 w 43205"/>
              <a:gd name="connsiteY1" fmla="*/ 80966 h 195275"/>
              <a:gd name="connsiteX2" fmla="*/ 9532 w 43205"/>
              <a:gd name="connsiteY2" fmla="*/ 127003 h 195275"/>
              <a:gd name="connsiteX3" fmla="*/ 34932 w 43205"/>
              <a:gd name="connsiteY3" fmla="*/ 195266 h 195275"/>
              <a:gd name="connsiteX4" fmla="*/ 7 w 43205"/>
              <a:gd name="connsiteY4" fmla="*/ 122241 h 195275"/>
              <a:gd name="connsiteX5" fmla="*/ 31757 w 43205"/>
              <a:gd name="connsiteY5" fmla="*/ 77791 h 195275"/>
              <a:gd name="connsiteX6" fmla="*/ 26995 w 43205"/>
              <a:gd name="connsiteY6" fmla="*/ 3 h 19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05" h="195275">
                <a:moveTo>
                  <a:pt x="26995" y="3"/>
                </a:moveTo>
                <a:cubicBezTo>
                  <a:pt x="28847" y="532"/>
                  <a:pt x="45781" y="59799"/>
                  <a:pt x="42870" y="80966"/>
                </a:cubicBezTo>
                <a:cubicBezTo>
                  <a:pt x="39960" y="102133"/>
                  <a:pt x="10855" y="107953"/>
                  <a:pt x="9532" y="127003"/>
                </a:cubicBezTo>
                <a:cubicBezTo>
                  <a:pt x="8209" y="146053"/>
                  <a:pt x="36520" y="196060"/>
                  <a:pt x="34932" y="195266"/>
                </a:cubicBezTo>
                <a:cubicBezTo>
                  <a:pt x="33345" y="194472"/>
                  <a:pt x="536" y="141820"/>
                  <a:pt x="7" y="122241"/>
                </a:cubicBezTo>
                <a:cubicBezTo>
                  <a:pt x="-522" y="102662"/>
                  <a:pt x="25672" y="94989"/>
                  <a:pt x="31757" y="77791"/>
                </a:cubicBezTo>
                <a:cubicBezTo>
                  <a:pt x="37842" y="60593"/>
                  <a:pt x="25143" y="-526"/>
                  <a:pt x="26995" y="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5D8430A8-C654-4DB1-BA71-C883284BC1C2}"/>
              </a:ext>
            </a:extLst>
          </p:cNvPr>
          <p:cNvSpPr/>
          <p:nvPr/>
        </p:nvSpPr>
        <p:spPr>
          <a:xfrm>
            <a:off x="5942655" y="2954297"/>
            <a:ext cx="66041" cy="167477"/>
          </a:xfrm>
          <a:custGeom>
            <a:avLst/>
            <a:gdLst>
              <a:gd name="connsiteX0" fmla="*/ 66033 w 66041"/>
              <a:gd name="connsiteY0" fmla="*/ 41 h 167477"/>
              <a:gd name="connsiteX1" fmla="*/ 7295 w 66041"/>
              <a:gd name="connsiteY1" fmla="*/ 88941 h 167477"/>
              <a:gd name="connsiteX2" fmla="*/ 50158 w 66041"/>
              <a:gd name="connsiteY2" fmla="*/ 166728 h 167477"/>
              <a:gd name="connsiteX3" fmla="*/ 16820 w 66041"/>
              <a:gd name="connsiteY3" fmla="*/ 125453 h 167477"/>
              <a:gd name="connsiteX4" fmla="*/ 2533 w 66041"/>
              <a:gd name="connsiteY4" fmla="*/ 77828 h 167477"/>
              <a:gd name="connsiteX5" fmla="*/ 66033 w 66041"/>
              <a:gd name="connsiteY5" fmla="*/ 41 h 167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041" h="167477">
                <a:moveTo>
                  <a:pt x="66033" y="41"/>
                </a:moveTo>
                <a:cubicBezTo>
                  <a:pt x="66827" y="1893"/>
                  <a:pt x="9941" y="61160"/>
                  <a:pt x="7295" y="88941"/>
                </a:cubicBezTo>
                <a:cubicBezTo>
                  <a:pt x="4649" y="116722"/>
                  <a:pt x="48571" y="160643"/>
                  <a:pt x="50158" y="166728"/>
                </a:cubicBezTo>
                <a:cubicBezTo>
                  <a:pt x="51745" y="172813"/>
                  <a:pt x="24757" y="140270"/>
                  <a:pt x="16820" y="125453"/>
                </a:cubicBezTo>
                <a:cubicBezTo>
                  <a:pt x="8882" y="110636"/>
                  <a:pt x="-5934" y="97407"/>
                  <a:pt x="2533" y="77828"/>
                </a:cubicBezTo>
                <a:cubicBezTo>
                  <a:pt x="11000" y="58249"/>
                  <a:pt x="65239" y="-1811"/>
                  <a:pt x="66033" y="4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834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378F09-6FFD-4507-9850-6AB0D63BF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67354F0-CFC8-45A7-83B9-986589658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2939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3399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235</TotalTime>
  <Words>6</Words>
  <Application>Microsoft Office PowerPoint</Application>
  <PresentationFormat>A3 297x420 mm</PresentationFormat>
  <Paragraphs>1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HGP創英ﾌﾟﾚｾﾞﾝｽEB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12</cp:revision>
  <dcterms:created xsi:type="dcterms:W3CDTF">2021-12-04T04:30:36Z</dcterms:created>
  <dcterms:modified xsi:type="dcterms:W3CDTF">2021-12-04T09:33:53Z</dcterms:modified>
</cp:coreProperties>
</file>