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9" r:id="rId5"/>
    <p:sldId id="258" r:id="rId6"/>
    <p:sldId id="257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-988" y="-5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AF4C30-1654-444A-8D32-432E47B74C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3A01A07-A982-4F32-9AC7-746F33E165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608549C-F629-4A89-BC0C-2FB31E08E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9490-CFC0-44C3-81B6-1C0FF669971E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7BFCF9-9E1B-49E0-B721-14D07753D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38BE9F-C7AD-4E22-8BC3-8B4666B1F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0D667-2C15-4C74-A276-9677CE1DBB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915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4B3DBF-E043-47A9-8615-65E9CB250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FFDBC4E-C950-4844-AD47-BDBCECEBBC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0792602-DB76-4E8A-8B53-DA43B7F43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9490-CFC0-44C3-81B6-1C0FF669971E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F2746D-9EEF-44EA-95E4-79D02B938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223DE6-32AD-4E03-9A48-62780E850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0D667-2C15-4C74-A276-9677CE1DBB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964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1B82CC4-C7CA-41CE-91A5-303FC14BA0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A327BC-2710-4549-95C1-7778E19F4A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BE7FE7-7967-4E43-9F73-B5CA50C97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9490-CFC0-44C3-81B6-1C0FF669971E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4484FE-F80B-4126-9B99-96BCCDA5F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66CF54F-5B0E-42C6-A32F-A173358B5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0D667-2C15-4C74-A276-9677CE1DBB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1384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DA08CE-7AEB-4F13-9BCD-5CD441C0B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88A55D0-F708-47D0-9901-9B1071901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3B7760-BF1A-4DB2-B150-1A2432FDD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9490-CFC0-44C3-81B6-1C0FF669971E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337F813-D9C7-4C42-8BD3-4BDC51B4B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963005B-A9EA-48BC-8561-83F552B72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0D667-2C15-4C74-A276-9677CE1DBB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134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A4217F-753B-4ED3-A186-41AD2B364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CFBE072-12EA-4723-91B6-1F5EA3D899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65018C-032D-4612-A45E-BB057B356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9490-CFC0-44C3-81B6-1C0FF669971E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DC3A8A-99C9-480B-85E8-F49260134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6546F0-290A-40DD-A307-04964DCCA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0D667-2C15-4C74-A276-9677CE1DBB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521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425D18-FBE2-48D6-A35A-DAEC8F676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766520F-E797-47EF-80FC-E2C1DFECBF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D4733F6-119F-4BFB-A428-DEFA7775E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BFD886B-6FD8-4A24-9BAF-3E9D85E08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9490-CFC0-44C3-81B6-1C0FF669971E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867BA0D-56B6-498B-AE99-8460DBC21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2A0C818-236F-4EEC-85CB-3D1B82A4A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0D667-2C15-4C74-A276-9677CE1DBB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309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D4FCEA-69CA-47E0-B056-AD4E5430C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F98DEB-D36F-4480-99F8-70F539DF7A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411A065-F5A4-427E-9A7B-158CA8FD18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36610EE-93FC-451C-814A-4BA95B60A6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8EEE99B-52D5-4D9C-974A-F00604D3BD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7F5D0B0-2BEF-471E-88CC-33C4028DA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9490-CFC0-44C3-81B6-1C0FF669971E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7F51D70-B807-42A3-85FB-DE568CB30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46E9B39-5BC5-49B8-BD93-0E5110BAA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0D667-2C15-4C74-A276-9677CE1DBB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9346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ED6946-1A69-44A6-AA2A-AAF8E4E62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98E179A-6734-4854-A328-2203B3CFC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9490-CFC0-44C3-81B6-1C0FF669971E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51264F3-42E2-4A5A-AA02-B76BE147B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784E141-0093-4C82-89D5-236E0B972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0D667-2C15-4C74-A276-9677CE1DBB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579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C8514D9-5869-421B-B967-08F29119A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9490-CFC0-44C3-81B6-1C0FF669971E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FBAD316-3FA6-4DA6-A1FB-FA743CD9D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722BF9D-796D-4EB0-AEFE-D1661BF45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0D667-2C15-4C74-A276-9677CE1DBB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752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07B31C-DD23-4CAD-8358-8C28507F8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93DAEA-7B65-4257-A000-ECB0C15522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108C1F1-29CB-47BE-9816-285E11B5D5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2B01EF7-605C-4927-89EB-92FCEFD6B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9490-CFC0-44C3-81B6-1C0FF669971E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82892AE-97E4-4DF6-9193-7A5DEBA06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69E437-F8C2-4C75-ADFC-10F6B48DD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0D667-2C15-4C74-A276-9677CE1DBB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5461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4F9915-3406-48C8-834C-3649D1C7F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33A3DAA-59DE-438C-B7E1-0DBA6CBCF3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6EC1494-51ED-4274-8B8D-0FFF8B65C6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1270628-349A-4AF1-AAE3-284AB3363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9490-CFC0-44C3-81B6-1C0FF669971E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D3245D8-52B1-4706-813F-BB4D559AC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BD63F2A-8FE7-4FC2-BEDD-0370339C3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0D667-2C15-4C74-A276-9677CE1DBB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018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A20C88E-072E-4C38-A3B8-2232FBE0F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E075D5C-10D8-4DD2-B5F0-B942209546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6D65A4-FFF5-4526-B89B-65B989B80B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A9490-CFC0-44C3-81B6-1C0FF669971E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65B249-ECF5-4B05-8589-D7B6F6084A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6E87683-3584-47A5-8EFC-93F4CB0DF0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0D667-2C15-4C74-A276-9677CE1DBB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77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石川佳純の使用用具・大会成績・プロフィール | 卓球メディア｜Rallys（ラリーズ）" hidden="1">
            <a:extLst>
              <a:ext uri="{FF2B5EF4-FFF2-40B4-BE49-F238E27FC236}">
                <a16:creationId xmlns:a16="http://schemas.microsoft.com/office/drawing/2014/main" id="{F407FB72-E53D-4350-835A-F9960F3CF2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0"/>
            <a:ext cx="10287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68" name="グループ化 1367">
            <a:extLst>
              <a:ext uri="{FF2B5EF4-FFF2-40B4-BE49-F238E27FC236}">
                <a16:creationId xmlns:a16="http://schemas.microsoft.com/office/drawing/2014/main" id="{80E48CD5-9683-4F58-961F-DB245FEAC298}"/>
              </a:ext>
            </a:extLst>
          </p:cNvPr>
          <p:cNvGrpSpPr/>
          <p:nvPr/>
        </p:nvGrpSpPr>
        <p:grpSpPr>
          <a:xfrm>
            <a:off x="494123" y="223152"/>
            <a:ext cx="11665868" cy="6469301"/>
            <a:chOff x="494123" y="223152"/>
            <a:chExt cx="11665868" cy="6469301"/>
          </a:xfrm>
        </p:grpSpPr>
        <p:grpSp>
          <p:nvGrpSpPr>
            <p:cNvPr id="1334" name="グループ化 1333">
              <a:extLst>
                <a:ext uri="{FF2B5EF4-FFF2-40B4-BE49-F238E27FC236}">
                  <a16:creationId xmlns:a16="http://schemas.microsoft.com/office/drawing/2014/main" id="{80C71AE9-0F19-4C3E-94C3-BE48E8D1C352}"/>
                </a:ext>
              </a:extLst>
            </p:cNvPr>
            <p:cNvGrpSpPr/>
            <p:nvPr/>
          </p:nvGrpSpPr>
          <p:grpSpPr>
            <a:xfrm>
              <a:off x="494123" y="223152"/>
              <a:ext cx="11665868" cy="6469301"/>
              <a:chOff x="494123" y="223152"/>
              <a:chExt cx="11665868" cy="6469301"/>
            </a:xfrm>
          </p:grpSpPr>
          <p:sp>
            <p:nvSpPr>
              <p:cNvPr id="4" name="フリーフォーム: 図形 3">
                <a:extLst>
                  <a:ext uri="{FF2B5EF4-FFF2-40B4-BE49-F238E27FC236}">
                    <a16:creationId xmlns:a16="http://schemas.microsoft.com/office/drawing/2014/main" id="{1126191D-370E-47BC-92F9-34027CCCB496}"/>
                  </a:ext>
                </a:extLst>
              </p:cNvPr>
              <p:cNvSpPr/>
              <p:nvPr/>
            </p:nvSpPr>
            <p:spPr>
              <a:xfrm>
                <a:off x="5951181" y="1966139"/>
                <a:ext cx="390316" cy="145453"/>
              </a:xfrm>
              <a:custGeom>
                <a:avLst/>
                <a:gdLst>
                  <a:gd name="connsiteX0" fmla="*/ 357 w 390316"/>
                  <a:gd name="connsiteY0" fmla="*/ 145236 h 145453"/>
                  <a:gd name="connsiteX1" fmla="*/ 51157 w 390316"/>
                  <a:gd name="connsiteY1" fmla="*/ 53161 h 145453"/>
                  <a:gd name="connsiteX2" fmla="*/ 124182 w 390316"/>
                  <a:gd name="connsiteY2" fmla="*/ 11886 h 145453"/>
                  <a:gd name="connsiteX3" fmla="*/ 276582 w 390316"/>
                  <a:gd name="connsiteY3" fmla="*/ 22999 h 145453"/>
                  <a:gd name="connsiteX4" fmla="*/ 389294 w 390316"/>
                  <a:gd name="connsiteY4" fmla="*/ 91261 h 145453"/>
                  <a:gd name="connsiteX5" fmla="*/ 328969 w 390316"/>
                  <a:gd name="connsiteY5" fmla="*/ 37286 h 145453"/>
                  <a:gd name="connsiteX6" fmla="*/ 271819 w 390316"/>
                  <a:gd name="connsiteY6" fmla="*/ 8711 h 145453"/>
                  <a:gd name="connsiteX7" fmla="*/ 159107 w 390316"/>
                  <a:gd name="connsiteY7" fmla="*/ 774 h 145453"/>
                  <a:gd name="connsiteX8" fmla="*/ 76557 w 390316"/>
                  <a:gd name="connsiteY8" fmla="*/ 24586 h 145453"/>
                  <a:gd name="connsiteX9" fmla="*/ 357 w 390316"/>
                  <a:gd name="connsiteY9" fmla="*/ 145236 h 1454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90316" h="145453">
                    <a:moveTo>
                      <a:pt x="357" y="145236"/>
                    </a:moveTo>
                    <a:cubicBezTo>
                      <a:pt x="-3876" y="149998"/>
                      <a:pt x="30520" y="75386"/>
                      <a:pt x="51157" y="53161"/>
                    </a:cubicBezTo>
                    <a:cubicBezTo>
                      <a:pt x="71794" y="30936"/>
                      <a:pt x="86611" y="16913"/>
                      <a:pt x="124182" y="11886"/>
                    </a:cubicBezTo>
                    <a:cubicBezTo>
                      <a:pt x="161753" y="6859"/>
                      <a:pt x="232397" y="9770"/>
                      <a:pt x="276582" y="22999"/>
                    </a:cubicBezTo>
                    <a:cubicBezTo>
                      <a:pt x="320767" y="36228"/>
                      <a:pt x="380563" y="88880"/>
                      <a:pt x="389294" y="91261"/>
                    </a:cubicBezTo>
                    <a:cubicBezTo>
                      <a:pt x="398025" y="93642"/>
                      <a:pt x="348548" y="51044"/>
                      <a:pt x="328969" y="37286"/>
                    </a:cubicBezTo>
                    <a:cubicBezTo>
                      <a:pt x="309390" y="23528"/>
                      <a:pt x="300129" y="14796"/>
                      <a:pt x="271819" y="8711"/>
                    </a:cubicBezTo>
                    <a:cubicBezTo>
                      <a:pt x="243509" y="2626"/>
                      <a:pt x="191651" y="-1872"/>
                      <a:pt x="159107" y="774"/>
                    </a:cubicBezTo>
                    <a:cubicBezTo>
                      <a:pt x="126563" y="3420"/>
                      <a:pt x="104338" y="-814"/>
                      <a:pt x="76557" y="24586"/>
                    </a:cubicBezTo>
                    <a:cubicBezTo>
                      <a:pt x="48776" y="49986"/>
                      <a:pt x="4590" y="140474"/>
                      <a:pt x="357" y="14523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フリーフォーム: 図形 5">
                <a:extLst>
                  <a:ext uri="{FF2B5EF4-FFF2-40B4-BE49-F238E27FC236}">
                    <a16:creationId xmlns:a16="http://schemas.microsoft.com/office/drawing/2014/main" id="{2A676318-05AB-4731-83AD-453D652CD738}"/>
                  </a:ext>
                </a:extLst>
              </p:cNvPr>
              <p:cNvSpPr/>
              <p:nvPr/>
            </p:nvSpPr>
            <p:spPr>
              <a:xfrm>
                <a:off x="6048375" y="1941368"/>
                <a:ext cx="173038" cy="19297"/>
              </a:xfrm>
              <a:custGeom>
                <a:avLst/>
                <a:gdLst>
                  <a:gd name="connsiteX0" fmla="*/ 0 w 173038"/>
                  <a:gd name="connsiteY0" fmla="*/ 16020 h 19297"/>
                  <a:gd name="connsiteX1" fmla="*/ 106363 w 173038"/>
                  <a:gd name="connsiteY1" fmla="*/ 8082 h 19297"/>
                  <a:gd name="connsiteX2" fmla="*/ 173038 w 173038"/>
                  <a:gd name="connsiteY2" fmla="*/ 19195 h 19297"/>
                  <a:gd name="connsiteX3" fmla="*/ 106363 w 173038"/>
                  <a:gd name="connsiteY3" fmla="*/ 145 h 19297"/>
                  <a:gd name="connsiteX4" fmla="*/ 0 w 173038"/>
                  <a:gd name="connsiteY4" fmla="*/ 16020 h 19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3038" h="19297">
                    <a:moveTo>
                      <a:pt x="0" y="16020"/>
                    </a:moveTo>
                    <a:cubicBezTo>
                      <a:pt x="0" y="17343"/>
                      <a:pt x="77523" y="7553"/>
                      <a:pt x="106363" y="8082"/>
                    </a:cubicBezTo>
                    <a:cubicBezTo>
                      <a:pt x="135203" y="8611"/>
                      <a:pt x="173038" y="20518"/>
                      <a:pt x="173038" y="19195"/>
                    </a:cubicBezTo>
                    <a:cubicBezTo>
                      <a:pt x="173038" y="17872"/>
                      <a:pt x="133086" y="1997"/>
                      <a:pt x="106363" y="145"/>
                    </a:cubicBezTo>
                    <a:cubicBezTo>
                      <a:pt x="79640" y="-1707"/>
                      <a:pt x="0" y="14697"/>
                      <a:pt x="0" y="1602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" name="フリーフォーム: 図形 6">
                <a:extLst>
                  <a:ext uri="{FF2B5EF4-FFF2-40B4-BE49-F238E27FC236}">
                    <a16:creationId xmlns:a16="http://schemas.microsoft.com/office/drawing/2014/main" id="{C26462B0-D8EB-4E0A-AB25-8901EA6A93BD}"/>
                  </a:ext>
                </a:extLst>
              </p:cNvPr>
              <p:cNvSpPr/>
              <p:nvPr/>
            </p:nvSpPr>
            <p:spPr>
              <a:xfrm>
                <a:off x="5984558" y="2052566"/>
                <a:ext cx="278073" cy="52917"/>
              </a:xfrm>
              <a:custGeom>
                <a:avLst/>
                <a:gdLst>
                  <a:gd name="connsiteX0" fmla="*/ 317 w 278073"/>
                  <a:gd name="connsiteY0" fmla="*/ 52459 h 52917"/>
                  <a:gd name="connsiteX1" fmla="*/ 190817 w 278073"/>
                  <a:gd name="connsiteY1" fmla="*/ 42934 h 52917"/>
                  <a:gd name="connsiteX2" fmla="*/ 273367 w 278073"/>
                  <a:gd name="connsiteY2" fmla="*/ 72 h 52917"/>
                  <a:gd name="connsiteX3" fmla="*/ 240030 w 278073"/>
                  <a:gd name="connsiteY3" fmla="*/ 33409 h 52917"/>
                  <a:gd name="connsiteX4" fmla="*/ 317 w 278073"/>
                  <a:gd name="connsiteY4" fmla="*/ 52459 h 529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8073" h="52917">
                    <a:moveTo>
                      <a:pt x="317" y="52459"/>
                    </a:moveTo>
                    <a:cubicBezTo>
                      <a:pt x="-7885" y="54047"/>
                      <a:pt x="145309" y="51665"/>
                      <a:pt x="190817" y="42934"/>
                    </a:cubicBezTo>
                    <a:cubicBezTo>
                      <a:pt x="236325" y="34203"/>
                      <a:pt x="265165" y="1660"/>
                      <a:pt x="273367" y="72"/>
                    </a:cubicBezTo>
                    <a:cubicBezTo>
                      <a:pt x="281569" y="-1516"/>
                      <a:pt x="283686" y="23355"/>
                      <a:pt x="240030" y="33409"/>
                    </a:cubicBezTo>
                    <a:cubicBezTo>
                      <a:pt x="196374" y="43463"/>
                      <a:pt x="8519" y="50871"/>
                      <a:pt x="317" y="5245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フリーフォーム: 図形 7">
                <a:extLst>
                  <a:ext uri="{FF2B5EF4-FFF2-40B4-BE49-F238E27FC236}">
                    <a16:creationId xmlns:a16="http://schemas.microsoft.com/office/drawing/2014/main" id="{9770A866-A1A7-44C0-A3AA-9A5BF3C2457A}"/>
                  </a:ext>
                </a:extLst>
              </p:cNvPr>
              <p:cNvSpPr/>
              <p:nvPr/>
            </p:nvSpPr>
            <p:spPr>
              <a:xfrm>
                <a:off x="5986295" y="2046148"/>
                <a:ext cx="322801" cy="78007"/>
              </a:xfrm>
              <a:custGeom>
                <a:avLst/>
                <a:gdLst>
                  <a:gd name="connsiteX0" fmla="*/ 168 w 322801"/>
                  <a:gd name="connsiteY0" fmla="*/ 69990 h 78007"/>
                  <a:gd name="connsiteX1" fmla="*/ 111293 w 322801"/>
                  <a:gd name="connsiteY1" fmla="*/ 77927 h 78007"/>
                  <a:gd name="connsiteX2" fmla="*/ 171618 w 322801"/>
                  <a:gd name="connsiteY2" fmla="*/ 71577 h 78007"/>
                  <a:gd name="connsiteX3" fmla="*/ 276393 w 322801"/>
                  <a:gd name="connsiteY3" fmla="*/ 38240 h 78007"/>
                  <a:gd name="connsiteX4" fmla="*/ 322430 w 322801"/>
                  <a:gd name="connsiteY4" fmla="*/ 140 h 78007"/>
                  <a:gd name="connsiteX5" fmla="*/ 254168 w 322801"/>
                  <a:gd name="connsiteY5" fmla="*/ 52527 h 78007"/>
                  <a:gd name="connsiteX6" fmla="*/ 138280 w 322801"/>
                  <a:gd name="connsiteY6" fmla="*/ 73165 h 78007"/>
                  <a:gd name="connsiteX7" fmla="*/ 168 w 322801"/>
                  <a:gd name="connsiteY7" fmla="*/ 69990 h 780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22801" h="78007">
                    <a:moveTo>
                      <a:pt x="168" y="69990"/>
                    </a:moveTo>
                    <a:cubicBezTo>
                      <a:pt x="-4330" y="70784"/>
                      <a:pt x="82718" y="77663"/>
                      <a:pt x="111293" y="77927"/>
                    </a:cubicBezTo>
                    <a:cubicBezTo>
                      <a:pt x="139868" y="78191"/>
                      <a:pt x="144101" y="78192"/>
                      <a:pt x="171618" y="71577"/>
                    </a:cubicBezTo>
                    <a:cubicBezTo>
                      <a:pt x="199135" y="64962"/>
                      <a:pt x="251258" y="50146"/>
                      <a:pt x="276393" y="38240"/>
                    </a:cubicBezTo>
                    <a:cubicBezTo>
                      <a:pt x="301528" y="26334"/>
                      <a:pt x="326134" y="-2241"/>
                      <a:pt x="322430" y="140"/>
                    </a:cubicBezTo>
                    <a:cubicBezTo>
                      <a:pt x="318726" y="2521"/>
                      <a:pt x="284860" y="40356"/>
                      <a:pt x="254168" y="52527"/>
                    </a:cubicBezTo>
                    <a:cubicBezTo>
                      <a:pt x="223476" y="64698"/>
                      <a:pt x="178232" y="69725"/>
                      <a:pt x="138280" y="73165"/>
                    </a:cubicBezTo>
                    <a:cubicBezTo>
                      <a:pt x="98328" y="76605"/>
                      <a:pt x="4666" y="69196"/>
                      <a:pt x="168" y="6999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フリーフォーム: 図形 8">
                <a:extLst>
                  <a:ext uri="{FF2B5EF4-FFF2-40B4-BE49-F238E27FC236}">
                    <a16:creationId xmlns:a16="http://schemas.microsoft.com/office/drawing/2014/main" id="{563EFEC8-AD60-4338-A02F-5B9A08D417A2}"/>
                  </a:ext>
                </a:extLst>
              </p:cNvPr>
              <p:cNvSpPr/>
              <p:nvPr/>
            </p:nvSpPr>
            <p:spPr>
              <a:xfrm>
                <a:off x="6152663" y="2004615"/>
                <a:ext cx="142255" cy="35721"/>
              </a:xfrm>
              <a:custGeom>
                <a:avLst/>
                <a:gdLst>
                  <a:gd name="connsiteX0" fmla="*/ 487 w 142255"/>
                  <a:gd name="connsiteY0" fmla="*/ 398 h 35721"/>
                  <a:gd name="connsiteX1" fmla="*/ 138600 w 142255"/>
                  <a:gd name="connsiteY1" fmla="*/ 35323 h 35721"/>
                  <a:gd name="connsiteX2" fmla="*/ 94150 w 142255"/>
                  <a:gd name="connsiteY2" fmla="*/ 17860 h 35721"/>
                  <a:gd name="connsiteX3" fmla="*/ 487 w 142255"/>
                  <a:gd name="connsiteY3" fmla="*/ 398 h 357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2255" h="35721">
                    <a:moveTo>
                      <a:pt x="487" y="398"/>
                    </a:moveTo>
                    <a:cubicBezTo>
                      <a:pt x="7895" y="3309"/>
                      <a:pt x="122989" y="32413"/>
                      <a:pt x="138600" y="35323"/>
                    </a:cubicBezTo>
                    <a:cubicBezTo>
                      <a:pt x="154211" y="38233"/>
                      <a:pt x="116111" y="24475"/>
                      <a:pt x="94150" y="17860"/>
                    </a:cubicBezTo>
                    <a:cubicBezTo>
                      <a:pt x="72190" y="11245"/>
                      <a:pt x="-6921" y="-2513"/>
                      <a:pt x="487" y="39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フリーフォーム: 図形 9">
                <a:extLst>
                  <a:ext uri="{FF2B5EF4-FFF2-40B4-BE49-F238E27FC236}">
                    <a16:creationId xmlns:a16="http://schemas.microsoft.com/office/drawing/2014/main" id="{D330B899-3AA6-468C-B4EA-D8B9442E0E5B}"/>
                  </a:ext>
                </a:extLst>
              </p:cNvPr>
              <p:cNvSpPr/>
              <p:nvPr/>
            </p:nvSpPr>
            <p:spPr>
              <a:xfrm>
                <a:off x="5997871" y="2006547"/>
                <a:ext cx="53726" cy="100212"/>
              </a:xfrm>
              <a:custGeom>
                <a:avLst/>
                <a:gdLst>
                  <a:gd name="connsiteX0" fmla="*/ 18754 w 53726"/>
                  <a:gd name="connsiteY0" fmla="*/ 53 h 100212"/>
                  <a:gd name="connsiteX1" fmla="*/ 10817 w 53726"/>
                  <a:gd name="connsiteY1" fmla="*/ 61966 h 100212"/>
                  <a:gd name="connsiteX2" fmla="*/ 53679 w 53726"/>
                  <a:gd name="connsiteY2" fmla="*/ 100066 h 100212"/>
                  <a:gd name="connsiteX3" fmla="*/ 1292 w 53726"/>
                  <a:gd name="connsiteY3" fmla="*/ 73078 h 100212"/>
                  <a:gd name="connsiteX4" fmla="*/ 18754 w 53726"/>
                  <a:gd name="connsiteY4" fmla="*/ 53 h 100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3726" h="100212">
                    <a:moveTo>
                      <a:pt x="18754" y="53"/>
                    </a:moveTo>
                    <a:cubicBezTo>
                      <a:pt x="20341" y="-1799"/>
                      <a:pt x="4996" y="45297"/>
                      <a:pt x="10817" y="61966"/>
                    </a:cubicBezTo>
                    <a:cubicBezTo>
                      <a:pt x="16638" y="78635"/>
                      <a:pt x="55266" y="98214"/>
                      <a:pt x="53679" y="100066"/>
                    </a:cubicBezTo>
                    <a:cubicBezTo>
                      <a:pt x="52092" y="101918"/>
                      <a:pt x="8171" y="85778"/>
                      <a:pt x="1292" y="73078"/>
                    </a:cubicBezTo>
                    <a:cubicBezTo>
                      <a:pt x="-5587" y="60378"/>
                      <a:pt x="17167" y="1905"/>
                      <a:pt x="18754" y="5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フリーフォーム: 図形 10">
                <a:extLst>
                  <a:ext uri="{FF2B5EF4-FFF2-40B4-BE49-F238E27FC236}">
                    <a16:creationId xmlns:a16="http://schemas.microsoft.com/office/drawing/2014/main" id="{71A366C3-B52A-487B-A2DC-8241D60C8401}"/>
                  </a:ext>
                </a:extLst>
              </p:cNvPr>
              <p:cNvSpPr/>
              <p:nvPr/>
            </p:nvSpPr>
            <p:spPr>
              <a:xfrm>
                <a:off x="6022235" y="1975230"/>
                <a:ext cx="136683" cy="123222"/>
              </a:xfrm>
              <a:custGeom>
                <a:avLst/>
                <a:gdLst>
                  <a:gd name="connsiteX0" fmla="*/ 122978 w 136683"/>
                  <a:gd name="connsiteY0" fmla="*/ 5970 h 123222"/>
                  <a:gd name="connsiteX1" fmla="*/ 134090 w 136683"/>
                  <a:gd name="connsiteY1" fmla="*/ 67883 h 123222"/>
                  <a:gd name="connsiteX2" fmla="*/ 95990 w 136683"/>
                  <a:gd name="connsiteY2" fmla="*/ 121858 h 123222"/>
                  <a:gd name="connsiteX3" fmla="*/ 38840 w 136683"/>
                  <a:gd name="connsiteY3" fmla="*/ 102808 h 123222"/>
                  <a:gd name="connsiteX4" fmla="*/ 7090 w 136683"/>
                  <a:gd name="connsiteY4" fmla="*/ 56770 h 123222"/>
                  <a:gd name="connsiteX5" fmla="*/ 5503 w 136683"/>
                  <a:gd name="connsiteY5" fmla="*/ 31370 h 123222"/>
                  <a:gd name="connsiteX6" fmla="*/ 69003 w 136683"/>
                  <a:gd name="connsiteY6" fmla="*/ 4383 h 123222"/>
                  <a:gd name="connsiteX7" fmla="*/ 40428 w 136683"/>
                  <a:gd name="connsiteY7" fmla="*/ 2795 h 123222"/>
                  <a:gd name="connsiteX8" fmla="*/ 122978 w 136683"/>
                  <a:gd name="connsiteY8" fmla="*/ 5970 h 1232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6683" h="123222">
                    <a:moveTo>
                      <a:pt x="122978" y="5970"/>
                    </a:moveTo>
                    <a:cubicBezTo>
                      <a:pt x="138588" y="16818"/>
                      <a:pt x="138588" y="48568"/>
                      <a:pt x="134090" y="67883"/>
                    </a:cubicBezTo>
                    <a:cubicBezTo>
                      <a:pt x="129592" y="87198"/>
                      <a:pt x="111865" y="116037"/>
                      <a:pt x="95990" y="121858"/>
                    </a:cubicBezTo>
                    <a:cubicBezTo>
                      <a:pt x="80115" y="127679"/>
                      <a:pt x="53656" y="113656"/>
                      <a:pt x="38840" y="102808"/>
                    </a:cubicBezTo>
                    <a:cubicBezTo>
                      <a:pt x="24024" y="91960"/>
                      <a:pt x="12646" y="68676"/>
                      <a:pt x="7090" y="56770"/>
                    </a:cubicBezTo>
                    <a:cubicBezTo>
                      <a:pt x="1534" y="44864"/>
                      <a:pt x="-4816" y="40101"/>
                      <a:pt x="5503" y="31370"/>
                    </a:cubicBezTo>
                    <a:cubicBezTo>
                      <a:pt x="15822" y="22639"/>
                      <a:pt x="63182" y="9145"/>
                      <a:pt x="69003" y="4383"/>
                    </a:cubicBezTo>
                    <a:cubicBezTo>
                      <a:pt x="74824" y="-379"/>
                      <a:pt x="34343" y="3324"/>
                      <a:pt x="40428" y="2795"/>
                    </a:cubicBezTo>
                    <a:cubicBezTo>
                      <a:pt x="46513" y="2266"/>
                      <a:pt x="107368" y="-4878"/>
                      <a:pt x="122978" y="597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フリーフォーム: 図形 11">
                <a:extLst>
                  <a:ext uri="{FF2B5EF4-FFF2-40B4-BE49-F238E27FC236}">
                    <a16:creationId xmlns:a16="http://schemas.microsoft.com/office/drawing/2014/main" id="{6F624A9D-7304-49BE-9FB8-4C989D75C394}"/>
                  </a:ext>
                </a:extLst>
              </p:cNvPr>
              <p:cNvSpPr/>
              <p:nvPr/>
            </p:nvSpPr>
            <p:spPr>
              <a:xfrm>
                <a:off x="6024831" y="1971140"/>
                <a:ext cx="97539" cy="131981"/>
              </a:xfrm>
              <a:custGeom>
                <a:avLst/>
                <a:gdLst>
                  <a:gd name="connsiteX0" fmla="*/ 94982 w 97539"/>
                  <a:gd name="connsiteY0" fmla="*/ 8473 h 131981"/>
                  <a:gd name="connsiteX1" fmla="*/ 23544 w 97539"/>
                  <a:gd name="connsiteY1" fmla="*/ 13235 h 131981"/>
                  <a:gd name="connsiteX2" fmla="*/ 2907 w 97539"/>
                  <a:gd name="connsiteY2" fmla="*/ 38635 h 131981"/>
                  <a:gd name="connsiteX3" fmla="*/ 1319 w 97539"/>
                  <a:gd name="connsiteY3" fmla="*/ 67210 h 131981"/>
                  <a:gd name="connsiteX4" fmla="*/ 14019 w 97539"/>
                  <a:gd name="connsiteY4" fmla="*/ 94198 h 131981"/>
                  <a:gd name="connsiteX5" fmla="*/ 74344 w 97539"/>
                  <a:gd name="connsiteY5" fmla="*/ 129123 h 131981"/>
                  <a:gd name="connsiteX6" fmla="*/ 94982 w 97539"/>
                  <a:gd name="connsiteY6" fmla="*/ 8473 h 1319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7539" h="131981">
                    <a:moveTo>
                      <a:pt x="94982" y="8473"/>
                    </a:moveTo>
                    <a:cubicBezTo>
                      <a:pt x="86515" y="-10842"/>
                      <a:pt x="38890" y="8208"/>
                      <a:pt x="23544" y="13235"/>
                    </a:cubicBezTo>
                    <a:cubicBezTo>
                      <a:pt x="8198" y="18262"/>
                      <a:pt x="6611" y="29639"/>
                      <a:pt x="2907" y="38635"/>
                    </a:cubicBezTo>
                    <a:cubicBezTo>
                      <a:pt x="-797" y="47631"/>
                      <a:pt x="-533" y="57950"/>
                      <a:pt x="1319" y="67210"/>
                    </a:cubicBezTo>
                    <a:cubicBezTo>
                      <a:pt x="3171" y="76470"/>
                      <a:pt x="1848" y="83879"/>
                      <a:pt x="14019" y="94198"/>
                    </a:cubicBezTo>
                    <a:cubicBezTo>
                      <a:pt x="26190" y="104517"/>
                      <a:pt x="59263" y="142617"/>
                      <a:pt x="74344" y="129123"/>
                    </a:cubicBezTo>
                    <a:cubicBezTo>
                      <a:pt x="89425" y="115629"/>
                      <a:pt x="103449" y="27788"/>
                      <a:pt x="94982" y="847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フリーフォーム: 図形 12">
                <a:extLst>
                  <a:ext uri="{FF2B5EF4-FFF2-40B4-BE49-F238E27FC236}">
                    <a16:creationId xmlns:a16="http://schemas.microsoft.com/office/drawing/2014/main" id="{4F7F12C8-E33F-4A0F-B89C-8701D3BE3AD9}"/>
                  </a:ext>
                </a:extLst>
              </p:cNvPr>
              <p:cNvSpPr/>
              <p:nvPr/>
            </p:nvSpPr>
            <p:spPr>
              <a:xfrm>
                <a:off x="6254737" y="1985962"/>
                <a:ext cx="166704" cy="90584"/>
              </a:xfrm>
              <a:custGeom>
                <a:avLst/>
                <a:gdLst>
                  <a:gd name="connsiteX0" fmla="*/ 13 w 166704"/>
                  <a:gd name="connsiteY0" fmla="*/ 1 h 90584"/>
                  <a:gd name="connsiteX1" fmla="*/ 157176 w 166704"/>
                  <a:gd name="connsiteY1" fmla="*/ 50801 h 90584"/>
                  <a:gd name="connsiteX2" fmla="*/ 128601 w 166704"/>
                  <a:gd name="connsiteY2" fmla="*/ 60326 h 90584"/>
                  <a:gd name="connsiteX3" fmla="*/ 19063 w 166704"/>
                  <a:gd name="connsiteY3" fmla="*/ 90488 h 90584"/>
                  <a:gd name="connsiteX4" fmla="*/ 166701 w 166704"/>
                  <a:gd name="connsiteY4" fmla="*/ 49213 h 90584"/>
                  <a:gd name="connsiteX5" fmla="*/ 13 w 166704"/>
                  <a:gd name="connsiteY5" fmla="*/ 1 h 90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6704" h="90584">
                    <a:moveTo>
                      <a:pt x="13" y="1"/>
                    </a:moveTo>
                    <a:cubicBezTo>
                      <a:pt x="-1575" y="266"/>
                      <a:pt x="135745" y="40747"/>
                      <a:pt x="157176" y="50801"/>
                    </a:cubicBezTo>
                    <a:cubicBezTo>
                      <a:pt x="178607" y="60855"/>
                      <a:pt x="151620" y="53712"/>
                      <a:pt x="128601" y="60326"/>
                    </a:cubicBezTo>
                    <a:cubicBezTo>
                      <a:pt x="105582" y="66941"/>
                      <a:pt x="12713" y="92340"/>
                      <a:pt x="19063" y="90488"/>
                    </a:cubicBezTo>
                    <a:cubicBezTo>
                      <a:pt x="25413" y="88636"/>
                      <a:pt x="167495" y="64823"/>
                      <a:pt x="166701" y="49213"/>
                    </a:cubicBezTo>
                    <a:cubicBezTo>
                      <a:pt x="165907" y="33603"/>
                      <a:pt x="1601" y="-264"/>
                      <a:pt x="13" y="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フリーフォーム: 図形 13">
                <a:extLst>
                  <a:ext uri="{FF2B5EF4-FFF2-40B4-BE49-F238E27FC236}">
                    <a16:creationId xmlns:a16="http://schemas.microsoft.com/office/drawing/2014/main" id="{1D72C2D9-912C-45F3-8BA2-3CBCEDBB9633}"/>
                  </a:ext>
                </a:extLst>
              </p:cNvPr>
              <p:cNvSpPr/>
              <p:nvPr/>
            </p:nvSpPr>
            <p:spPr>
              <a:xfrm>
                <a:off x="6145890" y="1978025"/>
                <a:ext cx="254797" cy="100198"/>
              </a:xfrm>
              <a:custGeom>
                <a:avLst/>
                <a:gdLst>
                  <a:gd name="connsiteX0" fmla="*/ 2498 w 254797"/>
                  <a:gd name="connsiteY0" fmla="*/ 0 h 100198"/>
                  <a:gd name="connsiteX1" fmla="*/ 253323 w 254797"/>
                  <a:gd name="connsiteY1" fmla="*/ 60325 h 100198"/>
                  <a:gd name="connsiteX2" fmla="*/ 110448 w 254797"/>
                  <a:gd name="connsiteY2" fmla="*/ 100013 h 100198"/>
                  <a:gd name="connsiteX3" fmla="*/ 202523 w 254797"/>
                  <a:gd name="connsiteY3" fmla="*/ 74613 h 100198"/>
                  <a:gd name="connsiteX4" fmla="*/ 129498 w 254797"/>
                  <a:gd name="connsiteY4" fmla="*/ 60325 h 100198"/>
                  <a:gd name="connsiteX5" fmla="*/ 2498 w 254797"/>
                  <a:gd name="connsiteY5" fmla="*/ 0 h 1001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54797" h="100198">
                    <a:moveTo>
                      <a:pt x="2498" y="0"/>
                    </a:moveTo>
                    <a:cubicBezTo>
                      <a:pt x="23135" y="0"/>
                      <a:pt x="235331" y="43656"/>
                      <a:pt x="253323" y="60325"/>
                    </a:cubicBezTo>
                    <a:cubicBezTo>
                      <a:pt x="271315" y="76994"/>
                      <a:pt x="118915" y="97632"/>
                      <a:pt x="110448" y="100013"/>
                    </a:cubicBezTo>
                    <a:cubicBezTo>
                      <a:pt x="101981" y="102394"/>
                      <a:pt x="199348" y="81228"/>
                      <a:pt x="202523" y="74613"/>
                    </a:cubicBezTo>
                    <a:cubicBezTo>
                      <a:pt x="205698" y="67998"/>
                      <a:pt x="164158" y="71173"/>
                      <a:pt x="129498" y="60325"/>
                    </a:cubicBezTo>
                    <a:cubicBezTo>
                      <a:pt x="94838" y="49477"/>
                      <a:pt x="-18139" y="0"/>
                      <a:pt x="249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フリーフォーム: 図形 14">
                <a:extLst>
                  <a:ext uri="{FF2B5EF4-FFF2-40B4-BE49-F238E27FC236}">
                    <a16:creationId xmlns:a16="http://schemas.microsoft.com/office/drawing/2014/main" id="{C00EF95D-5B6A-45F6-A964-E95328C53D81}"/>
                  </a:ext>
                </a:extLst>
              </p:cNvPr>
              <p:cNvSpPr/>
              <p:nvPr/>
            </p:nvSpPr>
            <p:spPr>
              <a:xfrm>
                <a:off x="5380037" y="1936213"/>
                <a:ext cx="248869" cy="109096"/>
              </a:xfrm>
              <a:custGeom>
                <a:avLst/>
                <a:gdLst>
                  <a:gd name="connsiteX0" fmla="*/ 1 w 248869"/>
                  <a:gd name="connsiteY0" fmla="*/ 537 h 109096"/>
                  <a:gd name="connsiteX1" fmla="*/ 147638 w 248869"/>
                  <a:gd name="connsiteY1" fmla="*/ 21175 h 109096"/>
                  <a:gd name="connsiteX2" fmla="*/ 247651 w 248869"/>
                  <a:gd name="connsiteY2" fmla="*/ 106900 h 109096"/>
                  <a:gd name="connsiteX3" fmla="*/ 201613 w 248869"/>
                  <a:gd name="connsiteY3" fmla="*/ 81500 h 109096"/>
                  <a:gd name="connsiteX4" fmla="*/ 177801 w 248869"/>
                  <a:gd name="connsiteY4" fmla="*/ 57687 h 109096"/>
                  <a:gd name="connsiteX5" fmla="*/ 144463 w 248869"/>
                  <a:gd name="connsiteY5" fmla="*/ 35462 h 109096"/>
                  <a:gd name="connsiteX6" fmla="*/ 1 w 248869"/>
                  <a:gd name="connsiteY6" fmla="*/ 537 h 109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48869" h="109096">
                    <a:moveTo>
                      <a:pt x="1" y="537"/>
                    </a:moveTo>
                    <a:cubicBezTo>
                      <a:pt x="530" y="-1844"/>
                      <a:pt x="106363" y="3448"/>
                      <a:pt x="147638" y="21175"/>
                    </a:cubicBezTo>
                    <a:cubicBezTo>
                      <a:pt x="188913" y="38902"/>
                      <a:pt x="238655" y="96846"/>
                      <a:pt x="247651" y="106900"/>
                    </a:cubicBezTo>
                    <a:cubicBezTo>
                      <a:pt x="256647" y="116954"/>
                      <a:pt x="213255" y="89702"/>
                      <a:pt x="201613" y="81500"/>
                    </a:cubicBezTo>
                    <a:cubicBezTo>
                      <a:pt x="189971" y="73298"/>
                      <a:pt x="187326" y="65360"/>
                      <a:pt x="177801" y="57687"/>
                    </a:cubicBezTo>
                    <a:cubicBezTo>
                      <a:pt x="168276" y="50014"/>
                      <a:pt x="176213" y="46310"/>
                      <a:pt x="144463" y="35462"/>
                    </a:cubicBezTo>
                    <a:cubicBezTo>
                      <a:pt x="112713" y="24614"/>
                      <a:pt x="-528" y="2918"/>
                      <a:pt x="1" y="53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フリーフォーム: 図形 15">
                <a:extLst>
                  <a:ext uri="{FF2B5EF4-FFF2-40B4-BE49-F238E27FC236}">
                    <a16:creationId xmlns:a16="http://schemas.microsoft.com/office/drawing/2014/main" id="{1DB7628F-AD38-4E28-B9CC-6D58A74A3615}"/>
                  </a:ext>
                </a:extLst>
              </p:cNvPr>
              <p:cNvSpPr/>
              <p:nvPr/>
            </p:nvSpPr>
            <p:spPr>
              <a:xfrm>
                <a:off x="5314739" y="1958807"/>
                <a:ext cx="251430" cy="54387"/>
              </a:xfrm>
              <a:custGeom>
                <a:avLst/>
                <a:gdLst>
                  <a:gd name="connsiteX0" fmla="*/ 211 w 251430"/>
                  <a:gd name="connsiteY0" fmla="*/ 49381 h 54387"/>
                  <a:gd name="connsiteX1" fmla="*/ 76411 w 251430"/>
                  <a:gd name="connsiteY1" fmla="*/ 1756 h 54387"/>
                  <a:gd name="connsiteX2" fmla="*/ 155786 w 251430"/>
                  <a:gd name="connsiteY2" fmla="*/ 14456 h 54387"/>
                  <a:gd name="connsiteX3" fmla="*/ 251036 w 251430"/>
                  <a:gd name="connsiteY3" fmla="*/ 54143 h 54387"/>
                  <a:gd name="connsiteX4" fmla="*/ 185949 w 251430"/>
                  <a:gd name="connsiteY4" fmla="*/ 30331 h 54387"/>
                  <a:gd name="connsiteX5" fmla="*/ 95461 w 251430"/>
                  <a:gd name="connsiteY5" fmla="*/ 12868 h 54387"/>
                  <a:gd name="connsiteX6" fmla="*/ 77999 w 251430"/>
                  <a:gd name="connsiteY6" fmla="*/ 23981 h 54387"/>
                  <a:gd name="connsiteX7" fmla="*/ 55774 w 251430"/>
                  <a:gd name="connsiteY7" fmla="*/ 33506 h 54387"/>
                  <a:gd name="connsiteX8" fmla="*/ 211 w 251430"/>
                  <a:gd name="connsiteY8" fmla="*/ 49381 h 54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1430" h="54387">
                    <a:moveTo>
                      <a:pt x="211" y="49381"/>
                    </a:moveTo>
                    <a:cubicBezTo>
                      <a:pt x="3650" y="44089"/>
                      <a:pt x="50482" y="7577"/>
                      <a:pt x="76411" y="1756"/>
                    </a:cubicBezTo>
                    <a:cubicBezTo>
                      <a:pt x="102340" y="-4065"/>
                      <a:pt x="126682" y="5725"/>
                      <a:pt x="155786" y="14456"/>
                    </a:cubicBezTo>
                    <a:cubicBezTo>
                      <a:pt x="184890" y="23187"/>
                      <a:pt x="246009" y="51497"/>
                      <a:pt x="251036" y="54143"/>
                    </a:cubicBezTo>
                    <a:cubicBezTo>
                      <a:pt x="256063" y="56789"/>
                      <a:pt x="211878" y="37210"/>
                      <a:pt x="185949" y="30331"/>
                    </a:cubicBezTo>
                    <a:cubicBezTo>
                      <a:pt x="160020" y="23452"/>
                      <a:pt x="113452" y="13926"/>
                      <a:pt x="95461" y="12868"/>
                    </a:cubicBezTo>
                    <a:cubicBezTo>
                      <a:pt x="77470" y="11810"/>
                      <a:pt x="84613" y="20541"/>
                      <a:pt x="77999" y="23981"/>
                    </a:cubicBezTo>
                    <a:cubicBezTo>
                      <a:pt x="71385" y="27421"/>
                      <a:pt x="75353" y="31125"/>
                      <a:pt x="55774" y="33506"/>
                    </a:cubicBezTo>
                    <a:cubicBezTo>
                      <a:pt x="36195" y="35887"/>
                      <a:pt x="-3228" y="54673"/>
                      <a:pt x="211" y="4938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フリーフォーム: 図形 16">
                <a:extLst>
                  <a:ext uri="{FF2B5EF4-FFF2-40B4-BE49-F238E27FC236}">
                    <a16:creationId xmlns:a16="http://schemas.microsoft.com/office/drawing/2014/main" id="{A7DFC297-3AC8-4080-9B7A-4AD29BA8C6E2}"/>
                  </a:ext>
                </a:extLst>
              </p:cNvPr>
              <p:cNvSpPr/>
              <p:nvPr/>
            </p:nvSpPr>
            <p:spPr>
              <a:xfrm>
                <a:off x="5295839" y="1976422"/>
                <a:ext cx="147744" cy="44852"/>
              </a:xfrm>
              <a:custGeom>
                <a:avLst/>
                <a:gdLst>
                  <a:gd name="connsiteX0" fmla="*/ 147699 w 147744"/>
                  <a:gd name="connsiteY0" fmla="*/ 16 h 44852"/>
                  <a:gd name="connsiteX1" fmla="*/ 69911 w 147744"/>
                  <a:gd name="connsiteY1" fmla="*/ 38116 h 44852"/>
                  <a:gd name="connsiteX2" fmla="*/ 61 w 147744"/>
                  <a:gd name="connsiteY2" fmla="*/ 44466 h 44852"/>
                  <a:gd name="connsiteX3" fmla="*/ 58799 w 147744"/>
                  <a:gd name="connsiteY3" fmla="*/ 33353 h 44852"/>
                  <a:gd name="connsiteX4" fmla="*/ 147699 w 147744"/>
                  <a:gd name="connsiteY4" fmla="*/ 16 h 44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7744" h="44852">
                    <a:moveTo>
                      <a:pt x="147699" y="16"/>
                    </a:moveTo>
                    <a:cubicBezTo>
                      <a:pt x="149551" y="810"/>
                      <a:pt x="94517" y="30708"/>
                      <a:pt x="69911" y="38116"/>
                    </a:cubicBezTo>
                    <a:cubicBezTo>
                      <a:pt x="45305" y="45524"/>
                      <a:pt x="1913" y="45260"/>
                      <a:pt x="61" y="44466"/>
                    </a:cubicBezTo>
                    <a:cubicBezTo>
                      <a:pt x="-1791" y="43672"/>
                      <a:pt x="38426" y="39968"/>
                      <a:pt x="58799" y="33353"/>
                    </a:cubicBezTo>
                    <a:cubicBezTo>
                      <a:pt x="79172" y="26738"/>
                      <a:pt x="145847" y="-778"/>
                      <a:pt x="147699" y="1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フリーフォーム: 図形 17">
                <a:extLst>
                  <a:ext uri="{FF2B5EF4-FFF2-40B4-BE49-F238E27FC236}">
                    <a16:creationId xmlns:a16="http://schemas.microsoft.com/office/drawing/2014/main" id="{C8AC612D-0D7E-49A4-9FDB-5B64F833A906}"/>
                  </a:ext>
                </a:extLst>
              </p:cNvPr>
              <p:cNvSpPr/>
              <p:nvPr/>
            </p:nvSpPr>
            <p:spPr>
              <a:xfrm>
                <a:off x="5520673" y="1993226"/>
                <a:ext cx="120519" cy="139159"/>
              </a:xfrm>
              <a:custGeom>
                <a:avLst/>
                <a:gdLst>
                  <a:gd name="connsiteX0" fmla="*/ 652 w 120519"/>
                  <a:gd name="connsiteY0" fmla="*/ 674 h 139159"/>
                  <a:gd name="connsiteX1" fmla="*/ 70502 w 120519"/>
                  <a:gd name="connsiteY1" fmla="*/ 43537 h 139159"/>
                  <a:gd name="connsiteX2" fmla="*/ 92727 w 120519"/>
                  <a:gd name="connsiteY2" fmla="*/ 73699 h 139159"/>
                  <a:gd name="connsiteX3" fmla="*/ 108602 w 120519"/>
                  <a:gd name="connsiteY3" fmla="*/ 94337 h 139159"/>
                  <a:gd name="connsiteX4" fmla="*/ 103840 w 120519"/>
                  <a:gd name="connsiteY4" fmla="*/ 129262 h 139159"/>
                  <a:gd name="connsiteX5" fmla="*/ 103840 w 120519"/>
                  <a:gd name="connsiteY5" fmla="*/ 135612 h 139159"/>
                  <a:gd name="connsiteX6" fmla="*/ 116540 w 120519"/>
                  <a:gd name="connsiteY6" fmla="*/ 80049 h 139159"/>
                  <a:gd name="connsiteX7" fmla="*/ 652 w 120519"/>
                  <a:gd name="connsiteY7" fmla="*/ 674 h 1391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0519" h="139159">
                    <a:moveTo>
                      <a:pt x="652" y="674"/>
                    </a:moveTo>
                    <a:cubicBezTo>
                      <a:pt x="-7021" y="-5411"/>
                      <a:pt x="55156" y="31366"/>
                      <a:pt x="70502" y="43537"/>
                    </a:cubicBezTo>
                    <a:cubicBezTo>
                      <a:pt x="85848" y="55708"/>
                      <a:pt x="86377" y="65232"/>
                      <a:pt x="92727" y="73699"/>
                    </a:cubicBezTo>
                    <a:cubicBezTo>
                      <a:pt x="99077" y="82166"/>
                      <a:pt x="106750" y="85077"/>
                      <a:pt x="108602" y="94337"/>
                    </a:cubicBezTo>
                    <a:cubicBezTo>
                      <a:pt x="110454" y="103597"/>
                      <a:pt x="104634" y="122383"/>
                      <a:pt x="103840" y="129262"/>
                    </a:cubicBezTo>
                    <a:cubicBezTo>
                      <a:pt x="103046" y="136141"/>
                      <a:pt x="101723" y="143814"/>
                      <a:pt x="103840" y="135612"/>
                    </a:cubicBezTo>
                    <a:cubicBezTo>
                      <a:pt x="105957" y="127410"/>
                      <a:pt x="129769" y="100687"/>
                      <a:pt x="116540" y="80049"/>
                    </a:cubicBezTo>
                    <a:cubicBezTo>
                      <a:pt x="103311" y="59411"/>
                      <a:pt x="8325" y="6759"/>
                      <a:pt x="652" y="67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フリーフォーム: 図形 18">
                <a:extLst>
                  <a:ext uri="{FF2B5EF4-FFF2-40B4-BE49-F238E27FC236}">
                    <a16:creationId xmlns:a16="http://schemas.microsoft.com/office/drawing/2014/main" id="{CF779A51-EB92-4F29-8BC6-45241844F6CB}"/>
                  </a:ext>
                </a:extLst>
              </p:cNvPr>
              <p:cNvSpPr/>
              <p:nvPr/>
            </p:nvSpPr>
            <p:spPr>
              <a:xfrm>
                <a:off x="5355543" y="2006600"/>
                <a:ext cx="161080" cy="109918"/>
              </a:xfrm>
              <a:custGeom>
                <a:avLst/>
                <a:gdLst>
                  <a:gd name="connsiteX0" fmla="*/ 38782 w 161080"/>
                  <a:gd name="connsiteY0" fmla="*/ 0 h 109918"/>
                  <a:gd name="connsiteX1" fmla="*/ 46720 w 161080"/>
                  <a:gd name="connsiteY1" fmla="*/ 74613 h 109918"/>
                  <a:gd name="connsiteX2" fmla="*/ 157845 w 161080"/>
                  <a:gd name="connsiteY2" fmla="*/ 104775 h 109918"/>
                  <a:gd name="connsiteX3" fmla="*/ 126095 w 161080"/>
                  <a:gd name="connsiteY3" fmla="*/ 109538 h 109918"/>
                  <a:gd name="connsiteX4" fmla="*/ 72120 w 161080"/>
                  <a:gd name="connsiteY4" fmla="*/ 104775 h 109918"/>
                  <a:gd name="connsiteX5" fmla="*/ 682 w 161080"/>
                  <a:gd name="connsiteY5" fmla="*/ 66675 h 109918"/>
                  <a:gd name="connsiteX6" fmla="*/ 35607 w 161080"/>
                  <a:gd name="connsiteY6" fmla="*/ 76200 h 109918"/>
                  <a:gd name="connsiteX7" fmla="*/ 38782 w 161080"/>
                  <a:gd name="connsiteY7" fmla="*/ 0 h 109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1080" h="109918">
                    <a:moveTo>
                      <a:pt x="38782" y="0"/>
                    </a:moveTo>
                    <a:cubicBezTo>
                      <a:pt x="40634" y="-264"/>
                      <a:pt x="26876" y="57151"/>
                      <a:pt x="46720" y="74613"/>
                    </a:cubicBezTo>
                    <a:cubicBezTo>
                      <a:pt x="66564" y="92075"/>
                      <a:pt x="144616" y="98954"/>
                      <a:pt x="157845" y="104775"/>
                    </a:cubicBezTo>
                    <a:cubicBezTo>
                      <a:pt x="171074" y="110596"/>
                      <a:pt x="140382" y="109538"/>
                      <a:pt x="126095" y="109538"/>
                    </a:cubicBezTo>
                    <a:cubicBezTo>
                      <a:pt x="111808" y="109538"/>
                      <a:pt x="93022" y="111919"/>
                      <a:pt x="72120" y="104775"/>
                    </a:cubicBezTo>
                    <a:cubicBezTo>
                      <a:pt x="51218" y="97631"/>
                      <a:pt x="6767" y="71437"/>
                      <a:pt x="682" y="66675"/>
                    </a:cubicBezTo>
                    <a:cubicBezTo>
                      <a:pt x="-5403" y="61913"/>
                      <a:pt x="31109" y="84931"/>
                      <a:pt x="35607" y="76200"/>
                    </a:cubicBezTo>
                    <a:cubicBezTo>
                      <a:pt x="40105" y="67469"/>
                      <a:pt x="36930" y="264"/>
                      <a:pt x="38782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フリーフォーム: 図形 19">
                <a:extLst>
                  <a:ext uri="{FF2B5EF4-FFF2-40B4-BE49-F238E27FC236}">
                    <a16:creationId xmlns:a16="http://schemas.microsoft.com/office/drawing/2014/main" id="{471216E1-A733-4A76-AAED-FB689C66F310}"/>
                  </a:ext>
                </a:extLst>
              </p:cNvPr>
              <p:cNvSpPr/>
              <p:nvPr/>
            </p:nvSpPr>
            <p:spPr>
              <a:xfrm>
                <a:off x="5408944" y="2000220"/>
                <a:ext cx="214071" cy="99065"/>
              </a:xfrm>
              <a:custGeom>
                <a:avLst/>
                <a:gdLst>
                  <a:gd name="connsiteX0" fmla="*/ 1256 w 214071"/>
                  <a:gd name="connsiteY0" fmla="*/ 30 h 99065"/>
                  <a:gd name="connsiteX1" fmla="*/ 9194 w 214071"/>
                  <a:gd name="connsiteY1" fmla="*/ 74643 h 99065"/>
                  <a:gd name="connsiteX2" fmla="*/ 50469 w 214071"/>
                  <a:gd name="connsiteY2" fmla="*/ 95280 h 99065"/>
                  <a:gd name="connsiteX3" fmla="*/ 121906 w 214071"/>
                  <a:gd name="connsiteY3" fmla="*/ 98455 h 99065"/>
                  <a:gd name="connsiteX4" fmla="*/ 213981 w 214071"/>
                  <a:gd name="connsiteY4" fmla="*/ 98455 h 99065"/>
                  <a:gd name="connsiteX5" fmla="*/ 104444 w 214071"/>
                  <a:gd name="connsiteY5" fmla="*/ 92105 h 99065"/>
                  <a:gd name="connsiteX6" fmla="*/ 28244 w 214071"/>
                  <a:gd name="connsiteY6" fmla="*/ 84168 h 99065"/>
                  <a:gd name="connsiteX7" fmla="*/ 1256 w 214071"/>
                  <a:gd name="connsiteY7" fmla="*/ 30 h 99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4071" h="99065">
                    <a:moveTo>
                      <a:pt x="1256" y="30"/>
                    </a:moveTo>
                    <a:cubicBezTo>
                      <a:pt x="-1919" y="-1557"/>
                      <a:pt x="992" y="58768"/>
                      <a:pt x="9194" y="74643"/>
                    </a:cubicBezTo>
                    <a:cubicBezTo>
                      <a:pt x="17396" y="90518"/>
                      <a:pt x="31684" y="91311"/>
                      <a:pt x="50469" y="95280"/>
                    </a:cubicBezTo>
                    <a:cubicBezTo>
                      <a:pt x="69254" y="99249"/>
                      <a:pt x="94654" y="97926"/>
                      <a:pt x="121906" y="98455"/>
                    </a:cubicBezTo>
                    <a:cubicBezTo>
                      <a:pt x="149158" y="98984"/>
                      <a:pt x="216891" y="99513"/>
                      <a:pt x="213981" y="98455"/>
                    </a:cubicBezTo>
                    <a:cubicBezTo>
                      <a:pt x="211071" y="97397"/>
                      <a:pt x="135400" y="94486"/>
                      <a:pt x="104444" y="92105"/>
                    </a:cubicBezTo>
                    <a:cubicBezTo>
                      <a:pt x="73488" y="89724"/>
                      <a:pt x="45707" y="95545"/>
                      <a:pt x="28244" y="84168"/>
                    </a:cubicBezTo>
                    <a:cubicBezTo>
                      <a:pt x="10781" y="72791"/>
                      <a:pt x="4431" y="1617"/>
                      <a:pt x="1256" y="3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フリーフォーム: 図形 20">
                <a:extLst>
                  <a:ext uri="{FF2B5EF4-FFF2-40B4-BE49-F238E27FC236}">
                    <a16:creationId xmlns:a16="http://schemas.microsoft.com/office/drawing/2014/main" id="{4E5D4BB6-3E92-4B39-AB29-E2343C5CAC8A}"/>
                  </a:ext>
                </a:extLst>
              </p:cNvPr>
              <p:cNvSpPr/>
              <p:nvPr/>
            </p:nvSpPr>
            <p:spPr>
              <a:xfrm>
                <a:off x="5505450" y="2115960"/>
                <a:ext cx="101808" cy="8115"/>
              </a:xfrm>
              <a:custGeom>
                <a:avLst/>
                <a:gdLst>
                  <a:gd name="connsiteX0" fmla="*/ 0 w 101808"/>
                  <a:gd name="connsiteY0" fmla="*/ 8115 h 8115"/>
                  <a:gd name="connsiteX1" fmla="*/ 101600 w 101808"/>
                  <a:gd name="connsiteY1" fmla="*/ 178 h 8115"/>
                  <a:gd name="connsiteX2" fmla="*/ 0 w 101808"/>
                  <a:gd name="connsiteY2" fmla="*/ 8115 h 8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1808" h="8115">
                    <a:moveTo>
                      <a:pt x="0" y="8115"/>
                    </a:moveTo>
                    <a:cubicBezTo>
                      <a:pt x="0" y="8115"/>
                      <a:pt x="96044" y="1765"/>
                      <a:pt x="101600" y="178"/>
                    </a:cubicBezTo>
                    <a:cubicBezTo>
                      <a:pt x="107156" y="-1409"/>
                      <a:pt x="0" y="8115"/>
                      <a:pt x="0" y="811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フリーフォーム: 図形 21">
                <a:extLst>
                  <a:ext uri="{FF2B5EF4-FFF2-40B4-BE49-F238E27FC236}">
                    <a16:creationId xmlns:a16="http://schemas.microsoft.com/office/drawing/2014/main" id="{67407E89-BC77-4890-AB7E-FCBD6CA285C3}"/>
                  </a:ext>
                </a:extLst>
              </p:cNvPr>
              <p:cNvSpPr/>
              <p:nvPr/>
            </p:nvSpPr>
            <p:spPr>
              <a:xfrm>
                <a:off x="5420316" y="1966905"/>
                <a:ext cx="133393" cy="100516"/>
              </a:xfrm>
              <a:custGeom>
                <a:avLst/>
                <a:gdLst>
                  <a:gd name="connsiteX0" fmla="*/ 126409 w 133393"/>
                  <a:gd name="connsiteY0" fmla="*/ 39695 h 100516"/>
                  <a:gd name="connsiteX1" fmla="*/ 112122 w 133393"/>
                  <a:gd name="connsiteY1" fmla="*/ 98433 h 100516"/>
                  <a:gd name="connsiteX2" fmla="*/ 43859 w 133393"/>
                  <a:gd name="connsiteY2" fmla="*/ 82558 h 100516"/>
                  <a:gd name="connsiteX3" fmla="*/ 5759 w 133393"/>
                  <a:gd name="connsiteY3" fmla="*/ 36520 h 100516"/>
                  <a:gd name="connsiteX4" fmla="*/ 10522 w 133393"/>
                  <a:gd name="connsiteY4" fmla="*/ 8 h 100516"/>
                  <a:gd name="connsiteX5" fmla="*/ 126409 w 133393"/>
                  <a:gd name="connsiteY5" fmla="*/ 39695 h 1005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3393" h="100516">
                    <a:moveTo>
                      <a:pt x="126409" y="39695"/>
                    </a:moveTo>
                    <a:cubicBezTo>
                      <a:pt x="143342" y="56099"/>
                      <a:pt x="125880" y="91289"/>
                      <a:pt x="112122" y="98433"/>
                    </a:cubicBezTo>
                    <a:cubicBezTo>
                      <a:pt x="98364" y="105577"/>
                      <a:pt x="61586" y="92877"/>
                      <a:pt x="43859" y="82558"/>
                    </a:cubicBezTo>
                    <a:cubicBezTo>
                      <a:pt x="26132" y="72239"/>
                      <a:pt x="11315" y="50278"/>
                      <a:pt x="5759" y="36520"/>
                    </a:cubicBezTo>
                    <a:cubicBezTo>
                      <a:pt x="203" y="22762"/>
                      <a:pt x="-5618" y="537"/>
                      <a:pt x="10522" y="8"/>
                    </a:cubicBezTo>
                    <a:cubicBezTo>
                      <a:pt x="26662" y="-521"/>
                      <a:pt x="109476" y="23291"/>
                      <a:pt x="126409" y="3969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フリーフォーム: 図形 22">
                <a:extLst>
                  <a:ext uri="{FF2B5EF4-FFF2-40B4-BE49-F238E27FC236}">
                    <a16:creationId xmlns:a16="http://schemas.microsoft.com/office/drawing/2014/main" id="{5D5F3196-F1FA-468A-9662-1A0CB4607AAF}"/>
                  </a:ext>
                </a:extLst>
              </p:cNvPr>
              <p:cNvSpPr/>
              <p:nvPr/>
            </p:nvSpPr>
            <p:spPr>
              <a:xfrm>
                <a:off x="5422794" y="1998505"/>
                <a:ext cx="201442" cy="93143"/>
              </a:xfrm>
              <a:custGeom>
                <a:avLst/>
                <a:gdLst>
                  <a:gd name="connsiteX0" fmla="*/ 106 w 201442"/>
                  <a:gd name="connsiteY0" fmla="*/ 158 h 93143"/>
                  <a:gd name="connsiteX1" fmla="*/ 44556 w 201442"/>
                  <a:gd name="connsiteY1" fmla="*/ 63658 h 93143"/>
                  <a:gd name="connsiteX2" fmla="*/ 100119 w 201442"/>
                  <a:gd name="connsiteY2" fmla="*/ 79533 h 93143"/>
                  <a:gd name="connsiteX3" fmla="*/ 157269 w 201442"/>
                  <a:gd name="connsiteY3" fmla="*/ 76358 h 93143"/>
                  <a:gd name="connsiteX4" fmla="*/ 200131 w 201442"/>
                  <a:gd name="connsiteY4" fmla="*/ 66833 h 93143"/>
                  <a:gd name="connsiteX5" fmla="*/ 106469 w 201442"/>
                  <a:gd name="connsiteY5" fmla="*/ 89058 h 93143"/>
                  <a:gd name="connsiteX6" fmla="*/ 57256 w 201442"/>
                  <a:gd name="connsiteY6" fmla="*/ 84295 h 93143"/>
                  <a:gd name="connsiteX7" fmla="*/ 106 w 201442"/>
                  <a:gd name="connsiteY7" fmla="*/ 158 h 93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1442" h="93143">
                    <a:moveTo>
                      <a:pt x="106" y="158"/>
                    </a:moveTo>
                    <a:cubicBezTo>
                      <a:pt x="-2011" y="-3282"/>
                      <a:pt x="27887" y="50429"/>
                      <a:pt x="44556" y="63658"/>
                    </a:cubicBezTo>
                    <a:cubicBezTo>
                      <a:pt x="61225" y="76887"/>
                      <a:pt x="81334" y="77416"/>
                      <a:pt x="100119" y="79533"/>
                    </a:cubicBezTo>
                    <a:cubicBezTo>
                      <a:pt x="118904" y="81650"/>
                      <a:pt x="140600" y="78475"/>
                      <a:pt x="157269" y="76358"/>
                    </a:cubicBezTo>
                    <a:cubicBezTo>
                      <a:pt x="173938" y="74241"/>
                      <a:pt x="208598" y="64716"/>
                      <a:pt x="200131" y="66833"/>
                    </a:cubicBezTo>
                    <a:cubicBezTo>
                      <a:pt x="191664" y="68950"/>
                      <a:pt x="130281" y="86148"/>
                      <a:pt x="106469" y="89058"/>
                    </a:cubicBezTo>
                    <a:cubicBezTo>
                      <a:pt x="82657" y="91968"/>
                      <a:pt x="77364" y="98582"/>
                      <a:pt x="57256" y="84295"/>
                    </a:cubicBezTo>
                    <a:cubicBezTo>
                      <a:pt x="37148" y="70008"/>
                      <a:pt x="2223" y="3598"/>
                      <a:pt x="106" y="15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フリーフォーム: 図形 23">
                <a:extLst>
                  <a:ext uri="{FF2B5EF4-FFF2-40B4-BE49-F238E27FC236}">
                    <a16:creationId xmlns:a16="http://schemas.microsoft.com/office/drawing/2014/main" id="{B19F8AC5-552D-4BFA-A70E-24C3005F2476}"/>
                  </a:ext>
                </a:extLst>
              </p:cNvPr>
              <p:cNvSpPr/>
              <p:nvPr/>
            </p:nvSpPr>
            <p:spPr>
              <a:xfrm>
                <a:off x="5395826" y="2000247"/>
                <a:ext cx="39830" cy="92110"/>
              </a:xfrm>
              <a:custGeom>
                <a:avLst/>
                <a:gdLst>
                  <a:gd name="connsiteX0" fmla="*/ 87 w 39830"/>
                  <a:gd name="connsiteY0" fmla="*/ 3 h 92110"/>
                  <a:gd name="connsiteX1" fmla="*/ 14374 w 39830"/>
                  <a:gd name="connsiteY1" fmla="*/ 71441 h 92110"/>
                  <a:gd name="connsiteX2" fmla="*/ 39774 w 39830"/>
                  <a:gd name="connsiteY2" fmla="*/ 92078 h 92110"/>
                  <a:gd name="connsiteX3" fmla="*/ 20724 w 39830"/>
                  <a:gd name="connsiteY3" fmla="*/ 68266 h 92110"/>
                  <a:gd name="connsiteX4" fmla="*/ 87 w 39830"/>
                  <a:gd name="connsiteY4" fmla="*/ 3 h 921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9830" h="92110">
                    <a:moveTo>
                      <a:pt x="87" y="3"/>
                    </a:moveTo>
                    <a:cubicBezTo>
                      <a:pt x="-971" y="532"/>
                      <a:pt x="7760" y="56095"/>
                      <a:pt x="14374" y="71441"/>
                    </a:cubicBezTo>
                    <a:cubicBezTo>
                      <a:pt x="20988" y="86787"/>
                      <a:pt x="38716" y="92607"/>
                      <a:pt x="39774" y="92078"/>
                    </a:cubicBezTo>
                    <a:cubicBezTo>
                      <a:pt x="40832" y="91549"/>
                      <a:pt x="26809" y="80437"/>
                      <a:pt x="20724" y="68266"/>
                    </a:cubicBezTo>
                    <a:cubicBezTo>
                      <a:pt x="14639" y="56095"/>
                      <a:pt x="1145" y="-526"/>
                      <a:pt x="87" y="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楕円 24">
                <a:extLst>
                  <a:ext uri="{FF2B5EF4-FFF2-40B4-BE49-F238E27FC236}">
                    <a16:creationId xmlns:a16="http://schemas.microsoft.com/office/drawing/2014/main" id="{8063E523-8A7E-47B8-9F95-059B38932EFC}"/>
                  </a:ext>
                </a:extLst>
              </p:cNvPr>
              <p:cNvSpPr/>
              <p:nvPr/>
            </p:nvSpPr>
            <p:spPr>
              <a:xfrm>
                <a:off x="5454650" y="1992312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楕円 26">
                <a:extLst>
                  <a:ext uri="{FF2B5EF4-FFF2-40B4-BE49-F238E27FC236}">
                    <a16:creationId xmlns:a16="http://schemas.microsoft.com/office/drawing/2014/main" id="{998BD5B1-DBC5-41EF-90A8-E4EF0E1423A0}"/>
                  </a:ext>
                </a:extLst>
              </p:cNvPr>
              <p:cNvSpPr/>
              <p:nvPr/>
            </p:nvSpPr>
            <p:spPr>
              <a:xfrm>
                <a:off x="6050281" y="2009775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フリーフォーム: 図形 25">
                <a:extLst>
                  <a:ext uri="{FF2B5EF4-FFF2-40B4-BE49-F238E27FC236}">
                    <a16:creationId xmlns:a16="http://schemas.microsoft.com/office/drawing/2014/main" id="{A91C3E59-7D47-459D-B8F4-47D5169069D6}"/>
                  </a:ext>
                </a:extLst>
              </p:cNvPr>
              <p:cNvSpPr/>
              <p:nvPr/>
            </p:nvSpPr>
            <p:spPr>
              <a:xfrm>
                <a:off x="5748338" y="1822404"/>
                <a:ext cx="338179" cy="92796"/>
              </a:xfrm>
              <a:custGeom>
                <a:avLst/>
                <a:gdLst>
                  <a:gd name="connsiteX0" fmla="*/ 0 w 338179"/>
                  <a:gd name="connsiteY0" fmla="*/ 46 h 92796"/>
                  <a:gd name="connsiteX1" fmla="*/ 50800 w 338179"/>
                  <a:gd name="connsiteY1" fmla="*/ 88946 h 92796"/>
                  <a:gd name="connsiteX2" fmla="*/ 100012 w 338179"/>
                  <a:gd name="connsiteY2" fmla="*/ 73071 h 92796"/>
                  <a:gd name="connsiteX3" fmla="*/ 338137 w 338179"/>
                  <a:gd name="connsiteY3" fmla="*/ 39734 h 92796"/>
                  <a:gd name="connsiteX4" fmla="*/ 119062 w 338179"/>
                  <a:gd name="connsiteY4" fmla="*/ 63546 h 92796"/>
                  <a:gd name="connsiteX5" fmla="*/ 50800 w 338179"/>
                  <a:gd name="connsiteY5" fmla="*/ 76246 h 92796"/>
                  <a:gd name="connsiteX6" fmla="*/ 0 w 338179"/>
                  <a:gd name="connsiteY6" fmla="*/ 46 h 92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8179" h="92796">
                    <a:moveTo>
                      <a:pt x="0" y="46"/>
                    </a:moveTo>
                    <a:cubicBezTo>
                      <a:pt x="0" y="2163"/>
                      <a:pt x="34131" y="76775"/>
                      <a:pt x="50800" y="88946"/>
                    </a:cubicBezTo>
                    <a:cubicBezTo>
                      <a:pt x="67469" y="101117"/>
                      <a:pt x="52123" y="81273"/>
                      <a:pt x="100012" y="73071"/>
                    </a:cubicBezTo>
                    <a:cubicBezTo>
                      <a:pt x="147901" y="64869"/>
                      <a:pt x="334962" y="41321"/>
                      <a:pt x="338137" y="39734"/>
                    </a:cubicBezTo>
                    <a:cubicBezTo>
                      <a:pt x="341312" y="38147"/>
                      <a:pt x="166952" y="57461"/>
                      <a:pt x="119062" y="63546"/>
                    </a:cubicBezTo>
                    <a:cubicBezTo>
                      <a:pt x="71173" y="69631"/>
                      <a:pt x="69850" y="83390"/>
                      <a:pt x="50800" y="76246"/>
                    </a:cubicBezTo>
                    <a:cubicBezTo>
                      <a:pt x="31750" y="69102"/>
                      <a:pt x="0" y="-2071"/>
                      <a:pt x="0" y="4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フリーフォーム: 図形 27">
                <a:extLst>
                  <a:ext uri="{FF2B5EF4-FFF2-40B4-BE49-F238E27FC236}">
                    <a16:creationId xmlns:a16="http://schemas.microsoft.com/office/drawing/2014/main" id="{ADDCA1BC-1246-4D4B-9085-46EC3B16E9F9}"/>
                  </a:ext>
                </a:extLst>
              </p:cNvPr>
              <p:cNvSpPr/>
              <p:nvPr/>
            </p:nvSpPr>
            <p:spPr>
              <a:xfrm>
                <a:off x="6079239" y="1807762"/>
                <a:ext cx="269216" cy="42294"/>
              </a:xfrm>
              <a:custGeom>
                <a:avLst/>
                <a:gdLst>
                  <a:gd name="connsiteX0" fmla="*/ 2474 w 269216"/>
                  <a:gd name="connsiteY0" fmla="*/ 41676 h 42294"/>
                  <a:gd name="connsiteX1" fmla="*/ 265999 w 269216"/>
                  <a:gd name="connsiteY1" fmla="*/ 401 h 42294"/>
                  <a:gd name="connsiteX2" fmla="*/ 140586 w 269216"/>
                  <a:gd name="connsiteY2" fmla="*/ 22626 h 42294"/>
                  <a:gd name="connsiteX3" fmla="*/ 2474 w 269216"/>
                  <a:gd name="connsiteY3" fmla="*/ 41676 h 422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9216" h="42294">
                    <a:moveTo>
                      <a:pt x="2474" y="41676"/>
                    </a:moveTo>
                    <a:cubicBezTo>
                      <a:pt x="23376" y="37972"/>
                      <a:pt x="265999" y="401"/>
                      <a:pt x="265999" y="401"/>
                    </a:cubicBezTo>
                    <a:cubicBezTo>
                      <a:pt x="289018" y="-2774"/>
                      <a:pt x="182390" y="13630"/>
                      <a:pt x="140586" y="22626"/>
                    </a:cubicBezTo>
                    <a:cubicBezTo>
                      <a:pt x="98782" y="31622"/>
                      <a:pt x="-18428" y="45380"/>
                      <a:pt x="2474" y="4167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フリーフォーム: 図形 28">
                <a:extLst>
                  <a:ext uri="{FF2B5EF4-FFF2-40B4-BE49-F238E27FC236}">
                    <a16:creationId xmlns:a16="http://schemas.microsoft.com/office/drawing/2014/main" id="{94F46D83-918C-4599-BE8C-A014B2C263DE}"/>
                  </a:ext>
                </a:extLst>
              </p:cNvPr>
              <p:cNvSpPr/>
              <p:nvPr/>
            </p:nvSpPr>
            <p:spPr>
              <a:xfrm>
                <a:off x="5853112" y="1817632"/>
                <a:ext cx="225439" cy="41356"/>
              </a:xfrm>
              <a:custGeom>
                <a:avLst/>
                <a:gdLst>
                  <a:gd name="connsiteX0" fmla="*/ 1 w 225439"/>
                  <a:gd name="connsiteY0" fmla="*/ 41331 h 41356"/>
                  <a:gd name="connsiteX1" fmla="*/ 173038 w 225439"/>
                  <a:gd name="connsiteY1" fmla="*/ 6406 h 41356"/>
                  <a:gd name="connsiteX2" fmla="*/ 225426 w 225439"/>
                  <a:gd name="connsiteY2" fmla="*/ 22281 h 41356"/>
                  <a:gd name="connsiteX3" fmla="*/ 169863 w 225439"/>
                  <a:gd name="connsiteY3" fmla="*/ 56 h 41356"/>
                  <a:gd name="connsiteX4" fmla="*/ 1 w 225439"/>
                  <a:gd name="connsiteY4" fmla="*/ 41331 h 413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5439" h="41356">
                    <a:moveTo>
                      <a:pt x="1" y="41331"/>
                    </a:moveTo>
                    <a:cubicBezTo>
                      <a:pt x="530" y="42389"/>
                      <a:pt x="135467" y="9581"/>
                      <a:pt x="173038" y="6406"/>
                    </a:cubicBezTo>
                    <a:cubicBezTo>
                      <a:pt x="210609" y="3231"/>
                      <a:pt x="225955" y="23339"/>
                      <a:pt x="225426" y="22281"/>
                    </a:cubicBezTo>
                    <a:cubicBezTo>
                      <a:pt x="224897" y="21223"/>
                      <a:pt x="202142" y="-1267"/>
                      <a:pt x="169863" y="56"/>
                    </a:cubicBezTo>
                    <a:cubicBezTo>
                      <a:pt x="137584" y="1379"/>
                      <a:pt x="-528" y="40273"/>
                      <a:pt x="1" y="4133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フリーフォーム: 図形 29">
                <a:extLst>
                  <a:ext uri="{FF2B5EF4-FFF2-40B4-BE49-F238E27FC236}">
                    <a16:creationId xmlns:a16="http://schemas.microsoft.com/office/drawing/2014/main" id="{60169C35-68CE-48EF-B070-28713ABB8204}"/>
                  </a:ext>
                </a:extLst>
              </p:cNvPr>
              <p:cNvSpPr/>
              <p:nvPr/>
            </p:nvSpPr>
            <p:spPr>
              <a:xfrm>
                <a:off x="6065801" y="1752435"/>
                <a:ext cx="206084" cy="39891"/>
              </a:xfrm>
              <a:custGeom>
                <a:avLst/>
                <a:gdLst>
                  <a:gd name="connsiteX0" fmla="*/ 37 w 206084"/>
                  <a:gd name="connsiteY0" fmla="*/ 39853 h 39891"/>
                  <a:gd name="connsiteX1" fmla="*/ 100049 w 206084"/>
                  <a:gd name="connsiteY1" fmla="*/ 165 h 39891"/>
                  <a:gd name="connsiteX2" fmla="*/ 203237 w 206084"/>
                  <a:gd name="connsiteY2" fmla="*/ 25565 h 39891"/>
                  <a:gd name="connsiteX3" fmla="*/ 171487 w 206084"/>
                  <a:gd name="connsiteY3" fmla="*/ 22390 h 39891"/>
                  <a:gd name="connsiteX4" fmla="*/ 111162 w 206084"/>
                  <a:gd name="connsiteY4" fmla="*/ 8103 h 39891"/>
                  <a:gd name="connsiteX5" fmla="*/ 37 w 206084"/>
                  <a:gd name="connsiteY5" fmla="*/ 39853 h 39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6084" h="39891">
                    <a:moveTo>
                      <a:pt x="37" y="39853"/>
                    </a:moveTo>
                    <a:cubicBezTo>
                      <a:pt x="-1815" y="38530"/>
                      <a:pt x="66182" y="2546"/>
                      <a:pt x="100049" y="165"/>
                    </a:cubicBezTo>
                    <a:cubicBezTo>
                      <a:pt x="133916" y="-2216"/>
                      <a:pt x="191331" y="21861"/>
                      <a:pt x="203237" y="25565"/>
                    </a:cubicBezTo>
                    <a:cubicBezTo>
                      <a:pt x="215143" y="29269"/>
                      <a:pt x="186833" y="25300"/>
                      <a:pt x="171487" y="22390"/>
                    </a:cubicBezTo>
                    <a:cubicBezTo>
                      <a:pt x="156141" y="19480"/>
                      <a:pt x="135768" y="7838"/>
                      <a:pt x="111162" y="8103"/>
                    </a:cubicBezTo>
                    <a:cubicBezTo>
                      <a:pt x="86556" y="8368"/>
                      <a:pt x="1889" y="41176"/>
                      <a:pt x="37" y="3985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フリーフォーム: 図形 30">
                <a:extLst>
                  <a:ext uri="{FF2B5EF4-FFF2-40B4-BE49-F238E27FC236}">
                    <a16:creationId xmlns:a16="http://schemas.microsoft.com/office/drawing/2014/main" id="{E69EF589-709D-4904-AF17-A3B4FBFFE102}"/>
                  </a:ext>
                </a:extLst>
              </p:cNvPr>
              <p:cNvSpPr/>
              <p:nvPr/>
            </p:nvSpPr>
            <p:spPr>
              <a:xfrm>
                <a:off x="6253163" y="1758950"/>
                <a:ext cx="112748" cy="42935"/>
              </a:xfrm>
              <a:custGeom>
                <a:avLst/>
                <a:gdLst>
                  <a:gd name="connsiteX0" fmla="*/ 0 w 112748"/>
                  <a:gd name="connsiteY0" fmla="*/ 0 h 42935"/>
                  <a:gd name="connsiteX1" fmla="*/ 112712 w 112748"/>
                  <a:gd name="connsiteY1" fmla="*/ 42863 h 42935"/>
                  <a:gd name="connsiteX2" fmla="*/ 0 w 112748"/>
                  <a:gd name="connsiteY2" fmla="*/ 0 h 429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2748" h="42935">
                    <a:moveTo>
                      <a:pt x="0" y="0"/>
                    </a:moveTo>
                    <a:cubicBezTo>
                      <a:pt x="0" y="0"/>
                      <a:pt x="110331" y="40746"/>
                      <a:pt x="112712" y="42863"/>
                    </a:cubicBezTo>
                    <a:cubicBezTo>
                      <a:pt x="115093" y="44980"/>
                      <a:pt x="0" y="0"/>
                      <a:pt x="0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フリーフォーム: 図形 31">
                <a:extLst>
                  <a:ext uri="{FF2B5EF4-FFF2-40B4-BE49-F238E27FC236}">
                    <a16:creationId xmlns:a16="http://schemas.microsoft.com/office/drawing/2014/main" id="{1A9A244F-EC58-44E8-BFCE-CA6F69BDF6D8}"/>
                  </a:ext>
                </a:extLst>
              </p:cNvPr>
              <p:cNvSpPr/>
              <p:nvPr/>
            </p:nvSpPr>
            <p:spPr>
              <a:xfrm>
                <a:off x="5365672" y="1734956"/>
                <a:ext cx="249754" cy="166880"/>
              </a:xfrm>
              <a:custGeom>
                <a:avLst/>
                <a:gdLst>
                  <a:gd name="connsiteX0" fmla="*/ 78 w 249754"/>
                  <a:gd name="connsiteY0" fmla="*/ 182 h 166880"/>
                  <a:gd name="connsiteX1" fmla="*/ 103266 w 249754"/>
                  <a:gd name="connsiteY1" fmla="*/ 49394 h 166880"/>
                  <a:gd name="connsiteX2" fmla="*/ 162003 w 249754"/>
                  <a:gd name="connsiteY2" fmla="*/ 79557 h 166880"/>
                  <a:gd name="connsiteX3" fmla="*/ 220741 w 249754"/>
                  <a:gd name="connsiteY3" fmla="*/ 112894 h 166880"/>
                  <a:gd name="connsiteX4" fmla="*/ 249316 w 249754"/>
                  <a:gd name="connsiteY4" fmla="*/ 166869 h 166880"/>
                  <a:gd name="connsiteX5" fmla="*/ 200103 w 249754"/>
                  <a:gd name="connsiteY5" fmla="*/ 108132 h 166880"/>
                  <a:gd name="connsiteX6" fmla="*/ 120728 w 249754"/>
                  <a:gd name="connsiteY6" fmla="*/ 68444 h 166880"/>
                  <a:gd name="connsiteX7" fmla="*/ 78 w 249754"/>
                  <a:gd name="connsiteY7" fmla="*/ 182 h 166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49754" h="166880">
                    <a:moveTo>
                      <a:pt x="78" y="182"/>
                    </a:moveTo>
                    <a:cubicBezTo>
                      <a:pt x="-2832" y="-2993"/>
                      <a:pt x="76279" y="36165"/>
                      <a:pt x="103266" y="49394"/>
                    </a:cubicBezTo>
                    <a:cubicBezTo>
                      <a:pt x="130254" y="62623"/>
                      <a:pt x="142424" y="68974"/>
                      <a:pt x="162003" y="79557"/>
                    </a:cubicBezTo>
                    <a:cubicBezTo>
                      <a:pt x="181582" y="90140"/>
                      <a:pt x="206189" y="98342"/>
                      <a:pt x="220741" y="112894"/>
                    </a:cubicBezTo>
                    <a:cubicBezTo>
                      <a:pt x="235293" y="127446"/>
                      <a:pt x="252756" y="167663"/>
                      <a:pt x="249316" y="166869"/>
                    </a:cubicBezTo>
                    <a:cubicBezTo>
                      <a:pt x="245876" y="166075"/>
                      <a:pt x="221534" y="124536"/>
                      <a:pt x="200103" y="108132"/>
                    </a:cubicBezTo>
                    <a:cubicBezTo>
                      <a:pt x="178672" y="91728"/>
                      <a:pt x="151420" y="81938"/>
                      <a:pt x="120728" y="68444"/>
                    </a:cubicBezTo>
                    <a:cubicBezTo>
                      <a:pt x="90036" y="54950"/>
                      <a:pt x="2988" y="3357"/>
                      <a:pt x="78" y="18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フリーフォーム: 図形 32">
                <a:extLst>
                  <a:ext uri="{FF2B5EF4-FFF2-40B4-BE49-F238E27FC236}">
                    <a16:creationId xmlns:a16="http://schemas.microsoft.com/office/drawing/2014/main" id="{223D69E7-FF7C-4B99-BE88-0E4CBB878EF8}"/>
                  </a:ext>
                </a:extLst>
              </p:cNvPr>
              <p:cNvSpPr/>
              <p:nvPr/>
            </p:nvSpPr>
            <p:spPr>
              <a:xfrm>
                <a:off x="5278499" y="1736725"/>
                <a:ext cx="155524" cy="107952"/>
              </a:xfrm>
              <a:custGeom>
                <a:avLst/>
                <a:gdLst>
                  <a:gd name="connsiteX0" fmla="*/ 90426 w 155524"/>
                  <a:gd name="connsiteY0" fmla="*/ 0 h 107952"/>
                  <a:gd name="connsiteX1" fmla="*/ 1526 w 155524"/>
                  <a:gd name="connsiteY1" fmla="*/ 46038 h 107952"/>
                  <a:gd name="connsiteX2" fmla="*/ 38039 w 155524"/>
                  <a:gd name="connsiteY2" fmla="*/ 42863 h 107952"/>
                  <a:gd name="connsiteX3" fmla="*/ 87251 w 155524"/>
                  <a:gd name="connsiteY3" fmla="*/ 79375 h 107952"/>
                  <a:gd name="connsiteX4" fmla="*/ 155514 w 155524"/>
                  <a:gd name="connsiteY4" fmla="*/ 107950 h 107952"/>
                  <a:gd name="connsiteX5" fmla="*/ 92014 w 155524"/>
                  <a:gd name="connsiteY5" fmla="*/ 77788 h 107952"/>
                  <a:gd name="connsiteX6" fmla="*/ 41214 w 155524"/>
                  <a:gd name="connsiteY6" fmla="*/ 46038 h 107952"/>
                  <a:gd name="connsiteX7" fmla="*/ 90426 w 155524"/>
                  <a:gd name="connsiteY7" fmla="*/ 0 h 107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5524" h="107952">
                    <a:moveTo>
                      <a:pt x="90426" y="0"/>
                    </a:moveTo>
                    <a:cubicBezTo>
                      <a:pt x="83811" y="0"/>
                      <a:pt x="10257" y="38894"/>
                      <a:pt x="1526" y="46038"/>
                    </a:cubicBezTo>
                    <a:cubicBezTo>
                      <a:pt x="-7205" y="53182"/>
                      <a:pt x="23751" y="37307"/>
                      <a:pt x="38039" y="42863"/>
                    </a:cubicBezTo>
                    <a:cubicBezTo>
                      <a:pt x="52326" y="48419"/>
                      <a:pt x="67672" y="68527"/>
                      <a:pt x="87251" y="79375"/>
                    </a:cubicBezTo>
                    <a:cubicBezTo>
                      <a:pt x="106830" y="90223"/>
                      <a:pt x="154720" y="108215"/>
                      <a:pt x="155514" y="107950"/>
                    </a:cubicBezTo>
                    <a:cubicBezTo>
                      <a:pt x="156308" y="107686"/>
                      <a:pt x="111064" y="88107"/>
                      <a:pt x="92014" y="77788"/>
                    </a:cubicBezTo>
                    <a:cubicBezTo>
                      <a:pt x="72964" y="67469"/>
                      <a:pt x="44654" y="56621"/>
                      <a:pt x="41214" y="46038"/>
                    </a:cubicBezTo>
                    <a:cubicBezTo>
                      <a:pt x="37774" y="35455"/>
                      <a:pt x="97041" y="0"/>
                      <a:pt x="90426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フリーフォーム: 図形 33">
                <a:extLst>
                  <a:ext uri="{FF2B5EF4-FFF2-40B4-BE49-F238E27FC236}">
                    <a16:creationId xmlns:a16="http://schemas.microsoft.com/office/drawing/2014/main" id="{7732775A-5AC9-4261-ACCD-2ADA4DE88730}"/>
                  </a:ext>
                </a:extLst>
              </p:cNvPr>
              <p:cNvSpPr/>
              <p:nvPr/>
            </p:nvSpPr>
            <p:spPr>
              <a:xfrm>
                <a:off x="5437123" y="1845917"/>
                <a:ext cx="176670" cy="50317"/>
              </a:xfrm>
              <a:custGeom>
                <a:avLst/>
                <a:gdLst>
                  <a:gd name="connsiteX0" fmla="*/ 65 w 176670"/>
                  <a:gd name="connsiteY0" fmla="*/ 346 h 50317"/>
                  <a:gd name="connsiteX1" fmla="*/ 136590 w 176670"/>
                  <a:gd name="connsiteY1" fmla="*/ 38446 h 50317"/>
                  <a:gd name="connsiteX2" fmla="*/ 176277 w 176670"/>
                  <a:gd name="connsiteY2" fmla="*/ 49558 h 50317"/>
                  <a:gd name="connsiteX3" fmla="*/ 119127 w 176670"/>
                  <a:gd name="connsiteY3" fmla="*/ 20983 h 50317"/>
                  <a:gd name="connsiteX4" fmla="*/ 65 w 176670"/>
                  <a:gd name="connsiteY4" fmla="*/ 346 h 503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670" h="50317">
                    <a:moveTo>
                      <a:pt x="65" y="346"/>
                    </a:moveTo>
                    <a:cubicBezTo>
                      <a:pt x="2975" y="3256"/>
                      <a:pt x="107221" y="30244"/>
                      <a:pt x="136590" y="38446"/>
                    </a:cubicBezTo>
                    <a:cubicBezTo>
                      <a:pt x="165959" y="46648"/>
                      <a:pt x="179187" y="52468"/>
                      <a:pt x="176277" y="49558"/>
                    </a:cubicBezTo>
                    <a:cubicBezTo>
                      <a:pt x="173367" y="46648"/>
                      <a:pt x="145585" y="28391"/>
                      <a:pt x="119127" y="20983"/>
                    </a:cubicBezTo>
                    <a:cubicBezTo>
                      <a:pt x="92669" y="13575"/>
                      <a:pt x="-2845" y="-2564"/>
                      <a:pt x="65" y="34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フリーフォーム: 図形 34">
                <a:extLst>
                  <a:ext uri="{FF2B5EF4-FFF2-40B4-BE49-F238E27FC236}">
                    <a16:creationId xmlns:a16="http://schemas.microsoft.com/office/drawing/2014/main" id="{59ED40F0-D35D-408C-A659-33CDB9FF8135}"/>
                  </a:ext>
                </a:extLst>
              </p:cNvPr>
              <p:cNvSpPr/>
              <p:nvPr/>
            </p:nvSpPr>
            <p:spPr>
              <a:xfrm>
                <a:off x="5680071" y="1876292"/>
                <a:ext cx="55839" cy="341447"/>
              </a:xfrm>
              <a:custGeom>
                <a:avLst/>
                <a:gdLst>
                  <a:gd name="connsiteX0" fmla="*/ 4 w 55839"/>
                  <a:gd name="connsiteY0" fmla="*/ 133 h 341447"/>
                  <a:gd name="connsiteX1" fmla="*/ 52392 w 55839"/>
                  <a:gd name="connsiteY1" fmla="*/ 206508 h 341447"/>
                  <a:gd name="connsiteX2" fmla="*/ 31754 w 55839"/>
                  <a:gd name="connsiteY2" fmla="*/ 279533 h 341447"/>
                  <a:gd name="connsiteX3" fmla="*/ 3179 w 55839"/>
                  <a:gd name="connsiteY3" fmla="*/ 341446 h 341447"/>
                  <a:gd name="connsiteX4" fmla="*/ 28579 w 55839"/>
                  <a:gd name="connsiteY4" fmla="*/ 277946 h 341447"/>
                  <a:gd name="connsiteX5" fmla="*/ 55567 w 55839"/>
                  <a:gd name="connsiteY5" fmla="*/ 176346 h 341447"/>
                  <a:gd name="connsiteX6" fmla="*/ 4 w 55839"/>
                  <a:gd name="connsiteY6" fmla="*/ 133 h 3414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5839" h="341447">
                    <a:moveTo>
                      <a:pt x="4" y="133"/>
                    </a:moveTo>
                    <a:cubicBezTo>
                      <a:pt x="-525" y="5160"/>
                      <a:pt x="47100" y="159941"/>
                      <a:pt x="52392" y="206508"/>
                    </a:cubicBezTo>
                    <a:cubicBezTo>
                      <a:pt x="57684" y="253075"/>
                      <a:pt x="39956" y="257043"/>
                      <a:pt x="31754" y="279533"/>
                    </a:cubicBezTo>
                    <a:cubicBezTo>
                      <a:pt x="23552" y="302023"/>
                      <a:pt x="3708" y="341711"/>
                      <a:pt x="3179" y="341446"/>
                    </a:cubicBezTo>
                    <a:cubicBezTo>
                      <a:pt x="2650" y="341182"/>
                      <a:pt x="19848" y="305463"/>
                      <a:pt x="28579" y="277946"/>
                    </a:cubicBezTo>
                    <a:cubicBezTo>
                      <a:pt x="37310" y="250429"/>
                      <a:pt x="58477" y="219208"/>
                      <a:pt x="55567" y="176346"/>
                    </a:cubicBezTo>
                    <a:cubicBezTo>
                      <a:pt x="52657" y="133484"/>
                      <a:pt x="533" y="-4894"/>
                      <a:pt x="4" y="13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フリーフォーム: 図形 35">
                <a:extLst>
                  <a:ext uri="{FF2B5EF4-FFF2-40B4-BE49-F238E27FC236}">
                    <a16:creationId xmlns:a16="http://schemas.microsoft.com/office/drawing/2014/main" id="{D712D559-03B7-41CF-A861-8053796A7A1E}"/>
                  </a:ext>
                </a:extLst>
              </p:cNvPr>
              <p:cNvSpPr/>
              <p:nvPr/>
            </p:nvSpPr>
            <p:spPr>
              <a:xfrm>
                <a:off x="5595278" y="2225010"/>
                <a:ext cx="86388" cy="326371"/>
              </a:xfrm>
              <a:custGeom>
                <a:avLst/>
                <a:gdLst>
                  <a:gd name="connsiteX0" fmla="*/ 86385 w 86388"/>
                  <a:gd name="connsiteY0" fmla="*/ 2253 h 326371"/>
                  <a:gd name="connsiteX1" fmla="*/ 57810 w 86388"/>
                  <a:gd name="connsiteY1" fmla="*/ 68928 h 326371"/>
                  <a:gd name="connsiteX2" fmla="*/ 57810 w 86388"/>
                  <a:gd name="connsiteY2" fmla="*/ 143540 h 326371"/>
                  <a:gd name="connsiteX3" fmla="*/ 2247 w 86388"/>
                  <a:gd name="connsiteY3" fmla="*/ 272128 h 326371"/>
                  <a:gd name="connsiteX4" fmla="*/ 10185 w 86388"/>
                  <a:gd name="connsiteY4" fmla="*/ 326103 h 326371"/>
                  <a:gd name="connsiteX5" fmla="*/ 3835 w 86388"/>
                  <a:gd name="connsiteY5" fmla="*/ 286415 h 326371"/>
                  <a:gd name="connsiteX6" fmla="*/ 59397 w 86388"/>
                  <a:gd name="connsiteY6" fmla="*/ 154653 h 326371"/>
                  <a:gd name="connsiteX7" fmla="*/ 86385 w 86388"/>
                  <a:gd name="connsiteY7" fmla="*/ 2253 h 326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6388" h="326371">
                    <a:moveTo>
                      <a:pt x="86385" y="2253"/>
                    </a:moveTo>
                    <a:cubicBezTo>
                      <a:pt x="86121" y="-12034"/>
                      <a:pt x="62572" y="45380"/>
                      <a:pt x="57810" y="68928"/>
                    </a:cubicBezTo>
                    <a:cubicBezTo>
                      <a:pt x="53048" y="92476"/>
                      <a:pt x="67071" y="109673"/>
                      <a:pt x="57810" y="143540"/>
                    </a:cubicBezTo>
                    <a:cubicBezTo>
                      <a:pt x="48549" y="177407"/>
                      <a:pt x="10184" y="241701"/>
                      <a:pt x="2247" y="272128"/>
                    </a:cubicBezTo>
                    <a:cubicBezTo>
                      <a:pt x="-5690" y="302555"/>
                      <a:pt x="9920" y="323722"/>
                      <a:pt x="10185" y="326103"/>
                    </a:cubicBezTo>
                    <a:cubicBezTo>
                      <a:pt x="10450" y="328484"/>
                      <a:pt x="-4367" y="314990"/>
                      <a:pt x="3835" y="286415"/>
                    </a:cubicBezTo>
                    <a:cubicBezTo>
                      <a:pt x="12037" y="257840"/>
                      <a:pt x="48020" y="198309"/>
                      <a:pt x="59397" y="154653"/>
                    </a:cubicBezTo>
                    <a:cubicBezTo>
                      <a:pt x="70774" y="110997"/>
                      <a:pt x="86649" y="16540"/>
                      <a:pt x="86385" y="225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フリーフォーム: 図形 36">
                <a:extLst>
                  <a:ext uri="{FF2B5EF4-FFF2-40B4-BE49-F238E27FC236}">
                    <a16:creationId xmlns:a16="http://schemas.microsoft.com/office/drawing/2014/main" id="{AF4A7BF1-0376-4D4F-B61E-4E24D69CD0A2}"/>
                  </a:ext>
                </a:extLst>
              </p:cNvPr>
              <p:cNvSpPr/>
              <p:nvPr/>
            </p:nvSpPr>
            <p:spPr>
              <a:xfrm>
                <a:off x="5681477" y="2125663"/>
                <a:ext cx="82864" cy="301649"/>
              </a:xfrm>
              <a:custGeom>
                <a:avLst/>
                <a:gdLst>
                  <a:gd name="connsiteX0" fmla="*/ 82736 w 82864"/>
                  <a:gd name="connsiteY0" fmla="*/ 0 h 301649"/>
                  <a:gd name="connsiteX1" fmla="*/ 27173 w 82864"/>
                  <a:gd name="connsiteY1" fmla="*/ 115887 h 301649"/>
                  <a:gd name="connsiteX2" fmla="*/ 39873 w 82864"/>
                  <a:gd name="connsiteY2" fmla="*/ 166687 h 301649"/>
                  <a:gd name="connsiteX3" fmla="*/ 186 w 82864"/>
                  <a:gd name="connsiteY3" fmla="*/ 301625 h 301649"/>
                  <a:gd name="connsiteX4" fmla="*/ 58923 w 82864"/>
                  <a:gd name="connsiteY4" fmla="*/ 155575 h 301649"/>
                  <a:gd name="connsiteX5" fmla="*/ 43048 w 82864"/>
                  <a:gd name="connsiteY5" fmla="*/ 117475 h 301649"/>
                  <a:gd name="connsiteX6" fmla="*/ 82736 w 82864"/>
                  <a:gd name="connsiteY6" fmla="*/ 0 h 3016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2864" h="301649">
                    <a:moveTo>
                      <a:pt x="82736" y="0"/>
                    </a:moveTo>
                    <a:cubicBezTo>
                      <a:pt x="80090" y="-265"/>
                      <a:pt x="34317" y="88106"/>
                      <a:pt x="27173" y="115887"/>
                    </a:cubicBezTo>
                    <a:cubicBezTo>
                      <a:pt x="20029" y="143668"/>
                      <a:pt x="44371" y="135731"/>
                      <a:pt x="39873" y="166687"/>
                    </a:cubicBezTo>
                    <a:cubicBezTo>
                      <a:pt x="35375" y="197643"/>
                      <a:pt x="-2989" y="303477"/>
                      <a:pt x="186" y="301625"/>
                    </a:cubicBezTo>
                    <a:cubicBezTo>
                      <a:pt x="3361" y="299773"/>
                      <a:pt x="51779" y="186267"/>
                      <a:pt x="58923" y="155575"/>
                    </a:cubicBezTo>
                    <a:cubicBezTo>
                      <a:pt x="66067" y="124883"/>
                      <a:pt x="39873" y="140229"/>
                      <a:pt x="43048" y="117475"/>
                    </a:cubicBezTo>
                    <a:cubicBezTo>
                      <a:pt x="46223" y="94721"/>
                      <a:pt x="85382" y="265"/>
                      <a:pt x="82736" y="0"/>
                    </a:cubicBezTo>
                    <a:close/>
                  </a:path>
                </a:pathLst>
              </a:cu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フリーフォーム: 図形 37">
                <a:extLst>
                  <a:ext uri="{FF2B5EF4-FFF2-40B4-BE49-F238E27FC236}">
                    <a16:creationId xmlns:a16="http://schemas.microsoft.com/office/drawing/2014/main" id="{6472B794-DC81-4E02-B5B9-B2E1CC678FB9}"/>
                  </a:ext>
                </a:extLst>
              </p:cNvPr>
              <p:cNvSpPr/>
              <p:nvPr/>
            </p:nvSpPr>
            <p:spPr>
              <a:xfrm>
                <a:off x="5665549" y="2487108"/>
                <a:ext cx="162585" cy="37567"/>
              </a:xfrm>
              <a:custGeom>
                <a:avLst/>
                <a:gdLst>
                  <a:gd name="connsiteX0" fmla="*/ 239 w 162585"/>
                  <a:gd name="connsiteY0" fmla="*/ 22730 h 37567"/>
                  <a:gd name="connsiteX1" fmla="*/ 78026 w 162585"/>
                  <a:gd name="connsiteY1" fmla="*/ 37017 h 37567"/>
                  <a:gd name="connsiteX2" fmla="*/ 162164 w 162585"/>
                  <a:gd name="connsiteY2" fmla="*/ 505 h 37567"/>
                  <a:gd name="connsiteX3" fmla="*/ 108189 w 162585"/>
                  <a:gd name="connsiteY3" fmla="*/ 16380 h 37567"/>
                  <a:gd name="connsiteX4" fmla="*/ 55801 w 162585"/>
                  <a:gd name="connsiteY4" fmla="*/ 25905 h 37567"/>
                  <a:gd name="connsiteX5" fmla="*/ 239 w 162585"/>
                  <a:gd name="connsiteY5" fmla="*/ 22730 h 375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2585" h="37567">
                    <a:moveTo>
                      <a:pt x="239" y="22730"/>
                    </a:moveTo>
                    <a:cubicBezTo>
                      <a:pt x="3943" y="24582"/>
                      <a:pt x="51039" y="40721"/>
                      <a:pt x="78026" y="37017"/>
                    </a:cubicBezTo>
                    <a:cubicBezTo>
                      <a:pt x="105013" y="33313"/>
                      <a:pt x="157137" y="3944"/>
                      <a:pt x="162164" y="505"/>
                    </a:cubicBezTo>
                    <a:cubicBezTo>
                      <a:pt x="167191" y="-2934"/>
                      <a:pt x="125916" y="12147"/>
                      <a:pt x="108189" y="16380"/>
                    </a:cubicBezTo>
                    <a:cubicBezTo>
                      <a:pt x="90462" y="20613"/>
                      <a:pt x="74851" y="25376"/>
                      <a:pt x="55801" y="25905"/>
                    </a:cubicBezTo>
                    <a:cubicBezTo>
                      <a:pt x="36751" y="26434"/>
                      <a:pt x="-3465" y="20878"/>
                      <a:pt x="239" y="22730"/>
                    </a:cubicBezTo>
                    <a:close/>
                  </a:path>
                </a:pathLst>
              </a:cu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フリーフォーム: 図形 38">
                <a:extLst>
                  <a:ext uri="{FF2B5EF4-FFF2-40B4-BE49-F238E27FC236}">
                    <a16:creationId xmlns:a16="http://schemas.microsoft.com/office/drawing/2014/main" id="{E0C3A261-FD4D-4D12-A0FC-B50175937D37}"/>
                  </a:ext>
                </a:extLst>
              </p:cNvPr>
              <p:cNvSpPr/>
              <p:nvPr/>
            </p:nvSpPr>
            <p:spPr>
              <a:xfrm>
                <a:off x="5846749" y="2423454"/>
                <a:ext cx="137152" cy="202900"/>
              </a:xfrm>
              <a:custGeom>
                <a:avLst/>
                <a:gdLst>
                  <a:gd name="connsiteX0" fmla="*/ 14 w 137152"/>
                  <a:gd name="connsiteY0" fmla="*/ 22884 h 202900"/>
                  <a:gd name="connsiteX1" fmla="*/ 76214 w 137152"/>
                  <a:gd name="connsiteY1" fmla="*/ 2246 h 202900"/>
                  <a:gd name="connsiteX2" fmla="*/ 122251 w 137152"/>
                  <a:gd name="connsiteY2" fmla="*/ 83209 h 202900"/>
                  <a:gd name="connsiteX3" fmla="*/ 136539 w 137152"/>
                  <a:gd name="connsiteY3" fmla="*/ 111784 h 202900"/>
                  <a:gd name="connsiteX4" fmla="*/ 111139 w 137152"/>
                  <a:gd name="connsiteY4" fmla="*/ 148296 h 202900"/>
                  <a:gd name="connsiteX5" fmla="*/ 87326 w 137152"/>
                  <a:gd name="connsiteY5" fmla="*/ 173696 h 202900"/>
                  <a:gd name="connsiteX6" fmla="*/ 46051 w 137152"/>
                  <a:gd name="connsiteY6" fmla="*/ 200684 h 202900"/>
                  <a:gd name="connsiteX7" fmla="*/ 136539 w 137152"/>
                  <a:gd name="connsiteY7" fmla="*/ 111784 h 202900"/>
                  <a:gd name="connsiteX8" fmla="*/ 82564 w 137152"/>
                  <a:gd name="connsiteY8" fmla="*/ 26059 h 202900"/>
                  <a:gd name="connsiteX9" fmla="*/ 14 w 137152"/>
                  <a:gd name="connsiteY9" fmla="*/ 22884 h 20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7152" h="202900">
                    <a:moveTo>
                      <a:pt x="14" y="22884"/>
                    </a:moveTo>
                    <a:cubicBezTo>
                      <a:pt x="-1044" y="18915"/>
                      <a:pt x="55841" y="-7808"/>
                      <a:pt x="76214" y="2246"/>
                    </a:cubicBezTo>
                    <a:cubicBezTo>
                      <a:pt x="96587" y="12300"/>
                      <a:pt x="112197" y="64953"/>
                      <a:pt x="122251" y="83209"/>
                    </a:cubicBezTo>
                    <a:cubicBezTo>
                      <a:pt x="132305" y="101465"/>
                      <a:pt x="138391" y="100936"/>
                      <a:pt x="136539" y="111784"/>
                    </a:cubicBezTo>
                    <a:cubicBezTo>
                      <a:pt x="134687" y="122632"/>
                      <a:pt x="119341" y="137977"/>
                      <a:pt x="111139" y="148296"/>
                    </a:cubicBezTo>
                    <a:cubicBezTo>
                      <a:pt x="102937" y="158615"/>
                      <a:pt x="98174" y="164965"/>
                      <a:pt x="87326" y="173696"/>
                    </a:cubicBezTo>
                    <a:cubicBezTo>
                      <a:pt x="76478" y="182427"/>
                      <a:pt x="37849" y="211003"/>
                      <a:pt x="46051" y="200684"/>
                    </a:cubicBezTo>
                    <a:cubicBezTo>
                      <a:pt x="54253" y="190365"/>
                      <a:pt x="130454" y="140888"/>
                      <a:pt x="136539" y="111784"/>
                    </a:cubicBezTo>
                    <a:cubicBezTo>
                      <a:pt x="142624" y="82680"/>
                      <a:pt x="101879" y="41934"/>
                      <a:pt x="82564" y="26059"/>
                    </a:cubicBezTo>
                    <a:cubicBezTo>
                      <a:pt x="63249" y="10184"/>
                      <a:pt x="1072" y="26853"/>
                      <a:pt x="14" y="2288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フリーフォーム: 図形 39">
                <a:extLst>
                  <a:ext uri="{FF2B5EF4-FFF2-40B4-BE49-F238E27FC236}">
                    <a16:creationId xmlns:a16="http://schemas.microsoft.com/office/drawing/2014/main" id="{50465272-B581-45C8-9D4D-2E4B4665B742}"/>
                  </a:ext>
                </a:extLst>
              </p:cNvPr>
              <p:cNvSpPr/>
              <p:nvPr/>
            </p:nvSpPr>
            <p:spPr>
              <a:xfrm>
                <a:off x="5761022" y="2542759"/>
                <a:ext cx="139541" cy="62594"/>
              </a:xfrm>
              <a:custGeom>
                <a:avLst/>
                <a:gdLst>
                  <a:gd name="connsiteX0" fmla="*/ 16 w 139541"/>
                  <a:gd name="connsiteY0" fmla="*/ 51216 h 62594"/>
                  <a:gd name="connsiteX1" fmla="*/ 76216 w 139541"/>
                  <a:gd name="connsiteY1" fmla="*/ 416 h 62594"/>
                  <a:gd name="connsiteX2" fmla="*/ 138128 w 139541"/>
                  <a:gd name="connsiteY2" fmla="*/ 28991 h 62594"/>
                  <a:gd name="connsiteX3" fmla="*/ 120666 w 139541"/>
                  <a:gd name="connsiteY3" fmla="*/ 62329 h 62594"/>
                  <a:gd name="connsiteX4" fmla="*/ 133366 w 139541"/>
                  <a:gd name="connsiteY4" fmla="*/ 9941 h 62594"/>
                  <a:gd name="connsiteX5" fmla="*/ 69866 w 139541"/>
                  <a:gd name="connsiteY5" fmla="*/ 3591 h 62594"/>
                  <a:gd name="connsiteX6" fmla="*/ 16 w 139541"/>
                  <a:gd name="connsiteY6" fmla="*/ 51216 h 625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9541" h="62594">
                    <a:moveTo>
                      <a:pt x="16" y="51216"/>
                    </a:moveTo>
                    <a:cubicBezTo>
                      <a:pt x="1074" y="50687"/>
                      <a:pt x="53197" y="4120"/>
                      <a:pt x="76216" y="416"/>
                    </a:cubicBezTo>
                    <a:cubicBezTo>
                      <a:pt x="99235" y="-3288"/>
                      <a:pt x="130720" y="18672"/>
                      <a:pt x="138128" y="28991"/>
                    </a:cubicBezTo>
                    <a:cubicBezTo>
                      <a:pt x="145536" y="39310"/>
                      <a:pt x="121460" y="65504"/>
                      <a:pt x="120666" y="62329"/>
                    </a:cubicBezTo>
                    <a:cubicBezTo>
                      <a:pt x="119872" y="59154"/>
                      <a:pt x="141833" y="19731"/>
                      <a:pt x="133366" y="9941"/>
                    </a:cubicBezTo>
                    <a:cubicBezTo>
                      <a:pt x="124899" y="151"/>
                      <a:pt x="89445" y="-378"/>
                      <a:pt x="69866" y="3591"/>
                    </a:cubicBezTo>
                    <a:cubicBezTo>
                      <a:pt x="50287" y="7560"/>
                      <a:pt x="-1042" y="51745"/>
                      <a:pt x="16" y="5121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フリーフォーム: 図形 40">
                <a:extLst>
                  <a:ext uri="{FF2B5EF4-FFF2-40B4-BE49-F238E27FC236}">
                    <a16:creationId xmlns:a16="http://schemas.microsoft.com/office/drawing/2014/main" id="{659D732A-DC31-410D-A10B-526821B9E009}"/>
                  </a:ext>
                </a:extLst>
              </p:cNvPr>
              <p:cNvSpPr/>
              <p:nvPr/>
            </p:nvSpPr>
            <p:spPr>
              <a:xfrm>
                <a:off x="5775325" y="2539795"/>
                <a:ext cx="76216" cy="51005"/>
              </a:xfrm>
              <a:custGeom>
                <a:avLst/>
                <a:gdLst>
                  <a:gd name="connsiteX0" fmla="*/ 0 w 76216"/>
                  <a:gd name="connsiteY0" fmla="*/ 51005 h 51005"/>
                  <a:gd name="connsiteX1" fmla="*/ 76200 w 76216"/>
                  <a:gd name="connsiteY1" fmla="*/ 205 h 51005"/>
                  <a:gd name="connsiteX2" fmla="*/ 0 w 76216"/>
                  <a:gd name="connsiteY2" fmla="*/ 51005 h 51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6216" h="51005">
                    <a:moveTo>
                      <a:pt x="0" y="51005"/>
                    </a:moveTo>
                    <a:cubicBezTo>
                      <a:pt x="0" y="51005"/>
                      <a:pt x="74877" y="4174"/>
                      <a:pt x="76200" y="205"/>
                    </a:cubicBezTo>
                    <a:cubicBezTo>
                      <a:pt x="77523" y="-3764"/>
                      <a:pt x="0" y="51005"/>
                      <a:pt x="0" y="5100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フリーフォーム: 図形 41">
                <a:extLst>
                  <a:ext uri="{FF2B5EF4-FFF2-40B4-BE49-F238E27FC236}">
                    <a16:creationId xmlns:a16="http://schemas.microsoft.com/office/drawing/2014/main" id="{0442FFDA-12A5-46CF-83D2-40FD1F14F372}"/>
                  </a:ext>
                </a:extLst>
              </p:cNvPr>
              <p:cNvSpPr/>
              <p:nvPr/>
            </p:nvSpPr>
            <p:spPr>
              <a:xfrm>
                <a:off x="5643562" y="2539904"/>
                <a:ext cx="133352" cy="74418"/>
              </a:xfrm>
              <a:custGeom>
                <a:avLst/>
                <a:gdLst>
                  <a:gd name="connsiteX0" fmla="*/ 1 w 133352"/>
                  <a:gd name="connsiteY0" fmla="*/ 96 h 74418"/>
                  <a:gd name="connsiteX1" fmla="*/ 66676 w 133352"/>
                  <a:gd name="connsiteY1" fmla="*/ 63596 h 74418"/>
                  <a:gd name="connsiteX2" fmla="*/ 133351 w 133352"/>
                  <a:gd name="connsiteY2" fmla="*/ 73121 h 74418"/>
                  <a:gd name="connsiteX3" fmla="*/ 68263 w 133352"/>
                  <a:gd name="connsiteY3" fmla="*/ 49309 h 74418"/>
                  <a:gd name="connsiteX4" fmla="*/ 1 w 133352"/>
                  <a:gd name="connsiteY4" fmla="*/ 96 h 74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3352" h="74418">
                    <a:moveTo>
                      <a:pt x="1" y="96"/>
                    </a:moveTo>
                    <a:cubicBezTo>
                      <a:pt x="-263" y="2477"/>
                      <a:pt x="44451" y="51425"/>
                      <a:pt x="66676" y="63596"/>
                    </a:cubicBezTo>
                    <a:cubicBezTo>
                      <a:pt x="88901" y="75767"/>
                      <a:pt x="133087" y="75502"/>
                      <a:pt x="133351" y="73121"/>
                    </a:cubicBezTo>
                    <a:cubicBezTo>
                      <a:pt x="133615" y="70740"/>
                      <a:pt x="87842" y="58569"/>
                      <a:pt x="68263" y="49309"/>
                    </a:cubicBezTo>
                    <a:cubicBezTo>
                      <a:pt x="48684" y="40049"/>
                      <a:pt x="265" y="-2285"/>
                      <a:pt x="1" y="96"/>
                    </a:cubicBezTo>
                    <a:close/>
                  </a:path>
                </a:pathLst>
              </a:cu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フリーフォーム: 図形 42">
                <a:extLst>
                  <a:ext uri="{FF2B5EF4-FFF2-40B4-BE49-F238E27FC236}">
                    <a16:creationId xmlns:a16="http://schemas.microsoft.com/office/drawing/2014/main" id="{E41C8CC1-A511-4743-AF9B-62663F0AA866}"/>
                  </a:ext>
                </a:extLst>
              </p:cNvPr>
              <p:cNvSpPr/>
              <p:nvPr/>
            </p:nvSpPr>
            <p:spPr>
              <a:xfrm>
                <a:off x="5776823" y="2365375"/>
                <a:ext cx="77877" cy="55563"/>
              </a:xfrm>
              <a:custGeom>
                <a:avLst/>
                <a:gdLst>
                  <a:gd name="connsiteX0" fmla="*/ 77877 w 77877"/>
                  <a:gd name="connsiteY0" fmla="*/ 0 h 55563"/>
                  <a:gd name="connsiteX1" fmla="*/ 90 w 77877"/>
                  <a:gd name="connsiteY1" fmla="*/ 55563 h 55563"/>
                  <a:gd name="connsiteX2" fmla="*/ 77877 w 77877"/>
                  <a:gd name="connsiteY2" fmla="*/ 0 h 555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7877" h="55563">
                    <a:moveTo>
                      <a:pt x="77877" y="0"/>
                    </a:moveTo>
                    <a:cubicBezTo>
                      <a:pt x="77877" y="0"/>
                      <a:pt x="3265" y="55298"/>
                      <a:pt x="90" y="55563"/>
                    </a:cubicBezTo>
                    <a:cubicBezTo>
                      <a:pt x="-3085" y="55828"/>
                      <a:pt x="77877" y="0"/>
                      <a:pt x="77877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フリーフォーム: 図形 43">
                <a:extLst>
                  <a:ext uri="{FF2B5EF4-FFF2-40B4-BE49-F238E27FC236}">
                    <a16:creationId xmlns:a16="http://schemas.microsoft.com/office/drawing/2014/main" id="{BE78B460-E85F-4A80-82B5-88291C8C04B7}"/>
                  </a:ext>
                </a:extLst>
              </p:cNvPr>
              <p:cNvSpPr/>
              <p:nvPr/>
            </p:nvSpPr>
            <p:spPr>
              <a:xfrm>
                <a:off x="5617517" y="2552892"/>
                <a:ext cx="81015" cy="89280"/>
              </a:xfrm>
              <a:custGeom>
                <a:avLst/>
                <a:gdLst>
                  <a:gd name="connsiteX0" fmla="*/ 646 w 81015"/>
                  <a:gd name="connsiteY0" fmla="*/ 1396 h 89280"/>
                  <a:gd name="connsiteX1" fmla="*/ 80021 w 81015"/>
                  <a:gd name="connsiteY1" fmla="*/ 88708 h 89280"/>
                  <a:gd name="connsiteX2" fmla="*/ 43508 w 81015"/>
                  <a:gd name="connsiteY2" fmla="*/ 37908 h 89280"/>
                  <a:gd name="connsiteX3" fmla="*/ 646 w 81015"/>
                  <a:gd name="connsiteY3" fmla="*/ 1396 h 892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1015" h="89280">
                    <a:moveTo>
                      <a:pt x="646" y="1396"/>
                    </a:moveTo>
                    <a:cubicBezTo>
                      <a:pt x="6732" y="9863"/>
                      <a:pt x="72877" y="82623"/>
                      <a:pt x="80021" y="88708"/>
                    </a:cubicBezTo>
                    <a:cubicBezTo>
                      <a:pt x="87165" y="94793"/>
                      <a:pt x="53827" y="50608"/>
                      <a:pt x="43508" y="37908"/>
                    </a:cubicBezTo>
                    <a:cubicBezTo>
                      <a:pt x="33189" y="25208"/>
                      <a:pt x="-5440" y="-7071"/>
                      <a:pt x="646" y="139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フリーフォーム: 図形 44">
                <a:extLst>
                  <a:ext uri="{FF2B5EF4-FFF2-40B4-BE49-F238E27FC236}">
                    <a16:creationId xmlns:a16="http://schemas.microsoft.com/office/drawing/2014/main" id="{453245CB-40FC-4D5E-9427-F85274FF266D}"/>
                  </a:ext>
                </a:extLst>
              </p:cNvPr>
              <p:cNvSpPr/>
              <p:nvPr/>
            </p:nvSpPr>
            <p:spPr>
              <a:xfrm>
                <a:off x="5762270" y="1908544"/>
                <a:ext cx="43651" cy="233817"/>
              </a:xfrm>
              <a:custGeom>
                <a:avLst/>
                <a:gdLst>
                  <a:gd name="connsiteX0" fmla="*/ 11468 w 43651"/>
                  <a:gd name="connsiteY0" fmla="*/ 1219 h 233817"/>
                  <a:gd name="connsiteX1" fmla="*/ 5118 w 43651"/>
                  <a:gd name="connsiteY1" fmla="*/ 67894 h 233817"/>
                  <a:gd name="connsiteX2" fmla="*/ 43218 w 43651"/>
                  <a:gd name="connsiteY2" fmla="*/ 229819 h 233817"/>
                  <a:gd name="connsiteX3" fmla="*/ 24168 w 43651"/>
                  <a:gd name="connsiteY3" fmla="*/ 179019 h 233817"/>
                  <a:gd name="connsiteX4" fmla="*/ 355 w 43651"/>
                  <a:gd name="connsiteY4" fmla="*/ 118694 h 233817"/>
                  <a:gd name="connsiteX5" fmla="*/ 11468 w 43651"/>
                  <a:gd name="connsiteY5" fmla="*/ 1219 h 233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651" h="233817">
                    <a:moveTo>
                      <a:pt x="11468" y="1219"/>
                    </a:moveTo>
                    <a:cubicBezTo>
                      <a:pt x="12262" y="-7248"/>
                      <a:pt x="-174" y="29794"/>
                      <a:pt x="5118" y="67894"/>
                    </a:cubicBezTo>
                    <a:cubicBezTo>
                      <a:pt x="10410" y="105994"/>
                      <a:pt x="40043" y="211298"/>
                      <a:pt x="43218" y="229819"/>
                    </a:cubicBezTo>
                    <a:cubicBezTo>
                      <a:pt x="46393" y="248340"/>
                      <a:pt x="31312" y="197540"/>
                      <a:pt x="24168" y="179019"/>
                    </a:cubicBezTo>
                    <a:cubicBezTo>
                      <a:pt x="17024" y="160498"/>
                      <a:pt x="3001" y="147004"/>
                      <a:pt x="355" y="118694"/>
                    </a:cubicBezTo>
                    <a:cubicBezTo>
                      <a:pt x="-2291" y="90384"/>
                      <a:pt x="10674" y="9686"/>
                      <a:pt x="11468" y="121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フリーフォーム: 図形 45">
                <a:extLst>
                  <a:ext uri="{FF2B5EF4-FFF2-40B4-BE49-F238E27FC236}">
                    <a16:creationId xmlns:a16="http://schemas.microsoft.com/office/drawing/2014/main" id="{F32DDAE3-2BB0-400D-AD45-2D040D66EC91}"/>
                  </a:ext>
                </a:extLst>
              </p:cNvPr>
              <p:cNvSpPr/>
              <p:nvPr/>
            </p:nvSpPr>
            <p:spPr>
              <a:xfrm>
                <a:off x="5736021" y="2631023"/>
                <a:ext cx="21842" cy="116573"/>
              </a:xfrm>
              <a:custGeom>
                <a:avLst/>
                <a:gdLst>
                  <a:gd name="connsiteX0" fmla="*/ 2792 w 21842"/>
                  <a:gd name="connsiteY0" fmla="*/ 1052 h 116573"/>
                  <a:gd name="connsiteX1" fmla="*/ 21842 w 21842"/>
                  <a:gd name="connsiteY1" fmla="*/ 115352 h 116573"/>
                  <a:gd name="connsiteX2" fmla="*/ 2792 w 21842"/>
                  <a:gd name="connsiteY2" fmla="*/ 59790 h 116573"/>
                  <a:gd name="connsiteX3" fmla="*/ 2792 w 21842"/>
                  <a:gd name="connsiteY3" fmla="*/ 1052 h 116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842" h="116573">
                    <a:moveTo>
                      <a:pt x="2792" y="1052"/>
                    </a:moveTo>
                    <a:cubicBezTo>
                      <a:pt x="5967" y="10312"/>
                      <a:pt x="21842" y="105562"/>
                      <a:pt x="21842" y="115352"/>
                    </a:cubicBezTo>
                    <a:cubicBezTo>
                      <a:pt x="21842" y="125142"/>
                      <a:pt x="7025" y="73284"/>
                      <a:pt x="2792" y="59790"/>
                    </a:cubicBezTo>
                    <a:cubicBezTo>
                      <a:pt x="-1441" y="46296"/>
                      <a:pt x="-383" y="-8208"/>
                      <a:pt x="2792" y="105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フリーフォーム: 図形 46">
                <a:extLst>
                  <a:ext uri="{FF2B5EF4-FFF2-40B4-BE49-F238E27FC236}">
                    <a16:creationId xmlns:a16="http://schemas.microsoft.com/office/drawing/2014/main" id="{5A6F4904-1EBF-4C07-BCF7-84134E50AF0C}"/>
                  </a:ext>
                </a:extLst>
              </p:cNvPr>
              <p:cNvSpPr/>
              <p:nvPr/>
            </p:nvSpPr>
            <p:spPr>
              <a:xfrm>
                <a:off x="5799029" y="2650700"/>
                <a:ext cx="15887" cy="103227"/>
              </a:xfrm>
              <a:custGeom>
                <a:avLst/>
                <a:gdLst>
                  <a:gd name="connsiteX0" fmla="*/ 12809 w 15887"/>
                  <a:gd name="connsiteY0" fmla="*/ 425 h 103227"/>
                  <a:gd name="connsiteX1" fmla="*/ 8046 w 15887"/>
                  <a:gd name="connsiteY1" fmla="*/ 90913 h 103227"/>
                  <a:gd name="connsiteX2" fmla="*/ 109 w 15887"/>
                  <a:gd name="connsiteY2" fmla="*/ 98850 h 103227"/>
                  <a:gd name="connsiteX3" fmla="*/ 14396 w 15887"/>
                  <a:gd name="connsiteY3" fmla="*/ 57575 h 103227"/>
                  <a:gd name="connsiteX4" fmla="*/ 12809 w 15887"/>
                  <a:gd name="connsiteY4" fmla="*/ 425 h 103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87" h="103227">
                    <a:moveTo>
                      <a:pt x="12809" y="425"/>
                    </a:moveTo>
                    <a:cubicBezTo>
                      <a:pt x="11751" y="5981"/>
                      <a:pt x="10163" y="74509"/>
                      <a:pt x="8046" y="90913"/>
                    </a:cubicBezTo>
                    <a:cubicBezTo>
                      <a:pt x="5929" y="107317"/>
                      <a:pt x="-949" y="104406"/>
                      <a:pt x="109" y="98850"/>
                    </a:cubicBezTo>
                    <a:cubicBezTo>
                      <a:pt x="1167" y="93294"/>
                      <a:pt x="10692" y="69746"/>
                      <a:pt x="14396" y="57575"/>
                    </a:cubicBezTo>
                    <a:cubicBezTo>
                      <a:pt x="18100" y="45404"/>
                      <a:pt x="13867" y="-5131"/>
                      <a:pt x="12809" y="42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フリーフォーム: 図形 47">
                <a:extLst>
                  <a:ext uri="{FF2B5EF4-FFF2-40B4-BE49-F238E27FC236}">
                    <a16:creationId xmlns:a16="http://schemas.microsoft.com/office/drawing/2014/main" id="{5D8A6BE4-F6E2-4812-877E-CBAD0FFEF12A}"/>
                  </a:ext>
                </a:extLst>
              </p:cNvPr>
              <p:cNvSpPr/>
              <p:nvPr/>
            </p:nvSpPr>
            <p:spPr>
              <a:xfrm>
                <a:off x="5679671" y="2786842"/>
                <a:ext cx="111191" cy="35733"/>
              </a:xfrm>
              <a:custGeom>
                <a:avLst/>
                <a:gdLst>
                  <a:gd name="connsiteX0" fmla="*/ 404 w 111191"/>
                  <a:gd name="connsiteY0" fmla="*/ 35733 h 35733"/>
                  <a:gd name="connsiteX1" fmla="*/ 86129 w 111191"/>
                  <a:gd name="connsiteY1" fmla="*/ 808 h 35733"/>
                  <a:gd name="connsiteX2" fmla="*/ 109942 w 111191"/>
                  <a:gd name="connsiteY2" fmla="*/ 10333 h 35733"/>
                  <a:gd name="connsiteX3" fmla="*/ 55967 w 111191"/>
                  <a:gd name="connsiteY3" fmla="*/ 808 h 35733"/>
                  <a:gd name="connsiteX4" fmla="*/ 404 w 111191"/>
                  <a:gd name="connsiteY4" fmla="*/ 35733 h 357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1191" h="35733">
                    <a:moveTo>
                      <a:pt x="404" y="35733"/>
                    </a:moveTo>
                    <a:cubicBezTo>
                      <a:pt x="5431" y="35733"/>
                      <a:pt x="67873" y="5041"/>
                      <a:pt x="86129" y="808"/>
                    </a:cubicBezTo>
                    <a:cubicBezTo>
                      <a:pt x="104385" y="-3425"/>
                      <a:pt x="114969" y="10333"/>
                      <a:pt x="109942" y="10333"/>
                    </a:cubicBezTo>
                    <a:cubicBezTo>
                      <a:pt x="104915" y="10333"/>
                      <a:pt x="73430" y="-2367"/>
                      <a:pt x="55967" y="808"/>
                    </a:cubicBezTo>
                    <a:cubicBezTo>
                      <a:pt x="38505" y="3983"/>
                      <a:pt x="-4623" y="35733"/>
                      <a:pt x="404" y="3573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フリーフォーム: 図形 48">
                <a:extLst>
                  <a:ext uri="{FF2B5EF4-FFF2-40B4-BE49-F238E27FC236}">
                    <a16:creationId xmlns:a16="http://schemas.microsoft.com/office/drawing/2014/main" id="{0322F8F0-6A42-4ED8-8DDF-25541FF880AE}"/>
                  </a:ext>
                </a:extLst>
              </p:cNvPr>
              <p:cNvSpPr/>
              <p:nvPr/>
            </p:nvSpPr>
            <p:spPr>
              <a:xfrm>
                <a:off x="5811838" y="2786063"/>
                <a:ext cx="287054" cy="88037"/>
              </a:xfrm>
              <a:custGeom>
                <a:avLst/>
                <a:gdLst>
                  <a:gd name="connsiteX0" fmla="*/ 0 w 287054"/>
                  <a:gd name="connsiteY0" fmla="*/ 0 h 88037"/>
                  <a:gd name="connsiteX1" fmla="*/ 146050 w 287054"/>
                  <a:gd name="connsiteY1" fmla="*/ 33337 h 88037"/>
                  <a:gd name="connsiteX2" fmla="*/ 284162 w 287054"/>
                  <a:gd name="connsiteY2" fmla="*/ 87312 h 88037"/>
                  <a:gd name="connsiteX3" fmla="*/ 228600 w 287054"/>
                  <a:gd name="connsiteY3" fmla="*/ 61912 h 88037"/>
                  <a:gd name="connsiteX4" fmla="*/ 96837 w 287054"/>
                  <a:gd name="connsiteY4" fmla="*/ 25400 h 88037"/>
                  <a:gd name="connsiteX5" fmla="*/ 0 w 287054"/>
                  <a:gd name="connsiteY5" fmla="*/ 0 h 880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87054" h="88037">
                    <a:moveTo>
                      <a:pt x="0" y="0"/>
                    </a:moveTo>
                    <a:cubicBezTo>
                      <a:pt x="8202" y="1323"/>
                      <a:pt x="98690" y="18785"/>
                      <a:pt x="146050" y="33337"/>
                    </a:cubicBezTo>
                    <a:cubicBezTo>
                      <a:pt x="193410" y="47889"/>
                      <a:pt x="270404" y="82550"/>
                      <a:pt x="284162" y="87312"/>
                    </a:cubicBezTo>
                    <a:cubicBezTo>
                      <a:pt x="297920" y="92074"/>
                      <a:pt x="259821" y="72231"/>
                      <a:pt x="228600" y="61912"/>
                    </a:cubicBezTo>
                    <a:cubicBezTo>
                      <a:pt x="197379" y="51593"/>
                      <a:pt x="132820" y="34660"/>
                      <a:pt x="96837" y="25400"/>
                    </a:cubicBez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" name="フリーフォーム: 図形 49">
                <a:extLst>
                  <a:ext uri="{FF2B5EF4-FFF2-40B4-BE49-F238E27FC236}">
                    <a16:creationId xmlns:a16="http://schemas.microsoft.com/office/drawing/2014/main" id="{B1AE4996-35D8-45A3-9A46-D2C9AE7CBDC0}"/>
                  </a:ext>
                </a:extLst>
              </p:cNvPr>
              <p:cNvSpPr/>
              <p:nvPr/>
            </p:nvSpPr>
            <p:spPr>
              <a:xfrm>
                <a:off x="5702278" y="2836823"/>
                <a:ext cx="119143" cy="31906"/>
              </a:xfrm>
              <a:custGeom>
                <a:avLst/>
                <a:gdLst>
                  <a:gd name="connsiteX0" fmla="*/ 22 w 119143"/>
                  <a:gd name="connsiteY0" fmla="*/ 4802 h 31906"/>
                  <a:gd name="connsiteX1" fmla="*/ 79397 w 119143"/>
                  <a:gd name="connsiteY1" fmla="*/ 1627 h 31906"/>
                  <a:gd name="connsiteX2" fmla="*/ 119085 w 119143"/>
                  <a:gd name="connsiteY2" fmla="*/ 31790 h 31906"/>
                  <a:gd name="connsiteX3" fmla="*/ 71460 w 119143"/>
                  <a:gd name="connsiteY3" fmla="*/ 11152 h 31906"/>
                  <a:gd name="connsiteX4" fmla="*/ 22 w 119143"/>
                  <a:gd name="connsiteY4" fmla="*/ 4802 h 31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9143" h="31906">
                    <a:moveTo>
                      <a:pt x="22" y="4802"/>
                    </a:moveTo>
                    <a:cubicBezTo>
                      <a:pt x="1345" y="3215"/>
                      <a:pt x="59553" y="-2871"/>
                      <a:pt x="79397" y="1627"/>
                    </a:cubicBezTo>
                    <a:cubicBezTo>
                      <a:pt x="99241" y="6125"/>
                      <a:pt x="120408" y="30203"/>
                      <a:pt x="119085" y="31790"/>
                    </a:cubicBezTo>
                    <a:cubicBezTo>
                      <a:pt x="117762" y="33377"/>
                      <a:pt x="86541" y="18296"/>
                      <a:pt x="71460" y="11152"/>
                    </a:cubicBezTo>
                    <a:cubicBezTo>
                      <a:pt x="56379" y="4008"/>
                      <a:pt x="-1301" y="6389"/>
                      <a:pt x="22" y="480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" name="フリーフォーム: 図形 50">
                <a:extLst>
                  <a:ext uri="{FF2B5EF4-FFF2-40B4-BE49-F238E27FC236}">
                    <a16:creationId xmlns:a16="http://schemas.microsoft.com/office/drawing/2014/main" id="{6798CC2B-96CE-405F-8C16-E46D143383D5}"/>
                  </a:ext>
                </a:extLst>
              </p:cNvPr>
              <p:cNvSpPr/>
              <p:nvPr/>
            </p:nvSpPr>
            <p:spPr>
              <a:xfrm>
                <a:off x="5816600" y="2846388"/>
                <a:ext cx="217712" cy="25400"/>
              </a:xfrm>
              <a:custGeom>
                <a:avLst/>
                <a:gdLst>
                  <a:gd name="connsiteX0" fmla="*/ 0 w 217712"/>
                  <a:gd name="connsiteY0" fmla="*/ 25400 h 25400"/>
                  <a:gd name="connsiteX1" fmla="*/ 112713 w 217712"/>
                  <a:gd name="connsiteY1" fmla="*/ 0 h 25400"/>
                  <a:gd name="connsiteX2" fmla="*/ 217488 w 217712"/>
                  <a:gd name="connsiteY2" fmla="*/ 7937 h 25400"/>
                  <a:gd name="connsiteX3" fmla="*/ 136525 w 217712"/>
                  <a:gd name="connsiteY3" fmla="*/ 4762 h 25400"/>
                  <a:gd name="connsiteX4" fmla="*/ 0 w 217712"/>
                  <a:gd name="connsiteY4" fmla="*/ 25400 h 2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7712" h="25400">
                    <a:moveTo>
                      <a:pt x="0" y="25400"/>
                    </a:moveTo>
                    <a:cubicBezTo>
                      <a:pt x="38232" y="14155"/>
                      <a:pt x="76465" y="2910"/>
                      <a:pt x="112713" y="0"/>
                    </a:cubicBezTo>
                    <a:lnTo>
                      <a:pt x="217488" y="7937"/>
                    </a:lnTo>
                    <a:cubicBezTo>
                      <a:pt x="221457" y="8731"/>
                      <a:pt x="171979" y="2910"/>
                      <a:pt x="136525" y="4762"/>
                    </a:cubicBezTo>
                    <a:cubicBezTo>
                      <a:pt x="101071" y="6614"/>
                      <a:pt x="52917" y="12832"/>
                      <a:pt x="0" y="2540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フリーフォーム: 図形 51">
                <a:extLst>
                  <a:ext uri="{FF2B5EF4-FFF2-40B4-BE49-F238E27FC236}">
                    <a16:creationId xmlns:a16="http://schemas.microsoft.com/office/drawing/2014/main" id="{01685D60-7329-4321-B1D0-1470A44BFCAE}"/>
                  </a:ext>
                </a:extLst>
              </p:cNvPr>
              <p:cNvSpPr/>
              <p:nvPr/>
            </p:nvSpPr>
            <p:spPr>
              <a:xfrm>
                <a:off x="5741755" y="2898768"/>
                <a:ext cx="218323" cy="41477"/>
              </a:xfrm>
              <a:custGeom>
                <a:avLst/>
                <a:gdLst>
                  <a:gd name="connsiteX0" fmla="*/ 233 w 218323"/>
                  <a:gd name="connsiteY0" fmla="*/ 7 h 41477"/>
                  <a:gd name="connsiteX1" fmla="*/ 93895 w 218323"/>
                  <a:gd name="connsiteY1" fmla="*/ 34932 h 41477"/>
                  <a:gd name="connsiteX2" fmla="*/ 122470 w 218323"/>
                  <a:gd name="connsiteY2" fmla="*/ 41282 h 41477"/>
                  <a:gd name="connsiteX3" fmla="*/ 217720 w 218323"/>
                  <a:gd name="connsiteY3" fmla="*/ 39695 h 41477"/>
                  <a:gd name="connsiteX4" fmla="*/ 71670 w 218323"/>
                  <a:gd name="connsiteY4" fmla="*/ 38107 h 41477"/>
                  <a:gd name="connsiteX5" fmla="*/ 233 w 218323"/>
                  <a:gd name="connsiteY5" fmla="*/ 7 h 414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18323" h="41477">
                    <a:moveTo>
                      <a:pt x="233" y="7"/>
                    </a:moveTo>
                    <a:cubicBezTo>
                      <a:pt x="3937" y="-522"/>
                      <a:pt x="73522" y="28053"/>
                      <a:pt x="93895" y="34932"/>
                    </a:cubicBezTo>
                    <a:cubicBezTo>
                      <a:pt x="114268" y="41811"/>
                      <a:pt x="101833" y="40488"/>
                      <a:pt x="122470" y="41282"/>
                    </a:cubicBezTo>
                    <a:cubicBezTo>
                      <a:pt x="143107" y="42076"/>
                      <a:pt x="226187" y="40224"/>
                      <a:pt x="217720" y="39695"/>
                    </a:cubicBezTo>
                    <a:cubicBezTo>
                      <a:pt x="209253" y="39166"/>
                      <a:pt x="105801" y="43134"/>
                      <a:pt x="71670" y="38107"/>
                    </a:cubicBezTo>
                    <a:cubicBezTo>
                      <a:pt x="37539" y="33080"/>
                      <a:pt x="-3471" y="536"/>
                      <a:pt x="233" y="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" name="フリーフォーム: 図形 52">
                <a:extLst>
                  <a:ext uri="{FF2B5EF4-FFF2-40B4-BE49-F238E27FC236}">
                    <a16:creationId xmlns:a16="http://schemas.microsoft.com/office/drawing/2014/main" id="{39451A2E-2319-4968-B7C1-48EDF5A4C781}"/>
                  </a:ext>
                </a:extLst>
              </p:cNvPr>
              <p:cNvSpPr/>
              <p:nvPr/>
            </p:nvSpPr>
            <p:spPr>
              <a:xfrm>
                <a:off x="5903902" y="2900335"/>
                <a:ext cx="185205" cy="121182"/>
              </a:xfrm>
              <a:custGeom>
                <a:avLst/>
                <a:gdLst>
                  <a:gd name="connsiteX0" fmla="*/ 184161 w 185205"/>
                  <a:gd name="connsiteY0" fmla="*/ 28 h 121182"/>
                  <a:gd name="connsiteX1" fmla="*/ 69861 w 185205"/>
                  <a:gd name="connsiteY1" fmla="*/ 88928 h 121182"/>
                  <a:gd name="connsiteX2" fmla="*/ 11 w 185205"/>
                  <a:gd name="connsiteY2" fmla="*/ 120678 h 121182"/>
                  <a:gd name="connsiteX3" fmla="*/ 74623 w 185205"/>
                  <a:gd name="connsiteY3" fmla="*/ 106390 h 121182"/>
                  <a:gd name="connsiteX4" fmla="*/ 123836 w 185205"/>
                  <a:gd name="connsiteY4" fmla="*/ 79403 h 121182"/>
                  <a:gd name="connsiteX5" fmla="*/ 184161 w 185205"/>
                  <a:gd name="connsiteY5" fmla="*/ 28 h 121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5205" h="121182">
                    <a:moveTo>
                      <a:pt x="184161" y="28"/>
                    </a:moveTo>
                    <a:cubicBezTo>
                      <a:pt x="175165" y="1615"/>
                      <a:pt x="100553" y="68820"/>
                      <a:pt x="69861" y="88928"/>
                    </a:cubicBezTo>
                    <a:cubicBezTo>
                      <a:pt x="39169" y="109036"/>
                      <a:pt x="-783" y="117768"/>
                      <a:pt x="11" y="120678"/>
                    </a:cubicBezTo>
                    <a:cubicBezTo>
                      <a:pt x="805" y="123588"/>
                      <a:pt x="53986" y="113269"/>
                      <a:pt x="74623" y="106390"/>
                    </a:cubicBezTo>
                    <a:cubicBezTo>
                      <a:pt x="95260" y="99511"/>
                      <a:pt x="106109" y="95278"/>
                      <a:pt x="123836" y="79403"/>
                    </a:cubicBezTo>
                    <a:cubicBezTo>
                      <a:pt x="141563" y="63528"/>
                      <a:pt x="193157" y="-1559"/>
                      <a:pt x="184161" y="2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" name="フリーフォーム: 図形 53">
                <a:extLst>
                  <a:ext uri="{FF2B5EF4-FFF2-40B4-BE49-F238E27FC236}">
                    <a16:creationId xmlns:a16="http://schemas.microsoft.com/office/drawing/2014/main" id="{D5B2C08E-7136-46E9-B33E-6697A0CF5365}"/>
                  </a:ext>
                </a:extLst>
              </p:cNvPr>
              <p:cNvSpPr/>
              <p:nvPr/>
            </p:nvSpPr>
            <p:spPr>
              <a:xfrm>
                <a:off x="5729165" y="2898763"/>
                <a:ext cx="171577" cy="120967"/>
              </a:xfrm>
              <a:custGeom>
                <a:avLst/>
                <a:gdLst>
                  <a:gd name="connsiteX0" fmla="*/ 123 w 171577"/>
                  <a:gd name="connsiteY0" fmla="*/ 12 h 120967"/>
                  <a:gd name="connsiteX1" fmla="*/ 47748 w 171577"/>
                  <a:gd name="connsiteY1" fmla="*/ 85737 h 120967"/>
                  <a:gd name="connsiteX2" fmla="*/ 104898 w 171577"/>
                  <a:gd name="connsiteY2" fmla="*/ 114312 h 120967"/>
                  <a:gd name="connsiteX3" fmla="*/ 171573 w 171577"/>
                  <a:gd name="connsiteY3" fmla="*/ 120662 h 120967"/>
                  <a:gd name="connsiteX4" fmla="*/ 101723 w 171577"/>
                  <a:gd name="connsiteY4" fmla="*/ 107962 h 120967"/>
                  <a:gd name="connsiteX5" fmla="*/ 62035 w 171577"/>
                  <a:gd name="connsiteY5" fmla="*/ 92087 h 120967"/>
                  <a:gd name="connsiteX6" fmla="*/ 123 w 171577"/>
                  <a:gd name="connsiteY6" fmla="*/ 12 h 120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1577" h="120967">
                    <a:moveTo>
                      <a:pt x="123" y="12"/>
                    </a:moveTo>
                    <a:cubicBezTo>
                      <a:pt x="-2258" y="-1046"/>
                      <a:pt x="30286" y="66687"/>
                      <a:pt x="47748" y="85737"/>
                    </a:cubicBezTo>
                    <a:cubicBezTo>
                      <a:pt x="65210" y="104787"/>
                      <a:pt x="84261" y="108491"/>
                      <a:pt x="104898" y="114312"/>
                    </a:cubicBezTo>
                    <a:cubicBezTo>
                      <a:pt x="125535" y="120133"/>
                      <a:pt x="172102" y="121720"/>
                      <a:pt x="171573" y="120662"/>
                    </a:cubicBezTo>
                    <a:cubicBezTo>
                      <a:pt x="171044" y="119604"/>
                      <a:pt x="119979" y="112724"/>
                      <a:pt x="101723" y="107962"/>
                    </a:cubicBezTo>
                    <a:cubicBezTo>
                      <a:pt x="83467" y="103200"/>
                      <a:pt x="79233" y="108491"/>
                      <a:pt x="62035" y="92087"/>
                    </a:cubicBezTo>
                    <a:cubicBezTo>
                      <a:pt x="44837" y="75683"/>
                      <a:pt x="2504" y="1070"/>
                      <a:pt x="123" y="1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" name="フリーフォーム: 図形 55">
                <a:extLst>
                  <a:ext uri="{FF2B5EF4-FFF2-40B4-BE49-F238E27FC236}">
                    <a16:creationId xmlns:a16="http://schemas.microsoft.com/office/drawing/2014/main" id="{08E39F8B-9533-4603-86B9-E76375E9938F}"/>
                  </a:ext>
                </a:extLst>
              </p:cNvPr>
              <p:cNvSpPr/>
              <p:nvPr/>
            </p:nvSpPr>
            <p:spPr>
              <a:xfrm>
                <a:off x="5688621" y="2847971"/>
                <a:ext cx="60066" cy="57979"/>
              </a:xfrm>
              <a:custGeom>
                <a:avLst/>
                <a:gdLst>
                  <a:gd name="connsiteX0" fmla="*/ 979 w 60066"/>
                  <a:gd name="connsiteY0" fmla="*/ 4 h 57979"/>
                  <a:gd name="connsiteX1" fmla="*/ 59717 w 60066"/>
                  <a:gd name="connsiteY1" fmla="*/ 53979 h 57979"/>
                  <a:gd name="connsiteX2" fmla="*/ 24792 w 60066"/>
                  <a:gd name="connsiteY2" fmla="*/ 50804 h 57979"/>
                  <a:gd name="connsiteX3" fmla="*/ 979 w 60066"/>
                  <a:gd name="connsiteY3" fmla="*/ 4 h 579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0066" h="57979">
                    <a:moveTo>
                      <a:pt x="979" y="4"/>
                    </a:moveTo>
                    <a:cubicBezTo>
                      <a:pt x="6800" y="533"/>
                      <a:pt x="55748" y="45512"/>
                      <a:pt x="59717" y="53979"/>
                    </a:cubicBezTo>
                    <a:cubicBezTo>
                      <a:pt x="63686" y="62446"/>
                      <a:pt x="32730" y="55567"/>
                      <a:pt x="24792" y="50804"/>
                    </a:cubicBezTo>
                    <a:cubicBezTo>
                      <a:pt x="16855" y="46042"/>
                      <a:pt x="-4842" y="-525"/>
                      <a:pt x="979" y="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" name="フリーフォーム: 図形 56">
                <a:extLst>
                  <a:ext uri="{FF2B5EF4-FFF2-40B4-BE49-F238E27FC236}">
                    <a16:creationId xmlns:a16="http://schemas.microsoft.com/office/drawing/2014/main" id="{5B35974E-3A15-4249-8291-6C8EF59BDAE0}"/>
                  </a:ext>
                </a:extLst>
              </p:cNvPr>
              <p:cNvSpPr/>
              <p:nvPr/>
            </p:nvSpPr>
            <p:spPr>
              <a:xfrm>
                <a:off x="5327181" y="1128255"/>
                <a:ext cx="84611" cy="613567"/>
              </a:xfrm>
              <a:custGeom>
                <a:avLst/>
                <a:gdLst>
                  <a:gd name="connsiteX0" fmla="*/ 84607 w 84611"/>
                  <a:gd name="connsiteY0" fmla="*/ 458 h 613567"/>
                  <a:gd name="connsiteX1" fmla="*/ 19519 w 84611"/>
                  <a:gd name="connsiteY1" fmla="*/ 225883 h 613567"/>
                  <a:gd name="connsiteX2" fmla="*/ 469 w 84611"/>
                  <a:gd name="connsiteY2" fmla="*/ 362408 h 613567"/>
                  <a:gd name="connsiteX3" fmla="*/ 6819 w 84611"/>
                  <a:gd name="connsiteY3" fmla="*/ 613233 h 613567"/>
                  <a:gd name="connsiteX4" fmla="*/ 17932 w 84611"/>
                  <a:gd name="connsiteY4" fmla="*/ 413208 h 613567"/>
                  <a:gd name="connsiteX5" fmla="*/ 16344 w 84611"/>
                  <a:gd name="connsiteY5" fmla="*/ 289383 h 613567"/>
                  <a:gd name="connsiteX6" fmla="*/ 84607 w 84611"/>
                  <a:gd name="connsiteY6" fmla="*/ 458 h 6135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4611" h="613567">
                    <a:moveTo>
                      <a:pt x="84607" y="458"/>
                    </a:moveTo>
                    <a:cubicBezTo>
                      <a:pt x="85136" y="-10125"/>
                      <a:pt x="33542" y="165558"/>
                      <a:pt x="19519" y="225883"/>
                    </a:cubicBezTo>
                    <a:cubicBezTo>
                      <a:pt x="5496" y="286208"/>
                      <a:pt x="2586" y="297850"/>
                      <a:pt x="469" y="362408"/>
                    </a:cubicBezTo>
                    <a:cubicBezTo>
                      <a:pt x="-1648" y="426966"/>
                      <a:pt x="3909" y="604766"/>
                      <a:pt x="6819" y="613233"/>
                    </a:cubicBezTo>
                    <a:cubicBezTo>
                      <a:pt x="9729" y="621700"/>
                      <a:pt x="16344" y="467183"/>
                      <a:pt x="17932" y="413208"/>
                    </a:cubicBezTo>
                    <a:cubicBezTo>
                      <a:pt x="19519" y="359233"/>
                      <a:pt x="5761" y="360027"/>
                      <a:pt x="16344" y="289383"/>
                    </a:cubicBezTo>
                    <a:cubicBezTo>
                      <a:pt x="26927" y="218739"/>
                      <a:pt x="84078" y="11041"/>
                      <a:pt x="84607" y="45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" name="フリーフォーム: 図形 57">
                <a:extLst>
                  <a:ext uri="{FF2B5EF4-FFF2-40B4-BE49-F238E27FC236}">
                    <a16:creationId xmlns:a16="http://schemas.microsoft.com/office/drawing/2014/main" id="{AFC57903-69EC-49A6-8D7A-69CEE599A678}"/>
                  </a:ext>
                </a:extLst>
              </p:cNvPr>
              <p:cNvSpPr/>
              <p:nvPr/>
            </p:nvSpPr>
            <p:spPr>
              <a:xfrm>
                <a:off x="5330521" y="1806489"/>
                <a:ext cx="39371" cy="168470"/>
              </a:xfrm>
              <a:custGeom>
                <a:avLst/>
                <a:gdLst>
                  <a:gd name="connsiteX0" fmla="*/ 304 w 39371"/>
                  <a:gd name="connsiteY0" fmla="*/ 86 h 168470"/>
                  <a:gd name="connsiteX1" fmla="*/ 20942 w 39371"/>
                  <a:gd name="connsiteY1" fmla="*/ 84224 h 168470"/>
                  <a:gd name="connsiteX2" fmla="*/ 28879 w 39371"/>
                  <a:gd name="connsiteY2" fmla="*/ 168361 h 168470"/>
                  <a:gd name="connsiteX3" fmla="*/ 38404 w 39371"/>
                  <a:gd name="connsiteY3" fmla="*/ 100099 h 168470"/>
                  <a:gd name="connsiteX4" fmla="*/ 304 w 39371"/>
                  <a:gd name="connsiteY4" fmla="*/ 86 h 1684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9371" h="168470">
                    <a:moveTo>
                      <a:pt x="304" y="86"/>
                    </a:moveTo>
                    <a:cubicBezTo>
                      <a:pt x="-2606" y="-2560"/>
                      <a:pt x="16180" y="56178"/>
                      <a:pt x="20942" y="84224"/>
                    </a:cubicBezTo>
                    <a:cubicBezTo>
                      <a:pt x="25704" y="112270"/>
                      <a:pt x="25969" y="165715"/>
                      <a:pt x="28879" y="168361"/>
                    </a:cubicBezTo>
                    <a:cubicBezTo>
                      <a:pt x="31789" y="171007"/>
                      <a:pt x="42637" y="124970"/>
                      <a:pt x="38404" y="100099"/>
                    </a:cubicBezTo>
                    <a:cubicBezTo>
                      <a:pt x="34171" y="75228"/>
                      <a:pt x="3214" y="2732"/>
                      <a:pt x="304" y="8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" name="フリーフォーム: 図形 58">
                <a:extLst>
                  <a:ext uri="{FF2B5EF4-FFF2-40B4-BE49-F238E27FC236}">
                    <a16:creationId xmlns:a16="http://schemas.microsoft.com/office/drawing/2014/main" id="{2065A95E-9023-4C40-9B8E-EAEA4DE98C61}"/>
                  </a:ext>
                </a:extLst>
              </p:cNvPr>
              <p:cNvSpPr/>
              <p:nvPr/>
            </p:nvSpPr>
            <p:spPr>
              <a:xfrm>
                <a:off x="5342713" y="2039689"/>
                <a:ext cx="102589" cy="474951"/>
              </a:xfrm>
              <a:custGeom>
                <a:avLst/>
                <a:gdLst>
                  <a:gd name="connsiteX0" fmla="*/ 10337 w 102589"/>
                  <a:gd name="connsiteY0" fmla="*/ 1836 h 474951"/>
                  <a:gd name="connsiteX1" fmla="*/ 812 w 102589"/>
                  <a:gd name="connsiteY1" fmla="*/ 147886 h 474951"/>
                  <a:gd name="connsiteX2" fmla="*/ 7162 w 102589"/>
                  <a:gd name="connsiteY2" fmla="*/ 206624 h 474951"/>
                  <a:gd name="connsiteX3" fmla="*/ 59550 w 102589"/>
                  <a:gd name="connsiteY3" fmla="*/ 368549 h 474951"/>
                  <a:gd name="connsiteX4" fmla="*/ 102412 w 102589"/>
                  <a:gd name="connsiteY4" fmla="*/ 474911 h 474951"/>
                  <a:gd name="connsiteX5" fmla="*/ 72250 w 102589"/>
                  <a:gd name="connsiteY5" fmla="*/ 379661 h 474951"/>
                  <a:gd name="connsiteX6" fmla="*/ 11925 w 102589"/>
                  <a:gd name="connsiteY6" fmla="*/ 260599 h 474951"/>
                  <a:gd name="connsiteX7" fmla="*/ 10337 w 102589"/>
                  <a:gd name="connsiteY7" fmla="*/ 1836 h 4749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2589" h="474951">
                    <a:moveTo>
                      <a:pt x="10337" y="1836"/>
                    </a:moveTo>
                    <a:cubicBezTo>
                      <a:pt x="8485" y="-16950"/>
                      <a:pt x="1341" y="113755"/>
                      <a:pt x="812" y="147886"/>
                    </a:cubicBezTo>
                    <a:cubicBezTo>
                      <a:pt x="283" y="182017"/>
                      <a:pt x="-2628" y="169847"/>
                      <a:pt x="7162" y="206624"/>
                    </a:cubicBezTo>
                    <a:cubicBezTo>
                      <a:pt x="16952" y="243401"/>
                      <a:pt x="43675" y="323835"/>
                      <a:pt x="59550" y="368549"/>
                    </a:cubicBezTo>
                    <a:cubicBezTo>
                      <a:pt x="75425" y="413264"/>
                      <a:pt x="100295" y="473059"/>
                      <a:pt x="102412" y="474911"/>
                    </a:cubicBezTo>
                    <a:cubicBezTo>
                      <a:pt x="104529" y="476763"/>
                      <a:pt x="87331" y="415380"/>
                      <a:pt x="72250" y="379661"/>
                    </a:cubicBezTo>
                    <a:cubicBezTo>
                      <a:pt x="57169" y="343942"/>
                      <a:pt x="21450" y="319337"/>
                      <a:pt x="11925" y="260599"/>
                    </a:cubicBezTo>
                    <a:cubicBezTo>
                      <a:pt x="2400" y="201862"/>
                      <a:pt x="12189" y="20622"/>
                      <a:pt x="10337" y="183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" name="フリーフォーム: 図形 59">
                <a:extLst>
                  <a:ext uri="{FF2B5EF4-FFF2-40B4-BE49-F238E27FC236}">
                    <a16:creationId xmlns:a16="http://schemas.microsoft.com/office/drawing/2014/main" id="{CCF2A4E9-928F-4E2C-A708-C39325A80DBC}"/>
                  </a:ext>
                </a:extLst>
              </p:cNvPr>
              <p:cNvSpPr/>
              <p:nvPr/>
            </p:nvSpPr>
            <p:spPr>
              <a:xfrm>
                <a:off x="5443538" y="2520844"/>
                <a:ext cx="141745" cy="323014"/>
              </a:xfrm>
              <a:custGeom>
                <a:avLst/>
                <a:gdLst>
                  <a:gd name="connsiteX0" fmla="*/ 0 w 141745"/>
                  <a:gd name="connsiteY0" fmla="*/ 106 h 323014"/>
                  <a:gd name="connsiteX1" fmla="*/ 122237 w 141745"/>
                  <a:gd name="connsiteY1" fmla="*/ 249344 h 323014"/>
                  <a:gd name="connsiteX2" fmla="*/ 141287 w 141745"/>
                  <a:gd name="connsiteY2" fmla="*/ 322369 h 323014"/>
                  <a:gd name="connsiteX3" fmla="*/ 120650 w 141745"/>
                  <a:gd name="connsiteY3" fmla="*/ 219181 h 323014"/>
                  <a:gd name="connsiteX4" fmla="*/ 0 w 141745"/>
                  <a:gd name="connsiteY4" fmla="*/ 106 h 323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745" h="323014">
                    <a:moveTo>
                      <a:pt x="0" y="106"/>
                    </a:moveTo>
                    <a:cubicBezTo>
                      <a:pt x="264" y="5133"/>
                      <a:pt x="98689" y="195634"/>
                      <a:pt x="122237" y="249344"/>
                    </a:cubicBezTo>
                    <a:cubicBezTo>
                      <a:pt x="145785" y="303054"/>
                      <a:pt x="141551" y="327396"/>
                      <a:pt x="141287" y="322369"/>
                    </a:cubicBezTo>
                    <a:cubicBezTo>
                      <a:pt x="141023" y="317342"/>
                      <a:pt x="142875" y="269452"/>
                      <a:pt x="120650" y="219181"/>
                    </a:cubicBezTo>
                    <a:cubicBezTo>
                      <a:pt x="98425" y="168910"/>
                      <a:pt x="-264" y="-4921"/>
                      <a:pt x="0" y="10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" name="フリーフォーム: 図形 60">
                <a:extLst>
                  <a:ext uri="{FF2B5EF4-FFF2-40B4-BE49-F238E27FC236}">
                    <a16:creationId xmlns:a16="http://schemas.microsoft.com/office/drawing/2014/main" id="{06977B03-FCB3-4B77-839D-CE8E477C40D8}"/>
                  </a:ext>
                </a:extLst>
              </p:cNvPr>
              <p:cNvSpPr/>
              <p:nvPr/>
            </p:nvSpPr>
            <p:spPr>
              <a:xfrm>
                <a:off x="5597525" y="2859088"/>
                <a:ext cx="276239" cy="337383"/>
              </a:xfrm>
              <a:custGeom>
                <a:avLst/>
                <a:gdLst>
                  <a:gd name="connsiteX0" fmla="*/ 0 w 276239"/>
                  <a:gd name="connsiteY0" fmla="*/ 0 h 337383"/>
                  <a:gd name="connsiteX1" fmla="*/ 161925 w 276239"/>
                  <a:gd name="connsiteY1" fmla="*/ 220662 h 337383"/>
                  <a:gd name="connsiteX2" fmla="*/ 225425 w 276239"/>
                  <a:gd name="connsiteY2" fmla="*/ 301625 h 337383"/>
                  <a:gd name="connsiteX3" fmla="*/ 276225 w 276239"/>
                  <a:gd name="connsiteY3" fmla="*/ 336550 h 337383"/>
                  <a:gd name="connsiteX4" fmla="*/ 220663 w 276239"/>
                  <a:gd name="connsiteY4" fmla="*/ 269875 h 337383"/>
                  <a:gd name="connsiteX5" fmla="*/ 133350 w 276239"/>
                  <a:gd name="connsiteY5" fmla="*/ 157162 h 337383"/>
                  <a:gd name="connsiteX6" fmla="*/ 0 w 276239"/>
                  <a:gd name="connsiteY6" fmla="*/ 0 h 337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76239" h="337383">
                    <a:moveTo>
                      <a:pt x="0" y="0"/>
                    </a:moveTo>
                    <a:lnTo>
                      <a:pt x="161925" y="220662"/>
                    </a:lnTo>
                    <a:cubicBezTo>
                      <a:pt x="199496" y="270933"/>
                      <a:pt x="206375" y="282310"/>
                      <a:pt x="225425" y="301625"/>
                    </a:cubicBezTo>
                    <a:cubicBezTo>
                      <a:pt x="244475" y="320940"/>
                      <a:pt x="277019" y="341842"/>
                      <a:pt x="276225" y="336550"/>
                    </a:cubicBezTo>
                    <a:cubicBezTo>
                      <a:pt x="275431" y="331258"/>
                      <a:pt x="244476" y="299773"/>
                      <a:pt x="220663" y="269875"/>
                    </a:cubicBezTo>
                    <a:cubicBezTo>
                      <a:pt x="196851" y="239977"/>
                      <a:pt x="168804" y="202935"/>
                      <a:pt x="133350" y="157162"/>
                    </a:cubicBez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" name="フリーフォーム: 図形 61">
                <a:extLst>
                  <a:ext uri="{FF2B5EF4-FFF2-40B4-BE49-F238E27FC236}">
                    <a16:creationId xmlns:a16="http://schemas.microsoft.com/office/drawing/2014/main" id="{F593ED5D-5CC4-44DA-B379-FEA7423EAA54}"/>
                  </a:ext>
                </a:extLst>
              </p:cNvPr>
              <p:cNvSpPr/>
              <p:nvPr/>
            </p:nvSpPr>
            <p:spPr>
              <a:xfrm>
                <a:off x="5895919" y="3091433"/>
                <a:ext cx="497923" cy="128052"/>
              </a:xfrm>
              <a:custGeom>
                <a:avLst/>
                <a:gdLst>
                  <a:gd name="connsiteX0" fmla="*/ 56 w 497923"/>
                  <a:gd name="connsiteY0" fmla="*/ 96267 h 128052"/>
                  <a:gd name="connsiteX1" fmla="*/ 208019 w 497923"/>
                  <a:gd name="connsiteY1" fmla="*/ 124842 h 128052"/>
                  <a:gd name="connsiteX2" fmla="*/ 479481 w 497923"/>
                  <a:gd name="connsiteY2" fmla="*/ 8955 h 128052"/>
                  <a:gd name="connsiteX3" fmla="*/ 462019 w 497923"/>
                  <a:gd name="connsiteY3" fmla="*/ 12130 h 128052"/>
                  <a:gd name="connsiteX4" fmla="*/ 368356 w 497923"/>
                  <a:gd name="connsiteY4" fmla="*/ 47055 h 128052"/>
                  <a:gd name="connsiteX5" fmla="*/ 188969 w 497923"/>
                  <a:gd name="connsiteY5" fmla="*/ 102617 h 128052"/>
                  <a:gd name="connsiteX6" fmla="*/ 56 w 497923"/>
                  <a:gd name="connsiteY6" fmla="*/ 96267 h 1280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97923" h="128052">
                    <a:moveTo>
                      <a:pt x="56" y="96267"/>
                    </a:moveTo>
                    <a:cubicBezTo>
                      <a:pt x="3231" y="99971"/>
                      <a:pt x="128115" y="139394"/>
                      <a:pt x="208019" y="124842"/>
                    </a:cubicBezTo>
                    <a:cubicBezTo>
                      <a:pt x="287923" y="110290"/>
                      <a:pt x="437148" y="27740"/>
                      <a:pt x="479481" y="8955"/>
                    </a:cubicBezTo>
                    <a:cubicBezTo>
                      <a:pt x="521814" y="-9830"/>
                      <a:pt x="480540" y="5780"/>
                      <a:pt x="462019" y="12130"/>
                    </a:cubicBezTo>
                    <a:cubicBezTo>
                      <a:pt x="443498" y="18480"/>
                      <a:pt x="413864" y="31974"/>
                      <a:pt x="368356" y="47055"/>
                    </a:cubicBezTo>
                    <a:cubicBezTo>
                      <a:pt x="322848" y="62136"/>
                      <a:pt x="250617" y="94415"/>
                      <a:pt x="188969" y="102617"/>
                    </a:cubicBezTo>
                    <a:cubicBezTo>
                      <a:pt x="127321" y="110819"/>
                      <a:pt x="-3119" y="92563"/>
                      <a:pt x="56" y="9626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フリーフォーム: 図形 62">
                <a:extLst>
                  <a:ext uri="{FF2B5EF4-FFF2-40B4-BE49-F238E27FC236}">
                    <a16:creationId xmlns:a16="http://schemas.microsoft.com/office/drawing/2014/main" id="{6D3BFF47-884A-4806-85DA-0F3E7B0B61EA}"/>
                  </a:ext>
                </a:extLst>
              </p:cNvPr>
              <p:cNvSpPr/>
              <p:nvPr/>
            </p:nvSpPr>
            <p:spPr>
              <a:xfrm>
                <a:off x="6347681" y="2669043"/>
                <a:ext cx="427535" cy="424129"/>
              </a:xfrm>
              <a:custGeom>
                <a:avLst/>
                <a:gdLst>
                  <a:gd name="connsiteX0" fmla="*/ 424594 w 427535"/>
                  <a:gd name="connsiteY0" fmla="*/ 4307 h 424129"/>
                  <a:gd name="connsiteX1" fmla="*/ 259494 w 427535"/>
                  <a:gd name="connsiteY1" fmla="*/ 213857 h 424129"/>
                  <a:gd name="connsiteX2" fmla="*/ 13432 w 427535"/>
                  <a:gd name="connsiteY2" fmla="*/ 412295 h 424129"/>
                  <a:gd name="connsiteX3" fmla="*/ 57882 w 427535"/>
                  <a:gd name="connsiteY3" fmla="*/ 378957 h 424129"/>
                  <a:gd name="connsiteX4" fmla="*/ 272194 w 427535"/>
                  <a:gd name="connsiteY4" fmla="*/ 193220 h 424129"/>
                  <a:gd name="connsiteX5" fmla="*/ 357919 w 427535"/>
                  <a:gd name="connsiteY5" fmla="*/ 80507 h 424129"/>
                  <a:gd name="connsiteX6" fmla="*/ 424594 w 427535"/>
                  <a:gd name="connsiteY6" fmla="*/ 4307 h 42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27535" h="424129">
                    <a:moveTo>
                      <a:pt x="424594" y="4307"/>
                    </a:moveTo>
                    <a:cubicBezTo>
                      <a:pt x="408190" y="26532"/>
                      <a:pt x="328021" y="145859"/>
                      <a:pt x="259494" y="213857"/>
                    </a:cubicBezTo>
                    <a:cubicBezTo>
                      <a:pt x="190967" y="281855"/>
                      <a:pt x="47034" y="384778"/>
                      <a:pt x="13432" y="412295"/>
                    </a:cubicBezTo>
                    <a:cubicBezTo>
                      <a:pt x="-20170" y="439812"/>
                      <a:pt x="14755" y="415469"/>
                      <a:pt x="57882" y="378957"/>
                    </a:cubicBezTo>
                    <a:cubicBezTo>
                      <a:pt x="101009" y="342445"/>
                      <a:pt x="222188" y="242962"/>
                      <a:pt x="272194" y="193220"/>
                    </a:cubicBezTo>
                    <a:cubicBezTo>
                      <a:pt x="322200" y="143478"/>
                      <a:pt x="331196" y="109347"/>
                      <a:pt x="357919" y="80507"/>
                    </a:cubicBezTo>
                    <a:cubicBezTo>
                      <a:pt x="384642" y="51667"/>
                      <a:pt x="440998" y="-17918"/>
                      <a:pt x="424594" y="430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4" name="フリーフォーム: 図形 1023">
                <a:extLst>
                  <a:ext uri="{FF2B5EF4-FFF2-40B4-BE49-F238E27FC236}">
                    <a16:creationId xmlns:a16="http://schemas.microsoft.com/office/drawing/2014/main" id="{B7C1A3B8-3F7D-4482-A511-5D3D36339B70}"/>
                  </a:ext>
                </a:extLst>
              </p:cNvPr>
              <p:cNvSpPr/>
              <p:nvPr/>
            </p:nvSpPr>
            <p:spPr>
              <a:xfrm>
                <a:off x="6769159" y="2275456"/>
                <a:ext cx="118125" cy="406052"/>
              </a:xfrm>
              <a:custGeom>
                <a:avLst/>
                <a:gdLst>
                  <a:gd name="connsiteX0" fmla="*/ 117416 w 118125"/>
                  <a:gd name="connsiteY0" fmla="*/ 1019 h 406052"/>
                  <a:gd name="connsiteX1" fmla="*/ 66616 w 118125"/>
                  <a:gd name="connsiteY1" fmla="*/ 220094 h 406052"/>
                  <a:gd name="connsiteX2" fmla="*/ 1529 w 118125"/>
                  <a:gd name="connsiteY2" fmla="*/ 402657 h 406052"/>
                  <a:gd name="connsiteX3" fmla="*/ 28516 w 118125"/>
                  <a:gd name="connsiteY3" fmla="*/ 313757 h 406052"/>
                  <a:gd name="connsiteX4" fmla="*/ 117416 w 118125"/>
                  <a:gd name="connsiteY4" fmla="*/ 1019 h 4060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8125" h="406052">
                    <a:moveTo>
                      <a:pt x="117416" y="1019"/>
                    </a:moveTo>
                    <a:cubicBezTo>
                      <a:pt x="123766" y="-14591"/>
                      <a:pt x="85930" y="153154"/>
                      <a:pt x="66616" y="220094"/>
                    </a:cubicBezTo>
                    <a:cubicBezTo>
                      <a:pt x="47302" y="287034"/>
                      <a:pt x="7879" y="387047"/>
                      <a:pt x="1529" y="402657"/>
                    </a:cubicBezTo>
                    <a:cubicBezTo>
                      <a:pt x="-4821" y="418267"/>
                      <a:pt x="9466" y="378580"/>
                      <a:pt x="28516" y="313757"/>
                    </a:cubicBezTo>
                    <a:cubicBezTo>
                      <a:pt x="47566" y="248934"/>
                      <a:pt x="111066" y="16629"/>
                      <a:pt x="117416" y="101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5" name="フリーフォーム: 図形 1024">
                <a:extLst>
                  <a:ext uri="{FF2B5EF4-FFF2-40B4-BE49-F238E27FC236}">
                    <a16:creationId xmlns:a16="http://schemas.microsoft.com/office/drawing/2014/main" id="{A0E73B72-028C-4BC5-B82E-E97A26EBAAC7}"/>
                  </a:ext>
                </a:extLst>
              </p:cNvPr>
              <p:cNvSpPr/>
              <p:nvPr/>
            </p:nvSpPr>
            <p:spPr>
              <a:xfrm>
                <a:off x="6838196" y="1741796"/>
                <a:ext cx="409889" cy="687233"/>
              </a:xfrm>
              <a:custGeom>
                <a:avLst/>
                <a:gdLst>
                  <a:gd name="connsiteX0" fmla="*/ 148392 w 409889"/>
                  <a:gd name="connsiteY0" fmla="*/ 56842 h 687233"/>
                  <a:gd name="connsiteX1" fmla="*/ 259517 w 409889"/>
                  <a:gd name="connsiteY1" fmla="*/ 1279 h 687233"/>
                  <a:gd name="connsiteX2" fmla="*/ 378579 w 409889"/>
                  <a:gd name="connsiteY2" fmla="*/ 26679 h 687233"/>
                  <a:gd name="connsiteX3" fmla="*/ 408742 w 409889"/>
                  <a:gd name="connsiteY3" fmla="*/ 123517 h 687233"/>
                  <a:gd name="connsiteX4" fmla="*/ 350004 w 409889"/>
                  <a:gd name="connsiteY4" fmla="*/ 371167 h 687233"/>
                  <a:gd name="connsiteX5" fmla="*/ 261104 w 409889"/>
                  <a:gd name="connsiteY5" fmla="*/ 509279 h 687233"/>
                  <a:gd name="connsiteX6" fmla="*/ 173792 w 409889"/>
                  <a:gd name="connsiteY6" fmla="*/ 587067 h 687233"/>
                  <a:gd name="connsiteX7" fmla="*/ 754 w 409889"/>
                  <a:gd name="connsiteY7" fmla="*/ 685492 h 687233"/>
                  <a:gd name="connsiteX8" fmla="*/ 118229 w 409889"/>
                  <a:gd name="connsiteY8" fmla="*/ 634692 h 687233"/>
                  <a:gd name="connsiteX9" fmla="*/ 292854 w 409889"/>
                  <a:gd name="connsiteY9" fmla="*/ 450542 h 687233"/>
                  <a:gd name="connsiteX10" fmla="*/ 403979 w 409889"/>
                  <a:gd name="connsiteY10" fmla="*/ 94942 h 687233"/>
                  <a:gd name="connsiteX11" fmla="*/ 332542 w 409889"/>
                  <a:gd name="connsiteY11" fmla="*/ 34617 h 687233"/>
                  <a:gd name="connsiteX12" fmla="*/ 269042 w 409889"/>
                  <a:gd name="connsiteY12" fmla="*/ 29854 h 687233"/>
                  <a:gd name="connsiteX13" fmla="*/ 148392 w 409889"/>
                  <a:gd name="connsiteY13" fmla="*/ 56842 h 6872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09889" h="687233">
                    <a:moveTo>
                      <a:pt x="148392" y="56842"/>
                    </a:moveTo>
                    <a:cubicBezTo>
                      <a:pt x="146805" y="52080"/>
                      <a:pt x="221153" y="6306"/>
                      <a:pt x="259517" y="1279"/>
                    </a:cubicBezTo>
                    <a:cubicBezTo>
                      <a:pt x="297881" y="-3748"/>
                      <a:pt x="353708" y="6306"/>
                      <a:pt x="378579" y="26679"/>
                    </a:cubicBezTo>
                    <a:cubicBezTo>
                      <a:pt x="403450" y="47052"/>
                      <a:pt x="413504" y="66102"/>
                      <a:pt x="408742" y="123517"/>
                    </a:cubicBezTo>
                    <a:cubicBezTo>
                      <a:pt x="403980" y="180932"/>
                      <a:pt x="374610" y="306873"/>
                      <a:pt x="350004" y="371167"/>
                    </a:cubicBezTo>
                    <a:cubicBezTo>
                      <a:pt x="325398" y="435461"/>
                      <a:pt x="290473" y="473296"/>
                      <a:pt x="261104" y="509279"/>
                    </a:cubicBezTo>
                    <a:cubicBezTo>
                      <a:pt x="231735" y="545262"/>
                      <a:pt x="217184" y="557698"/>
                      <a:pt x="173792" y="587067"/>
                    </a:cubicBezTo>
                    <a:cubicBezTo>
                      <a:pt x="130400" y="616436"/>
                      <a:pt x="10014" y="677555"/>
                      <a:pt x="754" y="685492"/>
                    </a:cubicBezTo>
                    <a:cubicBezTo>
                      <a:pt x="-8506" y="693429"/>
                      <a:pt x="69546" y="673850"/>
                      <a:pt x="118229" y="634692"/>
                    </a:cubicBezTo>
                    <a:cubicBezTo>
                      <a:pt x="166912" y="595534"/>
                      <a:pt x="245229" y="540500"/>
                      <a:pt x="292854" y="450542"/>
                    </a:cubicBezTo>
                    <a:cubicBezTo>
                      <a:pt x="340479" y="360584"/>
                      <a:pt x="397364" y="164263"/>
                      <a:pt x="403979" y="94942"/>
                    </a:cubicBezTo>
                    <a:cubicBezTo>
                      <a:pt x="410594" y="25621"/>
                      <a:pt x="355032" y="45465"/>
                      <a:pt x="332542" y="34617"/>
                    </a:cubicBezTo>
                    <a:cubicBezTo>
                      <a:pt x="310052" y="23769"/>
                      <a:pt x="301850" y="23769"/>
                      <a:pt x="269042" y="29854"/>
                    </a:cubicBezTo>
                    <a:cubicBezTo>
                      <a:pt x="236234" y="35939"/>
                      <a:pt x="149979" y="61604"/>
                      <a:pt x="148392" y="5684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7" name="フリーフォーム: 図形 1026">
                <a:extLst>
                  <a:ext uri="{FF2B5EF4-FFF2-40B4-BE49-F238E27FC236}">
                    <a16:creationId xmlns:a16="http://schemas.microsoft.com/office/drawing/2014/main" id="{B4987A1E-57D4-404E-9271-34BFC2A1622C}"/>
                  </a:ext>
                </a:extLst>
              </p:cNvPr>
              <p:cNvSpPr/>
              <p:nvPr/>
            </p:nvSpPr>
            <p:spPr>
              <a:xfrm>
                <a:off x="6483326" y="1385544"/>
                <a:ext cx="466749" cy="552474"/>
              </a:xfrm>
              <a:custGeom>
                <a:avLst/>
                <a:gdLst>
                  <a:gd name="connsiteX0" fmla="*/ 24 w 466749"/>
                  <a:gd name="connsiteY0" fmla="*/ 344 h 552474"/>
                  <a:gd name="connsiteX1" fmla="*/ 212749 w 466749"/>
                  <a:gd name="connsiteY1" fmla="*/ 279744 h 552474"/>
                  <a:gd name="connsiteX2" fmla="*/ 231799 w 466749"/>
                  <a:gd name="connsiteY2" fmla="*/ 460719 h 552474"/>
                  <a:gd name="connsiteX3" fmla="*/ 320699 w 466749"/>
                  <a:gd name="connsiteY3" fmla="*/ 548031 h 552474"/>
                  <a:gd name="connsiteX4" fmla="*/ 466749 w 466749"/>
                  <a:gd name="connsiteY4" fmla="*/ 374994 h 552474"/>
                  <a:gd name="connsiteX5" fmla="*/ 319112 w 466749"/>
                  <a:gd name="connsiteY5" fmla="*/ 536919 h 552474"/>
                  <a:gd name="connsiteX6" fmla="*/ 266724 w 466749"/>
                  <a:gd name="connsiteY6" fmla="*/ 530569 h 552474"/>
                  <a:gd name="connsiteX7" fmla="*/ 204812 w 466749"/>
                  <a:gd name="connsiteY7" fmla="*/ 400394 h 552474"/>
                  <a:gd name="connsiteX8" fmla="*/ 198462 w 466749"/>
                  <a:gd name="connsiteY8" fmla="*/ 340069 h 552474"/>
                  <a:gd name="connsiteX9" fmla="*/ 24 w 466749"/>
                  <a:gd name="connsiteY9" fmla="*/ 344 h 5524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66749" h="552474">
                    <a:moveTo>
                      <a:pt x="24" y="344"/>
                    </a:moveTo>
                    <a:cubicBezTo>
                      <a:pt x="2405" y="-9710"/>
                      <a:pt x="174120" y="203015"/>
                      <a:pt x="212749" y="279744"/>
                    </a:cubicBezTo>
                    <a:cubicBezTo>
                      <a:pt x="251378" y="356473"/>
                      <a:pt x="213807" y="416005"/>
                      <a:pt x="231799" y="460719"/>
                    </a:cubicBezTo>
                    <a:cubicBezTo>
                      <a:pt x="249791" y="505433"/>
                      <a:pt x="281541" y="562318"/>
                      <a:pt x="320699" y="548031"/>
                    </a:cubicBezTo>
                    <a:cubicBezTo>
                      <a:pt x="359857" y="533744"/>
                      <a:pt x="467013" y="376846"/>
                      <a:pt x="466749" y="374994"/>
                    </a:cubicBezTo>
                    <a:cubicBezTo>
                      <a:pt x="466485" y="373142"/>
                      <a:pt x="352449" y="510990"/>
                      <a:pt x="319112" y="536919"/>
                    </a:cubicBezTo>
                    <a:cubicBezTo>
                      <a:pt x="285775" y="562848"/>
                      <a:pt x="285774" y="553323"/>
                      <a:pt x="266724" y="530569"/>
                    </a:cubicBezTo>
                    <a:cubicBezTo>
                      <a:pt x="247674" y="507815"/>
                      <a:pt x="216189" y="432144"/>
                      <a:pt x="204812" y="400394"/>
                    </a:cubicBezTo>
                    <a:cubicBezTo>
                      <a:pt x="193435" y="368644"/>
                      <a:pt x="229683" y="403834"/>
                      <a:pt x="198462" y="340069"/>
                    </a:cubicBezTo>
                    <a:cubicBezTo>
                      <a:pt x="167241" y="276304"/>
                      <a:pt x="-2357" y="10398"/>
                      <a:pt x="24" y="34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8" name="フリーフォーム: 図形 1027">
                <a:extLst>
                  <a:ext uri="{FF2B5EF4-FFF2-40B4-BE49-F238E27FC236}">
                    <a16:creationId xmlns:a16="http://schemas.microsoft.com/office/drawing/2014/main" id="{A6C7F83E-FD39-4FE7-B9CC-1A657C8BE1C8}"/>
                  </a:ext>
                </a:extLst>
              </p:cNvPr>
              <p:cNvSpPr/>
              <p:nvPr/>
            </p:nvSpPr>
            <p:spPr>
              <a:xfrm>
                <a:off x="6045002" y="1058528"/>
                <a:ext cx="433006" cy="377306"/>
              </a:xfrm>
              <a:custGeom>
                <a:avLst/>
                <a:gdLst>
                  <a:gd name="connsiteX0" fmla="*/ 198 w 433006"/>
                  <a:gd name="connsiteY0" fmla="*/ 1922 h 377306"/>
                  <a:gd name="connsiteX1" fmla="*/ 285948 w 433006"/>
                  <a:gd name="connsiteY1" fmla="*/ 154322 h 377306"/>
                  <a:gd name="connsiteX2" fmla="*/ 431998 w 433006"/>
                  <a:gd name="connsiteY2" fmla="*/ 374455 h 377306"/>
                  <a:gd name="connsiteX3" fmla="*/ 332515 w 433006"/>
                  <a:gd name="connsiteY3" fmla="*/ 260155 h 377306"/>
                  <a:gd name="connsiteX4" fmla="*/ 198 w 433006"/>
                  <a:gd name="connsiteY4" fmla="*/ 1922 h 3773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3006" h="377306">
                    <a:moveTo>
                      <a:pt x="198" y="1922"/>
                    </a:moveTo>
                    <a:cubicBezTo>
                      <a:pt x="-7563" y="-15717"/>
                      <a:pt x="213981" y="92233"/>
                      <a:pt x="285948" y="154322"/>
                    </a:cubicBezTo>
                    <a:cubicBezTo>
                      <a:pt x="357915" y="216411"/>
                      <a:pt x="424237" y="356816"/>
                      <a:pt x="431998" y="374455"/>
                    </a:cubicBezTo>
                    <a:cubicBezTo>
                      <a:pt x="439759" y="392094"/>
                      <a:pt x="402365" y="324713"/>
                      <a:pt x="332515" y="260155"/>
                    </a:cubicBezTo>
                    <a:cubicBezTo>
                      <a:pt x="262665" y="195597"/>
                      <a:pt x="7959" y="19561"/>
                      <a:pt x="198" y="192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9" name="フリーフォーム: 図形 1028">
                <a:extLst>
                  <a:ext uri="{FF2B5EF4-FFF2-40B4-BE49-F238E27FC236}">
                    <a16:creationId xmlns:a16="http://schemas.microsoft.com/office/drawing/2014/main" id="{100DB7CA-0FA2-434A-9C93-CF36352E5F30}"/>
                  </a:ext>
                </a:extLst>
              </p:cNvPr>
              <p:cNvSpPr/>
              <p:nvPr/>
            </p:nvSpPr>
            <p:spPr>
              <a:xfrm>
                <a:off x="5409942" y="1064409"/>
                <a:ext cx="627009" cy="104737"/>
              </a:xfrm>
              <a:custGeom>
                <a:avLst/>
                <a:gdLst>
                  <a:gd name="connsiteX0" fmla="*/ 624675 w 627009"/>
                  <a:gd name="connsiteY0" fmla="*/ 274 h 104737"/>
                  <a:gd name="connsiteX1" fmla="*/ 383375 w 627009"/>
                  <a:gd name="connsiteY1" fmla="*/ 72241 h 104737"/>
                  <a:gd name="connsiteX2" fmla="*/ 2375 w 627009"/>
                  <a:gd name="connsiteY2" fmla="*/ 82824 h 104737"/>
                  <a:gd name="connsiteX3" fmla="*/ 241558 w 627009"/>
                  <a:gd name="connsiteY3" fmla="*/ 101874 h 104737"/>
                  <a:gd name="connsiteX4" fmla="*/ 624675 w 627009"/>
                  <a:gd name="connsiteY4" fmla="*/ 274 h 104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27009" h="104737">
                    <a:moveTo>
                      <a:pt x="624675" y="274"/>
                    </a:moveTo>
                    <a:cubicBezTo>
                      <a:pt x="648311" y="-4665"/>
                      <a:pt x="487092" y="58483"/>
                      <a:pt x="383375" y="72241"/>
                    </a:cubicBezTo>
                    <a:cubicBezTo>
                      <a:pt x="279658" y="85999"/>
                      <a:pt x="26011" y="77885"/>
                      <a:pt x="2375" y="82824"/>
                    </a:cubicBezTo>
                    <a:cubicBezTo>
                      <a:pt x="-21261" y="87763"/>
                      <a:pt x="136783" y="113163"/>
                      <a:pt x="241558" y="101874"/>
                    </a:cubicBezTo>
                    <a:cubicBezTo>
                      <a:pt x="346333" y="90585"/>
                      <a:pt x="601039" y="5213"/>
                      <a:pt x="624675" y="27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" name="フリーフォーム: 図形 1">
                <a:extLst>
                  <a:ext uri="{FF2B5EF4-FFF2-40B4-BE49-F238E27FC236}">
                    <a16:creationId xmlns:a16="http://schemas.microsoft.com/office/drawing/2014/main" id="{BEB0841B-B3EB-49B7-9F44-D9B07F94C0AA}"/>
                  </a:ext>
                </a:extLst>
              </p:cNvPr>
              <p:cNvSpPr/>
              <p:nvPr/>
            </p:nvSpPr>
            <p:spPr>
              <a:xfrm>
                <a:off x="5179936" y="930691"/>
                <a:ext cx="814492" cy="190702"/>
              </a:xfrm>
              <a:custGeom>
                <a:avLst/>
                <a:gdLst>
                  <a:gd name="connsiteX0" fmla="*/ 814464 w 814492"/>
                  <a:gd name="connsiteY0" fmla="*/ 121292 h 190702"/>
                  <a:gd name="connsiteX1" fmla="*/ 530831 w 814492"/>
                  <a:gd name="connsiteY1" fmla="*/ 642 h 190702"/>
                  <a:gd name="connsiteX2" fmla="*/ 14364 w 814492"/>
                  <a:gd name="connsiteY2" fmla="*/ 184792 h 190702"/>
                  <a:gd name="connsiteX3" fmla="*/ 132897 w 814492"/>
                  <a:gd name="connsiteY3" fmla="*/ 148809 h 190702"/>
                  <a:gd name="connsiteX4" fmla="*/ 545647 w 814492"/>
                  <a:gd name="connsiteY4" fmla="*/ 47209 h 190702"/>
                  <a:gd name="connsiteX5" fmla="*/ 814464 w 814492"/>
                  <a:gd name="connsiteY5" fmla="*/ 121292 h 1907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14492" h="190702">
                    <a:moveTo>
                      <a:pt x="814464" y="121292"/>
                    </a:moveTo>
                    <a:cubicBezTo>
                      <a:pt x="811995" y="113531"/>
                      <a:pt x="664181" y="-9941"/>
                      <a:pt x="530831" y="642"/>
                    </a:cubicBezTo>
                    <a:cubicBezTo>
                      <a:pt x="397481" y="11225"/>
                      <a:pt x="80686" y="160098"/>
                      <a:pt x="14364" y="184792"/>
                    </a:cubicBezTo>
                    <a:cubicBezTo>
                      <a:pt x="-51958" y="209487"/>
                      <a:pt x="132897" y="148809"/>
                      <a:pt x="132897" y="148809"/>
                    </a:cubicBezTo>
                    <a:cubicBezTo>
                      <a:pt x="221444" y="125879"/>
                      <a:pt x="431700" y="56029"/>
                      <a:pt x="545647" y="47209"/>
                    </a:cubicBezTo>
                    <a:cubicBezTo>
                      <a:pt x="659594" y="38389"/>
                      <a:pt x="816933" y="129053"/>
                      <a:pt x="814464" y="12129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" name="フリーフォーム: 図形 2">
                <a:extLst>
                  <a:ext uri="{FF2B5EF4-FFF2-40B4-BE49-F238E27FC236}">
                    <a16:creationId xmlns:a16="http://schemas.microsoft.com/office/drawing/2014/main" id="{479BF743-EE91-4B85-8412-60717815F2EA}"/>
                  </a:ext>
                </a:extLst>
              </p:cNvPr>
              <p:cNvSpPr/>
              <p:nvPr/>
            </p:nvSpPr>
            <p:spPr>
              <a:xfrm>
                <a:off x="5140568" y="1100012"/>
                <a:ext cx="307824" cy="684387"/>
              </a:xfrm>
              <a:custGeom>
                <a:avLst/>
                <a:gdLst>
                  <a:gd name="connsiteX0" fmla="*/ 307732 w 307824"/>
                  <a:gd name="connsiteY0" fmla="*/ 655 h 684387"/>
                  <a:gd name="connsiteX1" fmla="*/ 45265 w 307824"/>
                  <a:gd name="connsiteY1" fmla="*/ 263121 h 684387"/>
                  <a:gd name="connsiteX2" fmla="*/ 43149 w 307824"/>
                  <a:gd name="connsiteY2" fmla="*/ 654705 h 684387"/>
                  <a:gd name="connsiteX3" fmla="*/ 43149 w 307824"/>
                  <a:gd name="connsiteY3" fmla="*/ 606021 h 684387"/>
                  <a:gd name="connsiteX4" fmla="*/ 13515 w 307824"/>
                  <a:gd name="connsiteY4" fmla="*/ 201738 h 684387"/>
                  <a:gd name="connsiteX5" fmla="*/ 307732 w 307824"/>
                  <a:gd name="connsiteY5" fmla="*/ 655 h 684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7824" h="684387">
                    <a:moveTo>
                      <a:pt x="307732" y="655"/>
                    </a:moveTo>
                    <a:cubicBezTo>
                      <a:pt x="313024" y="10885"/>
                      <a:pt x="89362" y="154113"/>
                      <a:pt x="45265" y="263121"/>
                    </a:cubicBezTo>
                    <a:cubicBezTo>
                      <a:pt x="1168" y="372129"/>
                      <a:pt x="43502" y="597555"/>
                      <a:pt x="43149" y="654705"/>
                    </a:cubicBezTo>
                    <a:cubicBezTo>
                      <a:pt x="42796" y="711855"/>
                      <a:pt x="48088" y="681515"/>
                      <a:pt x="43149" y="606021"/>
                    </a:cubicBezTo>
                    <a:cubicBezTo>
                      <a:pt x="38210" y="530527"/>
                      <a:pt x="-27760" y="301574"/>
                      <a:pt x="13515" y="201738"/>
                    </a:cubicBezTo>
                    <a:cubicBezTo>
                      <a:pt x="54790" y="101902"/>
                      <a:pt x="302440" y="-9575"/>
                      <a:pt x="307732" y="65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" name="フリーフォーム: 図形 4">
                <a:extLst>
                  <a:ext uri="{FF2B5EF4-FFF2-40B4-BE49-F238E27FC236}">
                    <a16:creationId xmlns:a16="http://schemas.microsoft.com/office/drawing/2014/main" id="{9B65F1D8-4ACF-4BCF-8833-F09FAC8ADCDD}"/>
                  </a:ext>
                </a:extLst>
              </p:cNvPr>
              <p:cNvSpPr/>
              <p:nvPr/>
            </p:nvSpPr>
            <p:spPr>
              <a:xfrm>
                <a:off x="5721510" y="637890"/>
                <a:ext cx="217921" cy="327408"/>
              </a:xfrm>
              <a:custGeom>
                <a:avLst/>
                <a:gdLst>
                  <a:gd name="connsiteX0" fmla="*/ 217857 w 217921"/>
                  <a:gd name="connsiteY0" fmla="*/ 327310 h 327408"/>
                  <a:gd name="connsiteX1" fmla="*/ 25240 w 217921"/>
                  <a:gd name="connsiteY1" fmla="*/ 185493 h 327408"/>
                  <a:gd name="connsiteX2" fmla="*/ 4073 w 217921"/>
                  <a:gd name="connsiteY2" fmla="*/ 5577 h 327408"/>
                  <a:gd name="connsiteX3" fmla="*/ 4073 w 217921"/>
                  <a:gd name="connsiteY3" fmla="*/ 56377 h 327408"/>
                  <a:gd name="connsiteX4" fmla="*/ 46407 w 217921"/>
                  <a:gd name="connsiteY4" fmla="*/ 164327 h 327408"/>
                  <a:gd name="connsiteX5" fmla="*/ 217857 w 217921"/>
                  <a:gd name="connsiteY5" fmla="*/ 327310 h 3274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17921" h="327408">
                    <a:moveTo>
                      <a:pt x="217857" y="327310"/>
                    </a:moveTo>
                    <a:cubicBezTo>
                      <a:pt x="214329" y="330838"/>
                      <a:pt x="60871" y="239115"/>
                      <a:pt x="25240" y="185493"/>
                    </a:cubicBezTo>
                    <a:cubicBezTo>
                      <a:pt x="-10391" y="131871"/>
                      <a:pt x="7601" y="27096"/>
                      <a:pt x="4073" y="5577"/>
                    </a:cubicBezTo>
                    <a:cubicBezTo>
                      <a:pt x="545" y="-15942"/>
                      <a:pt x="-2983" y="29919"/>
                      <a:pt x="4073" y="56377"/>
                    </a:cubicBezTo>
                    <a:cubicBezTo>
                      <a:pt x="11129" y="82835"/>
                      <a:pt x="13246" y="122699"/>
                      <a:pt x="46407" y="164327"/>
                    </a:cubicBezTo>
                    <a:cubicBezTo>
                      <a:pt x="79568" y="205955"/>
                      <a:pt x="221385" y="323782"/>
                      <a:pt x="217857" y="32731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" name="フリーフォーム: 図形 54">
                <a:extLst>
                  <a:ext uri="{FF2B5EF4-FFF2-40B4-BE49-F238E27FC236}">
                    <a16:creationId xmlns:a16="http://schemas.microsoft.com/office/drawing/2014/main" id="{37610981-6B34-49C5-8667-41368428A94E}"/>
                  </a:ext>
                </a:extLst>
              </p:cNvPr>
              <p:cNvSpPr/>
              <p:nvPr/>
            </p:nvSpPr>
            <p:spPr>
              <a:xfrm>
                <a:off x="5777919" y="612914"/>
                <a:ext cx="405012" cy="94173"/>
              </a:xfrm>
              <a:custGeom>
                <a:avLst/>
                <a:gdLst>
                  <a:gd name="connsiteX0" fmla="*/ 402748 w 405012"/>
                  <a:gd name="connsiteY0" fmla="*/ 94053 h 94173"/>
                  <a:gd name="connsiteX1" fmla="*/ 176264 w 405012"/>
                  <a:gd name="connsiteY1" fmla="*/ 24203 h 94173"/>
                  <a:gd name="connsiteX2" fmla="*/ 581 w 405012"/>
                  <a:gd name="connsiteY2" fmla="*/ 19969 h 94173"/>
                  <a:gd name="connsiteX3" fmla="*/ 125464 w 405012"/>
                  <a:gd name="connsiteY3" fmla="*/ 9386 h 94173"/>
                  <a:gd name="connsiteX4" fmla="*/ 284214 w 405012"/>
                  <a:gd name="connsiteY4" fmla="*/ 5153 h 94173"/>
                  <a:gd name="connsiteX5" fmla="*/ 402748 w 405012"/>
                  <a:gd name="connsiteY5" fmla="*/ 94053 h 941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05012" h="94173">
                    <a:moveTo>
                      <a:pt x="402748" y="94053"/>
                    </a:moveTo>
                    <a:cubicBezTo>
                      <a:pt x="384756" y="97228"/>
                      <a:pt x="243292" y="36550"/>
                      <a:pt x="176264" y="24203"/>
                    </a:cubicBezTo>
                    <a:cubicBezTo>
                      <a:pt x="109236" y="11856"/>
                      <a:pt x="9048" y="22438"/>
                      <a:pt x="581" y="19969"/>
                    </a:cubicBezTo>
                    <a:cubicBezTo>
                      <a:pt x="-7886" y="17500"/>
                      <a:pt x="78192" y="11855"/>
                      <a:pt x="125464" y="9386"/>
                    </a:cubicBezTo>
                    <a:cubicBezTo>
                      <a:pt x="172736" y="6917"/>
                      <a:pt x="241528" y="-7547"/>
                      <a:pt x="284214" y="5153"/>
                    </a:cubicBezTo>
                    <a:cubicBezTo>
                      <a:pt x="326900" y="17853"/>
                      <a:pt x="420740" y="90878"/>
                      <a:pt x="402748" y="9405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0" name="フリーフォーム: 図形 1029">
                <a:extLst>
                  <a:ext uri="{FF2B5EF4-FFF2-40B4-BE49-F238E27FC236}">
                    <a16:creationId xmlns:a16="http://schemas.microsoft.com/office/drawing/2014/main" id="{4304AC33-380C-4878-979A-C2E8A462AD31}"/>
                  </a:ext>
                </a:extLst>
              </p:cNvPr>
              <p:cNvSpPr/>
              <p:nvPr/>
            </p:nvSpPr>
            <p:spPr>
              <a:xfrm>
                <a:off x="5506910" y="524547"/>
                <a:ext cx="777250" cy="308349"/>
              </a:xfrm>
              <a:custGeom>
                <a:avLst/>
                <a:gdLst>
                  <a:gd name="connsiteX0" fmla="*/ 776415 w 777250"/>
                  <a:gd name="connsiteY0" fmla="*/ 69178 h 308349"/>
                  <a:gd name="connsiteX1" fmla="*/ 509715 w 777250"/>
                  <a:gd name="connsiteY1" fmla="*/ 26316 h 308349"/>
                  <a:gd name="connsiteX2" fmla="*/ 128715 w 777250"/>
                  <a:gd name="connsiteY2" fmla="*/ 146966 h 308349"/>
                  <a:gd name="connsiteX3" fmla="*/ 6478 w 777250"/>
                  <a:gd name="connsiteY3" fmla="*/ 302541 h 308349"/>
                  <a:gd name="connsiteX4" fmla="*/ 23940 w 777250"/>
                  <a:gd name="connsiteY4" fmla="*/ 261266 h 308349"/>
                  <a:gd name="connsiteX5" fmla="*/ 84265 w 777250"/>
                  <a:gd name="connsiteY5" fmla="*/ 129503 h 308349"/>
                  <a:gd name="connsiteX6" fmla="*/ 273178 w 777250"/>
                  <a:gd name="connsiteY6" fmla="*/ 37428 h 308349"/>
                  <a:gd name="connsiteX7" fmla="*/ 582740 w 777250"/>
                  <a:gd name="connsiteY7" fmla="*/ 916 h 308349"/>
                  <a:gd name="connsiteX8" fmla="*/ 776415 w 777250"/>
                  <a:gd name="connsiteY8" fmla="*/ 69178 h 3083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77250" h="308349">
                    <a:moveTo>
                      <a:pt x="776415" y="69178"/>
                    </a:moveTo>
                    <a:cubicBezTo>
                      <a:pt x="764244" y="73411"/>
                      <a:pt x="617665" y="13351"/>
                      <a:pt x="509715" y="26316"/>
                    </a:cubicBezTo>
                    <a:cubicBezTo>
                      <a:pt x="401765" y="39281"/>
                      <a:pt x="212588" y="100929"/>
                      <a:pt x="128715" y="146966"/>
                    </a:cubicBezTo>
                    <a:cubicBezTo>
                      <a:pt x="44842" y="193003"/>
                      <a:pt x="23940" y="283491"/>
                      <a:pt x="6478" y="302541"/>
                    </a:cubicBezTo>
                    <a:cubicBezTo>
                      <a:pt x="-10984" y="321591"/>
                      <a:pt x="10976" y="290106"/>
                      <a:pt x="23940" y="261266"/>
                    </a:cubicBezTo>
                    <a:cubicBezTo>
                      <a:pt x="36904" y="232426"/>
                      <a:pt x="42725" y="166809"/>
                      <a:pt x="84265" y="129503"/>
                    </a:cubicBezTo>
                    <a:cubicBezTo>
                      <a:pt x="125805" y="92197"/>
                      <a:pt x="190099" y="58859"/>
                      <a:pt x="273178" y="37428"/>
                    </a:cubicBezTo>
                    <a:cubicBezTo>
                      <a:pt x="356257" y="15997"/>
                      <a:pt x="500455" y="-4640"/>
                      <a:pt x="582740" y="916"/>
                    </a:cubicBezTo>
                    <a:cubicBezTo>
                      <a:pt x="665025" y="6472"/>
                      <a:pt x="788586" y="64945"/>
                      <a:pt x="776415" y="6917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1" name="フリーフォーム: 図形 1030">
                <a:extLst>
                  <a:ext uri="{FF2B5EF4-FFF2-40B4-BE49-F238E27FC236}">
                    <a16:creationId xmlns:a16="http://schemas.microsoft.com/office/drawing/2014/main" id="{E80C5392-C411-4826-BE3B-AEE9C78E4C5D}"/>
                  </a:ext>
                </a:extLst>
              </p:cNvPr>
              <p:cNvSpPr/>
              <p:nvPr/>
            </p:nvSpPr>
            <p:spPr>
              <a:xfrm>
                <a:off x="5464851" y="434417"/>
                <a:ext cx="876135" cy="331348"/>
              </a:xfrm>
              <a:custGeom>
                <a:avLst/>
                <a:gdLst>
                  <a:gd name="connsiteX0" fmla="*/ 875624 w 876135"/>
                  <a:gd name="connsiteY0" fmla="*/ 38658 h 331348"/>
                  <a:gd name="connsiteX1" fmla="*/ 462874 w 876135"/>
                  <a:gd name="connsiteY1" fmla="*/ 558 h 331348"/>
                  <a:gd name="connsiteX2" fmla="*/ 178712 w 876135"/>
                  <a:gd name="connsiteY2" fmla="*/ 71996 h 331348"/>
                  <a:gd name="connsiteX3" fmla="*/ 12024 w 876135"/>
                  <a:gd name="connsiteY3" fmla="*/ 321233 h 331348"/>
                  <a:gd name="connsiteX4" fmla="*/ 42187 w 876135"/>
                  <a:gd name="connsiteY4" fmla="*/ 260908 h 331348"/>
                  <a:gd name="connsiteX5" fmla="*/ 273962 w 876135"/>
                  <a:gd name="connsiteY5" fmla="*/ 59296 h 331348"/>
                  <a:gd name="connsiteX6" fmla="*/ 542249 w 876135"/>
                  <a:gd name="connsiteY6" fmla="*/ 37071 h 331348"/>
                  <a:gd name="connsiteX7" fmla="*/ 875624 w 876135"/>
                  <a:gd name="connsiteY7" fmla="*/ 38658 h 331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76135" h="331348">
                    <a:moveTo>
                      <a:pt x="875624" y="38658"/>
                    </a:moveTo>
                    <a:cubicBezTo>
                      <a:pt x="862395" y="32573"/>
                      <a:pt x="579026" y="-4998"/>
                      <a:pt x="462874" y="558"/>
                    </a:cubicBezTo>
                    <a:cubicBezTo>
                      <a:pt x="346722" y="6114"/>
                      <a:pt x="253854" y="18550"/>
                      <a:pt x="178712" y="71996"/>
                    </a:cubicBezTo>
                    <a:cubicBezTo>
                      <a:pt x="103570" y="125442"/>
                      <a:pt x="34778" y="289748"/>
                      <a:pt x="12024" y="321233"/>
                    </a:cubicBezTo>
                    <a:cubicBezTo>
                      <a:pt x="-10730" y="352718"/>
                      <a:pt x="-1469" y="304564"/>
                      <a:pt x="42187" y="260908"/>
                    </a:cubicBezTo>
                    <a:cubicBezTo>
                      <a:pt x="85843" y="217252"/>
                      <a:pt x="190618" y="96602"/>
                      <a:pt x="273962" y="59296"/>
                    </a:cubicBezTo>
                    <a:cubicBezTo>
                      <a:pt x="357306" y="21990"/>
                      <a:pt x="442766" y="40775"/>
                      <a:pt x="542249" y="37071"/>
                    </a:cubicBezTo>
                    <a:cubicBezTo>
                      <a:pt x="641732" y="33367"/>
                      <a:pt x="888853" y="44743"/>
                      <a:pt x="875624" y="3865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2" name="フリーフォーム: 図形 1031">
                <a:extLst>
                  <a:ext uri="{FF2B5EF4-FFF2-40B4-BE49-F238E27FC236}">
                    <a16:creationId xmlns:a16="http://schemas.microsoft.com/office/drawing/2014/main" id="{A45EAD53-974B-43AB-95B6-2F4A569E3673}"/>
                  </a:ext>
                </a:extLst>
              </p:cNvPr>
              <p:cNvSpPr/>
              <p:nvPr/>
            </p:nvSpPr>
            <p:spPr>
              <a:xfrm>
                <a:off x="5909198" y="307782"/>
                <a:ext cx="461531" cy="116351"/>
              </a:xfrm>
              <a:custGeom>
                <a:avLst/>
                <a:gdLst>
                  <a:gd name="connsiteX0" fmla="*/ 461440 w 461531"/>
                  <a:gd name="connsiteY0" fmla="*/ 116081 h 116351"/>
                  <a:gd name="connsiteX1" fmla="*/ 337615 w 461531"/>
                  <a:gd name="connsiteY1" fmla="*/ 193 h 116351"/>
                  <a:gd name="connsiteX2" fmla="*/ 2652 w 461531"/>
                  <a:gd name="connsiteY2" fmla="*/ 87506 h 116351"/>
                  <a:gd name="connsiteX3" fmla="*/ 189977 w 461531"/>
                  <a:gd name="connsiteY3" fmla="*/ 44643 h 116351"/>
                  <a:gd name="connsiteX4" fmla="*/ 355077 w 461531"/>
                  <a:gd name="connsiteY4" fmla="*/ 33531 h 116351"/>
                  <a:gd name="connsiteX5" fmla="*/ 461440 w 461531"/>
                  <a:gd name="connsiteY5" fmla="*/ 116081 h 116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61531" h="116351">
                    <a:moveTo>
                      <a:pt x="461440" y="116081"/>
                    </a:moveTo>
                    <a:cubicBezTo>
                      <a:pt x="458530" y="110525"/>
                      <a:pt x="414080" y="4956"/>
                      <a:pt x="337615" y="193"/>
                    </a:cubicBezTo>
                    <a:cubicBezTo>
                      <a:pt x="261150" y="-4570"/>
                      <a:pt x="27258" y="80098"/>
                      <a:pt x="2652" y="87506"/>
                    </a:cubicBezTo>
                    <a:cubicBezTo>
                      <a:pt x="-21954" y="94914"/>
                      <a:pt x="131240" y="53639"/>
                      <a:pt x="189977" y="44643"/>
                    </a:cubicBezTo>
                    <a:cubicBezTo>
                      <a:pt x="248714" y="35647"/>
                      <a:pt x="312744" y="27181"/>
                      <a:pt x="355077" y="33531"/>
                    </a:cubicBezTo>
                    <a:cubicBezTo>
                      <a:pt x="397410" y="39881"/>
                      <a:pt x="464350" y="121637"/>
                      <a:pt x="461440" y="11608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3" name="フリーフォーム: 図形 1032">
                <a:extLst>
                  <a:ext uri="{FF2B5EF4-FFF2-40B4-BE49-F238E27FC236}">
                    <a16:creationId xmlns:a16="http://schemas.microsoft.com/office/drawing/2014/main" id="{89BE1668-90E2-42EC-B924-11F7CEB5A15A}"/>
                  </a:ext>
                </a:extLst>
              </p:cNvPr>
              <p:cNvSpPr/>
              <p:nvPr/>
            </p:nvSpPr>
            <p:spPr>
              <a:xfrm>
                <a:off x="6251544" y="880956"/>
                <a:ext cx="283010" cy="800747"/>
              </a:xfrm>
              <a:custGeom>
                <a:avLst/>
                <a:gdLst>
                  <a:gd name="connsiteX0" fmla="*/ 7969 w 283010"/>
                  <a:gd name="connsiteY0" fmla="*/ 15982 h 800747"/>
                  <a:gd name="connsiteX1" fmla="*/ 266731 w 283010"/>
                  <a:gd name="connsiteY1" fmla="*/ 752582 h 800747"/>
                  <a:gd name="connsiteX2" fmla="*/ 257206 w 283010"/>
                  <a:gd name="connsiteY2" fmla="*/ 731944 h 800747"/>
                  <a:gd name="connsiteX3" fmla="*/ 184181 w 283010"/>
                  <a:gd name="connsiteY3" fmla="*/ 570019 h 800747"/>
                  <a:gd name="connsiteX4" fmla="*/ 77819 w 283010"/>
                  <a:gd name="connsiteY4" fmla="*/ 273157 h 800747"/>
                  <a:gd name="connsiteX5" fmla="*/ 7969 w 283010"/>
                  <a:gd name="connsiteY5" fmla="*/ 15982 h 8007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83010" h="800747">
                    <a:moveTo>
                      <a:pt x="7969" y="15982"/>
                    </a:moveTo>
                    <a:cubicBezTo>
                      <a:pt x="39454" y="95886"/>
                      <a:pt x="225192" y="633255"/>
                      <a:pt x="266731" y="752582"/>
                    </a:cubicBezTo>
                    <a:cubicBezTo>
                      <a:pt x="308270" y="871909"/>
                      <a:pt x="257206" y="731944"/>
                      <a:pt x="257206" y="731944"/>
                    </a:cubicBezTo>
                    <a:cubicBezTo>
                      <a:pt x="243448" y="701517"/>
                      <a:pt x="214079" y="646484"/>
                      <a:pt x="184181" y="570019"/>
                    </a:cubicBezTo>
                    <a:cubicBezTo>
                      <a:pt x="154283" y="493555"/>
                      <a:pt x="109304" y="369465"/>
                      <a:pt x="77819" y="273157"/>
                    </a:cubicBezTo>
                    <a:cubicBezTo>
                      <a:pt x="46334" y="176849"/>
                      <a:pt x="-23516" y="-63922"/>
                      <a:pt x="7969" y="1598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4" name="フリーフォーム: 図形 1033">
                <a:extLst>
                  <a:ext uri="{FF2B5EF4-FFF2-40B4-BE49-F238E27FC236}">
                    <a16:creationId xmlns:a16="http://schemas.microsoft.com/office/drawing/2014/main" id="{3412A23D-53B3-4FB8-92AC-02BF2FB39C1B}"/>
                  </a:ext>
                </a:extLst>
              </p:cNvPr>
              <p:cNvSpPr/>
              <p:nvPr/>
            </p:nvSpPr>
            <p:spPr>
              <a:xfrm>
                <a:off x="6332565" y="967260"/>
                <a:ext cx="665843" cy="911786"/>
              </a:xfrm>
              <a:custGeom>
                <a:avLst/>
                <a:gdLst>
                  <a:gd name="connsiteX0" fmla="*/ 1560 w 665843"/>
                  <a:gd name="connsiteY0" fmla="*/ 4290 h 911786"/>
                  <a:gd name="connsiteX1" fmla="*/ 457173 w 665843"/>
                  <a:gd name="connsiteY1" fmla="*/ 521815 h 911786"/>
                  <a:gd name="connsiteX2" fmla="*/ 654023 w 665843"/>
                  <a:gd name="connsiteY2" fmla="*/ 891703 h 911786"/>
                  <a:gd name="connsiteX3" fmla="*/ 634973 w 665843"/>
                  <a:gd name="connsiteY3" fmla="*/ 836140 h 911786"/>
                  <a:gd name="connsiteX4" fmla="*/ 563535 w 665843"/>
                  <a:gd name="connsiteY4" fmla="*/ 612303 h 911786"/>
                  <a:gd name="connsiteX5" fmla="*/ 317473 w 665843"/>
                  <a:gd name="connsiteY5" fmla="*/ 293215 h 911786"/>
                  <a:gd name="connsiteX6" fmla="*/ 1560 w 665843"/>
                  <a:gd name="connsiteY6" fmla="*/ 4290 h 9117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65843" h="911786">
                    <a:moveTo>
                      <a:pt x="1560" y="4290"/>
                    </a:moveTo>
                    <a:cubicBezTo>
                      <a:pt x="24843" y="42390"/>
                      <a:pt x="348429" y="373913"/>
                      <a:pt x="457173" y="521815"/>
                    </a:cubicBezTo>
                    <a:cubicBezTo>
                      <a:pt x="565917" y="669717"/>
                      <a:pt x="624390" y="839316"/>
                      <a:pt x="654023" y="891703"/>
                    </a:cubicBezTo>
                    <a:cubicBezTo>
                      <a:pt x="683656" y="944090"/>
                      <a:pt x="650054" y="882707"/>
                      <a:pt x="634973" y="836140"/>
                    </a:cubicBezTo>
                    <a:cubicBezTo>
                      <a:pt x="619892" y="789573"/>
                      <a:pt x="616452" y="702791"/>
                      <a:pt x="563535" y="612303"/>
                    </a:cubicBezTo>
                    <a:cubicBezTo>
                      <a:pt x="510618" y="521816"/>
                      <a:pt x="413252" y="394815"/>
                      <a:pt x="317473" y="293215"/>
                    </a:cubicBezTo>
                    <a:cubicBezTo>
                      <a:pt x="221694" y="191615"/>
                      <a:pt x="-21723" y="-33810"/>
                      <a:pt x="1560" y="429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5" name="フリーフォーム: 図形 1034">
                <a:extLst>
                  <a:ext uri="{FF2B5EF4-FFF2-40B4-BE49-F238E27FC236}">
                    <a16:creationId xmlns:a16="http://schemas.microsoft.com/office/drawing/2014/main" id="{48D1AE5C-FCAB-4EB2-AB99-F5CEA14F297D}"/>
                  </a:ext>
                </a:extLst>
              </p:cNvPr>
              <p:cNvSpPr/>
              <p:nvPr/>
            </p:nvSpPr>
            <p:spPr>
              <a:xfrm>
                <a:off x="6188854" y="773831"/>
                <a:ext cx="900866" cy="887106"/>
              </a:xfrm>
              <a:custGeom>
                <a:avLst/>
                <a:gdLst>
                  <a:gd name="connsiteX0" fmla="*/ 809 w 900866"/>
                  <a:gd name="connsiteY0" fmla="*/ 21507 h 887106"/>
                  <a:gd name="connsiteX1" fmla="*/ 300846 w 900866"/>
                  <a:gd name="connsiteY1" fmla="*/ 88182 h 887106"/>
                  <a:gd name="connsiteX2" fmla="*/ 859646 w 900866"/>
                  <a:gd name="connsiteY2" fmla="*/ 831132 h 887106"/>
                  <a:gd name="connsiteX3" fmla="*/ 840596 w 900866"/>
                  <a:gd name="connsiteY3" fmla="*/ 797794 h 887106"/>
                  <a:gd name="connsiteX4" fmla="*/ 692959 w 900866"/>
                  <a:gd name="connsiteY4" fmla="*/ 507282 h 887106"/>
                  <a:gd name="connsiteX5" fmla="*/ 384984 w 900866"/>
                  <a:gd name="connsiteY5" fmla="*/ 48494 h 887106"/>
                  <a:gd name="connsiteX6" fmla="*/ 809 w 900866"/>
                  <a:gd name="connsiteY6" fmla="*/ 21507 h 8871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0866" h="887106">
                    <a:moveTo>
                      <a:pt x="809" y="21507"/>
                    </a:moveTo>
                    <a:cubicBezTo>
                      <a:pt x="-13214" y="28122"/>
                      <a:pt x="157707" y="-46755"/>
                      <a:pt x="300846" y="88182"/>
                    </a:cubicBezTo>
                    <a:cubicBezTo>
                      <a:pt x="443985" y="223119"/>
                      <a:pt x="769688" y="712863"/>
                      <a:pt x="859646" y="831132"/>
                    </a:cubicBezTo>
                    <a:cubicBezTo>
                      <a:pt x="949604" y="949401"/>
                      <a:pt x="868377" y="851769"/>
                      <a:pt x="840596" y="797794"/>
                    </a:cubicBezTo>
                    <a:cubicBezTo>
                      <a:pt x="812815" y="743819"/>
                      <a:pt x="768894" y="632165"/>
                      <a:pt x="692959" y="507282"/>
                    </a:cubicBezTo>
                    <a:cubicBezTo>
                      <a:pt x="617024" y="382399"/>
                      <a:pt x="497167" y="133690"/>
                      <a:pt x="384984" y="48494"/>
                    </a:cubicBezTo>
                    <a:cubicBezTo>
                      <a:pt x="272801" y="-36702"/>
                      <a:pt x="14832" y="14892"/>
                      <a:pt x="809" y="2150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6" name="フリーフォーム: 図形 1035">
                <a:extLst>
                  <a:ext uri="{FF2B5EF4-FFF2-40B4-BE49-F238E27FC236}">
                    <a16:creationId xmlns:a16="http://schemas.microsoft.com/office/drawing/2014/main" id="{A9CD7EC7-A6CB-4810-8983-B445D421D700}"/>
                  </a:ext>
                </a:extLst>
              </p:cNvPr>
              <p:cNvSpPr/>
              <p:nvPr/>
            </p:nvSpPr>
            <p:spPr>
              <a:xfrm>
                <a:off x="6261625" y="608887"/>
                <a:ext cx="1043351" cy="947603"/>
              </a:xfrm>
              <a:custGeom>
                <a:avLst/>
                <a:gdLst>
                  <a:gd name="connsiteX0" fmla="*/ 1063 w 1043351"/>
                  <a:gd name="connsiteY0" fmla="*/ 65801 h 947603"/>
                  <a:gd name="connsiteX1" fmla="*/ 251888 w 1043351"/>
                  <a:gd name="connsiteY1" fmla="*/ 99138 h 947603"/>
                  <a:gd name="connsiteX2" fmla="*/ 988488 w 1043351"/>
                  <a:gd name="connsiteY2" fmla="*/ 888126 h 947603"/>
                  <a:gd name="connsiteX3" fmla="*/ 977375 w 1043351"/>
                  <a:gd name="connsiteY3" fmla="*/ 870663 h 947603"/>
                  <a:gd name="connsiteX4" fmla="*/ 880538 w 1043351"/>
                  <a:gd name="connsiteY4" fmla="*/ 703976 h 947603"/>
                  <a:gd name="connsiteX5" fmla="*/ 467788 w 1043351"/>
                  <a:gd name="connsiteY5" fmla="*/ 216613 h 947603"/>
                  <a:gd name="connsiteX6" fmla="*/ 328088 w 1043351"/>
                  <a:gd name="connsiteY6" fmla="*/ 81676 h 947603"/>
                  <a:gd name="connsiteX7" fmla="*/ 167750 w 1043351"/>
                  <a:gd name="connsiteY7" fmla="*/ 713 h 947603"/>
                  <a:gd name="connsiteX8" fmla="*/ 1063 w 1043351"/>
                  <a:gd name="connsiteY8" fmla="*/ 65801 h 9476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43351" h="947603">
                    <a:moveTo>
                      <a:pt x="1063" y="65801"/>
                    </a:moveTo>
                    <a:cubicBezTo>
                      <a:pt x="15086" y="82205"/>
                      <a:pt x="87317" y="-37916"/>
                      <a:pt x="251888" y="99138"/>
                    </a:cubicBezTo>
                    <a:cubicBezTo>
                      <a:pt x="416459" y="236192"/>
                      <a:pt x="867574" y="759539"/>
                      <a:pt x="988488" y="888126"/>
                    </a:cubicBezTo>
                    <a:cubicBezTo>
                      <a:pt x="1109402" y="1016713"/>
                      <a:pt x="995367" y="901355"/>
                      <a:pt x="977375" y="870663"/>
                    </a:cubicBezTo>
                    <a:cubicBezTo>
                      <a:pt x="959383" y="839971"/>
                      <a:pt x="965469" y="812984"/>
                      <a:pt x="880538" y="703976"/>
                    </a:cubicBezTo>
                    <a:cubicBezTo>
                      <a:pt x="795607" y="594968"/>
                      <a:pt x="559863" y="320330"/>
                      <a:pt x="467788" y="216613"/>
                    </a:cubicBezTo>
                    <a:cubicBezTo>
                      <a:pt x="375713" y="112896"/>
                      <a:pt x="378094" y="117659"/>
                      <a:pt x="328088" y="81676"/>
                    </a:cubicBezTo>
                    <a:cubicBezTo>
                      <a:pt x="278082" y="45693"/>
                      <a:pt x="220137" y="8386"/>
                      <a:pt x="167750" y="713"/>
                    </a:cubicBezTo>
                    <a:cubicBezTo>
                      <a:pt x="115363" y="-6960"/>
                      <a:pt x="-12960" y="49397"/>
                      <a:pt x="1063" y="6580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7" name="フリーフォーム: 図形 1036">
                <a:extLst>
                  <a:ext uri="{FF2B5EF4-FFF2-40B4-BE49-F238E27FC236}">
                    <a16:creationId xmlns:a16="http://schemas.microsoft.com/office/drawing/2014/main" id="{FEC0983D-0317-4D40-992C-881AD3FC87AF}"/>
                  </a:ext>
                </a:extLst>
              </p:cNvPr>
              <p:cNvSpPr/>
              <p:nvPr/>
            </p:nvSpPr>
            <p:spPr>
              <a:xfrm>
                <a:off x="6254742" y="559178"/>
                <a:ext cx="481039" cy="94933"/>
              </a:xfrm>
              <a:custGeom>
                <a:avLst/>
                <a:gdLst>
                  <a:gd name="connsiteX0" fmla="*/ 8 w 481039"/>
                  <a:gd name="connsiteY0" fmla="*/ 21847 h 94933"/>
                  <a:gd name="connsiteX1" fmla="*/ 293696 w 481039"/>
                  <a:gd name="connsiteY1" fmla="*/ 17085 h 94933"/>
                  <a:gd name="connsiteX2" fmla="*/ 481021 w 481039"/>
                  <a:gd name="connsiteY2" fmla="*/ 94872 h 94933"/>
                  <a:gd name="connsiteX3" fmla="*/ 303221 w 481039"/>
                  <a:gd name="connsiteY3" fmla="*/ 2797 h 94933"/>
                  <a:gd name="connsiteX4" fmla="*/ 8 w 481039"/>
                  <a:gd name="connsiteY4" fmla="*/ 21847 h 94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1039" h="94933">
                    <a:moveTo>
                      <a:pt x="8" y="21847"/>
                    </a:moveTo>
                    <a:cubicBezTo>
                      <a:pt x="-1579" y="24228"/>
                      <a:pt x="213527" y="4914"/>
                      <a:pt x="293696" y="17085"/>
                    </a:cubicBezTo>
                    <a:cubicBezTo>
                      <a:pt x="373865" y="29256"/>
                      <a:pt x="479434" y="97253"/>
                      <a:pt x="481021" y="94872"/>
                    </a:cubicBezTo>
                    <a:cubicBezTo>
                      <a:pt x="482608" y="92491"/>
                      <a:pt x="381802" y="14439"/>
                      <a:pt x="303221" y="2797"/>
                    </a:cubicBezTo>
                    <a:cubicBezTo>
                      <a:pt x="224640" y="-8845"/>
                      <a:pt x="1595" y="19466"/>
                      <a:pt x="8" y="2184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8" name="フリーフォーム: 図形 1037">
                <a:extLst>
                  <a:ext uri="{FF2B5EF4-FFF2-40B4-BE49-F238E27FC236}">
                    <a16:creationId xmlns:a16="http://schemas.microsoft.com/office/drawing/2014/main" id="{0D169D3A-9E16-4FDA-A5BC-CE4CD41DBF8C}"/>
                  </a:ext>
                </a:extLst>
              </p:cNvPr>
              <p:cNvSpPr/>
              <p:nvPr/>
            </p:nvSpPr>
            <p:spPr>
              <a:xfrm>
                <a:off x="6394876" y="409628"/>
                <a:ext cx="798950" cy="347944"/>
              </a:xfrm>
              <a:custGeom>
                <a:avLst/>
                <a:gdLst>
                  <a:gd name="connsiteX0" fmla="*/ 1162 w 798950"/>
                  <a:gd name="connsiteY0" fmla="*/ 58685 h 347944"/>
                  <a:gd name="connsiteX1" fmla="*/ 404387 w 798950"/>
                  <a:gd name="connsiteY1" fmla="*/ 82497 h 347944"/>
                  <a:gd name="connsiteX2" fmla="*/ 782212 w 798950"/>
                  <a:gd name="connsiteY2" fmla="*/ 341260 h 347944"/>
                  <a:gd name="connsiteX3" fmla="*/ 688549 w 798950"/>
                  <a:gd name="connsiteY3" fmla="*/ 249185 h 347944"/>
                  <a:gd name="connsiteX4" fmla="*/ 296437 w 798950"/>
                  <a:gd name="connsiteY4" fmla="*/ 7885 h 347944"/>
                  <a:gd name="connsiteX5" fmla="*/ 1162 w 798950"/>
                  <a:gd name="connsiteY5" fmla="*/ 58685 h 3479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98950" h="347944">
                    <a:moveTo>
                      <a:pt x="1162" y="58685"/>
                    </a:moveTo>
                    <a:cubicBezTo>
                      <a:pt x="19154" y="71120"/>
                      <a:pt x="274212" y="35401"/>
                      <a:pt x="404387" y="82497"/>
                    </a:cubicBezTo>
                    <a:cubicBezTo>
                      <a:pt x="534562" y="129593"/>
                      <a:pt x="734852" y="313479"/>
                      <a:pt x="782212" y="341260"/>
                    </a:cubicBezTo>
                    <a:cubicBezTo>
                      <a:pt x="829572" y="369041"/>
                      <a:pt x="769512" y="304748"/>
                      <a:pt x="688549" y="249185"/>
                    </a:cubicBezTo>
                    <a:cubicBezTo>
                      <a:pt x="607587" y="193623"/>
                      <a:pt x="414706" y="38841"/>
                      <a:pt x="296437" y="7885"/>
                    </a:cubicBezTo>
                    <a:cubicBezTo>
                      <a:pt x="178168" y="-23071"/>
                      <a:pt x="-16830" y="46250"/>
                      <a:pt x="1162" y="5868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9" name="フリーフォーム: 図形 1038">
                <a:extLst>
                  <a:ext uri="{FF2B5EF4-FFF2-40B4-BE49-F238E27FC236}">
                    <a16:creationId xmlns:a16="http://schemas.microsoft.com/office/drawing/2014/main" id="{DCE821B4-4FF7-45D1-8D37-E242F0669724}"/>
                  </a:ext>
                </a:extLst>
              </p:cNvPr>
              <p:cNvSpPr/>
              <p:nvPr/>
            </p:nvSpPr>
            <p:spPr>
              <a:xfrm>
                <a:off x="6363461" y="223152"/>
                <a:ext cx="855042" cy="358949"/>
              </a:xfrm>
              <a:custGeom>
                <a:avLst/>
                <a:gdLst>
                  <a:gd name="connsiteX0" fmla="*/ 827 w 855042"/>
                  <a:gd name="connsiteY0" fmla="*/ 148323 h 358949"/>
                  <a:gd name="connsiteX1" fmla="*/ 208789 w 855042"/>
                  <a:gd name="connsiteY1" fmla="*/ 686 h 358949"/>
                  <a:gd name="connsiteX2" fmla="*/ 573914 w 855042"/>
                  <a:gd name="connsiteY2" fmla="*/ 103873 h 358949"/>
                  <a:gd name="connsiteX3" fmla="*/ 826327 w 855042"/>
                  <a:gd name="connsiteY3" fmla="*/ 341998 h 358949"/>
                  <a:gd name="connsiteX4" fmla="*/ 788227 w 855042"/>
                  <a:gd name="connsiteY4" fmla="*/ 303898 h 358949"/>
                  <a:gd name="connsiteX5" fmla="*/ 281814 w 855042"/>
                  <a:gd name="connsiteY5" fmla="*/ 18148 h 358949"/>
                  <a:gd name="connsiteX6" fmla="*/ 827 w 855042"/>
                  <a:gd name="connsiteY6" fmla="*/ 148323 h 3589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55042" h="358949">
                    <a:moveTo>
                      <a:pt x="827" y="148323"/>
                    </a:moveTo>
                    <a:cubicBezTo>
                      <a:pt x="-11344" y="145413"/>
                      <a:pt x="113275" y="8094"/>
                      <a:pt x="208789" y="686"/>
                    </a:cubicBezTo>
                    <a:cubicBezTo>
                      <a:pt x="304303" y="-6722"/>
                      <a:pt x="470991" y="46988"/>
                      <a:pt x="573914" y="103873"/>
                    </a:cubicBezTo>
                    <a:cubicBezTo>
                      <a:pt x="676837" y="160758"/>
                      <a:pt x="790608" y="308661"/>
                      <a:pt x="826327" y="341998"/>
                    </a:cubicBezTo>
                    <a:cubicBezTo>
                      <a:pt x="862046" y="375335"/>
                      <a:pt x="878979" y="357873"/>
                      <a:pt x="788227" y="303898"/>
                    </a:cubicBezTo>
                    <a:cubicBezTo>
                      <a:pt x="697475" y="249923"/>
                      <a:pt x="409343" y="44871"/>
                      <a:pt x="281814" y="18148"/>
                    </a:cubicBezTo>
                    <a:cubicBezTo>
                      <a:pt x="154285" y="-8575"/>
                      <a:pt x="12998" y="151233"/>
                      <a:pt x="827" y="14832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0" name="フリーフォーム: 図形 1039">
                <a:extLst>
                  <a:ext uri="{FF2B5EF4-FFF2-40B4-BE49-F238E27FC236}">
                    <a16:creationId xmlns:a16="http://schemas.microsoft.com/office/drawing/2014/main" id="{093F0EC5-671A-4857-86AC-AD24F054F94F}"/>
                  </a:ext>
                </a:extLst>
              </p:cNvPr>
              <p:cNvSpPr/>
              <p:nvPr/>
            </p:nvSpPr>
            <p:spPr>
              <a:xfrm>
                <a:off x="7208610" y="684134"/>
                <a:ext cx="265436" cy="1782723"/>
              </a:xfrm>
              <a:custGeom>
                <a:avLst/>
                <a:gdLst>
                  <a:gd name="connsiteX0" fmla="*/ 27215 w 265436"/>
                  <a:gd name="connsiteY0" fmla="*/ 109616 h 1782723"/>
                  <a:gd name="connsiteX1" fmla="*/ 230415 w 265436"/>
                  <a:gd name="connsiteY1" fmla="*/ 836691 h 1782723"/>
                  <a:gd name="connsiteX2" fmla="*/ 17690 w 265436"/>
                  <a:gd name="connsiteY2" fmla="*/ 1722516 h 1782723"/>
                  <a:gd name="connsiteX3" fmla="*/ 55790 w 265436"/>
                  <a:gd name="connsiteY3" fmla="*/ 1582816 h 1782723"/>
                  <a:gd name="connsiteX4" fmla="*/ 265340 w 265436"/>
                  <a:gd name="connsiteY4" fmla="*/ 611266 h 1782723"/>
                  <a:gd name="connsiteX5" fmla="*/ 27215 w 265436"/>
                  <a:gd name="connsiteY5" fmla="*/ 58816 h 1782723"/>
                  <a:gd name="connsiteX6" fmla="*/ 27215 w 265436"/>
                  <a:gd name="connsiteY6" fmla="*/ 109616 h 17827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5436" h="1782723">
                    <a:moveTo>
                      <a:pt x="27215" y="109616"/>
                    </a:moveTo>
                    <a:cubicBezTo>
                      <a:pt x="61082" y="239262"/>
                      <a:pt x="232003" y="567874"/>
                      <a:pt x="230415" y="836691"/>
                    </a:cubicBezTo>
                    <a:cubicBezTo>
                      <a:pt x="228828" y="1105508"/>
                      <a:pt x="46794" y="1598162"/>
                      <a:pt x="17690" y="1722516"/>
                    </a:cubicBezTo>
                    <a:cubicBezTo>
                      <a:pt x="-11414" y="1846870"/>
                      <a:pt x="14515" y="1768024"/>
                      <a:pt x="55790" y="1582816"/>
                    </a:cubicBezTo>
                    <a:cubicBezTo>
                      <a:pt x="97065" y="1397608"/>
                      <a:pt x="270103" y="865266"/>
                      <a:pt x="265340" y="611266"/>
                    </a:cubicBezTo>
                    <a:cubicBezTo>
                      <a:pt x="260577" y="357266"/>
                      <a:pt x="65844" y="149303"/>
                      <a:pt x="27215" y="58816"/>
                    </a:cubicBezTo>
                    <a:cubicBezTo>
                      <a:pt x="-11414" y="-31671"/>
                      <a:pt x="-6652" y="-20030"/>
                      <a:pt x="27215" y="10961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1" name="フリーフォーム: 図形 1040">
                <a:extLst>
                  <a:ext uri="{FF2B5EF4-FFF2-40B4-BE49-F238E27FC236}">
                    <a16:creationId xmlns:a16="http://schemas.microsoft.com/office/drawing/2014/main" id="{16F4659B-9C99-4FDE-A4FC-F3CB388B808B}"/>
                  </a:ext>
                </a:extLst>
              </p:cNvPr>
              <p:cNvSpPr/>
              <p:nvPr/>
            </p:nvSpPr>
            <p:spPr>
              <a:xfrm>
                <a:off x="7282527" y="720187"/>
                <a:ext cx="616561" cy="1325189"/>
              </a:xfrm>
              <a:custGeom>
                <a:avLst/>
                <a:gdLst>
                  <a:gd name="connsiteX0" fmla="*/ 923 w 616561"/>
                  <a:gd name="connsiteY0" fmla="*/ 538 h 1325189"/>
                  <a:gd name="connsiteX1" fmla="*/ 404148 w 616561"/>
                  <a:gd name="connsiteY1" fmla="*/ 762538 h 1325189"/>
                  <a:gd name="connsiteX2" fmla="*/ 604173 w 616561"/>
                  <a:gd name="connsiteY2" fmla="*/ 1289588 h 1325189"/>
                  <a:gd name="connsiteX3" fmla="*/ 585123 w 616561"/>
                  <a:gd name="connsiteY3" fmla="*/ 1254663 h 1325189"/>
                  <a:gd name="connsiteX4" fmla="*/ 502573 w 616561"/>
                  <a:gd name="connsiteY4" fmla="*/ 1070513 h 1325189"/>
                  <a:gd name="connsiteX5" fmla="*/ 299373 w 616561"/>
                  <a:gd name="connsiteY5" fmla="*/ 648238 h 1325189"/>
                  <a:gd name="connsiteX6" fmla="*/ 923 w 616561"/>
                  <a:gd name="connsiteY6" fmla="*/ 538 h 13251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16561" h="1325189">
                    <a:moveTo>
                      <a:pt x="923" y="538"/>
                    </a:moveTo>
                    <a:cubicBezTo>
                      <a:pt x="18385" y="19588"/>
                      <a:pt x="303606" y="547696"/>
                      <a:pt x="404148" y="762538"/>
                    </a:cubicBezTo>
                    <a:cubicBezTo>
                      <a:pt x="504690" y="977380"/>
                      <a:pt x="574011" y="1207567"/>
                      <a:pt x="604173" y="1289588"/>
                    </a:cubicBezTo>
                    <a:cubicBezTo>
                      <a:pt x="634335" y="1371609"/>
                      <a:pt x="602056" y="1291176"/>
                      <a:pt x="585123" y="1254663"/>
                    </a:cubicBezTo>
                    <a:cubicBezTo>
                      <a:pt x="568190" y="1218151"/>
                      <a:pt x="550198" y="1171584"/>
                      <a:pt x="502573" y="1070513"/>
                    </a:cubicBezTo>
                    <a:cubicBezTo>
                      <a:pt x="454948" y="969442"/>
                      <a:pt x="380335" y="823392"/>
                      <a:pt x="299373" y="648238"/>
                    </a:cubicBezTo>
                    <a:cubicBezTo>
                      <a:pt x="218411" y="473084"/>
                      <a:pt x="-16539" y="-18512"/>
                      <a:pt x="923" y="53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2" name="フリーフォーム: 図形 1041">
                <a:extLst>
                  <a:ext uri="{FF2B5EF4-FFF2-40B4-BE49-F238E27FC236}">
                    <a16:creationId xmlns:a16="http://schemas.microsoft.com/office/drawing/2014/main" id="{8B68AB14-5435-440C-9188-B0030139FBE2}"/>
                  </a:ext>
                </a:extLst>
              </p:cNvPr>
              <p:cNvSpPr/>
              <p:nvPr/>
            </p:nvSpPr>
            <p:spPr>
              <a:xfrm>
                <a:off x="7601736" y="1714491"/>
                <a:ext cx="216002" cy="924584"/>
              </a:xfrm>
              <a:custGeom>
                <a:avLst/>
                <a:gdLst>
                  <a:gd name="connsiteX0" fmla="*/ 88114 w 216002"/>
                  <a:gd name="connsiteY0" fmla="*/ 9 h 924584"/>
                  <a:gd name="connsiteX1" fmla="*/ 215114 w 216002"/>
                  <a:gd name="connsiteY1" fmla="*/ 420697 h 924584"/>
                  <a:gd name="connsiteX2" fmla="*/ 10327 w 216002"/>
                  <a:gd name="connsiteY2" fmla="*/ 893772 h 924584"/>
                  <a:gd name="connsiteX3" fmla="*/ 45252 w 216002"/>
                  <a:gd name="connsiteY3" fmla="*/ 827097 h 924584"/>
                  <a:gd name="connsiteX4" fmla="*/ 173839 w 216002"/>
                  <a:gd name="connsiteY4" fmla="*/ 409584 h 924584"/>
                  <a:gd name="connsiteX5" fmla="*/ 88114 w 216002"/>
                  <a:gd name="connsiteY5" fmla="*/ 9 h 924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16002" h="924584">
                    <a:moveTo>
                      <a:pt x="88114" y="9"/>
                    </a:moveTo>
                    <a:cubicBezTo>
                      <a:pt x="94993" y="1861"/>
                      <a:pt x="228078" y="271737"/>
                      <a:pt x="215114" y="420697"/>
                    </a:cubicBezTo>
                    <a:cubicBezTo>
                      <a:pt x="202150" y="569657"/>
                      <a:pt x="38637" y="826039"/>
                      <a:pt x="10327" y="893772"/>
                    </a:cubicBezTo>
                    <a:cubicBezTo>
                      <a:pt x="-17983" y="961505"/>
                      <a:pt x="18000" y="907795"/>
                      <a:pt x="45252" y="827097"/>
                    </a:cubicBezTo>
                    <a:cubicBezTo>
                      <a:pt x="72504" y="746399"/>
                      <a:pt x="164579" y="547432"/>
                      <a:pt x="173839" y="409584"/>
                    </a:cubicBezTo>
                    <a:cubicBezTo>
                      <a:pt x="183099" y="271736"/>
                      <a:pt x="81235" y="-1843"/>
                      <a:pt x="88114" y="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3" name="フリーフォーム: 図形 1042">
                <a:extLst>
                  <a:ext uri="{FF2B5EF4-FFF2-40B4-BE49-F238E27FC236}">
                    <a16:creationId xmlns:a16="http://schemas.microsoft.com/office/drawing/2014/main" id="{2C43F21C-ED83-4DB5-A3D6-2C70D15FFC8B}"/>
                  </a:ext>
                </a:extLst>
              </p:cNvPr>
              <p:cNvSpPr/>
              <p:nvPr/>
            </p:nvSpPr>
            <p:spPr>
              <a:xfrm>
                <a:off x="7141599" y="1987732"/>
                <a:ext cx="394702" cy="843699"/>
              </a:xfrm>
              <a:custGeom>
                <a:avLst/>
                <a:gdLst>
                  <a:gd name="connsiteX0" fmla="*/ 379976 w 394702"/>
                  <a:gd name="connsiteY0" fmla="*/ 18868 h 843699"/>
                  <a:gd name="connsiteX1" fmla="*/ 16439 w 394702"/>
                  <a:gd name="connsiteY1" fmla="*/ 795156 h 843699"/>
                  <a:gd name="connsiteX2" fmla="*/ 86289 w 394702"/>
                  <a:gd name="connsiteY2" fmla="*/ 709431 h 843699"/>
                  <a:gd name="connsiteX3" fmla="*/ 300601 w 394702"/>
                  <a:gd name="connsiteY3" fmla="*/ 277631 h 843699"/>
                  <a:gd name="connsiteX4" fmla="*/ 379976 w 394702"/>
                  <a:gd name="connsiteY4" fmla="*/ 18868 h 8436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94702" h="843699">
                    <a:moveTo>
                      <a:pt x="379976" y="18868"/>
                    </a:moveTo>
                    <a:cubicBezTo>
                      <a:pt x="332616" y="105122"/>
                      <a:pt x="65387" y="680062"/>
                      <a:pt x="16439" y="795156"/>
                    </a:cubicBezTo>
                    <a:cubicBezTo>
                      <a:pt x="-32509" y="910250"/>
                      <a:pt x="38929" y="795685"/>
                      <a:pt x="86289" y="709431"/>
                    </a:cubicBezTo>
                    <a:cubicBezTo>
                      <a:pt x="133649" y="623177"/>
                      <a:pt x="251653" y="391666"/>
                      <a:pt x="300601" y="277631"/>
                    </a:cubicBezTo>
                    <a:cubicBezTo>
                      <a:pt x="349549" y="163596"/>
                      <a:pt x="427336" y="-67386"/>
                      <a:pt x="379976" y="1886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4" name="フリーフォーム: 図形 1043">
                <a:extLst>
                  <a:ext uri="{FF2B5EF4-FFF2-40B4-BE49-F238E27FC236}">
                    <a16:creationId xmlns:a16="http://schemas.microsoft.com/office/drawing/2014/main" id="{81C0B37E-9117-4721-96EF-85C03D8F32BC}"/>
                  </a:ext>
                </a:extLst>
              </p:cNvPr>
              <p:cNvSpPr/>
              <p:nvPr/>
            </p:nvSpPr>
            <p:spPr>
              <a:xfrm>
                <a:off x="5245899" y="1211791"/>
                <a:ext cx="143758" cy="650913"/>
              </a:xfrm>
              <a:custGeom>
                <a:avLst/>
                <a:gdLst>
                  <a:gd name="connsiteX0" fmla="*/ 143134 w 143758"/>
                  <a:gd name="connsiteY0" fmla="*/ 1059 h 650913"/>
                  <a:gd name="connsiteX1" fmla="*/ 54234 w 143758"/>
                  <a:gd name="connsiteY1" fmla="*/ 140759 h 650913"/>
                  <a:gd name="connsiteX2" fmla="*/ 39418 w 143758"/>
                  <a:gd name="connsiteY2" fmla="*/ 614892 h 650913"/>
                  <a:gd name="connsiteX3" fmla="*/ 39418 w 143758"/>
                  <a:gd name="connsiteY3" fmla="*/ 570442 h 650913"/>
                  <a:gd name="connsiteX4" fmla="*/ 3434 w 143758"/>
                  <a:gd name="connsiteY4" fmla="*/ 193676 h 650913"/>
                  <a:gd name="connsiteX5" fmla="*/ 143134 w 143758"/>
                  <a:gd name="connsiteY5" fmla="*/ 1059 h 650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3758" h="650913">
                    <a:moveTo>
                      <a:pt x="143134" y="1059"/>
                    </a:moveTo>
                    <a:cubicBezTo>
                      <a:pt x="151601" y="-7760"/>
                      <a:pt x="71520" y="38454"/>
                      <a:pt x="54234" y="140759"/>
                    </a:cubicBezTo>
                    <a:cubicBezTo>
                      <a:pt x="36948" y="243065"/>
                      <a:pt x="41887" y="543278"/>
                      <a:pt x="39418" y="614892"/>
                    </a:cubicBezTo>
                    <a:cubicBezTo>
                      <a:pt x="36949" y="686506"/>
                      <a:pt x="45415" y="640645"/>
                      <a:pt x="39418" y="570442"/>
                    </a:cubicBezTo>
                    <a:cubicBezTo>
                      <a:pt x="33421" y="500239"/>
                      <a:pt x="-12794" y="288573"/>
                      <a:pt x="3434" y="193676"/>
                    </a:cubicBezTo>
                    <a:cubicBezTo>
                      <a:pt x="19662" y="98779"/>
                      <a:pt x="134667" y="9878"/>
                      <a:pt x="143134" y="105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5" name="フリーフォーム: 図形 1044">
                <a:extLst>
                  <a:ext uri="{FF2B5EF4-FFF2-40B4-BE49-F238E27FC236}">
                    <a16:creationId xmlns:a16="http://schemas.microsoft.com/office/drawing/2014/main" id="{592A9410-0529-463D-890B-5B266551F242}"/>
                  </a:ext>
                </a:extLst>
              </p:cNvPr>
              <p:cNvSpPr/>
              <p:nvPr/>
            </p:nvSpPr>
            <p:spPr>
              <a:xfrm>
                <a:off x="5791848" y="697535"/>
                <a:ext cx="436689" cy="128068"/>
              </a:xfrm>
              <a:custGeom>
                <a:avLst/>
                <a:gdLst>
                  <a:gd name="connsiteX0" fmla="*/ 431152 w 436689"/>
                  <a:gd name="connsiteY0" fmla="*/ 127965 h 128068"/>
                  <a:gd name="connsiteX1" fmla="*/ 300977 w 436689"/>
                  <a:gd name="connsiteY1" fmla="*/ 39065 h 128068"/>
                  <a:gd name="connsiteX2" fmla="*/ 5702 w 436689"/>
                  <a:gd name="connsiteY2" fmla="*/ 965 h 128068"/>
                  <a:gd name="connsiteX3" fmla="*/ 129527 w 436689"/>
                  <a:gd name="connsiteY3" fmla="*/ 20015 h 128068"/>
                  <a:gd name="connsiteX4" fmla="*/ 431152 w 436689"/>
                  <a:gd name="connsiteY4" fmla="*/ 127965 h 1280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6689" h="128068">
                    <a:moveTo>
                      <a:pt x="431152" y="127965"/>
                    </a:moveTo>
                    <a:cubicBezTo>
                      <a:pt x="459727" y="131140"/>
                      <a:pt x="371885" y="60232"/>
                      <a:pt x="300977" y="39065"/>
                    </a:cubicBezTo>
                    <a:cubicBezTo>
                      <a:pt x="230069" y="17898"/>
                      <a:pt x="34277" y="4140"/>
                      <a:pt x="5702" y="965"/>
                    </a:cubicBezTo>
                    <a:cubicBezTo>
                      <a:pt x="-22873" y="-2210"/>
                      <a:pt x="61794" y="2023"/>
                      <a:pt x="129527" y="20015"/>
                    </a:cubicBezTo>
                    <a:cubicBezTo>
                      <a:pt x="197260" y="38007"/>
                      <a:pt x="402577" y="124790"/>
                      <a:pt x="431152" y="12796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6" name="フリーフォーム: 図形 1045">
                <a:extLst>
                  <a:ext uri="{FF2B5EF4-FFF2-40B4-BE49-F238E27FC236}">
                    <a16:creationId xmlns:a16="http://schemas.microsoft.com/office/drawing/2014/main" id="{295F11E8-29A7-4BC8-91B1-B090C4278A05}"/>
                  </a:ext>
                </a:extLst>
              </p:cNvPr>
              <p:cNvSpPr/>
              <p:nvPr/>
            </p:nvSpPr>
            <p:spPr>
              <a:xfrm>
                <a:off x="5224728" y="857249"/>
                <a:ext cx="785555" cy="156600"/>
              </a:xfrm>
              <a:custGeom>
                <a:avLst/>
                <a:gdLst>
                  <a:gd name="connsiteX0" fmla="*/ 785547 w 785555"/>
                  <a:gd name="connsiteY0" fmla="*/ 152401 h 156600"/>
                  <a:gd name="connsiteX1" fmla="*/ 468047 w 785555"/>
                  <a:gd name="connsiteY1" fmla="*/ 1 h 156600"/>
                  <a:gd name="connsiteX2" fmla="*/ 7672 w 785555"/>
                  <a:gd name="connsiteY2" fmla="*/ 155576 h 156600"/>
                  <a:gd name="connsiteX3" fmla="*/ 201347 w 785555"/>
                  <a:gd name="connsiteY3" fmla="*/ 66676 h 156600"/>
                  <a:gd name="connsiteX4" fmla="*/ 477572 w 785555"/>
                  <a:gd name="connsiteY4" fmla="*/ 50801 h 156600"/>
                  <a:gd name="connsiteX5" fmla="*/ 785547 w 785555"/>
                  <a:gd name="connsiteY5" fmla="*/ 152401 h 156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85555" h="156600">
                    <a:moveTo>
                      <a:pt x="785547" y="152401"/>
                    </a:moveTo>
                    <a:cubicBezTo>
                      <a:pt x="783960" y="143934"/>
                      <a:pt x="597693" y="-528"/>
                      <a:pt x="468047" y="1"/>
                    </a:cubicBezTo>
                    <a:cubicBezTo>
                      <a:pt x="338401" y="530"/>
                      <a:pt x="52122" y="144463"/>
                      <a:pt x="7672" y="155576"/>
                    </a:cubicBezTo>
                    <a:cubicBezTo>
                      <a:pt x="-36778" y="166689"/>
                      <a:pt x="123030" y="84138"/>
                      <a:pt x="201347" y="66676"/>
                    </a:cubicBezTo>
                    <a:cubicBezTo>
                      <a:pt x="279664" y="49214"/>
                      <a:pt x="386555" y="41805"/>
                      <a:pt x="477572" y="50801"/>
                    </a:cubicBezTo>
                    <a:cubicBezTo>
                      <a:pt x="568589" y="59797"/>
                      <a:pt x="787134" y="160868"/>
                      <a:pt x="785547" y="15240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7" name="フリーフォーム: 図形 1046">
                <a:extLst>
                  <a:ext uri="{FF2B5EF4-FFF2-40B4-BE49-F238E27FC236}">
                    <a16:creationId xmlns:a16="http://schemas.microsoft.com/office/drawing/2014/main" id="{72950B74-F2C3-4FFF-ADAC-A23BE8068296}"/>
                  </a:ext>
                </a:extLst>
              </p:cNvPr>
              <p:cNvSpPr/>
              <p:nvPr/>
            </p:nvSpPr>
            <p:spPr>
              <a:xfrm>
                <a:off x="5589558" y="735280"/>
                <a:ext cx="597794" cy="218198"/>
              </a:xfrm>
              <a:custGeom>
                <a:avLst/>
                <a:gdLst>
                  <a:gd name="connsiteX0" fmla="*/ 30 w 597794"/>
                  <a:gd name="connsiteY0" fmla="*/ 33070 h 218198"/>
                  <a:gd name="connsiteX1" fmla="*/ 300067 w 597794"/>
                  <a:gd name="connsiteY1" fmla="*/ 41008 h 218198"/>
                  <a:gd name="connsiteX2" fmla="*/ 588992 w 597794"/>
                  <a:gd name="connsiteY2" fmla="*/ 212458 h 218198"/>
                  <a:gd name="connsiteX3" fmla="*/ 504855 w 597794"/>
                  <a:gd name="connsiteY3" fmla="*/ 161658 h 218198"/>
                  <a:gd name="connsiteX4" fmla="*/ 317530 w 597794"/>
                  <a:gd name="connsiteY4" fmla="*/ 6083 h 218198"/>
                  <a:gd name="connsiteX5" fmla="*/ 30 w 597794"/>
                  <a:gd name="connsiteY5" fmla="*/ 33070 h 2181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97794" h="218198">
                    <a:moveTo>
                      <a:pt x="30" y="33070"/>
                    </a:moveTo>
                    <a:cubicBezTo>
                      <a:pt x="-2881" y="38891"/>
                      <a:pt x="201907" y="11110"/>
                      <a:pt x="300067" y="41008"/>
                    </a:cubicBezTo>
                    <a:cubicBezTo>
                      <a:pt x="398227" y="70906"/>
                      <a:pt x="554861" y="192350"/>
                      <a:pt x="588992" y="212458"/>
                    </a:cubicBezTo>
                    <a:cubicBezTo>
                      <a:pt x="623123" y="232566"/>
                      <a:pt x="550099" y="196054"/>
                      <a:pt x="504855" y="161658"/>
                    </a:cubicBezTo>
                    <a:cubicBezTo>
                      <a:pt x="459611" y="127262"/>
                      <a:pt x="395846" y="27779"/>
                      <a:pt x="317530" y="6083"/>
                    </a:cubicBezTo>
                    <a:cubicBezTo>
                      <a:pt x="239214" y="-15613"/>
                      <a:pt x="2941" y="27249"/>
                      <a:pt x="30" y="3307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8" name="フリーフォーム: 図形 1047">
                <a:extLst>
                  <a:ext uri="{FF2B5EF4-FFF2-40B4-BE49-F238E27FC236}">
                    <a16:creationId xmlns:a16="http://schemas.microsoft.com/office/drawing/2014/main" id="{A3C5A249-3B98-45CF-80B9-A7601506C7D6}"/>
                  </a:ext>
                </a:extLst>
              </p:cNvPr>
              <p:cNvSpPr/>
              <p:nvPr/>
            </p:nvSpPr>
            <p:spPr>
              <a:xfrm>
                <a:off x="5784957" y="493416"/>
                <a:ext cx="589643" cy="70317"/>
              </a:xfrm>
              <a:custGeom>
                <a:avLst/>
                <a:gdLst>
                  <a:gd name="connsiteX0" fmla="*/ 587268 w 589643"/>
                  <a:gd name="connsiteY0" fmla="*/ 70147 h 70317"/>
                  <a:gd name="connsiteX1" fmla="*/ 426931 w 589643"/>
                  <a:gd name="connsiteY1" fmla="*/ 20934 h 70317"/>
                  <a:gd name="connsiteX2" fmla="*/ 9418 w 589643"/>
                  <a:gd name="connsiteY2" fmla="*/ 8234 h 70317"/>
                  <a:gd name="connsiteX3" fmla="*/ 164993 w 589643"/>
                  <a:gd name="connsiteY3" fmla="*/ 8234 h 70317"/>
                  <a:gd name="connsiteX4" fmla="*/ 498368 w 589643"/>
                  <a:gd name="connsiteY4" fmla="*/ 1884 h 70317"/>
                  <a:gd name="connsiteX5" fmla="*/ 587268 w 589643"/>
                  <a:gd name="connsiteY5" fmla="*/ 70147 h 703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89643" h="70317">
                    <a:moveTo>
                      <a:pt x="587268" y="70147"/>
                    </a:moveTo>
                    <a:cubicBezTo>
                      <a:pt x="575362" y="73322"/>
                      <a:pt x="523239" y="31253"/>
                      <a:pt x="426931" y="20934"/>
                    </a:cubicBezTo>
                    <a:cubicBezTo>
                      <a:pt x="330623" y="10615"/>
                      <a:pt x="53074" y="10351"/>
                      <a:pt x="9418" y="8234"/>
                    </a:cubicBezTo>
                    <a:cubicBezTo>
                      <a:pt x="-34238" y="6117"/>
                      <a:pt x="83501" y="9292"/>
                      <a:pt x="164993" y="8234"/>
                    </a:cubicBezTo>
                    <a:cubicBezTo>
                      <a:pt x="246485" y="7176"/>
                      <a:pt x="430899" y="-4466"/>
                      <a:pt x="498368" y="1884"/>
                    </a:cubicBezTo>
                    <a:cubicBezTo>
                      <a:pt x="565837" y="8234"/>
                      <a:pt x="599174" y="66972"/>
                      <a:pt x="587268" y="7014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9" name="フリーフォーム: 図形 1048">
                <a:extLst>
                  <a:ext uri="{FF2B5EF4-FFF2-40B4-BE49-F238E27FC236}">
                    <a16:creationId xmlns:a16="http://schemas.microsoft.com/office/drawing/2014/main" id="{7434C19E-DD45-4222-BD03-A2A6A7B552C5}"/>
                  </a:ext>
                </a:extLst>
              </p:cNvPr>
              <p:cNvSpPr/>
              <p:nvPr/>
            </p:nvSpPr>
            <p:spPr>
              <a:xfrm>
                <a:off x="6330352" y="327588"/>
                <a:ext cx="848083" cy="285505"/>
              </a:xfrm>
              <a:custGeom>
                <a:avLst/>
                <a:gdLst>
                  <a:gd name="connsiteX0" fmla="*/ 598 w 848083"/>
                  <a:gd name="connsiteY0" fmla="*/ 121675 h 285505"/>
                  <a:gd name="connsiteX1" fmla="*/ 353023 w 848083"/>
                  <a:gd name="connsiteY1" fmla="*/ 2612 h 285505"/>
                  <a:gd name="connsiteX2" fmla="*/ 805461 w 848083"/>
                  <a:gd name="connsiteY2" fmla="*/ 259787 h 285505"/>
                  <a:gd name="connsiteX3" fmla="*/ 784823 w 848083"/>
                  <a:gd name="connsiteY3" fmla="*/ 253437 h 285505"/>
                  <a:gd name="connsiteX4" fmla="*/ 414936 w 848083"/>
                  <a:gd name="connsiteY4" fmla="*/ 56587 h 285505"/>
                  <a:gd name="connsiteX5" fmla="*/ 272061 w 848083"/>
                  <a:gd name="connsiteY5" fmla="*/ 35950 h 285505"/>
                  <a:gd name="connsiteX6" fmla="*/ 598 w 848083"/>
                  <a:gd name="connsiteY6" fmla="*/ 121675 h 2855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48083" h="285505">
                    <a:moveTo>
                      <a:pt x="598" y="121675"/>
                    </a:moveTo>
                    <a:cubicBezTo>
                      <a:pt x="14092" y="116119"/>
                      <a:pt x="218879" y="-20407"/>
                      <a:pt x="353023" y="2612"/>
                    </a:cubicBezTo>
                    <a:cubicBezTo>
                      <a:pt x="487167" y="25631"/>
                      <a:pt x="733494" y="217983"/>
                      <a:pt x="805461" y="259787"/>
                    </a:cubicBezTo>
                    <a:cubicBezTo>
                      <a:pt x="877428" y="301591"/>
                      <a:pt x="849910" y="287304"/>
                      <a:pt x="784823" y="253437"/>
                    </a:cubicBezTo>
                    <a:cubicBezTo>
                      <a:pt x="719736" y="219570"/>
                      <a:pt x="500396" y="92835"/>
                      <a:pt x="414936" y="56587"/>
                    </a:cubicBezTo>
                    <a:cubicBezTo>
                      <a:pt x="329476" y="20339"/>
                      <a:pt x="338472" y="28012"/>
                      <a:pt x="272061" y="35950"/>
                    </a:cubicBezTo>
                    <a:cubicBezTo>
                      <a:pt x="205651" y="43887"/>
                      <a:pt x="-12896" y="127231"/>
                      <a:pt x="598" y="12167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0" name="フリーフォーム: 図形 1049">
                <a:extLst>
                  <a:ext uri="{FF2B5EF4-FFF2-40B4-BE49-F238E27FC236}">
                    <a16:creationId xmlns:a16="http://schemas.microsoft.com/office/drawing/2014/main" id="{5975DE9F-7D7B-4E23-A7D9-D7A731F24650}"/>
                  </a:ext>
                </a:extLst>
              </p:cNvPr>
              <p:cNvSpPr/>
              <p:nvPr/>
            </p:nvSpPr>
            <p:spPr>
              <a:xfrm>
                <a:off x="6736840" y="620685"/>
                <a:ext cx="142954" cy="214407"/>
              </a:xfrm>
              <a:custGeom>
                <a:avLst/>
                <a:gdLst>
                  <a:gd name="connsiteX0" fmla="*/ 510 w 142954"/>
                  <a:gd name="connsiteY0" fmla="*/ 28 h 214407"/>
                  <a:gd name="connsiteX1" fmla="*/ 59248 w 142954"/>
                  <a:gd name="connsiteY1" fmla="*/ 125440 h 214407"/>
                  <a:gd name="connsiteX2" fmla="*/ 90998 w 142954"/>
                  <a:gd name="connsiteY2" fmla="*/ 157190 h 214407"/>
                  <a:gd name="connsiteX3" fmla="*/ 116398 w 142954"/>
                  <a:gd name="connsiteY3" fmla="*/ 179415 h 214407"/>
                  <a:gd name="connsiteX4" fmla="*/ 141798 w 142954"/>
                  <a:gd name="connsiteY4" fmla="*/ 214340 h 214407"/>
                  <a:gd name="connsiteX5" fmla="*/ 76710 w 142954"/>
                  <a:gd name="connsiteY5" fmla="*/ 169890 h 214407"/>
                  <a:gd name="connsiteX6" fmla="*/ 32260 w 142954"/>
                  <a:gd name="connsiteY6" fmla="*/ 114328 h 214407"/>
                  <a:gd name="connsiteX7" fmla="*/ 510 w 142954"/>
                  <a:gd name="connsiteY7" fmla="*/ 28 h 2144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2954" h="214407">
                    <a:moveTo>
                      <a:pt x="510" y="28"/>
                    </a:moveTo>
                    <a:cubicBezTo>
                      <a:pt x="5008" y="1880"/>
                      <a:pt x="44167" y="99246"/>
                      <a:pt x="59248" y="125440"/>
                    </a:cubicBezTo>
                    <a:cubicBezTo>
                      <a:pt x="74329" y="151634"/>
                      <a:pt x="81473" y="148194"/>
                      <a:pt x="90998" y="157190"/>
                    </a:cubicBezTo>
                    <a:cubicBezTo>
                      <a:pt x="100523" y="166186"/>
                      <a:pt x="107931" y="169890"/>
                      <a:pt x="116398" y="179415"/>
                    </a:cubicBezTo>
                    <a:cubicBezTo>
                      <a:pt x="124865" y="188940"/>
                      <a:pt x="148413" y="215927"/>
                      <a:pt x="141798" y="214340"/>
                    </a:cubicBezTo>
                    <a:cubicBezTo>
                      <a:pt x="135183" y="212753"/>
                      <a:pt x="94966" y="186559"/>
                      <a:pt x="76710" y="169890"/>
                    </a:cubicBezTo>
                    <a:cubicBezTo>
                      <a:pt x="58454" y="153221"/>
                      <a:pt x="42050" y="140786"/>
                      <a:pt x="32260" y="114328"/>
                    </a:cubicBezTo>
                    <a:cubicBezTo>
                      <a:pt x="22471" y="87870"/>
                      <a:pt x="-3988" y="-1824"/>
                      <a:pt x="510" y="2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1" name="フリーフォーム: 図形 1050">
                <a:extLst>
                  <a:ext uri="{FF2B5EF4-FFF2-40B4-BE49-F238E27FC236}">
                    <a16:creationId xmlns:a16="http://schemas.microsoft.com/office/drawing/2014/main" id="{89890746-1796-441F-87D0-C3153DC0F016}"/>
                  </a:ext>
                </a:extLst>
              </p:cNvPr>
              <p:cNvSpPr/>
              <p:nvPr/>
            </p:nvSpPr>
            <p:spPr>
              <a:xfrm>
                <a:off x="6491822" y="628339"/>
                <a:ext cx="289929" cy="109270"/>
              </a:xfrm>
              <a:custGeom>
                <a:avLst/>
                <a:gdLst>
                  <a:gd name="connsiteX0" fmla="*/ 8991 w 289929"/>
                  <a:gd name="connsiteY0" fmla="*/ 3486 h 109270"/>
                  <a:gd name="connsiteX1" fmla="*/ 59791 w 289929"/>
                  <a:gd name="connsiteY1" fmla="*/ 17774 h 109270"/>
                  <a:gd name="connsiteX2" fmla="*/ 283628 w 289929"/>
                  <a:gd name="connsiteY2" fmla="*/ 108261 h 109270"/>
                  <a:gd name="connsiteX3" fmla="*/ 209016 w 289929"/>
                  <a:gd name="connsiteY3" fmla="*/ 62224 h 109270"/>
                  <a:gd name="connsiteX4" fmla="*/ 8991 w 289929"/>
                  <a:gd name="connsiteY4" fmla="*/ 3486 h 109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9929" h="109270">
                    <a:moveTo>
                      <a:pt x="8991" y="3486"/>
                    </a:moveTo>
                    <a:cubicBezTo>
                      <a:pt x="-15880" y="-3922"/>
                      <a:pt x="14018" y="311"/>
                      <a:pt x="59791" y="17774"/>
                    </a:cubicBezTo>
                    <a:cubicBezTo>
                      <a:pt x="105564" y="35237"/>
                      <a:pt x="258757" y="100853"/>
                      <a:pt x="283628" y="108261"/>
                    </a:cubicBezTo>
                    <a:cubicBezTo>
                      <a:pt x="308499" y="115669"/>
                      <a:pt x="254789" y="80480"/>
                      <a:pt x="209016" y="62224"/>
                    </a:cubicBezTo>
                    <a:cubicBezTo>
                      <a:pt x="163243" y="43968"/>
                      <a:pt x="33862" y="10894"/>
                      <a:pt x="8991" y="348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2" name="フリーフォーム: 図形 1051">
                <a:extLst>
                  <a:ext uri="{FF2B5EF4-FFF2-40B4-BE49-F238E27FC236}">
                    <a16:creationId xmlns:a16="http://schemas.microsoft.com/office/drawing/2014/main" id="{F1D8063D-0A44-4032-BC9C-10D1CFB597C1}"/>
                  </a:ext>
                </a:extLst>
              </p:cNvPr>
              <p:cNvSpPr/>
              <p:nvPr/>
            </p:nvSpPr>
            <p:spPr>
              <a:xfrm>
                <a:off x="6775450" y="617187"/>
                <a:ext cx="270467" cy="457732"/>
              </a:xfrm>
              <a:custGeom>
                <a:avLst/>
                <a:gdLst>
                  <a:gd name="connsiteX0" fmla="*/ 0 w 270467"/>
                  <a:gd name="connsiteY0" fmla="*/ 351 h 457732"/>
                  <a:gd name="connsiteX1" fmla="*/ 103188 w 270467"/>
                  <a:gd name="connsiteY1" fmla="*/ 135288 h 457732"/>
                  <a:gd name="connsiteX2" fmla="*/ 123825 w 270467"/>
                  <a:gd name="connsiteY2" fmla="*/ 219426 h 457732"/>
                  <a:gd name="connsiteX3" fmla="*/ 266700 w 270467"/>
                  <a:gd name="connsiteY3" fmla="*/ 448026 h 457732"/>
                  <a:gd name="connsiteX4" fmla="*/ 219075 w 270467"/>
                  <a:gd name="connsiteY4" fmla="*/ 390876 h 457732"/>
                  <a:gd name="connsiteX5" fmla="*/ 112713 w 270467"/>
                  <a:gd name="connsiteY5" fmla="*/ 168626 h 457732"/>
                  <a:gd name="connsiteX6" fmla="*/ 103188 w 270467"/>
                  <a:gd name="connsiteY6" fmla="*/ 97188 h 457732"/>
                  <a:gd name="connsiteX7" fmla="*/ 0 w 270467"/>
                  <a:gd name="connsiteY7" fmla="*/ 351 h 4577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70467" h="457732">
                    <a:moveTo>
                      <a:pt x="0" y="351"/>
                    </a:moveTo>
                    <a:cubicBezTo>
                      <a:pt x="0" y="6701"/>
                      <a:pt x="82551" y="98776"/>
                      <a:pt x="103188" y="135288"/>
                    </a:cubicBezTo>
                    <a:cubicBezTo>
                      <a:pt x="123826" y="171801"/>
                      <a:pt x="96573" y="167303"/>
                      <a:pt x="123825" y="219426"/>
                    </a:cubicBezTo>
                    <a:cubicBezTo>
                      <a:pt x="151077" y="271549"/>
                      <a:pt x="250825" y="419451"/>
                      <a:pt x="266700" y="448026"/>
                    </a:cubicBezTo>
                    <a:cubicBezTo>
                      <a:pt x="282575" y="476601"/>
                      <a:pt x="244740" y="437443"/>
                      <a:pt x="219075" y="390876"/>
                    </a:cubicBezTo>
                    <a:cubicBezTo>
                      <a:pt x="193411" y="344309"/>
                      <a:pt x="132027" y="217574"/>
                      <a:pt x="112713" y="168626"/>
                    </a:cubicBezTo>
                    <a:cubicBezTo>
                      <a:pt x="93399" y="119678"/>
                      <a:pt x="123561" y="118884"/>
                      <a:pt x="103188" y="97188"/>
                    </a:cubicBezTo>
                    <a:cubicBezTo>
                      <a:pt x="82815" y="75492"/>
                      <a:pt x="0" y="-5999"/>
                      <a:pt x="0" y="35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3" name="フリーフォーム: 図形 1052">
                <a:extLst>
                  <a:ext uri="{FF2B5EF4-FFF2-40B4-BE49-F238E27FC236}">
                    <a16:creationId xmlns:a16="http://schemas.microsoft.com/office/drawing/2014/main" id="{81EF963D-162A-4BF7-8E07-CB6F61C77574}"/>
                  </a:ext>
                </a:extLst>
              </p:cNvPr>
              <p:cNvSpPr/>
              <p:nvPr/>
            </p:nvSpPr>
            <p:spPr>
              <a:xfrm>
                <a:off x="6924384" y="798315"/>
                <a:ext cx="285611" cy="583934"/>
              </a:xfrm>
              <a:custGeom>
                <a:avLst/>
                <a:gdLst>
                  <a:gd name="connsiteX0" fmla="*/ 291 w 285611"/>
                  <a:gd name="connsiteY0" fmla="*/ 198 h 583934"/>
                  <a:gd name="connsiteX1" fmla="*/ 100304 w 285611"/>
                  <a:gd name="connsiteY1" fmla="*/ 171648 h 583934"/>
                  <a:gd name="connsiteX2" fmla="*/ 181266 w 285611"/>
                  <a:gd name="connsiteY2" fmla="*/ 322460 h 583934"/>
                  <a:gd name="connsiteX3" fmla="*/ 278104 w 285611"/>
                  <a:gd name="connsiteY3" fmla="*/ 574873 h 583934"/>
                  <a:gd name="connsiteX4" fmla="*/ 268579 w 285611"/>
                  <a:gd name="connsiteY4" fmla="*/ 506610 h 583934"/>
                  <a:gd name="connsiteX5" fmla="*/ 184441 w 285611"/>
                  <a:gd name="connsiteY5" fmla="*/ 301823 h 583934"/>
                  <a:gd name="connsiteX6" fmla="*/ 133641 w 285611"/>
                  <a:gd name="connsiteY6" fmla="*/ 206573 h 583934"/>
                  <a:gd name="connsiteX7" fmla="*/ 291 w 285611"/>
                  <a:gd name="connsiteY7" fmla="*/ 198 h 5839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85611" h="583934">
                    <a:moveTo>
                      <a:pt x="291" y="198"/>
                    </a:moveTo>
                    <a:cubicBezTo>
                      <a:pt x="-5265" y="-5623"/>
                      <a:pt x="70142" y="117938"/>
                      <a:pt x="100304" y="171648"/>
                    </a:cubicBezTo>
                    <a:cubicBezTo>
                      <a:pt x="130466" y="225358"/>
                      <a:pt x="151633" y="255256"/>
                      <a:pt x="181266" y="322460"/>
                    </a:cubicBezTo>
                    <a:cubicBezTo>
                      <a:pt x="210899" y="389664"/>
                      <a:pt x="263552" y="544181"/>
                      <a:pt x="278104" y="574873"/>
                    </a:cubicBezTo>
                    <a:cubicBezTo>
                      <a:pt x="292656" y="605565"/>
                      <a:pt x="284190" y="552118"/>
                      <a:pt x="268579" y="506610"/>
                    </a:cubicBezTo>
                    <a:cubicBezTo>
                      <a:pt x="252968" y="461102"/>
                      <a:pt x="206931" y="351829"/>
                      <a:pt x="184441" y="301823"/>
                    </a:cubicBezTo>
                    <a:cubicBezTo>
                      <a:pt x="161951" y="251817"/>
                      <a:pt x="163539" y="254727"/>
                      <a:pt x="133641" y="206573"/>
                    </a:cubicBezTo>
                    <a:cubicBezTo>
                      <a:pt x="103743" y="158419"/>
                      <a:pt x="5847" y="6019"/>
                      <a:pt x="291" y="19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4" name="フリーフォーム: 図形 1053">
                <a:extLst>
                  <a:ext uri="{FF2B5EF4-FFF2-40B4-BE49-F238E27FC236}">
                    <a16:creationId xmlns:a16="http://schemas.microsoft.com/office/drawing/2014/main" id="{06A6831F-8003-4132-BDC5-2071474C3511}"/>
                  </a:ext>
                </a:extLst>
              </p:cNvPr>
              <p:cNvSpPr/>
              <p:nvPr/>
            </p:nvSpPr>
            <p:spPr>
              <a:xfrm>
                <a:off x="6300336" y="511620"/>
                <a:ext cx="892965" cy="359728"/>
              </a:xfrm>
              <a:custGeom>
                <a:avLst/>
                <a:gdLst>
                  <a:gd name="connsiteX0" fmla="*/ 24264 w 892965"/>
                  <a:gd name="connsiteY0" fmla="*/ 1143 h 359728"/>
                  <a:gd name="connsiteX1" fmla="*/ 89352 w 892965"/>
                  <a:gd name="connsiteY1" fmla="*/ 10668 h 359728"/>
                  <a:gd name="connsiteX2" fmla="*/ 487814 w 892965"/>
                  <a:gd name="connsiteY2" fmla="*/ 39243 h 359728"/>
                  <a:gd name="connsiteX3" fmla="*/ 878339 w 892965"/>
                  <a:gd name="connsiteY3" fmla="*/ 347218 h 359728"/>
                  <a:gd name="connsiteX4" fmla="*/ 816427 w 892965"/>
                  <a:gd name="connsiteY4" fmla="*/ 304355 h 359728"/>
                  <a:gd name="connsiteX5" fmla="*/ 411614 w 892965"/>
                  <a:gd name="connsiteY5" fmla="*/ 34480 h 359728"/>
                  <a:gd name="connsiteX6" fmla="*/ 24264 w 892965"/>
                  <a:gd name="connsiteY6" fmla="*/ 1143 h 359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92965" h="359728">
                    <a:moveTo>
                      <a:pt x="24264" y="1143"/>
                    </a:moveTo>
                    <a:cubicBezTo>
                      <a:pt x="-29446" y="-2826"/>
                      <a:pt x="12094" y="4318"/>
                      <a:pt x="89352" y="10668"/>
                    </a:cubicBezTo>
                    <a:cubicBezTo>
                      <a:pt x="166610" y="17018"/>
                      <a:pt x="356316" y="-16849"/>
                      <a:pt x="487814" y="39243"/>
                    </a:cubicBezTo>
                    <a:cubicBezTo>
                      <a:pt x="619312" y="95335"/>
                      <a:pt x="823570" y="303033"/>
                      <a:pt x="878339" y="347218"/>
                    </a:cubicBezTo>
                    <a:cubicBezTo>
                      <a:pt x="933108" y="391403"/>
                      <a:pt x="816427" y="304355"/>
                      <a:pt x="816427" y="304355"/>
                    </a:cubicBezTo>
                    <a:cubicBezTo>
                      <a:pt x="738640" y="252232"/>
                      <a:pt x="538350" y="78930"/>
                      <a:pt x="411614" y="34480"/>
                    </a:cubicBezTo>
                    <a:cubicBezTo>
                      <a:pt x="284879" y="-9970"/>
                      <a:pt x="77974" y="5112"/>
                      <a:pt x="24264" y="114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5" name="フリーフォーム: 図形 1054">
                <a:extLst>
                  <a:ext uri="{FF2B5EF4-FFF2-40B4-BE49-F238E27FC236}">
                    <a16:creationId xmlns:a16="http://schemas.microsoft.com/office/drawing/2014/main" id="{FDF0D11B-8A3A-4521-910F-F8FF08746BB7}"/>
                  </a:ext>
                </a:extLst>
              </p:cNvPr>
              <p:cNvSpPr/>
              <p:nvPr/>
            </p:nvSpPr>
            <p:spPr>
              <a:xfrm>
                <a:off x="7092944" y="908481"/>
                <a:ext cx="174720" cy="560226"/>
              </a:xfrm>
              <a:custGeom>
                <a:avLst/>
                <a:gdLst>
                  <a:gd name="connsiteX0" fmla="*/ 6 w 174720"/>
                  <a:gd name="connsiteY0" fmla="*/ 1157 h 560226"/>
                  <a:gd name="connsiteX1" fmla="*/ 152406 w 174720"/>
                  <a:gd name="connsiteY1" fmla="*/ 217057 h 560226"/>
                  <a:gd name="connsiteX2" fmla="*/ 158756 w 174720"/>
                  <a:gd name="connsiteY2" fmla="*/ 552019 h 560226"/>
                  <a:gd name="connsiteX3" fmla="*/ 169869 w 174720"/>
                  <a:gd name="connsiteY3" fmla="*/ 431369 h 560226"/>
                  <a:gd name="connsiteX4" fmla="*/ 158756 w 174720"/>
                  <a:gd name="connsiteY4" fmla="*/ 144032 h 560226"/>
                  <a:gd name="connsiteX5" fmla="*/ 6 w 174720"/>
                  <a:gd name="connsiteY5" fmla="*/ 1157 h 5602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4720" h="560226">
                    <a:moveTo>
                      <a:pt x="6" y="1157"/>
                    </a:moveTo>
                    <a:cubicBezTo>
                      <a:pt x="-1052" y="13328"/>
                      <a:pt x="125948" y="125247"/>
                      <a:pt x="152406" y="217057"/>
                    </a:cubicBezTo>
                    <a:cubicBezTo>
                      <a:pt x="178864" y="308867"/>
                      <a:pt x="155846" y="516300"/>
                      <a:pt x="158756" y="552019"/>
                    </a:cubicBezTo>
                    <a:cubicBezTo>
                      <a:pt x="161666" y="587738"/>
                      <a:pt x="169869" y="499367"/>
                      <a:pt x="169869" y="431369"/>
                    </a:cubicBezTo>
                    <a:cubicBezTo>
                      <a:pt x="169869" y="363371"/>
                      <a:pt x="186273" y="212824"/>
                      <a:pt x="158756" y="144032"/>
                    </a:cubicBezTo>
                    <a:cubicBezTo>
                      <a:pt x="131239" y="75240"/>
                      <a:pt x="1064" y="-11014"/>
                      <a:pt x="6" y="115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6" name="フリーフォーム: 図形 1055">
                <a:extLst>
                  <a:ext uri="{FF2B5EF4-FFF2-40B4-BE49-F238E27FC236}">
                    <a16:creationId xmlns:a16="http://schemas.microsoft.com/office/drawing/2014/main" id="{C29A8D63-DFF1-44B4-8E9A-5848C3B950C8}"/>
                  </a:ext>
                </a:extLst>
              </p:cNvPr>
              <p:cNvSpPr/>
              <p:nvPr/>
            </p:nvSpPr>
            <p:spPr>
              <a:xfrm>
                <a:off x="7344634" y="1316177"/>
                <a:ext cx="201056" cy="1011556"/>
              </a:xfrm>
              <a:custGeom>
                <a:avLst/>
                <a:gdLst>
                  <a:gd name="connsiteX0" fmla="*/ 169533 w 201056"/>
                  <a:gd name="connsiteY0" fmla="*/ 390 h 1011556"/>
                  <a:gd name="connsiteX1" fmla="*/ 192816 w 201056"/>
                  <a:gd name="connsiteY1" fmla="*/ 474523 h 1011556"/>
                  <a:gd name="connsiteX2" fmla="*/ 8666 w 201056"/>
                  <a:gd name="connsiteY2" fmla="*/ 978290 h 1011556"/>
                  <a:gd name="connsiteX3" fmla="*/ 44649 w 201056"/>
                  <a:gd name="connsiteY3" fmla="*/ 902090 h 1011556"/>
                  <a:gd name="connsiteX4" fmla="*/ 173766 w 201056"/>
                  <a:gd name="connsiteY4" fmla="*/ 402556 h 1011556"/>
                  <a:gd name="connsiteX5" fmla="*/ 169533 w 201056"/>
                  <a:gd name="connsiteY5" fmla="*/ 390 h 10115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1056" h="1011556">
                    <a:moveTo>
                      <a:pt x="169533" y="390"/>
                    </a:moveTo>
                    <a:cubicBezTo>
                      <a:pt x="172708" y="12384"/>
                      <a:pt x="219627" y="311540"/>
                      <a:pt x="192816" y="474523"/>
                    </a:cubicBezTo>
                    <a:cubicBezTo>
                      <a:pt x="166005" y="637506"/>
                      <a:pt x="33360" y="907029"/>
                      <a:pt x="8666" y="978290"/>
                    </a:cubicBezTo>
                    <a:cubicBezTo>
                      <a:pt x="-16029" y="1049551"/>
                      <a:pt x="17132" y="998046"/>
                      <a:pt x="44649" y="902090"/>
                    </a:cubicBezTo>
                    <a:cubicBezTo>
                      <a:pt x="72166" y="806134"/>
                      <a:pt x="151894" y="549312"/>
                      <a:pt x="173766" y="402556"/>
                    </a:cubicBezTo>
                    <a:cubicBezTo>
                      <a:pt x="195638" y="255800"/>
                      <a:pt x="166358" y="-11604"/>
                      <a:pt x="169533" y="39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7" name="フリーフォーム: 図形 1056">
                <a:extLst>
                  <a:ext uri="{FF2B5EF4-FFF2-40B4-BE49-F238E27FC236}">
                    <a16:creationId xmlns:a16="http://schemas.microsoft.com/office/drawing/2014/main" id="{20DCAE6B-6C2D-455D-8EC2-8E02B182F12B}"/>
                  </a:ext>
                </a:extLst>
              </p:cNvPr>
              <p:cNvSpPr/>
              <p:nvPr/>
            </p:nvSpPr>
            <p:spPr>
              <a:xfrm>
                <a:off x="7486663" y="1432899"/>
                <a:ext cx="198670" cy="1092717"/>
              </a:xfrm>
              <a:custGeom>
                <a:avLst/>
                <a:gdLst>
                  <a:gd name="connsiteX0" fmla="*/ 107937 w 198670"/>
                  <a:gd name="connsiteY0" fmla="*/ 84 h 1092717"/>
                  <a:gd name="connsiteX1" fmla="*/ 196837 w 198670"/>
                  <a:gd name="connsiteY1" fmla="*/ 637201 h 1092717"/>
                  <a:gd name="connsiteX2" fmla="*/ 8454 w 198670"/>
                  <a:gd name="connsiteY2" fmla="*/ 1064768 h 1092717"/>
                  <a:gd name="connsiteX3" fmla="*/ 46554 w 198670"/>
                  <a:gd name="connsiteY3" fmla="*/ 1001268 h 1092717"/>
                  <a:gd name="connsiteX4" fmla="*/ 171437 w 198670"/>
                  <a:gd name="connsiteY4" fmla="*/ 594868 h 1092717"/>
                  <a:gd name="connsiteX5" fmla="*/ 107937 w 198670"/>
                  <a:gd name="connsiteY5" fmla="*/ 84 h 10927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670" h="1092717">
                    <a:moveTo>
                      <a:pt x="107937" y="84"/>
                    </a:moveTo>
                    <a:cubicBezTo>
                      <a:pt x="112170" y="7140"/>
                      <a:pt x="213418" y="459754"/>
                      <a:pt x="196837" y="637201"/>
                    </a:cubicBezTo>
                    <a:cubicBezTo>
                      <a:pt x="180257" y="814648"/>
                      <a:pt x="33501" y="1004090"/>
                      <a:pt x="8454" y="1064768"/>
                    </a:cubicBezTo>
                    <a:cubicBezTo>
                      <a:pt x="-16593" y="1125446"/>
                      <a:pt x="19390" y="1079585"/>
                      <a:pt x="46554" y="1001268"/>
                    </a:cubicBezTo>
                    <a:cubicBezTo>
                      <a:pt x="73718" y="922951"/>
                      <a:pt x="159443" y="759615"/>
                      <a:pt x="171437" y="594868"/>
                    </a:cubicBezTo>
                    <a:cubicBezTo>
                      <a:pt x="183431" y="430121"/>
                      <a:pt x="103704" y="-6972"/>
                      <a:pt x="107937" y="8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8" name="フリーフォーム: 図形 1057">
                <a:extLst>
                  <a:ext uri="{FF2B5EF4-FFF2-40B4-BE49-F238E27FC236}">
                    <a16:creationId xmlns:a16="http://schemas.microsoft.com/office/drawing/2014/main" id="{7914EA1D-68C4-453D-8304-241E4005CC0B}"/>
                  </a:ext>
                </a:extLst>
              </p:cNvPr>
              <p:cNvSpPr/>
              <p:nvPr/>
            </p:nvSpPr>
            <p:spPr>
              <a:xfrm>
                <a:off x="7275810" y="1608792"/>
                <a:ext cx="331541" cy="1265888"/>
              </a:xfrm>
              <a:custGeom>
                <a:avLst/>
                <a:gdLst>
                  <a:gd name="connsiteX0" fmla="*/ 316673 w 331541"/>
                  <a:gd name="connsiteY0" fmla="*/ 1991 h 1265888"/>
                  <a:gd name="connsiteX1" fmla="*/ 227773 w 331541"/>
                  <a:gd name="connsiteY1" fmla="*/ 653925 h 1265888"/>
                  <a:gd name="connsiteX2" fmla="*/ 9757 w 331541"/>
                  <a:gd name="connsiteY2" fmla="*/ 1223308 h 1265888"/>
                  <a:gd name="connsiteX3" fmla="*/ 64790 w 331541"/>
                  <a:gd name="connsiteY3" fmla="*/ 1140758 h 1265888"/>
                  <a:gd name="connsiteX4" fmla="*/ 303973 w 331541"/>
                  <a:gd name="connsiteY4" fmla="*/ 474008 h 1265888"/>
                  <a:gd name="connsiteX5" fmla="*/ 316673 w 331541"/>
                  <a:gd name="connsiteY5" fmla="*/ 1991 h 1265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31541" h="1265888">
                    <a:moveTo>
                      <a:pt x="316673" y="1991"/>
                    </a:moveTo>
                    <a:cubicBezTo>
                      <a:pt x="303973" y="31977"/>
                      <a:pt x="278926" y="450372"/>
                      <a:pt x="227773" y="653925"/>
                    </a:cubicBezTo>
                    <a:cubicBezTo>
                      <a:pt x="176620" y="857478"/>
                      <a:pt x="36921" y="1142169"/>
                      <a:pt x="9757" y="1223308"/>
                    </a:cubicBezTo>
                    <a:cubicBezTo>
                      <a:pt x="-17407" y="1304447"/>
                      <a:pt x="15754" y="1265641"/>
                      <a:pt x="64790" y="1140758"/>
                    </a:cubicBezTo>
                    <a:cubicBezTo>
                      <a:pt x="113826" y="1015875"/>
                      <a:pt x="260229" y="660275"/>
                      <a:pt x="303973" y="474008"/>
                    </a:cubicBezTo>
                    <a:cubicBezTo>
                      <a:pt x="347717" y="287741"/>
                      <a:pt x="329373" y="-27995"/>
                      <a:pt x="316673" y="199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9" name="フリーフォーム: 図形 1058">
                <a:extLst>
                  <a:ext uri="{FF2B5EF4-FFF2-40B4-BE49-F238E27FC236}">
                    <a16:creationId xmlns:a16="http://schemas.microsoft.com/office/drawing/2014/main" id="{7DE40920-D456-469A-B028-CBF82FBBE357}"/>
                  </a:ext>
                </a:extLst>
              </p:cNvPr>
              <p:cNvSpPr/>
              <p:nvPr/>
            </p:nvSpPr>
            <p:spPr>
              <a:xfrm>
                <a:off x="6841677" y="1807526"/>
                <a:ext cx="471863" cy="1057588"/>
              </a:xfrm>
              <a:custGeom>
                <a:avLst/>
                <a:gdLst>
                  <a:gd name="connsiteX0" fmla="*/ 469290 w 471863"/>
                  <a:gd name="connsiteY0" fmla="*/ 107 h 1057588"/>
                  <a:gd name="connsiteX1" fmla="*/ 357106 w 471863"/>
                  <a:gd name="connsiteY1" fmla="*/ 531391 h 1057588"/>
                  <a:gd name="connsiteX2" fmla="*/ 14206 w 471863"/>
                  <a:gd name="connsiteY2" fmla="*/ 1033041 h 1057588"/>
                  <a:gd name="connsiteX3" fmla="*/ 98873 w 471863"/>
                  <a:gd name="connsiteY3" fmla="*/ 929324 h 1057588"/>
                  <a:gd name="connsiteX4" fmla="*/ 405790 w 471863"/>
                  <a:gd name="connsiteY4" fmla="*/ 489057 h 1057588"/>
                  <a:gd name="connsiteX5" fmla="*/ 469290 w 471863"/>
                  <a:gd name="connsiteY5" fmla="*/ 107 h 10575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71863" h="1057588">
                    <a:moveTo>
                      <a:pt x="469290" y="107"/>
                    </a:moveTo>
                    <a:cubicBezTo>
                      <a:pt x="461176" y="7163"/>
                      <a:pt x="432953" y="359235"/>
                      <a:pt x="357106" y="531391"/>
                    </a:cubicBezTo>
                    <a:cubicBezTo>
                      <a:pt x="281259" y="703547"/>
                      <a:pt x="57245" y="966719"/>
                      <a:pt x="14206" y="1033041"/>
                    </a:cubicBezTo>
                    <a:cubicBezTo>
                      <a:pt x="-28833" y="1099363"/>
                      <a:pt x="33609" y="1019988"/>
                      <a:pt x="98873" y="929324"/>
                    </a:cubicBezTo>
                    <a:cubicBezTo>
                      <a:pt x="164137" y="838660"/>
                      <a:pt x="342643" y="642162"/>
                      <a:pt x="405790" y="489057"/>
                    </a:cubicBezTo>
                    <a:cubicBezTo>
                      <a:pt x="468937" y="335952"/>
                      <a:pt x="477404" y="-6949"/>
                      <a:pt x="469290" y="10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0" name="フリーフォーム: 図形 1059">
                <a:extLst>
                  <a:ext uri="{FF2B5EF4-FFF2-40B4-BE49-F238E27FC236}">
                    <a16:creationId xmlns:a16="http://schemas.microsoft.com/office/drawing/2014/main" id="{231C37B5-AE40-4A96-8913-1CE6DA23225E}"/>
                  </a:ext>
                </a:extLst>
              </p:cNvPr>
              <p:cNvSpPr/>
              <p:nvPr/>
            </p:nvSpPr>
            <p:spPr>
              <a:xfrm>
                <a:off x="6911996" y="1799951"/>
                <a:ext cx="556218" cy="1120752"/>
              </a:xfrm>
              <a:custGeom>
                <a:avLst/>
                <a:gdLst>
                  <a:gd name="connsiteX0" fmla="*/ 553487 w 556218"/>
                  <a:gd name="connsiteY0" fmla="*/ 1332 h 1120752"/>
                  <a:gd name="connsiteX1" fmla="*/ 305837 w 556218"/>
                  <a:gd name="connsiteY1" fmla="*/ 644799 h 1120752"/>
                  <a:gd name="connsiteX2" fmla="*/ 9504 w 556218"/>
                  <a:gd name="connsiteY2" fmla="*/ 1099882 h 1120752"/>
                  <a:gd name="connsiteX3" fmla="*/ 104754 w 556218"/>
                  <a:gd name="connsiteY3" fmla="*/ 987699 h 1120752"/>
                  <a:gd name="connsiteX4" fmla="*/ 418021 w 556218"/>
                  <a:gd name="connsiteY4" fmla="*/ 490282 h 1120752"/>
                  <a:gd name="connsiteX5" fmla="*/ 553487 w 556218"/>
                  <a:gd name="connsiteY5" fmla="*/ 1332 h 11207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56218" h="1120752">
                    <a:moveTo>
                      <a:pt x="553487" y="1332"/>
                    </a:moveTo>
                    <a:cubicBezTo>
                      <a:pt x="534790" y="27085"/>
                      <a:pt x="396501" y="461707"/>
                      <a:pt x="305837" y="644799"/>
                    </a:cubicBezTo>
                    <a:cubicBezTo>
                      <a:pt x="215173" y="827891"/>
                      <a:pt x="43018" y="1042732"/>
                      <a:pt x="9504" y="1099882"/>
                    </a:cubicBezTo>
                    <a:cubicBezTo>
                      <a:pt x="-24010" y="1157032"/>
                      <a:pt x="36668" y="1089299"/>
                      <a:pt x="104754" y="987699"/>
                    </a:cubicBezTo>
                    <a:cubicBezTo>
                      <a:pt x="172840" y="886099"/>
                      <a:pt x="344643" y="650796"/>
                      <a:pt x="418021" y="490282"/>
                    </a:cubicBezTo>
                    <a:cubicBezTo>
                      <a:pt x="491399" y="329768"/>
                      <a:pt x="572184" y="-24421"/>
                      <a:pt x="553487" y="133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1" name="フリーフォーム: 図形 1060">
                <a:extLst>
                  <a:ext uri="{FF2B5EF4-FFF2-40B4-BE49-F238E27FC236}">
                    <a16:creationId xmlns:a16="http://schemas.microsoft.com/office/drawing/2014/main" id="{D1B6980E-B6F6-4388-A7ED-3A6785F9A28D}"/>
                  </a:ext>
                </a:extLst>
              </p:cNvPr>
              <p:cNvSpPr/>
              <p:nvPr/>
            </p:nvSpPr>
            <p:spPr>
              <a:xfrm>
                <a:off x="7303867" y="2209621"/>
                <a:ext cx="549280" cy="745903"/>
              </a:xfrm>
              <a:custGeom>
                <a:avLst/>
                <a:gdLst>
                  <a:gd name="connsiteX0" fmla="*/ 544733 w 549280"/>
                  <a:gd name="connsiteY0" fmla="*/ 179 h 745903"/>
                  <a:gd name="connsiteX1" fmla="*/ 479116 w 549280"/>
                  <a:gd name="connsiteY1" fmla="*/ 281696 h 745903"/>
                  <a:gd name="connsiteX2" fmla="*/ 17683 w 549280"/>
                  <a:gd name="connsiteY2" fmla="*/ 728312 h 745903"/>
                  <a:gd name="connsiteX3" fmla="*/ 129866 w 549280"/>
                  <a:gd name="connsiteY3" fmla="*/ 616129 h 745903"/>
                  <a:gd name="connsiteX4" fmla="*/ 451600 w 549280"/>
                  <a:gd name="connsiteY4" fmla="*/ 245712 h 745903"/>
                  <a:gd name="connsiteX5" fmla="*/ 544733 w 549280"/>
                  <a:gd name="connsiteY5" fmla="*/ 179 h 745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49280" h="745903">
                    <a:moveTo>
                      <a:pt x="544733" y="179"/>
                    </a:moveTo>
                    <a:cubicBezTo>
                      <a:pt x="549319" y="6176"/>
                      <a:pt x="566958" y="160341"/>
                      <a:pt x="479116" y="281696"/>
                    </a:cubicBezTo>
                    <a:cubicBezTo>
                      <a:pt x="391274" y="403051"/>
                      <a:pt x="75891" y="672573"/>
                      <a:pt x="17683" y="728312"/>
                    </a:cubicBezTo>
                    <a:cubicBezTo>
                      <a:pt x="-40525" y="784051"/>
                      <a:pt x="57547" y="696562"/>
                      <a:pt x="129866" y="616129"/>
                    </a:cubicBezTo>
                    <a:cubicBezTo>
                      <a:pt x="202185" y="535696"/>
                      <a:pt x="383867" y="351545"/>
                      <a:pt x="451600" y="245712"/>
                    </a:cubicBezTo>
                    <a:cubicBezTo>
                      <a:pt x="519333" y="139879"/>
                      <a:pt x="540147" y="-5818"/>
                      <a:pt x="544733" y="17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2" name="フリーフォーム: 図形 1061">
                <a:extLst>
                  <a:ext uri="{FF2B5EF4-FFF2-40B4-BE49-F238E27FC236}">
                    <a16:creationId xmlns:a16="http://schemas.microsoft.com/office/drawing/2014/main" id="{1C54371D-223D-40B3-8658-BFE2A094474E}"/>
                  </a:ext>
                </a:extLst>
              </p:cNvPr>
              <p:cNvSpPr/>
              <p:nvPr/>
            </p:nvSpPr>
            <p:spPr>
              <a:xfrm>
                <a:off x="7336260" y="1930980"/>
                <a:ext cx="398911" cy="922973"/>
              </a:xfrm>
              <a:custGeom>
                <a:avLst/>
                <a:gdLst>
                  <a:gd name="connsiteX0" fmla="*/ 385340 w 398911"/>
                  <a:gd name="connsiteY0" fmla="*/ 1537 h 922973"/>
                  <a:gd name="connsiteX1" fmla="*/ 275273 w 398911"/>
                  <a:gd name="connsiteY1" fmla="*/ 513770 h 922973"/>
                  <a:gd name="connsiteX2" fmla="*/ 8573 w 398911"/>
                  <a:gd name="connsiteY2" fmla="*/ 907470 h 922973"/>
                  <a:gd name="connsiteX3" fmla="*/ 93240 w 398911"/>
                  <a:gd name="connsiteY3" fmla="*/ 797403 h 922973"/>
                  <a:gd name="connsiteX4" fmla="*/ 366290 w 398911"/>
                  <a:gd name="connsiteY4" fmla="*/ 369837 h 922973"/>
                  <a:gd name="connsiteX5" fmla="*/ 385340 w 398911"/>
                  <a:gd name="connsiteY5" fmla="*/ 1537 h 9229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98911" h="922973">
                    <a:moveTo>
                      <a:pt x="385340" y="1537"/>
                    </a:moveTo>
                    <a:cubicBezTo>
                      <a:pt x="370170" y="25526"/>
                      <a:pt x="338068" y="362781"/>
                      <a:pt x="275273" y="513770"/>
                    </a:cubicBezTo>
                    <a:cubicBezTo>
                      <a:pt x="212478" y="664759"/>
                      <a:pt x="38912" y="860198"/>
                      <a:pt x="8573" y="907470"/>
                    </a:cubicBezTo>
                    <a:cubicBezTo>
                      <a:pt x="-21766" y="954742"/>
                      <a:pt x="33621" y="887008"/>
                      <a:pt x="93240" y="797403"/>
                    </a:cubicBezTo>
                    <a:cubicBezTo>
                      <a:pt x="152859" y="707798"/>
                      <a:pt x="320076" y="499306"/>
                      <a:pt x="366290" y="369837"/>
                    </a:cubicBezTo>
                    <a:cubicBezTo>
                      <a:pt x="412504" y="240368"/>
                      <a:pt x="400510" y="-22452"/>
                      <a:pt x="385340" y="153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4" name="フリーフォーム: 図形 1063">
                <a:extLst>
                  <a:ext uri="{FF2B5EF4-FFF2-40B4-BE49-F238E27FC236}">
                    <a16:creationId xmlns:a16="http://schemas.microsoft.com/office/drawing/2014/main" id="{57ACEF9F-7B20-406E-8606-E9784DE18584}"/>
                  </a:ext>
                </a:extLst>
              </p:cNvPr>
              <p:cNvSpPr/>
              <p:nvPr/>
            </p:nvSpPr>
            <p:spPr>
              <a:xfrm>
                <a:off x="6815422" y="1071785"/>
                <a:ext cx="398644" cy="446325"/>
              </a:xfrm>
              <a:custGeom>
                <a:avLst/>
                <a:gdLst>
                  <a:gd name="connsiteX0" fmla="*/ 2891 w 398644"/>
                  <a:gd name="connsiteY0" fmla="*/ 1365 h 446325"/>
                  <a:gd name="connsiteX1" fmla="*/ 261653 w 398644"/>
                  <a:gd name="connsiteY1" fmla="*/ 318865 h 446325"/>
                  <a:gd name="connsiteX2" fmla="*/ 393416 w 398644"/>
                  <a:gd name="connsiteY2" fmla="*/ 442690 h 446325"/>
                  <a:gd name="connsiteX3" fmla="*/ 348966 w 398644"/>
                  <a:gd name="connsiteY3" fmla="*/ 395065 h 446325"/>
                  <a:gd name="connsiteX4" fmla="*/ 136241 w 398644"/>
                  <a:gd name="connsiteY4" fmla="*/ 210915 h 446325"/>
                  <a:gd name="connsiteX5" fmla="*/ 2891 w 398644"/>
                  <a:gd name="connsiteY5" fmla="*/ 1365 h 446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98644" h="446325">
                    <a:moveTo>
                      <a:pt x="2891" y="1365"/>
                    </a:moveTo>
                    <a:cubicBezTo>
                      <a:pt x="23793" y="19357"/>
                      <a:pt x="196566" y="245311"/>
                      <a:pt x="261653" y="318865"/>
                    </a:cubicBezTo>
                    <a:cubicBezTo>
                      <a:pt x="326740" y="392419"/>
                      <a:pt x="378864" y="429990"/>
                      <a:pt x="393416" y="442690"/>
                    </a:cubicBezTo>
                    <a:cubicBezTo>
                      <a:pt x="407968" y="455390"/>
                      <a:pt x="391829" y="433694"/>
                      <a:pt x="348966" y="395065"/>
                    </a:cubicBezTo>
                    <a:cubicBezTo>
                      <a:pt x="306104" y="356436"/>
                      <a:pt x="193127" y="273886"/>
                      <a:pt x="136241" y="210915"/>
                    </a:cubicBezTo>
                    <a:cubicBezTo>
                      <a:pt x="79355" y="147944"/>
                      <a:pt x="-18011" y="-16627"/>
                      <a:pt x="2891" y="136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5" name="フリーフォーム: 図形 1064">
                <a:extLst>
                  <a:ext uri="{FF2B5EF4-FFF2-40B4-BE49-F238E27FC236}">
                    <a16:creationId xmlns:a16="http://schemas.microsoft.com/office/drawing/2014/main" id="{C3EAB480-E984-4142-A990-9433FCDC4FED}"/>
                  </a:ext>
                </a:extLst>
              </p:cNvPr>
              <p:cNvSpPr/>
              <p:nvPr/>
            </p:nvSpPr>
            <p:spPr>
              <a:xfrm>
                <a:off x="7224431" y="1583588"/>
                <a:ext cx="86171" cy="530088"/>
              </a:xfrm>
              <a:custGeom>
                <a:avLst/>
                <a:gdLst>
                  <a:gd name="connsiteX0" fmla="*/ 54257 w 86171"/>
                  <a:gd name="connsiteY0" fmla="*/ 2325 h 530088"/>
                  <a:gd name="connsiteX1" fmla="*/ 60607 w 86171"/>
                  <a:gd name="connsiteY1" fmla="*/ 181712 h 530088"/>
                  <a:gd name="connsiteX2" fmla="*/ 282 w 86171"/>
                  <a:gd name="connsiteY2" fmla="*/ 523025 h 530088"/>
                  <a:gd name="connsiteX3" fmla="*/ 39969 w 86171"/>
                  <a:gd name="connsiteY3" fmla="*/ 388087 h 530088"/>
                  <a:gd name="connsiteX4" fmla="*/ 86007 w 86171"/>
                  <a:gd name="connsiteY4" fmla="*/ 99162 h 530088"/>
                  <a:gd name="connsiteX5" fmla="*/ 54257 w 86171"/>
                  <a:gd name="connsiteY5" fmla="*/ 2325 h 5300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6171" h="530088">
                    <a:moveTo>
                      <a:pt x="54257" y="2325"/>
                    </a:moveTo>
                    <a:cubicBezTo>
                      <a:pt x="50024" y="16083"/>
                      <a:pt x="69603" y="94929"/>
                      <a:pt x="60607" y="181712"/>
                    </a:cubicBezTo>
                    <a:cubicBezTo>
                      <a:pt x="51611" y="268495"/>
                      <a:pt x="3722" y="488629"/>
                      <a:pt x="282" y="523025"/>
                    </a:cubicBezTo>
                    <a:cubicBezTo>
                      <a:pt x="-3158" y="557421"/>
                      <a:pt x="25682" y="458731"/>
                      <a:pt x="39969" y="388087"/>
                    </a:cubicBezTo>
                    <a:cubicBezTo>
                      <a:pt x="54256" y="317443"/>
                      <a:pt x="83361" y="160545"/>
                      <a:pt x="86007" y="99162"/>
                    </a:cubicBezTo>
                    <a:cubicBezTo>
                      <a:pt x="88653" y="37779"/>
                      <a:pt x="58490" y="-11433"/>
                      <a:pt x="54257" y="232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7" name="フリーフォーム: 図形 1066">
                <a:extLst>
                  <a:ext uri="{FF2B5EF4-FFF2-40B4-BE49-F238E27FC236}">
                    <a16:creationId xmlns:a16="http://schemas.microsoft.com/office/drawing/2014/main" id="{D563EFA0-32E3-4CA9-BB25-8EE601053CE6}"/>
                  </a:ext>
                </a:extLst>
              </p:cNvPr>
              <p:cNvSpPr/>
              <p:nvPr/>
            </p:nvSpPr>
            <p:spPr>
              <a:xfrm>
                <a:off x="6964284" y="1468540"/>
                <a:ext cx="400470" cy="290526"/>
              </a:xfrm>
              <a:custGeom>
                <a:avLst/>
                <a:gdLst>
                  <a:gd name="connsiteX0" fmla="*/ 398541 w 400470"/>
                  <a:gd name="connsiteY0" fmla="*/ 1485 h 290526"/>
                  <a:gd name="connsiteX1" fmla="*/ 279479 w 400470"/>
                  <a:gd name="connsiteY1" fmla="*/ 118960 h 290526"/>
                  <a:gd name="connsiteX2" fmla="*/ 139779 w 400470"/>
                  <a:gd name="connsiteY2" fmla="*/ 215798 h 290526"/>
                  <a:gd name="connsiteX3" fmla="*/ 52466 w 400470"/>
                  <a:gd name="connsiteY3" fmla="*/ 277710 h 290526"/>
                  <a:gd name="connsiteX4" fmla="*/ 79 w 400470"/>
                  <a:gd name="connsiteY4" fmla="*/ 290410 h 290526"/>
                  <a:gd name="connsiteX5" fmla="*/ 63579 w 400470"/>
                  <a:gd name="connsiteY5" fmla="*/ 274535 h 290526"/>
                  <a:gd name="connsiteX6" fmla="*/ 181054 w 400470"/>
                  <a:gd name="connsiteY6" fmla="*/ 206273 h 290526"/>
                  <a:gd name="connsiteX7" fmla="*/ 398541 w 400470"/>
                  <a:gd name="connsiteY7" fmla="*/ 1485 h 290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00470" h="290526">
                    <a:moveTo>
                      <a:pt x="398541" y="1485"/>
                    </a:moveTo>
                    <a:cubicBezTo>
                      <a:pt x="414945" y="-13067"/>
                      <a:pt x="322606" y="83241"/>
                      <a:pt x="279479" y="118960"/>
                    </a:cubicBezTo>
                    <a:cubicBezTo>
                      <a:pt x="236352" y="154679"/>
                      <a:pt x="177614" y="189340"/>
                      <a:pt x="139779" y="215798"/>
                    </a:cubicBezTo>
                    <a:cubicBezTo>
                      <a:pt x="101944" y="242256"/>
                      <a:pt x="75749" y="265275"/>
                      <a:pt x="52466" y="277710"/>
                    </a:cubicBezTo>
                    <a:cubicBezTo>
                      <a:pt x="29183" y="290145"/>
                      <a:pt x="-1773" y="290939"/>
                      <a:pt x="79" y="290410"/>
                    </a:cubicBezTo>
                    <a:cubicBezTo>
                      <a:pt x="1931" y="289881"/>
                      <a:pt x="33417" y="288558"/>
                      <a:pt x="63579" y="274535"/>
                    </a:cubicBezTo>
                    <a:cubicBezTo>
                      <a:pt x="93741" y="260512"/>
                      <a:pt x="126814" y="248342"/>
                      <a:pt x="181054" y="206273"/>
                    </a:cubicBezTo>
                    <a:cubicBezTo>
                      <a:pt x="235293" y="164204"/>
                      <a:pt x="382137" y="16037"/>
                      <a:pt x="398541" y="148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8" name="フリーフォーム: 図形 1067">
                <a:extLst>
                  <a:ext uri="{FF2B5EF4-FFF2-40B4-BE49-F238E27FC236}">
                    <a16:creationId xmlns:a16="http://schemas.microsoft.com/office/drawing/2014/main" id="{2BE5412D-8493-4387-B9B8-E18DB4E74F53}"/>
                  </a:ext>
                </a:extLst>
              </p:cNvPr>
              <p:cNvSpPr/>
              <p:nvPr/>
            </p:nvSpPr>
            <p:spPr>
              <a:xfrm>
                <a:off x="6991348" y="1445705"/>
                <a:ext cx="359382" cy="278543"/>
              </a:xfrm>
              <a:custGeom>
                <a:avLst/>
                <a:gdLst>
                  <a:gd name="connsiteX0" fmla="*/ 358777 w 359382"/>
                  <a:gd name="connsiteY0" fmla="*/ 508 h 278543"/>
                  <a:gd name="connsiteX1" fmla="*/ 249240 w 359382"/>
                  <a:gd name="connsiteY1" fmla="*/ 121158 h 278543"/>
                  <a:gd name="connsiteX2" fmla="*/ 177802 w 359382"/>
                  <a:gd name="connsiteY2" fmla="*/ 176720 h 278543"/>
                  <a:gd name="connsiteX3" fmla="*/ 109540 w 359382"/>
                  <a:gd name="connsiteY3" fmla="*/ 213233 h 278543"/>
                  <a:gd name="connsiteX4" fmla="*/ 2 w 359382"/>
                  <a:gd name="connsiteY4" fmla="*/ 278320 h 278543"/>
                  <a:gd name="connsiteX5" fmla="*/ 106365 w 359382"/>
                  <a:gd name="connsiteY5" fmla="*/ 232283 h 278543"/>
                  <a:gd name="connsiteX6" fmla="*/ 196852 w 359382"/>
                  <a:gd name="connsiteY6" fmla="*/ 171958 h 278543"/>
                  <a:gd name="connsiteX7" fmla="*/ 358777 w 359382"/>
                  <a:gd name="connsiteY7" fmla="*/ 508 h 278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59382" h="278543">
                    <a:moveTo>
                      <a:pt x="358777" y="508"/>
                    </a:moveTo>
                    <a:cubicBezTo>
                      <a:pt x="367508" y="-7959"/>
                      <a:pt x="279402" y="91789"/>
                      <a:pt x="249240" y="121158"/>
                    </a:cubicBezTo>
                    <a:cubicBezTo>
                      <a:pt x="219078" y="150527"/>
                      <a:pt x="201085" y="161374"/>
                      <a:pt x="177802" y="176720"/>
                    </a:cubicBezTo>
                    <a:cubicBezTo>
                      <a:pt x="154519" y="192066"/>
                      <a:pt x="139173" y="196300"/>
                      <a:pt x="109540" y="213233"/>
                    </a:cubicBezTo>
                    <a:cubicBezTo>
                      <a:pt x="79907" y="230166"/>
                      <a:pt x="531" y="275145"/>
                      <a:pt x="2" y="278320"/>
                    </a:cubicBezTo>
                    <a:cubicBezTo>
                      <a:pt x="-527" y="281495"/>
                      <a:pt x="73557" y="250010"/>
                      <a:pt x="106365" y="232283"/>
                    </a:cubicBezTo>
                    <a:cubicBezTo>
                      <a:pt x="139173" y="214556"/>
                      <a:pt x="157165" y="208470"/>
                      <a:pt x="196852" y="171958"/>
                    </a:cubicBezTo>
                    <a:cubicBezTo>
                      <a:pt x="236539" y="135446"/>
                      <a:pt x="350046" y="8975"/>
                      <a:pt x="358777" y="50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9" name="フリーフォーム: 図形 1068">
                <a:extLst>
                  <a:ext uri="{FF2B5EF4-FFF2-40B4-BE49-F238E27FC236}">
                    <a16:creationId xmlns:a16="http://schemas.microsoft.com/office/drawing/2014/main" id="{9AD0DC94-B5F9-4B34-A11A-508860E8A62F}"/>
                  </a:ext>
                </a:extLst>
              </p:cNvPr>
              <p:cNvSpPr/>
              <p:nvPr/>
            </p:nvSpPr>
            <p:spPr>
              <a:xfrm>
                <a:off x="6958045" y="1447282"/>
                <a:ext cx="386988" cy="302157"/>
              </a:xfrm>
              <a:custGeom>
                <a:avLst/>
                <a:gdLst>
                  <a:gd name="connsiteX0" fmla="*/ 384143 w 386988"/>
                  <a:gd name="connsiteY0" fmla="*/ 2106 h 302157"/>
                  <a:gd name="connsiteX1" fmla="*/ 258730 w 386988"/>
                  <a:gd name="connsiteY1" fmla="*/ 108468 h 302157"/>
                  <a:gd name="connsiteX2" fmla="*/ 134905 w 386988"/>
                  <a:gd name="connsiteY2" fmla="*/ 203718 h 302157"/>
                  <a:gd name="connsiteX3" fmla="*/ 7905 w 386988"/>
                  <a:gd name="connsiteY3" fmla="*/ 271981 h 302157"/>
                  <a:gd name="connsiteX4" fmla="*/ 14255 w 386988"/>
                  <a:gd name="connsiteY4" fmla="*/ 302143 h 302157"/>
                  <a:gd name="connsiteX5" fmla="*/ 20605 w 386988"/>
                  <a:gd name="connsiteY5" fmla="*/ 268806 h 302157"/>
                  <a:gd name="connsiteX6" fmla="*/ 130143 w 386988"/>
                  <a:gd name="connsiteY6" fmla="*/ 210068 h 302157"/>
                  <a:gd name="connsiteX7" fmla="*/ 384143 w 386988"/>
                  <a:gd name="connsiteY7" fmla="*/ 2106 h 3021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86988" h="302157">
                    <a:moveTo>
                      <a:pt x="384143" y="2106"/>
                    </a:moveTo>
                    <a:cubicBezTo>
                      <a:pt x="405574" y="-14827"/>
                      <a:pt x="300270" y="74866"/>
                      <a:pt x="258730" y="108468"/>
                    </a:cubicBezTo>
                    <a:cubicBezTo>
                      <a:pt x="217190" y="142070"/>
                      <a:pt x="176709" y="176466"/>
                      <a:pt x="134905" y="203718"/>
                    </a:cubicBezTo>
                    <a:cubicBezTo>
                      <a:pt x="93101" y="230970"/>
                      <a:pt x="28013" y="255577"/>
                      <a:pt x="7905" y="271981"/>
                    </a:cubicBezTo>
                    <a:cubicBezTo>
                      <a:pt x="-12203" y="288385"/>
                      <a:pt x="12138" y="302672"/>
                      <a:pt x="14255" y="302143"/>
                    </a:cubicBezTo>
                    <a:cubicBezTo>
                      <a:pt x="16372" y="301614"/>
                      <a:pt x="1290" y="284152"/>
                      <a:pt x="20605" y="268806"/>
                    </a:cubicBezTo>
                    <a:cubicBezTo>
                      <a:pt x="39920" y="253460"/>
                      <a:pt x="71670" y="252137"/>
                      <a:pt x="130143" y="210068"/>
                    </a:cubicBezTo>
                    <a:cubicBezTo>
                      <a:pt x="188616" y="167999"/>
                      <a:pt x="362712" y="19039"/>
                      <a:pt x="384143" y="210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0" name="フリーフォーム: 図形 1069">
                <a:extLst>
                  <a:ext uri="{FF2B5EF4-FFF2-40B4-BE49-F238E27FC236}">
                    <a16:creationId xmlns:a16="http://schemas.microsoft.com/office/drawing/2014/main" id="{BCD9062F-5794-4F83-AED2-19390348D204}"/>
                  </a:ext>
                </a:extLst>
              </p:cNvPr>
              <p:cNvSpPr/>
              <p:nvPr/>
            </p:nvSpPr>
            <p:spPr>
              <a:xfrm>
                <a:off x="7287345" y="1169952"/>
                <a:ext cx="80390" cy="319999"/>
              </a:xfrm>
              <a:custGeom>
                <a:avLst/>
                <a:gdLst>
                  <a:gd name="connsiteX0" fmla="*/ 80243 w 80390"/>
                  <a:gd name="connsiteY0" fmla="*/ 36 h 319999"/>
                  <a:gd name="connsiteX1" fmla="*/ 21505 w 80390"/>
                  <a:gd name="connsiteY1" fmla="*/ 117511 h 319999"/>
                  <a:gd name="connsiteX2" fmla="*/ 868 w 80390"/>
                  <a:gd name="connsiteY2" fmla="*/ 314361 h 319999"/>
                  <a:gd name="connsiteX3" fmla="*/ 7218 w 80390"/>
                  <a:gd name="connsiteY3" fmla="*/ 252448 h 319999"/>
                  <a:gd name="connsiteX4" fmla="*/ 37380 w 80390"/>
                  <a:gd name="connsiteY4" fmla="*/ 106398 h 319999"/>
                  <a:gd name="connsiteX5" fmla="*/ 80243 w 80390"/>
                  <a:gd name="connsiteY5" fmla="*/ 36 h 3199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0390" h="319999">
                    <a:moveTo>
                      <a:pt x="80243" y="36"/>
                    </a:moveTo>
                    <a:cubicBezTo>
                      <a:pt x="77597" y="1888"/>
                      <a:pt x="34734" y="65124"/>
                      <a:pt x="21505" y="117511"/>
                    </a:cubicBezTo>
                    <a:cubicBezTo>
                      <a:pt x="8276" y="169899"/>
                      <a:pt x="3249" y="291872"/>
                      <a:pt x="868" y="314361"/>
                    </a:cubicBezTo>
                    <a:cubicBezTo>
                      <a:pt x="-1513" y="336851"/>
                      <a:pt x="1133" y="287108"/>
                      <a:pt x="7218" y="252448"/>
                    </a:cubicBezTo>
                    <a:cubicBezTo>
                      <a:pt x="13303" y="217788"/>
                      <a:pt x="25474" y="145292"/>
                      <a:pt x="37380" y="106398"/>
                    </a:cubicBezTo>
                    <a:cubicBezTo>
                      <a:pt x="49286" y="67504"/>
                      <a:pt x="82889" y="-1816"/>
                      <a:pt x="80243" y="3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1" name="フリーフォーム: 図形 1070">
                <a:extLst>
                  <a:ext uri="{FF2B5EF4-FFF2-40B4-BE49-F238E27FC236}">
                    <a16:creationId xmlns:a16="http://schemas.microsoft.com/office/drawing/2014/main" id="{12B31F5D-7E70-49EF-AFCB-B6B49D8A809D}"/>
                  </a:ext>
                </a:extLst>
              </p:cNvPr>
              <p:cNvSpPr/>
              <p:nvPr/>
            </p:nvSpPr>
            <p:spPr>
              <a:xfrm>
                <a:off x="7264520" y="1160345"/>
                <a:ext cx="92068" cy="350725"/>
              </a:xfrm>
              <a:custGeom>
                <a:avLst/>
                <a:gdLst>
                  <a:gd name="connsiteX0" fmla="*/ 91955 w 92068"/>
                  <a:gd name="connsiteY0" fmla="*/ 118 h 350725"/>
                  <a:gd name="connsiteX1" fmla="*/ 18930 w 92068"/>
                  <a:gd name="connsiteY1" fmla="*/ 133468 h 350725"/>
                  <a:gd name="connsiteX2" fmla="*/ 3055 w 92068"/>
                  <a:gd name="connsiteY2" fmla="*/ 344605 h 350725"/>
                  <a:gd name="connsiteX3" fmla="*/ 3055 w 92068"/>
                  <a:gd name="connsiteY3" fmla="*/ 277930 h 350725"/>
                  <a:gd name="connsiteX4" fmla="*/ 34805 w 92068"/>
                  <a:gd name="connsiteY4" fmla="*/ 112830 h 350725"/>
                  <a:gd name="connsiteX5" fmla="*/ 91955 w 92068"/>
                  <a:gd name="connsiteY5" fmla="*/ 118 h 350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2068" h="350725">
                    <a:moveTo>
                      <a:pt x="91955" y="118"/>
                    </a:moveTo>
                    <a:cubicBezTo>
                      <a:pt x="89309" y="3558"/>
                      <a:pt x="33747" y="76054"/>
                      <a:pt x="18930" y="133468"/>
                    </a:cubicBezTo>
                    <a:cubicBezTo>
                      <a:pt x="4113" y="190882"/>
                      <a:pt x="5701" y="320528"/>
                      <a:pt x="3055" y="344605"/>
                    </a:cubicBezTo>
                    <a:cubicBezTo>
                      <a:pt x="409" y="368682"/>
                      <a:pt x="-2237" y="316559"/>
                      <a:pt x="3055" y="277930"/>
                    </a:cubicBezTo>
                    <a:cubicBezTo>
                      <a:pt x="8347" y="239301"/>
                      <a:pt x="19195" y="157015"/>
                      <a:pt x="34805" y="112830"/>
                    </a:cubicBezTo>
                    <a:cubicBezTo>
                      <a:pt x="50415" y="68645"/>
                      <a:pt x="94601" y="-3322"/>
                      <a:pt x="91955" y="11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2" name="フリーフォーム: 図形 1071">
                <a:extLst>
                  <a:ext uri="{FF2B5EF4-FFF2-40B4-BE49-F238E27FC236}">
                    <a16:creationId xmlns:a16="http://schemas.microsoft.com/office/drawing/2014/main" id="{ACD57278-41D4-4BCA-8F1F-FE4A6D1DAF28}"/>
                  </a:ext>
                </a:extLst>
              </p:cNvPr>
              <p:cNvSpPr/>
              <p:nvPr/>
            </p:nvSpPr>
            <p:spPr>
              <a:xfrm>
                <a:off x="6422617" y="1155429"/>
                <a:ext cx="371762" cy="721688"/>
              </a:xfrm>
              <a:custGeom>
                <a:avLst/>
                <a:gdLst>
                  <a:gd name="connsiteX0" fmla="*/ 408 w 371762"/>
                  <a:gd name="connsiteY0" fmla="*/ 271 h 721688"/>
                  <a:gd name="connsiteX1" fmla="*/ 268696 w 371762"/>
                  <a:gd name="connsiteY1" fmla="*/ 338409 h 721688"/>
                  <a:gd name="connsiteX2" fmla="*/ 365533 w 371762"/>
                  <a:gd name="connsiteY2" fmla="*/ 705121 h 721688"/>
                  <a:gd name="connsiteX3" fmla="*/ 359183 w 371762"/>
                  <a:gd name="connsiteY3" fmla="*/ 632096 h 721688"/>
                  <a:gd name="connsiteX4" fmla="*/ 335371 w 371762"/>
                  <a:gd name="connsiteY4" fmla="*/ 393971 h 721688"/>
                  <a:gd name="connsiteX5" fmla="*/ 408 w 371762"/>
                  <a:gd name="connsiteY5" fmla="*/ 271 h 721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71762" h="721688">
                    <a:moveTo>
                      <a:pt x="408" y="271"/>
                    </a:moveTo>
                    <a:cubicBezTo>
                      <a:pt x="-10705" y="-8989"/>
                      <a:pt x="207842" y="220934"/>
                      <a:pt x="268696" y="338409"/>
                    </a:cubicBezTo>
                    <a:cubicBezTo>
                      <a:pt x="329550" y="455884"/>
                      <a:pt x="350452" y="656173"/>
                      <a:pt x="365533" y="705121"/>
                    </a:cubicBezTo>
                    <a:cubicBezTo>
                      <a:pt x="380614" y="754069"/>
                      <a:pt x="364210" y="683954"/>
                      <a:pt x="359183" y="632096"/>
                    </a:cubicBezTo>
                    <a:cubicBezTo>
                      <a:pt x="354156" y="580238"/>
                      <a:pt x="394109" y="497688"/>
                      <a:pt x="335371" y="393971"/>
                    </a:cubicBezTo>
                    <a:cubicBezTo>
                      <a:pt x="276633" y="290254"/>
                      <a:pt x="11521" y="9531"/>
                      <a:pt x="408" y="27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3" name="フリーフォーム: 図形 1072">
                <a:extLst>
                  <a:ext uri="{FF2B5EF4-FFF2-40B4-BE49-F238E27FC236}">
                    <a16:creationId xmlns:a16="http://schemas.microsoft.com/office/drawing/2014/main" id="{DB1C7596-E31D-498D-A7E8-7BB4D953D181}"/>
                  </a:ext>
                </a:extLst>
              </p:cNvPr>
              <p:cNvSpPr/>
              <p:nvPr/>
            </p:nvSpPr>
            <p:spPr>
              <a:xfrm>
                <a:off x="5427611" y="1000903"/>
                <a:ext cx="578450" cy="97799"/>
              </a:xfrm>
              <a:custGeom>
                <a:avLst/>
                <a:gdLst>
                  <a:gd name="connsiteX0" fmla="*/ 573139 w 578450"/>
                  <a:gd name="connsiteY0" fmla="*/ 280 h 97799"/>
                  <a:gd name="connsiteX1" fmla="*/ 365706 w 578450"/>
                  <a:gd name="connsiteY1" fmla="*/ 63780 h 97799"/>
                  <a:gd name="connsiteX2" fmla="*/ 7989 w 578450"/>
                  <a:gd name="connsiteY2" fmla="*/ 91297 h 97799"/>
                  <a:gd name="connsiteX3" fmla="*/ 154039 w 578450"/>
                  <a:gd name="connsiteY3" fmla="*/ 91297 h 97799"/>
                  <a:gd name="connsiteX4" fmla="*/ 573139 w 578450"/>
                  <a:gd name="connsiteY4" fmla="*/ 280 h 977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8450" h="97799">
                    <a:moveTo>
                      <a:pt x="573139" y="280"/>
                    </a:moveTo>
                    <a:cubicBezTo>
                      <a:pt x="608417" y="-4306"/>
                      <a:pt x="459898" y="48611"/>
                      <a:pt x="365706" y="63780"/>
                    </a:cubicBezTo>
                    <a:cubicBezTo>
                      <a:pt x="271514" y="78949"/>
                      <a:pt x="43267" y="86711"/>
                      <a:pt x="7989" y="91297"/>
                    </a:cubicBezTo>
                    <a:cubicBezTo>
                      <a:pt x="-27289" y="95883"/>
                      <a:pt x="60200" y="103291"/>
                      <a:pt x="154039" y="91297"/>
                    </a:cubicBezTo>
                    <a:cubicBezTo>
                      <a:pt x="247878" y="79303"/>
                      <a:pt x="537861" y="4866"/>
                      <a:pt x="573139" y="28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4" name="フリーフォーム: 図形 1073">
                <a:extLst>
                  <a:ext uri="{FF2B5EF4-FFF2-40B4-BE49-F238E27FC236}">
                    <a16:creationId xmlns:a16="http://schemas.microsoft.com/office/drawing/2014/main" id="{475E8BE3-2A63-4016-83AD-41ABECE3E875}"/>
                  </a:ext>
                </a:extLst>
              </p:cNvPr>
              <p:cNvSpPr/>
              <p:nvPr/>
            </p:nvSpPr>
            <p:spPr>
              <a:xfrm>
                <a:off x="5340310" y="1049610"/>
                <a:ext cx="797341" cy="159944"/>
              </a:xfrm>
              <a:custGeom>
                <a:avLst/>
                <a:gdLst>
                  <a:gd name="connsiteX0" fmla="*/ 796965 w 797341"/>
                  <a:gd name="connsiteY0" fmla="*/ 2903 h 159944"/>
                  <a:gd name="connsiteX1" fmla="*/ 273090 w 797341"/>
                  <a:gd name="connsiteY1" fmla="*/ 148953 h 159944"/>
                  <a:gd name="connsiteX2" fmla="*/ 693778 w 797341"/>
                  <a:gd name="connsiteY2" fmla="*/ 72753 h 159944"/>
                  <a:gd name="connsiteX3" fmla="*/ 233403 w 797341"/>
                  <a:gd name="connsiteY3" fmla="*/ 156890 h 159944"/>
                  <a:gd name="connsiteX4" fmla="*/ 98465 w 797341"/>
                  <a:gd name="connsiteY4" fmla="*/ 141015 h 159944"/>
                  <a:gd name="connsiteX5" fmla="*/ 322303 w 797341"/>
                  <a:gd name="connsiteY5" fmla="*/ 136253 h 159944"/>
                  <a:gd name="connsiteX6" fmla="*/ 40 w 797341"/>
                  <a:gd name="connsiteY6" fmla="*/ 104503 h 159944"/>
                  <a:gd name="connsiteX7" fmla="*/ 298490 w 797341"/>
                  <a:gd name="connsiteY7" fmla="*/ 102915 h 159944"/>
                  <a:gd name="connsiteX8" fmla="*/ 71478 w 797341"/>
                  <a:gd name="connsiteY8" fmla="*/ 67990 h 159944"/>
                  <a:gd name="connsiteX9" fmla="*/ 387390 w 797341"/>
                  <a:gd name="connsiteY9" fmla="*/ 71165 h 159944"/>
                  <a:gd name="connsiteX10" fmla="*/ 293728 w 797341"/>
                  <a:gd name="connsiteY10" fmla="*/ 82278 h 159944"/>
                  <a:gd name="connsiteX11" fmla="*/ 646153 w 797341"/>
                  <a:gd name="connsiteY11" fmla="*/ 4490 h 159944"/>
                  <a:gd name="connsiteX12" fmla="*/ 361990 w 797341"/>
                  <a:gd name="connsiteY12" fmla="*/ 47353 h 159944"/>
                  <a:gd name="connsiteX13" fmla="*/ 796965 w 797341"/>
                  <a:gd name="connsiteY13" fmla="*/ 2903 h 1599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97341" h="159944">
                    <a:moveTo>
                      <a:pt x="796965" y="2903"/>
                    </a:moveTo>
                    <a:cubicBezTo>
                      <a:pt x="782148" y="19836"/>
                      <a:pt x="290288" y="137311"/>
                      <a:pt x="273090" y="148953"/>
                    </a:cubicBezTo>
                    <a:cubicBezTo>
                      <a:pt x="255892" y="160595"/>
                      <a:pt x="700392" y="71430"/>
                      <a:pt x="693778" y="72753"/>
                    </a:cubicBezTo>
                    <a:cubicBezTo>
                      <a:pt x="687164" y="74076"/>
                      <a:pt x="332622" y="145513"/>
                      <a:pt x="233403" y="156890"/>
                    </a:cubicBezTo>
                    <a:cubicBezTo>
                      <a:pt x="134184" y="168267"/>
                      <a:pt x="83648" y="144454"/>
                      <a:pt x="98465" y="141015"/>
                    </a:cubicBezTo>
                    <a:cubicBezTo>
                      <a:pt x="113282" y="137576"/>
                      <a:pt x="338707" y="142338"/>
                      <a:pt x="322303" y="136253"/>
                    </a:cubicBezTo>
                    <a:cubicBezTo>
                      <a:pt x="305899" y="130168"/>
                      <a:pt x="4009" y="110059"/>
                      <a:pt x="40" y="104503"/>
                    </a:cubicBezTo>
                    <a:cubicBezTo>
                      <a:pt x="-3929" y="98947"/>
                      <a:pt x="286584" y="109000"/>
                      <a:pt x="298490" y="102915"/>
                    </a:cubicBezTo>
                    <a:cubicBezTo>
                      <a:pt x="310396" y="96830"/>
                      <a:pt x="56661" y="73282"/>
                      <a:pt x="71478" y="67990"/>
                    </a:cubicBezTo>
                    <a:cubicBezTo>
                      <a:pt x="86295" y="62698"/>
                      <a:pt x="350348" y="68784"/>
                      <a:pt x="387390" y="71165"/>
                    </a:cubicBezTo>
                    <a:cubicBezTo>
                      <a:pt x="424432" y="73546"/>
                      <a:pt x="250601" y="93391"/>
                      <a:pt x="293728" y="82278"/>
                    </a:cubicBezTo>
                    <a:cubicBezTo>
                      <a:pt x="336855" y="71166"/>
                      <a:pt x="634776" y="10311"/>
                      <a:pt x="646153" y="4490"/>
                    </a:cubicBezTo>
                    <a:cubicBezTo>
                      <a:pt x="657530" y="-1331"/>
                      <a:pt x="340030" y="46030"/>
                      <a:pt x="361990" y="47353"/>
                    </a:cubicBezTo>
                    <a:cubicBezTo>
                      <a:pt x="383950" y="48676"/>
                      <a:pt x="811782" y="-14030"/>
                      <a:pt x="796965" y="2903"/>
                    </a:cubicBezTo>
                    <a:close/>
                  </a:path>
                </a:pathLst>
              </a:cu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5" name="フリーフォーム: 図形 1074">
                <a:extLst>
                  <a:ext uri="{FF2B5EF4-FFF2-40B4-BE49-F238E27FC236}">
                    <a16:creationId xmlns:a16="http://schemas.microsoft.com/office/drawing/2014/main" id="{62E65364-A293-47F2-8BFC-D8503F058279}"/>
                  </a:ext>
                </a:extLst>
              </p:cNvPr>
              <p:cNvSpPr/>
              <p:nvPr/>
            </p:nvSpPr>
            <p:spPr>
              <a:xfrm>
                <a:off x="5285392" y="1100035"/>
                <a:ext cx="231730" cy="511359"/>
              </a:xfrm>
              <a:custGeom>
                <a:avLst/>
                <a:gdLst>
                  <a:gd name="connsiteX0" fmla="*/ 229583 w 231730"/>
                  <a:gd name="connsiteY0" fmla="*/ 103 h 511359"/>
                  <a:gd name="connsiteX1" fmla="*/ 131158 w 231730"/>
                  <a:gd name="connsiteY1" fmla="*/ 158853 h 511359"/>
                  <a:gd name="connsiteX2" fmla="*/ 81946 w 231730"/>
                  <a:gd name="connsiteY2" fmla="*/ 395390 h 511359"/>
                  <a:gd name="connsiteX3" fmla="*/ 110521 w 231730"/>
                  <a:gd name="connsiteY3" fmla="*/ 147740 h 511359"/>
                  <a:gd name="connsiteX4" fmla="*/ 80358 w 231730"/>
                  <a:gd name="connsiteY4" fmla="*/ 463653 h 511359"/>
                  <a:gd name="connsiteX5" fmla="*/ 70833 w 231730"/>
                  <a:gd name="connsiteY5" fmla="*/ 142978 h 511359"/>
                  <a:gd name="connsiteX6" fmla="*/ 27971 w 231730"/>
                  <a:gd name="connsiteY6" fmla="*/ 511278 h 511359"/>
                  <a:gd name="connsiteX7" fmla="*/ 75596 w 231730"/>
                  <a:gd name="connsiteY7" fmla="*/ 104878 h 511359"/>
                  <a:gd name="connsiteX8" fmla="*/ 5746 w 231730"/>
                  <a:gd name="connsiteY8" fmla="*/ 369990 h 511359"/>
                  <a:gd name="connsiteX9" fmla="*/ 27971 w 231730"/>
                  <a:gd name="connsiteY9" fmla="*/ 138215 h 511359"/>
                  <a:gd name="connsiteX10" fmla="*/ 229583 w 231730"/>
                  <a:gd name="connsiteY10" fmla="*/ 103 h 511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1730" h="511359">
                    <a:moveTo>
                      <a:pt x="229583" y="103"/>
                    </a:moveTo>
                    <a:cubicBezTo>
                      <a:pt x="246781" y="3543"/>
                      <a:pt x="155764" y="92972"/>
                      <a:pt x="131158" y="158853"/>
                    </a:cubicBezTo>
                    <a:cubicBezTo>
                      <a:pt x="106552" y="224734"/>
                      <a:pt x="85385" y="397242"/>
                      <a:pt x="81946" y="395390"/>
                    </a:cubicBezTo>
                    <a:cubicBezTo>
                      <a:pt x="78507" y="393538"/>
                      <a:pt x="110786" y="136363"/>
                      <a:pt x="110521" y="147740"/>
                    </a:cubicBezTo>
                    <a:cubicBezTo>
                      <a:pt x="110256" y="159117"/>
                      <a:pt x="86973" y="464447"/>
                      <a:pt x="80358" y="463653"/>
                    </a:cubicBezTo>
                    <a:cubicBezTo>
                      <a:pt x="73743" y="462859"/>
                      <a:pt x="79564" y="135041"/>
                      <a:pt x="70833" y="142978"/>
                    </a:cubicBezTo>
                    <a:cubicBezTo>
                      <a:pt x="62102" y="150915"/>
                      <a:pt x="27177" y="517628"/>
                      <a:pt x="27971" y="511278"/>
                    </a:cubicBezTo>
                    <a:cubicBezTo>
                      <a:pt x="28765" y="504928"/>
                      <a:pt x="79300" y="128426"/>
                      <a:pt x="75596" y="104878"/>
                    </a:cubicBezTo>
                    <a:cubicBezTo>
                      <a:pt x="71892" y="81330"/>
                      <a:pt x="13684" y="364434"/>
                      <a:pt x="5746" y="369990"/>
                    </a:cubicBezTo>
                    <a:cubicBezTo>
                      <a:pt x="-2192" y="375546"/>
                      <a:pt x="-7219" y="196953"/>
                      <a:pt x="27971" y="138215"/>
                    </a:cubicBezTo>
                    <a:cubicBezTo>
                      <a:pt x="63161" y="79477"/>
                      <a:pt x="212385" y="-3337"/>
                      <a:pt x="229583" y="103"/>
                    </a:cubicBezTo>
                    <a:close/>
                  </a:path>
                </a:pathLst>
              </a:cu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6" name="フリーフォーム: 図形 1075">
                <a:extLst>
                  <a:ext uri="{FF2B5EF4-FFF2-40B4-BE49-F238E27FC236}">
                    <a16:creationId xmlns:a16="http://schemas.microsoft.com/office/drawing/2014/main" id="{012ED1D2-475F-4033-9097-812078AB28F7}"/>
                  </a:ext>
                </a:extLst>
              </p:cNvPr>
              <p:cNvSpPr/>
              <p:nvPr/>
            </p:nvSpPr>
            <p:spPr>
              <a:xfrm>
                <a:off x="5265557" y="1362494"/>
                <a:ext cx="110121" cy="482479"/>
              </a:xfrm>
              <a:custGeom>
                <a:avLst/>
                <a:gdLst>
                  <a:gd name="connsiteX0" fmla="*/ 106543 w 110121"/>
                  <a:gd name="connsiteY0" fmla="*/ 1169 h 482479"/>
                  <a:gd name="connsiteX1" fmla="*/ 87493 w 110121"/>
                  <a:gd name="connsiteY1" fmla="*/ 172619 h 482479"/>
                  <a:gd name="connsiteX2" fmla="*/ 90668 w 110121"/>
                  <a:gd name="connsiteY2" fmla="*/ 366294 h 482479"/>
                  <a:gd name="connsiteX3" fmla="*/ 89081 w 110121"/>
                  <a:gd name="connsiteY3" fmla="*/ 136106 h 482479"/>
                  <a:gd name="connsiteX4" fmla="*/ 90668 w 110121"/>
                  <a:gd name="connsiteY4" fmla="*/ 482181 h 482479"/>
                  <a:gd name="connsiteX5" fmla="*/ 70031 w 110121"/>
                  <a:gd name="connsiteY5" fmla="*/ 201194 h 482479"/>
                  <a:gd name="connsiteX6" fmla="*/ 33518 w 110121"/>
                  <a:gd name="connsiteY6" fmla="*/ 463131 h 482479"/>
                  <a:gd name="connsiteX7" fmla="*/ 33518 w 110121"/>
                  <a:gd name="connsiteY7" fmla="*/ 121819 h 482479"/>
                  <a:gd name="connsiteX8" fmla="*/ 17643 w 110121"/>
                  <a:gd name="connsiteY8" fmla="*/ 388519 h 482479"/>
                  <a:gd name="connsiteX9" fmla="*/ 4943 w 110121"/>
                  <a:gd name="connsiteY9" fmla="*/ 113881 h 482479"/>
                  <a:gd name="connsiteX10" fmla="*/ 106543 w 110121"/>
                  <a:gd name="connsiteY10" fmla="*/ 1169 h 4824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10121" h="482479">
                    <a:moveTo>
                      <a:pt x="106543" y="1169"/>
                    </a:moveTo>
                    <a:cubicBezTo>
                      <a:pt x="120301" y="10959"/>
                      <a:pt x="90139" y="111765"/>
                      <a:pt x="87493" y="172619"/>
                    </a:cubicBezTo>
                    <a:cubicBezTo>
                      <a:pt x="84847" y="233473"/>
                      <a:pt x="90403" y="372379"/>
                      <a:pt x="90668" y="366294"/>
                    </a:cubicBezTo>
                    <a:cubicBezTo>
                      <a:pt x="90933" y="360209"/>
                      <a:pt x="89081" y="116792"/>
                      <a:pt x="89081" y="136106"/>
                    </a:cubicBezTo>
                    <a:cubicBezTo>
                      <a:pt x="89081" y="155420"/>
                      <a:pt x="93843" y="471333"/>
                      <a:pt x="90668" y="482181"/>
                    </a:cubicBezTo>
                    <a:cubicBezTo>
                      <a:pt x="87493" y="493029"/>
                      <a:pt x="79556" y="204369"/>
                      <a:pt x="70031" y="201194"/>
                    </a:cubicBezTo>
                    <a:cubicBezTo>
                      <a:pt x="60506" y="198019"/>
                      <a:pt x="39603" y="476360"/>
                      <a:pt x="33518" y="463131"/>
                    </a:cubicBezTo>
                    <a:cubicBezTo>
                      <a:pt x="27433" y="449902"/>
                      <a:pt x="36164" y="134254"/>
                      <a:pt x="33518" y="121819"/>
                    </a:cubicBezTo>
                    <a:cubicBezTo>
                      <a:pt x="30872" y="109384"/>
                      <a:pt x="22405" y="389842"/>
                      <a:pt x="17643" y="388519"/>
                    </a:cubicBezTo>
                    <a:cubicBezTo>
                      <a:pt x="12881" y="387196"/>
                      <a:pt x="-9874" y="183467"/>
                      <a:pt x="4943" y="113881"/>
                    </a:cubicBezTo>
                    <a:cubicBezTo>
                      <a:pt x="19760" y="44295"/>
                      <a:pt x="92785" y="-8621"/>
                      <a:pt x="106543" y="1169"/>
                    </a:cubicBezTo>
                    <a:close/>
                  </a:path>
                </a:pathLst>
              </a:cu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8" name="フリーフォーム: 図形 1077">
                <a:extLst>
                  <a:ext uri="{FF2B5EF4-FFF2-40B4-BE49-F238E27FC236}">
                    <a16:creationId xmlns:a16="http://schemas.microsoft.com/office/drawing/2014/main" id="{2C328638-4C9F-4BB7-AE21-39BCE964624D}"/>
                  </a:ext>
                </a:extLst>
              </p:cNvPr>
              <p:cNvSpPr/>
              <p:nvPr/>
            </p:nvSpPr>
            <p:spPr>
              <a:xfrm>
                <a:off x="5315591" y="1748617"/>
                <a:ext cx="72402" cy="585013"/>
              </a:xfrm>
              <a:custGeom>
                <a:avLst/>
                <a:gdLst>
                  <a:gd name="connsiteX0" fmla="*/ 34284 w 72402"/>
                  <a:gd name="connsiteY0" fmla="*/ 2396 h 585013"/>
                  <a:gd name="connsiteX1" fmla="*/ 67622 w 72402"/>
                  <a:gd name="connsiteY1" fmla="*/ 183371 h 585013"/>
                  <a:gd name="connsiteX2" fmla="*/ 29522 w 72402"/>
                  <a:gd name="connsiteY2" fmla="*/ 62721 h 585013"/>
                  <a:gd name="connsiteX3" fmla="*/ 70797 w 72402"/>
                  <a:gd name="connsiteY3" fmla="*/ 177021 h 585013"/>
                  <a:gd name="connsiteX4" fmla="*/ 50159 w 72402"/>
                  <a:gd name="connsiteY4" fmla="*/ 224646 h 585013"/>
                  <a:gd name="connsiteX5" fmla="*/ 48572 w 72402"/>
                  <a:gd name="connsiteY5" fmla="*/ 475471 h 585013"/>
                  <a:gd name="connsiteX6" fmla="*/ 72384 w 72402"/>
                  <a:gd name="connsiteY6" fmla="*/ 300846 h 585013"/>
                  <a:gd name="connsiteX7" fmla="*/ 51747 w 72402"/>
                  <a:gd name="connsiteY7" fmla="*/ 585008 h 585013"/>
                  <a:gd name="connsiteX8" fmla="*/ 10472 w 72402"/>
                  <a:gd name="connsiteY8" fmla="*/ 308783 h 585013"/>
                  <a:gd name="connsiteX9" fmla="*/ 947 w 72402"/>
                  <a:gd name="connsiteY9" fmla="*/ 467533 h 585013"/>
                  <a:gd name="connsiteX10" fmla="*/ 27934 w 72402"/>
                  <a:gd name="connsiteY10" fmla="*/ 248458 h 585013"/>
                  <a:gd name="connsiteX11" fmla="*/ 2534 w 72402"/>
                  <a:gd name="connsiteY11" fmla="*/ 105583 h 585013"/>
                  <a:gd name="connsiteX12" fmla="*/ 29522 w 72402"/>
                  <a:gd name="connsiteY12" fmla="*/ 351646 h 585013"/>
                  <a:gd name="connsiteX13" fmla="*/ 12059 w 72402"/>
                  <a:gd name="connsiteY13" fmla="*/ 97646 h 585013"/>
                  <a:gd name="connsiteX14" fmla="*/ 34284 w 72402"/>
                  <a:gd name="connsiteY14" fmla="*/ 2396 h 585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72402" h="585013">
                    <a:moveTo>
                      <a:pt x="34284" y="2396"/>
                    </a:moveTo>
                    <a:cubicBezTo>
                      <a:pt x="43544" y="16683"/>
                      <a:pt x="68416" y="173317"/>
                      <a:pt x="67622" y="183371"/>
                    </a:cubicBezTo>
                    <a:cubicBezTo>
                      <a:pt x="66828" y="193425"/>
                      <a:pt x="28993" y="63779"/>
                      <a:pt x="29522" y="62721"/>
                    </a:cubicBezTo>
                    <a:cubicBezTo>
                      <a:pt x="30051" y="61663"/>
                      <a:pt x="67358" y="150034"/>
                      <a:pt x="70797" y="177021"/>
                    </a:cubicBezTo>
                    <a:cubicBezTo>
                      <a:pt x="74236" y="204008"/>
                      <a:pt x="53863" y="174904"/>
                      <a:pt x="50159" y="224646"/>
                    </a:cubicBezTo>
                    <a:cubicBezTo>
                      <a:pt x="46455" y="274388"/>
                      <a:pt x="44868" y="462771"/>
                      <a:pt x="48572" y="475471"/>
                    </a:cubicBezTo>
                    <a:cubicBezTo>
                      <a:pt x="52276" y="488171"/>
                      <a:pt x="71855" y="282590"/>
                      <a:pt x="72384" y="300846"/>
                    </a:cubicBezTo>
                    <a:cubicBezTo>
                      <a:pt x="72913" y="319102"/>
                      <a:pt x="62066" y="583685"/>
                      <a:pt x="51747" y="585008"/>
                    </a:cubicBezTo>
                    <a:cubicBezTo>
                      <a:pt x="41428" y="586331"/>
                      <a:pt x="18939" y="328362"/>
                      <a:pt x="10472" y="308783"/>
                    </a:cubicBezTo>
                    <a:cubicBezTo>
                      <a:pt x="2005" y="289204"/>
                      <a:pt x="-1963" y="477587"/>
                      <a:pt x="947" y="467533"/>
                    </a:cubicBezTo>
                    <a:cubicBezTo>
                      <a:pt x="3857" y="457479"/>
                      <a:pt x="27670" y="308783"/>
                      <a:pt x="27934" y="248458"/>
                    </a:cubicBezTo>
                    <a:cubicBezTo>
                      <a:pt x="28198" y="188133"/>
                      <a:pt x="2269" y="88385"/>
                      <a:pt x="2534" y="105583"/>
                    </a:cubicBezTo>
                    <a:cubicBezTo>
                      <a:pt x="2799" y="122781"/>
                      <a:pt x="27935" y="352969"/>
                      <a:pt x="29522" y="351646"/>
                    </a:cubicBezTo>
                    <a:cubicBezTo>
                      <a:pt x="31109" y="350323"/>
                      <a:pt x="11265" y="155325"/>
                      <a:pt x="12059" y="97646"/>
                    </a:cubicBezTo>
                    <a:cubicBezTo>
                      <a:pt x="12853" y="39967"/>
                      <a:pt x="25024" y="-11891"/>
                      <a:pt x="34284" y="2396"/>
                    </a:cubicBezTo>
                    <a:close/>
                  </a:path>
                </a:pathLst>
              </a:cu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9" name="フリーフォーム: 図形 1078">
                <a:extLst>
                  <a:ext uri="{FF2B5EF4-FFF2-40B4-BE49-F238E27FC236}">
                    <a16:creationId xmlns:a16="http://schemas.microsoft.com/office/drawing/2014/main" id="{D6E0B36D-2B86-41CD-8EBF-7A1847D48A3E}"/>
                  </a:ext>
                </a:extLst>
              </p:cNvPr>
              <p:cNvSpPr/>
              <p:nvPr/>
            </p:nvSpPr>
            <p:spPr>
              <a:xfrm>
                <a:off x="5329147" y="2218173"/>
                <a:ext cx="276316" cy="632412"/>
              </a:xfrm>
              <a:custGeom>
                <a:avLst/>
                <a:gdLst>
                  <a:gd name="connsiteX0" fmla="*/ 36603 w 276316"/>
                  <a:gd name="connsiteY0" fmla="*/ 9090 h 632412"/>
                  <a:gd name="connsiteX1" fmla="*/ 138203 w 276316"/>
                  <a:gd name="connsiteY1" fmla="*/ 255152 h 632412"/>
                  <a:gd name="connsiteX2" fmla="*/ 106453 w 276316"/>
                  <a:gd name="connsiteY2" fmla="*/ 161490 h 632412"/>
                  <a:gd name="connsiteX3" fmla="*/ 250916 w 276316"/>
                  <a:gd name="connsiteY3" fmla="*/ 482165 h 632412"/>
                  <a:gd name="connsiteX4" fmla="*/ 184241 w 276316"/>
                  <a:gd name="connsiteY4" fmla="*/ 336115 h 632412"/>
                  <a:gd name="connsiteX5" fmla="*/ 276316 w 276316"/>
                  <a:gd name="connsiteY5" fmla="*/ 631390 h 632412"/>
                  <a:gd name="connsiteX6" fmla="*/ 185828 w 276316"/>
                  <a:gd name="connsiteY6" fmla="*/ 436127 h 632412"/>
                  <a:gd name="connsiteX7" fmla="*/ 200116 w 276316"/>
                  <a:gd name="connsiteY7" fmla="*/ 513915 h 632412"/>
                  <a:gd name="connsiteX8" fmla="*/ 17553 w 276316"/>
                  <a:gd name="connsiteY8" fmla="*/ 147202 h 632412"/>
                  <a:gd name="connsiteX9" fmla="*/ 66766 w 276316"/>
                  <a:gd name="connsiteY9" fmla="*/ 259915 h 632412"/>
                  <a:gd name="connsiteX10" fmla="*/ 1678 w 276316"/>
                  <a:gd name="connsiteY10" fmla="*/ 71002 h 632412"/>
                  <a:gd name="connsiteX11" fmla="*/ 36603 w 276316"/>
                  <a:gd name="connsiteY11" fmla="*/ 9090 h 632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76316" h="632412">
                    <a:moveTo>
                      <a:pt x="36603" y="9090"/>
                    </a:moveTo>
                    <a:cubicBezTo>
                      <a:pt x="59357" y="39782"/>
                      <a:pt x="126561" y="229752"/>
                      <a:pt x="138203" y="255152"/>
                    </a:cubicBezTo>
                    <a:cubicBezTo>
                      <a:pt x="149845" y="280552"/>
                      <a:pt x="87668" y="123655"/>
                      <a:pt x="106453" y="161490"/>
                    </a:cubicBezTo>
                    <a:cubicBezTo>
                      <a:pt x="125238" y="199325"/>
                      <a:pt x="237951" y="453061"/>
                      <a:pt x="250916" y="482165"/>
                    </a:cubicBezTo>
                    <a:cubicBezTo>
                      <a:pt x="263881" y="511269"/>
                      <a:pt x="180008" y="311244"/>
                      <a:pt x="184241" y="336115"/>
                    </a:cubicBezTo>
                    <a:cubicBezTo>
                      <a:pt x="188474" y="360986"/>
                      <a:pt x="276052" y="614721"/>
                      <a:pt x="276316" y="631390"/>
                    </a:cubicBezTo>
                    <a:cubicBezTo>
                      <a:pt x="276581" y="648059"/>
                      <a:pt x="198528" y="455706"/>
                      <a:pt x="185828" y="436127"/>
                    </a:cubicBezTo>
                    <a:cubicBezTo>
                      <a:pt x="173128" y="416548"/>
                      <a:pt x="228162" y="562069"/>
                      <a:pt x="200116" y="513915"/>
                    </a:cubicBezTo>
                    <a:cubicBezTo>
                      <a:pt x="172070" y="465761"/>
                      <a:pt x="39778" y="189535"/>
                      <a:pt x="17553" y="147202"/>
                    </a:cubicBezTo>
                    <a:cubicBezTo>
                      <a:pt x="-4672" y="104869"/>
                      <a:pt x="69412" y="272615"/>
                      <a:pt x="66766" y="259915"/>
                    </a:cubicBezTo>
                    <a:cubicBezTo>
                      <a:pt x="64120" y="247215"/>
                      <a:pt x="9351" y="109896"/>
                      <a:pt x="1678" y="71002"/>
                    </a:cubicBezTo>
                    <a:cubicBezTo>
                      <a:pt x="-5995" y="32108"/>
                      <a:pt x="13849" y="-21602"/>
                      <a:pt x="36603" y="9090"/>
                    </a:cubicBezTo>
                    <a:close/>
                  </a:path>
                </a:pathLst>
              </a:cu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0" name="フリーフォーム: 図形 1079">
                <a:extLst>
                  <a:ext uri="{FF2B5EF4-FFF2-40B4-BE49-F238E27FC236}">
                    <a16:creationId xmlns:a16="http://schemas.microsoft.com/office/drawing/2014/main" id="{A4B3F044-C1E5-4BBF-ABD2-ED75C85124A3}"/>
                  </a:ext>
                </a:extLst>
              </p:cNvPr>
              <p:cNvSpPr/>
              <p:nvPr/>
            </p:nvSpPr>
            <p:spPr>
              <a:xfrm>
                <a:off x="5581351" y="2738422"/>
                <a:ext cx="441712" cy="513769"/>
              </a:xfrm>
              <a:custGeom>
                <a:avLst/>
                <a:gdLst>
                  <a:gd name="connsiteX0" fmla="*/ 299 w 441712"/>
                  <a:gd name="connsiteY0" fmla="*/ 1603 h 513769"/>
                  <a:gd name="connsiteX1" fmla="*/ 101899 w 441712"/>
                  <a:gd name="connsiteY1" fmla="*/ 204803 h 513769"/>
                  <a:gd name="connsiteX2" fmla="*/ 84437 w 441712"/>
                  <a:gd name="connsiteY2" fmla="*/ 149241 h 513769"/>
                  <a:gd name="connsiteX3" fmla="*/ 313037 w 441712"/>
                  <a:gd name="connsiteY3" fmla="*/ 449278 h 513769"/>
                  <a:gd name="connsiteX4" fmla="*/ 214612 w 441712"/>
                  <a:gd name="connsiteY4" fmla="*/ 309578 h 513769"/>
                  <a:gd name="connsiteX5" fmla="*/ 441624 w 441712"/>
                  <a:gd name="connsiteY5" fmla="*/ 511191 h 513769"/>
                  <a:gd name="connsiteX6" fmla="*/ 184449 w 441712"/>
                  <a:gd name="connsiteY6" fmla="*/ 427053 h 513769"/>
                  <a:gd name="connsiteX7" fmla="*/ 325737 w 441712"/>
                  <a:gd name="connsiteY7" fmla="*/ 477853 h 513769"/>
                  <a:gd name="connsiteX8" fmla="*/ 24112 w 441712"/>
                  <a:gd name="connsiteY8" fmla="*/ 149241 h 513769"/>
                  <a:gd name="connsiteX9" fmla="*/ 68562 w 441712"/>
                  <a:gd name="connsiteY9" fmla="*/ 333391 h 513769"/>
                  <a:gd name="connsiteX10" fmla="*/ 299 w 441712"/>
                  <a:gd name="connsiteY10" fmla="*/ 1603 h 5137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41712" h="513769">
                    <a:moveTo>
                      <a:pt x="299" y="1603"/>
                    </a:moveTo>
                    <a:cubicBezTo>
                      <a:pt x="5855" y="-19828"/>
                      <a:pt x="87876" y="180197"/>
                      <a:pt x="101899" y="204803"/>
                    </a:cubicBezTo>
                    <a:cubicBezTo>
                      <a:pt x="115922" y="229409"/>
                      <a:pt x="49247" y="108495"/>
                      <a:pt x="84437" y="149241"/>
                    </a:cubicBezTo>
                    <a:cubicBezTo>
                      <a:pt x="119627" y="189987"/>
                      <a:pt x="291341" y="422555"/>
                      <a:pt x="313037" y="449278"/>
                    </a:cubicBezTo>
                    <a:cubicBezTo>
                      <a:pt x="334733" y="476001"/>
                      <a:pt x="193181" y="299259"/>
                      <a:pt x="214612" y="309578"/>
                    </a:cubicBezTo>
                    <a:cubicBezTo>
                      <a:pt x="236043" y="319897"/>
                      <a:pt x="446651" y="491612"/>
                      <a:pt x="441624" y="511191"/>
                    </a:cubicBezTo>
                    <a:cubicBezTo>
                      <a:pt x="436597" y="530770"/>
                      <a:pt x="203763" y="432609"/>
                      <a:pt x="184449" y="427053"/>
                    </a:cubicBezTo>
                    <a:cubicBezTo>
                      <a:pt x="165135" y="421497"/>
                      <a:pt x="352460" y="524155"/>
                      <a:pt x="325737" y="477853"/>
                    </a:cubicBezTo>
                    <a:cubicBezTo>
                      <a:pt x="299014" y="431551"/>
                      <a:pt x="66974" y="173318"/>
                      <a:pt x="24112" y="149241"/>
                    </a:cubicBezTo>
                    <a:cubicBezTo>
                      <a:pt x="-18750" y="125164"/>
                      <a:pt x="68827" y="353499"/>
                      <a:pt x="68562" y="333391"/>
                    </a:cubicBezTo>
                    <a:cubicBezTo>
                      <a:pt x="68297" y="313283"/>
                      <a:pt x="-5257" y="23034"/>
                      <a:pt x="299" y="1603"/>
                    </a:cubicBezTo>
                    <a:close/>
                  </a:path>
                </a:pathLst>
              </a:cu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1" name="フリーフォーム: 図形 1080">
                <a:extLst>
                  <a:ext uri="{FF2B5EF4-FFF2-40B4-BE49-F238E27FC236}">
                    <a16:creationId xmlns:a16="http://schemas.microsoft.com/office/drawing/2014/main" id="{D4DCAF14-97F4-4994-8970-44A1BC124868}"/>
                  </a:ext>
                </a:extLst>
              </p:cNvPr>
              <p:cNvSpPr/>
              <p:nvPr/>
            </p:nvSpPr>
            <p:spPr>
              <a:xfrm>
                <a:off x="5868742" y="3028766"/>
                <a:ext cx="566095" cy="232204"/>
              </a:xfrm>
              <a:custGeom>
                <a:avLst/>
                <a:gdLst>
                  <a:gd name="connsiteX0" fmla="*/ 562221 w 566095"/>
                  <a:gd name="connsiteY0" fmla="*/ 184 h 232204"/>
                  <a:gd name="connsiteX1" fmla="*/ 171696 w 566095"/>
                  <a:gd name="connsiteY1" fmla="*/ 163697 h 232204"/>
                  <a:gd name="connsiteX2" fmla="*/ 412996 w 566095"/>
                  <a:gd name="connsiteY2" fmla="*/ 63684 h 232204"/>
                  <a:gd name="connsiteX3" fmla="*/ 3421 w 566095"/>
                  <a:gd name="connsiteY3" fmla="*/ 181159 h 232204"/>
                  <a:gd name="connsiteX4" fmla="*/ 206621 w 566095"/>
                  <a:gd name="connsiteY4" fmla="*/ 157347 h 232204"/>
                  <a:gd name="connsiteX5" fmla="*/ 11358 w 566095"/>
                  <a:gd name="connsiteY5" fmla="*/ 197034 h 232204"/>
                  <a:gd name="connsiteX6" fmla="*/ 289171 w 566095"/>
                  <a:gd name="connsiteY6" fmla="*/ 212909 h 232204"/>
                  <a:gd name="connsiteX7" fmla="*/ 216146 w 566095"/>
                  <a:gd name="connsiteY7" fmla="*/ 231959 h 232204"/>
                  <a:gd name="connsiteX8" fmla="*/ 401883 w 566095"/>
                  <a:gd name="connsiteY8" fmla="*/ 198622 h 232204"/>
                  <a:gd name="connsiteX9" fmla="*/ 373308 w 566095"/>
                  <a:gd name="connsiteY9" fmla="*/ 201797 h 232204"/>
                  <a:gd name="connsiteX10" fmla="*/ 562221 w 566095"/>
                  <a:gd name="connsiteY10" fmla="*/ 184 h 2322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66095" h="232204">
                    <a:moveTo>
                      <a:pt x="562221" y="184"/>
                    </a:moveTo>
                    <a:cubicBezTo>
                      <a:pt x="528619" y="-6166"/>
                      <a:pt x="196567" y="153114"/>
                      <a:pt x="171696" y="163697"/>
                    </a:cubicBezTo>
                    <a:cubicBezTo>
                      <a:pt x="146825" y="174280"/>
                      <a:pt x="441042" y="60774"/>
                      <a:pt x="412996" y="63684"/>
                    </a:cubicBezTo>
                    <a:cubicBezTo>
                      <a:pt x="384950" y="66594"/>
                      <a:pt x="37817" y="165548"/>
                      <a:pt x="3421" y="181159"/>
                    </a:cubicBezTo>
                    <a:cubicBezTo>
                      <a:pt x="-30975" y="196770"/>
                      <a:pt x="205298" y="154701"/>
                      <a:pt x="206621" y="157347"/>
                    </a:cubicBezTo>
                    <a:cubicBezTo>
                      <a:pt x="207944" y="159993"/>
                      <a:pt x="-2400" y="187774"/>
                      <a:pt x="11358" y="197034"/>
                    </a:cubicBezTo>
                    <a:cubicBezTo>
                      <a:pt x="25116" y="206294"/>
                      <a:pt x="255040" y="207088"/>
                      <a:pt x="289171" y="212909"/>
                    </a:cubicBezTo>
                    <a:cubicBezTo>
                      <a:pt x="323302" y="218730"/>
                      <a:pt x="197361" y="234340"/>
                      <a:pt x="216146" y="231959"/>
                    </a:cubicBezTo>
                    <a:cubicBezTo>
                      <a:pt x="234931" y="229578"/>
                      <a:pt x="375689" y="203649"/>
                      <a:pt x="401883" y="198622"/>
                    </a:cubicBezTo>
                    <a:cubicBezTo>
                      <a:pt x="428077" y="193595"/>
                      <a:pt x="346056" y="232489"/>
                      <a:pt x="373308" y="201797"/>
                    </a:cubicBezTo>
                    <a:cubicBezTo>
                      <a:pt x="400560" y="171105"/>
                      <a:pt x="595823" y="6534"/>
                      <a:pt x="562221" y="184"/>
                    </a:cubicBezTo>
                    <a:close/>
                  </a:path>
                </a:pathLst>
              </a:cu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2" name="フリーフォーム: 図形 1081">
                <a:extLst>
                  <a:ext uri="{FF2B5EF4-FFF2-40B4-BE49-F238E27FC236}">
                    <a16:creationId xmlns:a16="http://schemas.microsoft.com/office/drawing/2014/main" id="{79B31A03-6CAD-4FBB-BAB9-5191717504D3}"/>
                  </a:ext>
                </a:extLst>
              </p:cNvPr>
              <p:cNvSpPr/>
              <p:nvPr/>
            </p:nvSpPr>
            <p:spPr>
              <a:xfrm>
                <a:off x="6324197" y="2673667"/>
                <a:ext cx="494356" cy="490997"/>
              </a:xfrm>
              <a:custGeom>
                <a:avLst/>
                <a:gdLst>
                  <a:gd name="connsiteX0" fmla="*/ 494116 w 494356"/>
                  <a:gd name="connsiteY0" fmla="*/ 2858 h 490997"/>
                  <a:gd name="connsiteX1" fmla="*/ 251228 w 494356"/>
                  <a:gd name="connsiteY1" fmla="*/ 294958 h 490997"/>
                  <a:gd name="connsiteX2" fmla="*/ 368703 w 494356"/>
                  <a:gd name="connsiteY2" fmla="*/ 150496 h 490997"/>
                  <a:gd name="connsiteX3" fmla="*/ 6753 w 494356"/>
                  <a:gd name="connsiteY3" fmla="*/ 487046 h 490997"/>
                  <a:gd name="connsiteX4" fmla="*/ 125816 w 494356"/>
                  <a:gd name="connsiteY4" fmla="*/ 337821 h 490997"/>
                  <a:gd name="connsiteX5" fmla="*/ 36916 w 494356"/>
                  <a:gd name="connsiteY5" fmla="*/ 385446 h 490997"/>
                  <a:gd name="connsiteX6" fmla="*/ 249641 w 494356"/>
                  <a:gd name="connsiteY6" fmla="*/ 158433 h 490997"/>
                  <a:gd name="connsiteX7" fmla="*/ 151216 w 494356"/>
                  <a:gd name="connsiteY7" fmla="*/ 307658 h 490997"/>
                  <a:gd name="connsiteX8" fmla="*/ 330603 w 494356"/>
                  <a:gd name="connsiteY8" fmla="*/ 107633 h 490997"/>
                  <a:gd name="connsiteX9" fmla="*/ 297266 w 494356"/>
                  <a:gd name="connsiteY9" fmla="*/ 145733 h 490997"/>
                  <a:gd name="connsiteX10" fmla="*/ 494116 w 494356"/>
                  <a:gd name="connsiteY10" fmla="*/ 2858 h 4909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94356" h="490997">
                    <a:moveTo>
                      <a:pt x="494116" y="2858"/>
                    </a:moveTo>
                    <a:cubicBezTo>
                      <a:pt x="486443" y="27729"/>
                      <a:pt x="272130" y="270352"/>
                      <a:pt x="251228" y="294958"/>
                    </a:cubicBezTo>
                    <a:cubicBezTo>
                      <a:pt x="230326" y="319564"/>
                      <a:pt x="409449" y="118481"/>
                      <a:pt x="368703" y="150496"/>
                    </a:cubicBezTo>
                    <a:cubicBezTo>
                      <a:pt x="327957" y="182511"/>
                      <a:pt x="47234" y="455825"/>
                      <a:pt x="6753" y="487046"/>
                    </a:cubicBezTo>
                    <a:cubicBezTo>
                      <a:pt x="-33728" y="518267"/>
                      <a:pt x="120789" y="354754"/>
                      <a:pt x="125816" y="337821"/>
                    </a:cubicBezTo>
                    <a:cubicBezTo>
                      <a:pt x="130843" y="320888"/>
                      <a:pt x="16279" y="415344"/>
                      <a:pt x="36916" y="385446"/>
                    </a:cubicBezTo>
                    <a:cubicBezTo>
                      <a:pt x="57553" y="355548"/>
                      <a:pt x="230591" y="171398"/>
                      <a:pt x="249641" y="158433"/>
                    </a:cubicBezTo>
                    <a:cubicBezTo>
                      <a:pt x="268691" y="145468"/>
                      <a:pt x="137722" y="316125"/>
                      <a:pt x="151216" y="307658"/>
                    </a:cubicBezTo>
                    <a:cubicBezTo>
                      <a:pt x="164710" y="299191"/>
                      <a:pt x="306261" y="134620"/>
                      <a:pt x="330603" y="107633"/>
                    </a:cubicBezTo>
                    <a:cubicBezTo>
                      <a:pt x="354945" y="80646"/>
                      <a:pt x="271337" y="168487"/>
                      <a:pt x="297266" y="145733"/>
                    </a:cubicBezTo>
                    <a:cubicBezTo>
                      <a:pt x="323195" y="122979"/>
                      <a:pt x="501789" y="-22013"/>
                      <a:pt x="494116" y="2858"/>
                    </a:cubicBezTo>
                    <a:close/>
                  </a:path>
                </a:pathLst>
              </a:cu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3" name="フリーフォーム: 図形 1082">
                <a:extLst>
                  <a:ext uri="{FF2B5EF4-FFF2-40B4-BE49-F238E27FC236}">
                    <a16:creationId xmlns:a16="http://schemas.microsoft.com/office/drawing/2014/main" id="{70A08059-1788-4400-9FD8-EE03C5AF3EBD}"/>
                  </a:ext>
                </a:extLst>
              </p:cNvPr>
              <p:cNvSpPr/>
              <p:nvPr/>
            </p:nvSpPr>
            <p:spPr>
              <a:xfrm>
                <a:off x="6616647" y="2188199"/>
                <a:ext cx="319442" cy="634575"/>
              </a:xfrm>
              <a:custGeom>
                <a:avLst/>
                <a:gdLst>
                  <a:gd name="connsiteX0" fmla="*/ 319141 w 319442"/>
                  <a:gd name="connsiteY0" fmla="*/ 43826 h 634575"/>
                  <a:gd name="connsiteX1" fmla="*/ 260403 w 319442"/>
                  <a:gd name="connsiteY1" fmla="*/ 327989 h 634575"/>
                  <a:gd name="connsiteX2" fmla="*/ 265166 w 319442"/>
                  <a:gd name="connsiteY2" fmla="*/ 205751 h 634575"/>
                  <a:gd name="connsiteX3" fmla="*/ 220716 w 319442"/>
                  <a:gd name="connsiteY3" fmla="*/ 540714 h 634575"/>
                  <a:gd name="connsiteX4" fmla="*/ 230241 w 319442"/>
                  <a:gd name="connsiteY4" fmla="*/ 361326 h 634575"/>
                  <a:gd name="connsiteX5" fmla="*/ 76253 w 319442"/>
                  <a:gd name="connsiteY5" fmla="*/ 634376 h 634575"/>
                  <a:gd name="connsiteX6" fmla="*/ 211191 w 319442"/>
                  <a:gd name="connsiteY6" fmla="*/ 408951 h 634575"/>
                  <a:gd name="connsiteX7" fmla="*/ 53 w 319442"/>
                  <a:gd name="connsiteY7" fmla="*/ 626439 h 634575"/>
                  <a:gd name="connsiteX8" fmla="*/ 190553 w 319442"/>
                  <a:gd name="connsiteY8" fmla="*/ 345451 h 634575"/>
                  <a:gd name="connsiteX9" fmla="*/ 181028 w 319442"/>
                  <a:gd name="connsiteY9" fmla="*/ 364501 h 634575"/>
                  <a:gd name="connsiteX10" fmla="*/ 269928 w 319442"/>
                  <a:gd name="connsiteY10" fmla="*/ 134314 h 634575"/>
                  <a:gd name="connsiteX11" fmla="*/ 254053 w 319442"/>
                  <a:gd name="connsiteY11" fmla="*/ 134314 h 634575"/>
                  <a:gd name="connsiteX12" fmla="*/ 282628 w 319442"/>
                  <a:gd name="connsiteY12" fmla="*/ 8901 h 634575"/>
                  <a:gd name="connsiteX13" fmla="*/ 319141 w 319442"/>
                  <a:gd name="connsiteY13" fmla="*/ 43826 h 634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19442" h="634575">
                    <a:moveTo>
                      <a:pt x="319141" y="43826"/>
                    </a:moveTo>
                    <a:cubicBezTo>
                      <a:pt x="315437" y="97007"/>
                      <a:pt x="269399" y="301002"/>
                      <a:pt x="260403" y="327989"/>
                    </a:cubicBezTo>
                    <a:cubicBezTo>
                      <a:pt x="251407" y="354976"/>
                      <a:pt x="271780" y="170297"/>
                      <a:pt x="265166" y="205751"/>
                    </a:cubicBezTo>
                    <a:cubicBezTo>
                      <a:pt x="258551" y="241205"/>
                      <a:pt x="226537" y="514785"/>
                      <a:pt x="220716" y="540714"/>
                    </a:cubicBezTo>
                    <a:cubicBezTo>
                      <a:pt x="214895" y="566643"/>
                      <a:pt x="254318" y="345716"/>
                      <a:pt x="230241" y="361326"/>
                    </a:cubicBezTo>
                    <a:cubicBezTo>
                      <a:pt x="206164" y="376936"/>
                      <a:pt x="79428" y="626438"/>
                      <a:pt x="76253" y="634376"/>
                    </a:cubicBezTo>
                    <a:cubicBezTo>
                      <a:pt x="73078" y="642314"/>
                      <a:pt x="223891" y="410274"/>
                      <a:pt x="211191" y="408951"/>
                    </a:cubicBezTo>
                    <a:cubicBezTo>
                      <a:pt x="198491" y="407628"/>
                      <a:pt x="3493" y="637022"/>
                      <a:pt x="53" y="626439"/>
                    </a:cubicBezTo>
                    <a:cubicBezTo>
                      <a:pt x="-3387" y="615856"/>
                      <a:pt x="160390" y="389107"/>
                      <a:pt x="190553" y="345451"/>
                    </a:cubicBezTo>
                    <a:cubicBezTo>
                      <a:pt x="220715" y="301795"/>
                      <a:pt x="167799" y="399690"/>
                      <a:pt x="181028" y="364501"/>
                    </a:cubicBezTo>
                    <a:cubicBezTo>
                      <a:pt x="194257" y="329312"/>
                      <a:pt x="257757" y="172678"/>
                      <a:pt x="269928" y="134314"/>
                    </a:cubicBezTo>
                    <a:cubicBezTo>
                      <a:pt x="282099" y="95950"/>
                      <a:pt x="251936" y="155216"/>
                      <a:pt x="254053" y="134314"/>
                    </a:cubicBezTo>
                    <a:cubicBezTo>
                      <a:pt x="256170" y="113412"/>
                      <a:pt x="273897" y="22395"/>
                      <a:pt x="282628" y="8901"/>
                    </a:cubicBezTo>
                    <a:cubicBezTo>
                      <a:pt x="291359" y="-4593"/>
                      <a:pt x="322845" y="-9355"/>
                      <a:pt x="319141" y="43826"/>
                    </a:cubicBezTo>
                    <a:close/>
                  </a:path>
                </a:pathLst>
              </a:cu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4" name="フリーフォーム: 図形 1083">
                <a:extLst>
                  <a:ext uri="{FF2B5EF4-FFF2-40B4-BE49-F238E27FC236}">
                    <a16:creationId xmlns:a16="http://schemas.microsoft.com/office/drawing/2014/main" id="{E7214900-4A8D-4011-9FB2-8CE3CB722CA3}"/>
                  </a:ext>
                </a:extLst>
              </p:cNvPr>
              <p:cNvSpPr/>
              <p:nvPr/>
            </p:nvSpPr>
            <p:spPr>
              <a:xfrm>
                <a:off x="7021165" y="1791452"/>
                <a:ext cx="208223" cy="186815"/>
              </a:xfrm>
              <a:custGeom>
                <a:avLst/>
                <a:gdLst>
                  <a:gd name="connsiteX0" fmla="*/ 3523 w 208223"/>
                  <a:gd name="connsiteY0" fmla="*/ 65923 h 186815"/>
                  <a:gd name="connsiteX1" fmla="*/ 162273 w 208223"/>
                  <a:gd name="connsiteY1" fmla="*/ 10361 h 186815"/>
                  <a:gd name="connsiteX2" fmla="*/ 181323 w 208223"/>
                  <a:gd name="connsiteY2" fmla="*/ 46873 h 186815"/>
                  <a:gd name="connsiteX3" fmla="*/ 189260 w 208223"/>
                  <a:gd name="connsiteY3" fmla="*/ 186573 h 186815"/>
                  <a:gd name="connsiteX4" fmla="*/ 201960 w 208223"/>
                  <a:gd name="connsiteY4" fmla="*/ 78623 h 186815"/>
                  <a:gd name="connsiteX5" fmla="*/ 195610 w 208223"/>
                  <a:gd name="connsiteY5" fmla="*/ 4011 h 186815"/>
                  <a:gd name="connsiteX6" fmla="*/ 62260 w 208223"/>
                  <a:gd name="connsiteY6" fmla="*/ 15123 h 186815"/>
                  <a:gd name="connsiteX7" fmla="*/ 3523 w 208223"/>
                  <a:gd name="connsiteY7" fmla="*/ 65923 h 186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8223" h="186815">
                    <a:moveTo>
                      <a:pt x="3523" y="65923"/>
                    </a:moveTo>
                    <a:cubicBezTo>
                      <a:pt x="20192" y="65129"/>
                      <a:pt x="132640" y="13536"/>
                      <a:pt x="162273" y="10361"/>
                    </a:cubicBezTo>
                    <a:cubicBezTo>
                      <a:pt x="191906" y="7186"/>
                      <a:pt x="176825" y="17504"/>
                      <a:pt x="181323" y="46873"/>
                    </a:cubicBezTo>
                    <a:cubicBezTo>
                      <a:pt x="185821" y="76242"/>
                      <a:pt x="185821" y="181281"/>
                      <a:pt x="189260" y="186573"/>
                    </a:cubicBezTo>
                    <a:cubicBezTo>
                      <a:pt x="192699" y="191865"/>
                      <a:pt x="200902" y="109050"/>
                      <a:pt x="201960" y="78623"/>
                    </a:cubicBezTo>
                    <a:cubicBezTo>
                      <a:pt x="203018" y="48196"/>
                      <a:pt x="218893" y="14594"/>
                      <a:pt x="195610" y="4011"/>
                    </a:cubicBezTo>
                    <a:cubicBezTo>
                      <a:pt x="172327" y="-6572"/>
                      <a:pt x="91364" y="6127"/>
                      <a:pt x="62260" y="15123"/>
                    </a:cubicBezTo>
                    <a:cubicBezTo>
                      <a:pt x="33156" y="24119"/>
                      <a:pt x="-13146" y="66717"/>
                      <a:pt x="3523" y="6592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5" name="フリーフォーム: 図形 1084">
                <a:extLst>
                  <a:ext uri="{FF2B5EF4-FFF2-40B4-BE49-F238E27FC236}">
                    <a16:creationId xmlns:a16="http://schemas.microsoft.com/office/drawing/2014/main" id="{BE6FD027-BF28-4C54-BF03-38DA56BC9E23}"/>
                  </a:ext>
                </a:extLst>
              </p:cNvPr>
              <p:cNvSpPr/>
              <p:nvPr/>
            </p:nvSpPr>
            <p:spPr>
              <a:xfrm>
                <a:off x="6979885" y="1853035"/>
                <a:ext cx="213084" cy="341141"/>
              </a:xfrm>
              <a:custGeom>
                <a:avLst/>
                <a:gdLst>
                  <a:gd name="connsiteX0" fmla="*/ 176565 w 213084"/>
                  <a:gd name="connsiteY0" fmla="*/ 2753 h 341141"/>
                  <a:gd name="connsiteX1" fmla="*/ 213078 w 213084"/>
                  <a:gd name="connsiteY1" fmla="*/ 99590 h 341141"/>
                  <a:gd name="connsiteX2" fmla="*/ 173390 w 213084"/>
                  <a:gd name="connsiteY2" fmla="*/ 202778 h 341141"/>
                  <a:gd name="connsiteX3" fmla="*/ 101953 w 213084"/>
                  <a:gd name="connsiteY3" fmla="*/ 237703 h 341141"/>
                  <a:gd name="connsiteX4" fmla="*/ 71790 w 213084"/>
                  <a:gd name="connsiteY4" fmla="*/ 263103 h 341141"/>
                  <a:gd name="connsiteX5" fmla="*/ 14640 w 213084"/>
                  <a:gd name="connsiteY5" fmla="*/ 323428 h 341141"/>
                  <a:gd name="connsiteX6" fmla="*/ 6703 w 213084"/>
                  <a:gd name="connsiteY6" fmla="*/ 337715 h 341141"/>
                  <a:gd name="connsiteX7" fmla="*/ 100365 w 213084"/>
                  <a:gd name="connsiteY7" fmla="*/ 267865 h 341141"/>
                  <a:gd name="connsiteX8" fmla="*/ 178153 w 213084"/>
                  <a:gd name="connsiteY8" fmla="*/ 212303 h 341141"/>
                  <a:gd name="connsiteX9" fmla="*/ 176565 w 213084"/>
                  <a:gd name="connsiteY9" fmla="*/ 2753 h 3411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13084" h="341141">
                    <a:moveTo>
                      <a:pt x="176565" y="2753"/>
                    </a:moveTo>
                    <a:cubicBezTo>
                      <a:pt x="182386" y="-16032"/>
                      <a:pt x="213607" y="66253"/>
                      <a:pt x="213078" y="99590"/>
                    </a:cubicBezTo>
                    <a:cubicBezTo>
                      <a:pt x="212549" y="132927"/>
                      <a:pt x="191911" y="179759"/>
                      <a:pt x="173390" y="202778"/>
                    </a:cubicBezTo>
                    <a:cubicBezTo>
                      <a:pt x="154869" y="225797"/>
                      <a:pt x="118886" y="227649"/>
                      <a:pt x="101953" y="237703"/>
                    </a:cubicBezTo>
                    <a:cubicBezTo>
                      <a:pt x="85020" y="247757"/>
                      <a:pt x="86342" y="248816"/>
                      <a:pt x="71790" y="263103"/>
                    </a:cubicBezTo>
                    <a:cubicBezTo>
                      <a:pt x="57238" y="277390"/>
                      <a:pt x="25488" y="310993"/>
                      <a:pt x="14640" y="323428"/>
                    </a:cubicBezTo>
                    <a:cubicBezTo>
                      <a:pt x="3792" y="335863"/>
                      <a:pt x="-7584" y="346975"/>
                      <a:pt x="6703" y="337715"/>
                    </a:cubicBezTo>
                    <a:cubicBezTo>
                      <a:pt x="20990" y="328455"/>
                      <a:pt x="71790" y="288767"/>
                      <a:pt x="100365" y="267865"/>
                    </a:cubicBezTo>
                    <a:cubicBezTo>
                      <a:pt x="128940" y="246963"/>
                      <a:pt x="165188" y="253842"/>
                      <a:pt x="178153" y="212303"/>
                    </a:cubicBezTo>
                    <a:cubicBezTo>
                      <a:pt x="191118" y="170764"/>
                      <a:pt x="170744" y="21538"/>
                      <a:pt x="176565" y="275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6" name="フリーフォーム: 図形 1085">
                <a:extLst>
                  <a:ext uri="{FF2B5EF4-FFF2-40B4-BE49-F238E27FC236}">
                    <a16:creationId xmlns:a16="http://schemas.microsoft.com/office/drawing/2014/main" id="{01C585D9-1CDE-4DAA-B659-765B6790234B}"/>
                  </a:ext>
                </a:extLst>
              </p:cNvPr>
              <p:cNvSpPr/>
              <p:nvPr/>
            </p:nvSpPr>
            <p:spPr>
              <a:xfrm>
                <a:off x="7000647" y="1884363"/>
                <a:ext cx="120888" cy="128587"/>
              </a:xfrm>
              <a:custGeom>
                <a:avLst/>
                <a:gdLst>
                  <a:gd name="connsiteX0" fmla="*/ 228 w 120888"/>
                  <a:gd name="connsiteY0" fmla="*/ 0 h 128587"/>
                  <a:gd name="connsiteX1" fmla="*/ 84366 w 120888"/>
                  <a:gd name="connsiteY1" fmla="*/ 46037 h 128587"/>
                  <a:gd name="connsiteX2" fmla="*/ 108178 w 120888"/>
                  <a:gd name="connsiteY2" fmla="*/ 128587 h 128587"/>
                  <a:gd name="connsiteX3" fmla="*/ 112941 w 120888"/>
                  <a:gd name="connsiteY3" fmla="*/ 46037 h 128587"/>
                  <a:gd name="connsiteX4" fmla="*/ 228 w 120888"/>
                  <a:gd name="connsiteY4" fmla="*/ 0 h 1285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0888" h="128587">
                    <a:moveTo>
                      <a:pt x="228" y="0"/>
                    </a:moveTo>
                    <a:cubicBezTo>
                      <a:pt x="-4534" y="0"/>
                      <a:pt x="66374" y="24606"/>
                      <a:pt x="84366" y="46037"/>
                    </a:cubicBezTo>
                    <a:cubicBezTo>
                      <a:pt x="102358" y="67468"/>
                      <a:pt x="103416" y="128587"/>
                      <a:pt x="108178" y="128587"/>
                    </a:cubicBezTo>
                    <a:cubicBezTo>
                      <a:pt x="112940" y="128587"/>
                      <a:pt x="131197" y="66145"/>
                      <a:pt x="112941" y="46037"/>
                    </a:cubicBezTo>
                    <a:cubicBezTo>
                      <a:pt x="94685" y="25929"/>
                      <a:pt x="4990" y="0"/>
                      <a:pt x="22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7" name="フリーフォーム: 図形 1086">
                <a:extLst>
                  <a:ext uri="{FF2B5EF4-FFF2-40B4-BE49-F238E27FC236}">
                    <a16:creationId xmlns:a16="http://schemas.microsoft.com/office/drawing/2014/main" id="{6593BBE9-E8AA-4F7E-87EA-F6E40EED9B67}"/>
                  </a:ext>
                </a:extLst>
              </p:cNvPr>
              <p:cNvSpPr/>
              <p:nvPr/>
            </p:nvSpPr>
            <p:spPr>
              <a:xfrm>
                <a:off x="6936432" y="1909756"/>
                <a:ext cx="69266" cy="284207"/>
              </a:xfrm>
              <a:custGeom>
                <a:avLst/>
                <a:gdLst>
                  <a:gd name="connsiteX0" fmla="*/ 69206 w 69266"/>
                  <a:gd name="connsiteY0" fmla="*/ 7 h 284207"/>
                  <a:gd name="connsiteX1" fmla="*/ 943 w 69266"/>
                  <a:gd name="connsiteY1" fmla="*/ 73032 h 284207"/>
                  <a:gd name="connsiteX2" fmla="*/ 29518 w 69266"/>
                  <a:gd name="connsiteY2" fmla="*/ 57157 h 284207"/>
                  <a:gd name="connsiteX3" fmla="*/ 31106 w 69266"/>
                  <a:gd name="connsiteY3" fmla="*/ 125419 h 284207"/>
                  <a:gd name="connsiteX4" fmla="*/ 31106 w 69266"/>
                  <a:gd name="connsiteY4" fmla="*/ 173044 h 284207"/>
                  <a:gd name="connsiteX5" fmla="*/ 8881 w 69266"/>
                  <a:gd name="connsiteY5" fmla="*/ 284169 h 284207"/>
                  <a:gd name="connsiteX6" fmla="*/ 42218 w 69266"/>
                  <a:gd name="connsiteY6" fmla="*/ 160344 h 284207"/>
                  <a:gd name="connsiteX7" fmla="*/ 13643 w 69266"/>
                  <a:gd name="connsiteY7" fmla="*/ 77794 h 284207"/>
                  <a:gd name="connsiteX8" fmla="*/ 69206 w 69266"/>
                  <a:gd name="connsiteY8" fmla="*/ 7 h 2842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9266" h="284207">
                    <a:moveTo>
                      <a:pt x="69206" y="7"/>
                    </a:moveTo>
                    <a:cubicBezTo>
                      <a:pt x="67089" y="-787"/>
                      <a:pt x="7558" y="63507"/>
                      <a:pt x="943" y="73032"/>
                    </a:cubicBezTo>
                    <a:cubicBezTo>
                      <a:pt x="-5672" y="82557"/>
                      <a:pt x="24491" y="48426"/>
                      <a:pt x="29518" y="57157"/>
                    </a:cubicBezTo>
                    <a:cubicBezTo>
                      <a:pt x="34545" y="65888"/>
                      <a:pt x="30841" y="106105"/>
                      <a:pt x="31106" y="125419"/>
                    </a:cubicBezTo>
                    <a:cubicBezTo>
                      <a:pt x="31371" y="144733"/>
                      <a:pt x="34810" y="146586"/>
                      <a:pt x="31106" y="173044"/>
                    </a:cubicBezTo>
                    <a:cubicBezTo>
                      <a:pt x="27402" y="199502"/>
                      <a:pt x="7029" y="286286"/>
                      <a:pt x="8881" y="284169"/>
                    </a:cubicBezTo>
                    <a:cubicBezTo>
                      <a:pt x="10733" y="282052"/>
                      <a:pt x="41424" y="194740"/>
                      <a:pt x="42218" y="160344"/>
                    </a:cubicBezTo>
                    <a:cubicBezTo>
                      <a:pt x="43012" y="125948"/>
                      <a:pt x="9939" y="102400"/>
                      <a:pt x="13643" y="77794"/>
                    </a:cubicBezTo>
                    <a:cubicBezTo>
                      <a:pt x="17347" y="53188"/>
                      <a:pt x="71323" y="801"/>
                      <a:pt x="69206" y="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8" name="フリーフォーム: 図形 1087">
                <a:extLst>
                  <a:ext uri="{FF2B5EF4-FFF2-40B4-BE49-F238E27FC236}">
                    <a16:creationId xmlns:a16="http://schemas.microsoft.com/office/drawing/2014/main" id="{EE9244C5-4036-495C-830E-4DF615E41BE9}"/>
                  </a:ext>
                </a:extLst>
              </p:cNvPr>
              <p:cNvSpPr/>
              <p:nvPr/>
            </p:nvSpPr>
            <p:spPr>
              <a:xfrm>
                <a:off x="6950959" y="2105016"/>
                <a:ext cx="218419" cy="115176"/>
              </a:xfrm>
              <a:custGeom>
                <a:avLst/>
                <a:gdLst>
                  <a:gd name="connsiteX0" fmla="*/ 218191 w 218419"/>
                  <a:gd name="connsiteY0" fmla="*/ 9 h 115176"/>
                  <a:gd name="connsiteX1" fmla="*/ 59441 w 218419"/>
                  <a:gd name="connsiteY1" fmla="*/ 107959 h 115176"/>
                  <a:gd name="connsiteX2" fmla="*/ 704 w 218419"/>
                  <a:gd name="connsiteY2" fmla="*/ 104784 h 115176"/>
                  <a:gd name="connsiteX3" fmla="*/ 92779 w 218419"/>
                  <a:gd name="connsiteY3" fmla="*/ 101609 h 115176"/>
                  <a:gd name="connsiteX4" fmla="*/ 218191 w 218419"/>
                  <a:gd name="connsiteY4" fmla="*/ 9 h 1151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8419" h="115176">
                    <a:moveTo>
                      <a:pt x="218191" y="9"/>
                    </a:moveTo>
                    <a:cubicBezTo>
                      <a:pt x="212635" y="1067"/>
                      <a:pt x="95689" y="90496"/>
                      <a:pt x="59441" y="107959"/>
                    </a:cubicBezTo>
                    <a:cubicBezTo>
                      <a:pt x="23193" y="125422"/>
                      <a:pt x="-4852" y="105842"/>
                      <a:pt x="704" y="104784"/>
                    </a:cubicBezTo>
                    <a:cubicBezTo>
                      <a:pt x="6260" y="103726"/>
                      <a:pt x="59177" y="116690"/>
                      <a:pt x="92779" y="101609"/>
                    </a:cubicBezTo>
                    <a:cubicBezTo>
                      <a:pt x="126381" y="86528"/>
                      <a:pt x="223747" y="-1049"/>
                      <a:pt x="218191" y="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0" name="フリーフォーム: 図形 1089">
                <a:extLst>
                  <a:ext uri="{FF2B5EF4-FFF2-40B4-BE49-F238E27FC236}">
                    <a16:creationId xmlns:a16="http://schemas.microsoft.com/office/drawing/2014/main" id="{4154BF56-D494-461A-B162-2B32E120D2B3}"/>
                  </a:ext>
                </a:extLst>
              </p:cNvPr>
              <p:cNvSpPr/>
              <p:nvPr/>
            </p:nvSpPr>
            <p:spPr>
              <a:xfrm>
                <a:off x="6959473" y="2247899"/>
                <a:ext cx="74530" cy="76216"/>
              </a:xfrm>
              <a:custGeom>
                <a:avLst/>
                <a:gdLst>
                  <a:gd name="connsiteX0" fmla="*/ 54102 w 74530"/>
                  <a:gd name="connsiteY0" fmla="*/ 1 h 76216"/>
                  <a:gd name="connsiteX1" fmla="*/ 54102 w 74530"/>
                  <a:gd name="connsiteY1" fmla="*/ 63501 h 76216"/>
                  <a:gd name="connsiteX2" fmla="*/ 127 w 74530"/>
                  <a:gd name="connsiteY2" fmla="*/ 76201 h 76216"/>
                  <a:gd name="connsiteX3" fmla="*/ 71565 w 74530"/>
                  <a:gd name="connsiteY3" fmla="*/ 65089 h 76216"/>
                  <a:gd name="connsiteX4" fmla="*/ 54102 w 74530"/>
                  <a:gd name="connsiteY4" fmla="*/ 1 h 762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530" h="76216">
                    <a:moveTo>
                      <a:pt x="54102" y="1"/>
                    </a:moveTo>
                    <a:cubicBezTo>
                      <a:pt x="51192" y="-264"/>
                      <a:pt x="63098" y="50801"/>
                      <a:pt x="54102" y="63501"/>
                    </a:cubicBezTo>
                    <a:cubicBezTo>
                      <a:pt x="45106" y="76201"/>
                      <a:pt x="-2783" y="75936"/>
                      <a:pt x="127" y="76201"/>
                    </a:cubicBezTo>
                    <a:cubicBezTo>
                      <a:pt x="3037" y="76466"/>
                      <a:pt x="59923" y="73291"/>
                      <a:pt x="71565" y="65089"/>
                    </a:cubicBezTo>
                    <a:cubicBezTo>
                      <a:pt x="83207" y="56887"/>
                      <a:pt x="57012" y="266"/>
                      <a:pt x="54102" y="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1" name="フリーフォーム: 図形 1090">
                <a:extLst>
                  <a:ext uri="{FF2B5EF4-FFF2-40B4-BE49-F238E27FC236}">
                    <a16:creationId xmlns:a16="http://schemas.microsoft.com/office/drawing/2014/main" id="{EA9927E1-62D3-4B61-A268-03128F8D730D}"/>
                  </a:ext>
                </a:extLst>
              </p:cNvPr>
              <p:cNvSpPr/>
              <p:nvPr/>
            </p:nvSpPr>
            <p:spPr>
              <a:xfrm>
                <a:off x="6951341" y="2238307"/>
                <a:ext cx="62260" cy="76493"/>
              </a:xfrm>
              <a:custGeom>
                <a:avLst/>
                <a:gdLst>
                  <a:gd name="connsiteX0" fmla="*/ 62234 w 62260"/>
                  <a:gd name="connsiteY0" fmla="*/ 68 h 76493"/>
                  <a:gd name="connsiteX1" fmla="*/ 8259 w 62260"/>
                  <a:gd name="connsiteY1" fmla="*/ 55631 h 76493"/>
                  <a:gd name="connsiteX2" fmla="*/ 27309 w 62260"/>
                  <a:gd name="connsiteY2" fmla="*/ 76268 h 76493"/>
                  <a:gd name="connsiteX3" fmla="*/ 322 w 62260"/>
                  <a:gd name="connsiteY3" fmla="*/ 44518 h 76493"/>
                  <a:gd name="connsiteX4" fmla="*/ 62234 w 62260"/>
                  <a:gd name="connsiteY4" fmla="*/ 68 h 76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2260" h="76493">
                    <a:moveTo>
                      <a:pt x="62234" y="68"/>
                    </a:moveTo>
                    <a:cubicBezTo>
                      <a:pt x="63557" y="1920"/>
                      <a:pt x="14080" y="42931"/>
                      <a:pt x="8259" y="55631"/>
                    </a:cubicBezTo>
                    <a:cubicBezTo>
                      <a:pt x="2438" y="68331"/>
                      <a:pt x="28632" y="78120"/>
                      <a:pt x="27309" y="76268"/>
                    </a:cubicBezTo>
                    <a:cubicBezTo>
                      <a:pt x="25986" y="74416"/>
                      <a:pt x="-3382" y="54837"/>
                      <a:pt x="322" y="44518"/>
                    </a:cubicBezTo>
                    <a:cubicBezTo>
                      <a:pt x="4026" y="34199"/>
                      <a:pt x="60911" y="-1784"/>
                      <a:pt x="62234" y="6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2" name="フリーフォーム: 図形 1091">
                <a:extLst>
                  <a:ext uri="{FF2B5EF4-FFF2-40B4-BE49-F238E27FC236}">
                    <a16:creationId xmlns:a16="http://schemas.microsoft.com/office/drawing/2014/main" id="{002518BD-CF51-4D1D-BC09-46FF94CDC91D}"/>
                  </a:ext>
                </a:extLst>
              </p:cNvPr>
              <p:cNvSpPr/>
              <p:nvPr/>
            </p:nvSpPr>
            <p:spPr>
              <a:xfrm>
                <a:off x="6836758" y="1970685"/>
                <a:ext cx="44016" cy="401138"/>
              </a:xfrm>
              <a:custGeom>
                <a:avLst/>
                <a:gdLst>
                  <a:gd name="connsiteX0" fmla="*/ 35530 w 44016"/>
                  <a:gd name="connsiteY0" fmla="*/ 990 h 401138"/>
                  <a:gd name="connsiteX1" fmla="*/ 41880 w 44016"/>
                  <a:gd name="connsiteY1" fmla="*/ 178790 h 401138"/>
                  <a:gd name="connsiteX2" fmla="*/ 605 w 44016"/>
                  <a:gd name="connsiteY2" fmla="*/ 401040 h 401138"/>
                  <a:gd name="connsiteX3" fmla="*/ 16480 w 44016"/>
                  <a:gd name="connsiteY3" fmla="*/ 208953 h 401138"/>
                  <a:gd name="connsiteX4" fmla="*/ 5367 w 44016"/>
                  <a:gd name="connsiteY4" fmla="*/ 351828 h 401138"/>
                  <a:gd name="connsiteX5" fmla="*/ 13305 w 44016"/>
                  <a:gd name="connsiteY5" fmla="*/ 116878 h 401138"/>
                  <a:gd name="connsiteX6" fmla="*/ 35530 w 44016"/>
                  <a:gd name="connsiteY6" fmla="*/ 990 h 401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4016" h="401138">
                    <a:moveTo>
                      <a:pt x="35530" y="990"/>
                    </a:moveTo>
                    <a:cubicBezTo>
                      <a:pt x="40292" y="11309"/>
                      <a:pt x="47701" y="112115"/>
                      <a:pt x="41880" y="178790"/>
                    </a:cubicBezTo>
                    <a:cubicBezTo>
                      <a:pt x="36059" y="245465"/>
                      <a:pt x="4838" y="396013"/>
                      <a:pt x="605" y="401040"/>
                    </a:cubicBezTo>
                    <a:cubicBezTo>
                      <a:pt x="-3628" y="406067"/>
                      <a:pt x="15686" y="217155"/>
                      <a:pt x="16480" y="208953"/>
                    </a:cubicBezTo>
                    <a:cubicBezTo>
                      <a:pt x="17274" y="200751"/>
                      <a:pt x="5896" y="367174"/>
                      <a:pt x="5367" y="351828"/>
                    </a:cubicBezTo>
                    <a:cubicBezTo>
                      <a:pt x="4838" y="336482"/>
                      <a:pt x="10130" y="170588"/>
                      <a:pt x="13305" y="116878"/>
                    </a:cubicBezTo>
                    <a:cubicBezTo>
                      <a:pt x="16480" y="63168"/>
                      <a:pt x="30768" y="-9329"/>
                      <a:pt x="35530" y="99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3" name="フリーフォーム: 図形 1092">
                <a:extLst>
                  <a:ext uri="{FF2B5EF4-FFF2-40B4-BE49-F238E27FC236}">
                    <a16:creationId xmlns:a16="http://schemas.microsoft.com/office/drawing/2014/main" id="{C106CF83-E2CB-460B-8D73-808105C653D7}"/>
                  </a:ext>
                </a:extLst>
              </p:cNvPr>
              <p:cNvSpPr/>
              <p:nvPr/>
            </p:nvSpPr>
            <p:spPr>
              <a:xfrm>
                <a:off x="6739904" y="1800219"/>
                <a:ext cx="267423" cy="290779"/>
              </a:xfrm>
              <a:custGeom>
                <a:avLst/>
                <a:gdLst>
                  <a:gd name="connsiteX0" fmla="*/ 621 w 267423"/>
                  <a:gd name="connsiteY0" fmla="*/ 123831 h 290779"/>
                  <a:gd name="connsiteX1" fmla="*/ 170484 w 267423"/>
                  <a:gd name="connsiteY1" fmla="*/ 106369 h 290779"/>
                  <a:gd name="connsiteX2" fmla="*/ 267321 w 267423"/>
                  <a:gd name="connsiteY2" fmla="*/ 6 h 290779"/>
                  <a:gd name="connsiteX3" fmla="*/ 187946 w 267423"/>
                  <a:gd name="connsiteY3" fmla="*/ 101606 h 290779"/>
                  <a:gd name="connsiteX4" fmla="*/ 132384 w 267423"/>
                  <a:gd name="connsiteY4" fmla="*/ 149231 h 290779"/>
                  <a:gd name="connsiteX5" fmla="*/ 184771 w 267423"/>
                  <a:gd name="connsiteY5" fmla="*/ 128594 h 290779"/>
                  <a:gd name="connsiteX6" fmla="*/ 145084 w 267423"/>
                  <a:gd name="connsiteY6" fmla="*/ 184156 h 290779"/>
                  <a:gd name="connsiteX7" fmla="*/ 130796 w 267423"/>
                  <a:gd name="connsiteY7" fmla="*/ 185744 h 290779"/>
                  <a:gd name="connsiteX8" fmla="*/ 111746 w 267423"/>
                  <a:gd name="connsiteY8" fmla="*/ 193681 h 290779"/>
                  <a:gd name="connsiteX9" fmla="*/ 148259 w 267423"/>
                  <a:gd name="connsiteY9" fmla="*/ 290519 h 290779"/>
                  <a:gd name="connsiteX10" fmla="*/ 151434 w 267423"/>
                  <a:gd name="connsiteY10" fmla="*/ 160344 h 290779"/>
                  <a:gd name="connsiteX11" fmla="*/ 114921 w 267423"/>
                  <a:gd name="connsiteY11" fmla="*/ 138119 h 290779"/>
                  <a:gd name="connsiteX12" fmla="*/ 621 w 267423"/>
                  <a:gd name="connsiteY12" fmla="*/ 123831 h 290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67423" h="290779">
                    <a:moveTo>
                      <a:pt x="621" y="123831"/>
                    </a:moveTo>
                    <a:cubicBezTo>
                      <a:pt x="9881" y="118539"/>
                      <a:pt x="126034" y="127007"/>
                      <a:pt x="170484" y="106369"/>
                    </a:cubicBezTo>
                    <a:cubicBezTo>
                      <a:pt x="214934" y="85731"/>
                      <a:pt x="264411" y="800"/>
                      <a:pt x="267321" y="6"/>
                    </a:cubicBezTo>
                    <a:cubicBezTo>
                      <a:pt x="270231" y="-788"/>
                      <a:pt x="210436" y="76735"/>
                      <a:pt x="187946" y="101606"/>
                    </a:cubicBezTo>
                    <a:cubicBezTo>
                      <a:pt x="165457" y="126477"/>
                      <a:pt x="132913" y="144733"/>
                      <a:pt x="132384" y="149231"/>
                    </a:cubicBezTo>
                    <a:cubicBezTo>
                      <a:pt x="131855" y="153729"/>
                      <a:pt x="182654" y="122773"/>
                      <a:pt x="184771" y="128594"/>
                    </a:cubicBezTo>
                    <a:cubicBezTo>
                      <a:pt x="186888" y="134415"/>
                      <a:pt x="154080" y="174631"/>
                      <a:pt x="145084" y="184156"/>
                    </a:cubicBezTo>
                    <a:cubicBezTo>
                      <a:pt x="136088" y="193681"/>
                      <a:pt x="136352" y="184157"/>
                      <a:pt x="130796" y="185744"/>
                    </a:cubicBezTo>
                    <a:cubicBezTo>
                      <a:pt x="125240" y="187331"/>
                      <a:pt x="108836" y="176219"/>
                      <a:pt x="111746" y="193681"/>
                    </a:cubicBezTo>
                    <a:cubicBezTo>
                      <a:pt x="114656" y="211143"/>
                      <a:pt x="141644" y="296075"/>
                      <a:pt x="148259" y="290519"/>
                    </a:cubicBezTo>
                    <a:cubicBezTo>
                      <a:pt x="154874" y="284963"/>
                      <a:pt x="156990" y="185744"/>
                      <a:pt x="151434" y="160344"/>
                    </a:cubicBezTo>
                    <a:cubicBezTo>
                      <a:pt x="145878" y="134944"/>
                      <a:pt x="141644" y="142881"/>
                      <a:pt x="114921" y="138119"/>
                    </a:cubicBezTo>
                    <a:cubicBezTo>
                      <a:pt x="88198" y="133357"/>
                      <a:pt x="-8639" y="129123"/>
                      <a:pt x="621" y="12383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4" name="フリーフォーム: 図形 1093">
                <a:extLst>
                  <a:ext uri="{FF2B5EF4-FFF2-40B4-BE49-F238E27FC236}">
                    <a16:creationId xmlns:a16="http://schemas.microsoft.com/office/drawing/2014/main" id="{FEA26D6D-3F9E-40BB-BB71-05AFA110BAFB}"/>
                  </a:ext>
                </a:extLst>
              </p:cNvPr>
              <p:cNvSpPr/>
              <p:nvPr/>
            </p:nvSpPr>
            <p:spPr>
              <a:xfrm>
                <a:off x="6403588" y="1376502"/>
                <a:ext cx="409108" cy="768213"/>
              </a:xfrm>
              <a:custGeom>
                <a:avLst/>
                <a:gdLst>
                  <a:gd name="connsiteX0" fmla="*/ 128975 w 409108"/>
                  <a:gd name="connsiteY0" fmla="*/ 12561 h 768213"/>
                  <a:gd name="connsiteX1" fmla="*/ 294075 w 409108"/>
                  <a:gd name="connsiteY1" fmla="*/ 185598 h 768213"/>
                  <a:gd name="connsiteX2" fmla="*/ 329000 w 409108"/>
                  <a:gd name="connsiteY2" fmla="*/ 345936 h 768213"/>
                  <a:gd name="connsiteX3" fmla="*/ 373450 w 409108"/>
                  <a:gd name="connsiteY3" fmla="*/ 665023 h 768213"/>
                  <a:gd name="connsiteX4" fmla="*/ 321062 w 409108"/>
                  <a:gd name="connsiteY4" fmla="*/ 363398 h 768213"/>
                  <a:gd name="connsiteX5" fmla="*/ 408375 w 409108"/>
                  <a:gd name="connsiteY5" fmla="*/ 750748 h 768213"/>
                  <a:gd name="connsiteX6" fmla="*/ 262325 w 409108"/>
                  <a:gd name="connsiteY6" fmla="*/ 347523 h 768213"/>
                  <a:gd name="connsiteX7" fmla="*/ 336937 w 409108"/>
                  <a:gd name="connsiteY7" fmla="*/ 679311 h 768213"/>
                  <a:gd name="connsiteX8" fmla="*/ 152787 w 409108"/>
                  <a:gd name="connsiteY8" fmla="*/ 263386 h 768213"/>
                  <a:gd name="connsiteX9" fmla="*/ 295662 w 409108"/>
                  <a:gd name="connsiteY9" fmla="*/ 768211 h 768213"/>
                  <a:gd name="connsiteX10" fmla="*/ 133737 w 409108"/>
                  <a:gd name="connsiteY10" fmla="*/ 255448 h 768213"/>
                  <a:gd name="connsiteX11" fmla="*/ 117862 w 409108"/>
                  <a:gd name="connsiteY11" fmla="*/ 152261 h 768213"/>
                  <a:gd name="connsiteX12" fmla="*/ 3562 w 409108"/>
                  <a:gd name="connsiteY12" fmla="*/ 3036 h 768213"/>
                  <a:gd name="connsiteX13" fmla="*/ 270262 w 409108"/>
                  <a:gd name="connsiteY13" fmla="*/ 299898 h 768213"/>
                  <a:gd name="connsiteX14" fmla="*/ 128975 w 409108"/>
                  <a:gd name="connsiteY14" fmla="*/ 12561 h 7682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09108" h="768213">
                    <a:moveTo>
                      <a:pt x="128975" y="12561"/>
                    </a:moveTo>
                    <a:cubicBezTo>
                      <a:pt x="132944" y="-6489"/>
                      <a:pt x="260738" y="130036"/>
                      <a:pt x="294075" y="185598"/>
                    </a:cubicBezTo>
                    <a:cubicBezTo>
                      <a:pt x="327413" y="241161"/>
                      <a:pt x="315771" y="266032"/>
                      <a:pt x="329000" y="345936"/>
                    </a:cubicBezTo>
                    <a:cubicBezTo>
                      <a:pt x="342229" y="425840"/>
                      <a:pt x="374773" y="662113"/>
                      <a:pt x="373450" y="665023"/>
                    </a:cubicBezTo>
                    <a:cubicBezTo>
                      <a:pt x="372127" y="667933"/>
                      <a:pt x="315241" y="349111"/>
                      <a:pt x="321062" y="363398"/>
                    </a:cubicBezTo>
                    <a:cubicBezTo>
                      <a:pt x="326883" y="377685"/>
                      <a:pt x="418164" y="753394"/>
                      <a:pt x="408375" y="750748"/>
                    </a:cubicBezTo>
                    <a:cubicBezTo>
                      <a:pt x="398586" y="748102"/>
                      <a:pt x="274231" y="359429"/>
                      <a:pt x="262325" y="347523"/>
                    </a:cubicBezTo>
                    <a:cubicBezTo>
                      <a:pt x="250419" y="335617"/>
                      <a:pt x="355193" y="693334"/>
                      <a:pt x="336937" y="679311"/>
                    </a:cubicBezTo>
                    <a:cubicBezTo>
                      <a:pt x="318681" y="665288"/>
                      <a:pt x="159666" y="248569"/>
                      <a:pt x="152787" y="263386"/>
                    </a:cubicBezTo>
                    <a:cubicBezTo>
                      <a:pt x="145908" y="278203"/>
                      <a:pt x="298837" y="769534"/>
                      <a:pt x="295662" y="768211"/>
                    </a:cubicBezTo>
                    <a:cubicBezTo>
                      <a:pt x="292487" y="766888"/>
                      <a:pt x="163370" y="358106"/>
                      <a:pt x="133737" y="255448"/>
                    </a:cubicBezTo>
                    <a:cubicBezTo>
                      <a:pt x="104104" y="152790"/>
                      <a:pt x="139558" y="194330"/>
                      <a:pt x="117862" y="152261"/>
                    </a:cubicBezTo>
                    <a:cubicBezTo>
                      <a:pt x="96166" y="110192"/>
                      <a:pt x="-21838" y="-21570"/>
                      <a:pt x="3562" y="3036"/>
                    </a:cubicBezTo>
                    <a:cubicBezTo>
                      <a:pt x="28962" y="27642"/>
                      <a:pt x="246714" y="295136"/>
                      <a:pt x="270262" y="299898"/>
                    </a:cubicBezTo>
                    <a:cubicBezTo>
                      <a:pt x="293810" y="304660"/>
                      <a:pt x="125006" y="31611"/>
                      <a:pt x="128975" y="12561"/>
                    </a:cubicBezTo>
                    <a:close/>
                  </a:path>
                </a:pathLst>
              </a:cu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5" name="フリーフォーム: 図形 1094">
                <a:extLst>
                  <a:ext uri="{FF2B5EF4-FFF2-40B4-BE49-F238E27FC236}">
                    <a16:creationId xmlns:a16="http://schemas.microsoft.com/office/drawing/2014/main" id="{C866A3EB-A0A7-46DC-884A-21131FCBCE37}"/>
                  </a:ext>
                </a:extLst>
              </p:cNvPr>
              <p:cNvSpPr/>
              <p:nvPr/>
            </p:nvSpPr>
            <p:spPr>
              <a:xfrm>
                <a:off x="5994624" y="960339"/>
                <a:ext cx="617848" cy="773525"/>
              </a:xfrm>
              <a:custGeom>
                <a:avLst/>
                <a:gdLst>
                  <a:gd name="connsiteX0" fmla="*/ 71743 w 617848"/>
                  <a:gd name="connsiteY0" fmla="*/ 2744 h 773525"/>
                  <a:gd name="connsiteX1" fmla="*/ 150059 w 617848"/>
                  <a:gd name="connsiteY1" fmla="*/ 49311 h 773525"/>
                  <a:gd name="connsiteX2" fmla="*/ 450626 w 617848"/>
                  <a:gd name="connsiteY2" fmla="*/ 290611 h 773525"/>
                  <a:gd name="connsiteX3" fmla="*/ 334209 w 617848"/>
                  <a:gd name="connsiteY3" fmla="*/ 197478 h 773525"/>
                  <a:gd name="connsiteX4" fmla="*/ 600909 w 617848"/>
                  <a:gd name="connsiteY4" fmla="*/ 519211 h 773525"/>
                  <a:gd name="connsiteX5" fmla="*/ 433693 w 617848"/>
                  <a:gd name="connsiteY5" fmla="*/ 313894 h 773525"/>
                  <a:gd name="connsiteX6" fmla="*/ 617843 w 617848"/>
                  <a:gd name="connsiteY6" fmla="*/ 773211 h 773525"/>
                  <a:gd name="connsiteX7" fmla="*/ 440043 w 617848"/>
                  <a:gd name="connsiteY7" fmla="*/ 385861 h 773525"/>
                  <a:gd name="connsiteX8" fmla="*/ 448509 w 617848"/>
                  <a:gd name="connsiteY8" fmla="*/ 387978 h 773525"/>
                  <a:gd name="connsiteX9" fmla="*/ 86559 w 617848"/>
                  <a:gd name="connsiteY9" fmla="*/ 68361 h 773525"/>
                  <a:gd name="connsiteX10" fmla="*/ 385009 w 617848"/>
                  <a:gd name="connsiteY10" fmla="*/ 390094 h 773525"/>
                  <a:gd name="connsiteX11" fmla="*/ 128893 w 617848"/>
                  <a:gd name="connsiteY11" fmla="*/ 197478 h 773525"/>
                  <a:gd name="connsiteX12" fmla="*/ 241076 w 617848"/>
                  <a:gd name="connsiteY12" fmla="*/ 195361 h 773525"/>
                  <a:gd name="connsiteX13" fmla="*/ 6126 w 617848"/>
                  <a:gd name="connsiteY13" fmla="*/ 23911 h 773525"/>
                  <a:gd name="connsiteX14" fmla="*/ 71743 w 617848"/>
                  <a:gd name="connsiteY14" fmla="*/ 2744 h 773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617848" h="773525">
                    <a:moveTo>
                      <a:pt x="71743" y="2744"/>
                    </a:moveTo>
                    <a:cubicBezTo>
                      <a:pt x="95732" y="6977"/>
                      <a:pt x="86912" y="1333"/>
                      <a:pt x="150059" y="49311"/>
                    </a:cubicBezTo>
                    <a:cubicBezTo>
                      <a:pt x="213206" y="97289"/>
                      <a:pt x="419934" y="265917"/>
                      <a:pt x="450626" y="290611"/>
                    </a:cubicBezTo>
                    <a:cubicBezTo>
                      <a:pt x="481318" y="315305"/>
                      <a:pt x="309162" y="159378"/>
                      <a:pt x="334209" y="197478"/>
                    </a:cubicBezTo>
                    <a:cubicBezTo>
                      <a:pt x="359256" y="235578"/>
                      <a:pt x="584328" y="499808"/>
                      <a:pt x="600909" y="519211"/>
                    </a:cubicBezTo>
                    <a:cubicBezTo>
                      <a:pt x="617490" y="538614"/>
                      <a:pt x="430871" y="271561"/>
                      <a:pt x="433693" y="313894"/>
                    </a:cubicBezTo>
                    <a:cubicBezTo>
                      <a:pt x="436515" y="356227"/>
                      <a:pt x="616785" y="761217"/>
                      <a:pt x="617843" y="773211"/>
                    </a:cubicBezTo>
                    <a:cubicBezTo>
                      <a:pt x="618901" y="785205"/>
                      <a:pt x="468265" y="450067"/>
                      <a:pt x="440043" y="385861"/>
                    </a:cubicBezTo>
                    <a:cubicBezTo>
                      <a:pt x="411821" y="321655"/>
                      <a:pt x="507423" y="440895"/>
                      <a:pt x="448509" y="387978"/>
                    </a:cubicBezTo>
                    <a:cubicBezTo>
                      <a:pt x="389595" y="335061"/>
                      <a:pt x="97142" y="68008"/>
                      <a:pt x="86559" y="68361"/>
                    </a:cubicBezTo>
                    <a:cubicBezTo>
                      <a:pt x="75976" y="68714"/>
                      <a:pt x="377953" y="368575"/>
                      <a:pt x="385009" y="390094"/>
                    </a:cubicBezTo>
                    <a:cubicBezTo>
                      <a:pt x="392065" y="411614"/>
                      <a:pt x="152882" y="229934"/>
                      <a:pt x="128893" y="197478"/>
                    </a:cubicBezTo>
                    <a:cubicBezTo>
                      <a:pt x="104904" y="165023"/>
                      <a:pt x="261537" y="224289"/>
                      <a:pt x="241076" y="195361"/>
                    </a:cubicBezTo>
                    <a:cubicBezTo>
                      <a:pt x="220615" y="166433"/>
                      <a:pt x="32937" y="52486"/>
                      <a:pt x="6126" y="23911"/>
                    </a:cubicBezTo>
                    <a:cubicBezTo>
                      <a:pt x="-20685" y="-4664"/>
                      <a:pt x="47754" y="-1489"/>
                      <a:pt x="71743" y="2744"/>
                    </a:cubicBezTo>
                    <a:close/>
                  </a:path>
                </a:pathLst>
              </a:cu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6" name="フリーフォーム: 図形 1095">
                <a:extLst>
                  <a:ext uri="{FF2B5EF4-FFF2-40B4-BE49-F238E27FC236}">
                    <a16:creationId xmlns:a16="http://schemas.microsoft.com/office/drawing/2014/main" id="{3628683E-FAD9-488A-BAE7-1B7A777FC9D9}"/>
                  </a:ext>
                </a:extLst>
              </p:cNvPr>
              <p:cNvSpPr/>
              <p:nvPr/>
            </p:nvSpPr>
            <p:spPr>
              <a:xfrm>
                <a:off x="5781671" y="1730211"/>
                <a:ext cx="318168" cy="83103"/>
              </a:xfrm>
              <a:custGeom>
                <a:avLst/>
                <a:gdLst>
                  <a:gd name="connsiteX0" fmla="*/ 4 w 318168"/>
                  <a:gd name="connsiteY0" fmla="*/ 1752 h 83103"/>
                  <a:gd name="connsiteX1" fmla="*/ 96842 w 318168"/>
                  <a:gd name="connsiteY1" fmla="*/ 81127 h 83103"/>
                  <a:gd name="connsiteX2" fmla="*/ 160342 w 318168"/>
                  <a:gd name="connsiteY2" fmla="*/ 54139 h 83103"/>
                  <a:gd name="connsiteX3" fmla="*/ 317504 w 318168"/>
                  <a:gd name="connsiteY3" fmla="*/ 164 h 83103"/>
                  <a:gd name="connsiteX4" fmla="*/ 93667 w 318168"/>
                  <a:gd name="connsiteY4" fmla="*/ 73189 h 83103"/>
                  <a:gd name="connsiteX5" fmla="*/ 4 w 318168"/>
                  <a:gd name="connsiteY5" fmla="*/ 1752 h 831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18168" h="83103">
                    <a:moveTo>
                      <a:pt x="4" y="1752"/>
                    </a:moveTo>
                    <a:cubicBezTo>
                      <a:pt x="533" y="3075"/>
                      <a:pt x="70119" y="72396"/>
                      <a:pt x="96842" y="81127"/>
                    </a:cubicBezTo>
                    <a:cubicBezTo>
                      <a:pt x="123565" y="89858"/>
                      <a:pt x="123565" y="67633"/>
                      <a:pt x="160342" y="54139"/>
                    </a:cubicBezTo>
                    <a:cubicBezTo>
                      <a:pt x="197119" y="40645"/>
                      <a:pt x="328617" y="-3011"/>
                      <a:pt x="317504" y="164"/>
                    </a:cubicBezTo>
                    <a:cubicBezTo>
                      <a:pt x="306391" y="3339"/>
                      <a:pt x="142615" y="70808"/>
                      <a:pt x="93667" y="73189"/>
                    </a:cubicBezTo>
                    <a:cubicBezTo>
                      <a:pt x="44719" y="75570"/>
                      <a:pt x="-525" y="429"/>
                      <a:pt x="4" y="1752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7" name="フリーフォーム: 図形 1096">
                <a:extLst>
                  <a:ext uri="{FF2B5EF4-FFF2-40B4-BE49-F238E27FC236}">
                    <a16:creationId xmlns:a16="http://schemas.microsoft.com/office/drawing/2014/main" id="{AFD5FBF1-2C1A-4094-B87A-124DE02D7929}"/>
                  </a:ext>
                </a:extLst>
              </p:cNvPr>
              <p:cNvSpPr/>
              <p:nvPr/>
            </p:nvSpPr>
            <p:spPr>
              <a:xfrm>
                <a:off x="5462427" y="1717443"/>
                <a:ext cx="161813" cy="108739"/>
              </a:xfrm>
              <a:custGeom>
                <a:avLst/>
                <a:gdLst>
                  <a:gd name="connsiteX0" fmla="*/ 161 w 161813"/>
                  <a:gd name="connsiteY0" fmla="*/ 232 h 108739"/>
                  <a:gd name="connsiteX1" fmla="*/ 147798 w 161813"/>
                  <a:gd name="connsiteY1" fmla="*/ 108182 h 108739"/>
                  <a:gd name="connsiteX2" fmla="*/ 155736 w 161813"/>
                  <a:gd name="connsiteY2" fmla="*/ 44682 h 108739"/>
                  <a:gd name="connsiteX3" fmla="*/ 147798 w 161813"/>
                  <a:gd name="connsiteY3" fmla="*/ 95482 h 108739"/>
                  <a:gd name="connsiteX4" fmla="*/ 119223 w 161813"/>
                  <a:gd name="connsiteY4" fmla="*/ 79607 h 108739"/>
                  <a:gd name="connsiteX5" fmla="*/ 161 w 161813"/>
                  <a:gd name="connsiteY5" fmla="*/ 232 h 108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1813" h="108739">
                    <a:moveTo>
                      <a:pt x="161" y="232"/>
                    </a:moveTo>
                    <a:cubicBezTo>
                      <a:pt x="4923" y="4994"/>
                      <a:pt x="121869" y="100774"/>
                      <a:pt x="147798" y="108182"/>
                    </a:cubicBezTo>
                    <a:cubicBezTo>
                      <a:pt x="173727" y="115590"/>
                      <a:pt x="155736" y="46799"/>
                      <a:pt x="155736" y="44682"/>
                    </a:cubicBezTo>
                    <a:cubicBezTo>
                      <a:pt x="155736" y="42565"/>
                      <a:pt x="153883" y="89661"/>
                      <a:pt x="147798" y="95482"/>
                    </a:cubicBezTo>
                    <a:cubicBezTo>
                      <a:pt x="141713" y="101303"/>
                      <a:pt x="140919" y="93895"/>
                      <a:pt x="119223" y="79607"/>
                    </a:cubicBezTo>
                    <a:cubicBezTo>
                      <a:pt x="97527" y="65320"/>
                      <a:pt x="-4601" y="-4530"/>
                      <a:pt x="161" y="232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8" name="フリーフォーム: 図形 1097">
                <a:extLst>
                  <a:ext uri="{FF2B5EF4-FFF2-40B4-BE49-F238E27FC236}">
                    <a16:creationId xmlns:a16="http://schemas.microsoft.com/office/drawing/2014/main" id="{AF57E99A-5738-436B-834B-8743854184FF}"/>
                  </a:ext>
                </a:extLst>
              </p:cNvPr>
              <p:cNvSpPr/>
              <p:nvPr/>
            </p:nvSpPr>
            <p:spPr>
              <a:xfrm>
                <a:off x="6010269" y="1896946"/>
                <a:ext cx="248122" cy="81094"/>
              </a:xfrm>
              <a:custGeom>
                <a:avLst/>
                <a:gdLst>
                  <a:gd name="connsiteX0" fmla="*/ 6 w 248122"/>
                  <a:gd name="connsiteY0" fmla="*/ 81079 h 81094"/>
                  <a:gd name="connsiteX1" fmla="*/ 93669 w 248122"/>
                  <a:gd name="connsiteY1" fmla="*/ 15992 h 81094"/>
                  <a:gd name="connsiteX2" fmla="*/ 247656 w 248122"/>
                  <a:gd name="connsiteY2" fmla="*/ 6467 h 81094"/>
                  <a:gd name="connsiteX3" fmla="*/ 139706 w 248122"/>
                  <a:gd name="connsiteY3" fmla="*/ 117 h 81094"/>
                  <a:gd name="connsiteX4" fmla="*/ 88906 w 248122"/>
                  <a:gd name="connsiteY4" fmla="*/ 9642 h 81094"/>
                  <a:gd name="connsiteX5" fmla="*/ 6 w 248122"/>
                  <a:gd name="connsiteY5" fmla="*/ 81079 h 810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8122" h="81094">
                    <a:moveTo>
                      <a:pt x="6" y="81079"/>
                    </a:moveTo>
                    <a:cubicBezTo>
                      <a:pt x="800" y="82137"/>
                      <a:pt x="52394" y="28427"/>
                      <a:pt x="93669" y="15992"/>
                    </a:cubicBezTo>
                    <a:cubicBezTo>
                      <a:pt x="134944" y="3557"/>
                      <a:pt x="239983" y="9113"/>
                      <a:pt x="247656" y="6467"/>
                    </a:cubicBezTo>
                    <a:cubicBezTo>
                      <a:pt x="255329" y="3821"/>
                      <a:pt x="166164" y="-412"/>
                      <a:pt x="139706" y="117"/>
                    </a:cubicBezTo>
                    <a:cubicBezTo>
                      <a:pt x="113248" y="646"/>
                      <a:pt x="109808" y="-3058"/>
                      <a:pt x="88906" y="9642"/>
                    </a:cubicBezTo>
                    <a:cubicBezTo>
                      <a:pt x="68004" y="22342"/>
                      <a:pt x="-788" y="80021"/>
                      <a:pt x="6" y="81079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9" name="フリーフォーム: 図形 1098">
                <a:extLst>
                  <a:ext uri="{FF2B5EF4-FFF2-40B4-BE49-F238E27FC236}">
                    <a16:creationId xmlns:a16="http://schemas.microsoft.com/office/drawing/2014/main" id="{184882B6-300D-46E8-B3D3-A383DA6FD9CB}"/>
                  </a:ext>
                </a:extLst>
              </p:cNvPr>
              <p:cNvSpPr/>
              <p:nvPr/>
            </p:nvSpPr>
            <p:spPr>
              <a:xfrm>
                <a:off x="5640360" y="1958473"/>
                <a:ext cx="56360" cy="166554"/>
              </a:xfrm>
              <a:custGeom>
                <a:avLst/>
                <a:gdLst>
                  <a:gd name="connsiteX0" fmla="*/ 28 w 56360"/>
                  <a:gd name="connsiteY0" fmla="*/ 502 h 166554"/>
                  <a:gd name="connsiteX1" fmla="*/ 52415 w 56360"/>
                  <a:gd name="connsiteY1" fmla="*/ 89402 h 166554"/>
                  <a:gd name="connsiteX2" fmla="*/ 49240 w 56360"/>
                  <a:gd name="connsiteY2" fmla="*/ 151315 h 166554"/>
                  <a:gd name="connsiteX3" fmla="*/ 22253 w 56360"/>
                  <a:gd name="connsiteY3" fmla="*/ 165602 h 166554"/>
                  <a:gd name="connsiteX4" fmla="*/ 44478 w 56360"/>
                  <a:gd name="connsiteY4" fmla="*/ 132265 h 166554"/>
                  <a:gd name="connsiteX5" fmla="*/ 28 w 56360"/>
                  <a:gd name="connsiteY5" fmla="*/ 502 h 1665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6360" h="166554">
                    <a:moveTo>
                      <a:pt x="28" y="502"/>
                    </a:moveTo>
                    <a:cubicBezTo>
                      <a:pt x="1351" y="-6642"/>
                      <a:pt x="44213" y="64267"/>
                      <a:pt x="52415" y="89402"/>
                    </a:cubicBezTo>
                    <a:cubicBezTo>
                      <a:pt x="60617" y="114537"/>
                      <a:pt x="54267" y="138615"/>
                      <a:pt x="49240" y="151315"/>
                    </a:cubicBezTo>
                    <a:cubicBezTo>
                      <a:pt x="44213" y="164015"/>
                      <a:pt x="23047" y="168777"/>
                      <a:pt x="22253" y="165602"/>
                    </a:cubicBezTo>
                    <a:cubicBezTo>
                      <a:pt x="21459" y="162427"/>
                      <a:pt x="45801" y="157929"/>
                      <a:pt x="44478" y="132265"/>
                    </a:cubicBezTo>
                    <a:cubicBezTo>
                      <a:pt x="43155" y="106601"/>
                      <a:pt x="-1295" y="7646"/>
                      <a:pt x="28" y="502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0" name="フリーフォーム: 図形 1099">
                <a:extLst>
                  <a:ext uri="{FF2B5EF4-FFF2-40B4-BE49-F238E27FC236}">
                    <a16:creationId xmlns:a16="http://schemas.microsoft.com/office/drawing/2014/main" id="{B0ED445B-01DE-4C74-87B0-C1A8976D0181}"/>
                  </a:ext>
                </a:extLst>
              </p:cNvPr>
              <p:cNvSpPr/>
              <p:nvPr/>
            </p:nvSpPr>
            <p:spPr>
              <a:xfrm>
                <a:off x="5901218" y="2025606"/>
                <a:ext cx="115788" cy="209446"/>
              </a:xfrm>
              <a:custGeom>
                <a:avLst/>
                <a:gdLst>
                  <a:gd name="connsiteX0" fmla="*/ 12220 w 115788"/>
                  <a:gd name="connsiteY0" fmla="*/ 44 h 209446"/>
                  <a:gd name="connsiteX1" fmla="*/ 20157 w 115788"/>
                  <a:gd name="connsiteY1" fmla="*/ 106407 h 209446"/>
                  <a:gd name="connsiteX2" fmla="*/ 109057 w 115788"/>
                  <a:gd name="connsiteY2" fmla="*/ 204832 h 209446"/>
                  <a:gd name="connsiteX3" fmla="*/ 97945 w 115788"/>
                  <a:gd name="connsiteY3" fmla="*/ 185782 h 209446"/>
                  <a:gd name="connsiteX4" fmla="*/ 5870 w 115788"/>
                  <a:gd name="connsiteY4" fmla="*/ 119107 h 209446"/>
                  <a:gd name="connsiteX5" fmla="*/ 12220 w 115788"/>
                  <a:gd name="connsiteY5" fmla="*/ 44 h 2094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5788" h="209446">
                    <a:moveTo>
                      <a:pt x="12220" y="44"/>
                    </a:moveTo>
                    <a:cubicBezTo>
                      <a:pt x="14601" y="-2073"/>
                      <a:pt x="4018" y="72276"/>
                      <a:pt x="20157" y="106407"/>
                    </a:cubicBezTo>
                    <a:cubicBezTo>
                      <a:pt x="36296" y="140538"/>
                      <a:pt x="96092" y="191603"/>
                      <a:pt x="109057" y="204832"/>
                    </a:cubicBezTo>
                    <a:cubicBezTo>
                      <a:pt x="122022" y="218061"/>
                      <a:pt x="115143" y="200069"/>
                      <a:pt x="97945" y="185782"/>
                    </a:cubicBezTo>
                    <a:cubicBezTo>
                      <a:pt x="80747" y="171495"/>
                      <a:pt x="21216" y="144772"/>
                      <a:pt x="5870" y="119107"/>
                    </a:cubicBezTo>
                    <a:cubicBezTo>
                      <a:pt x="-9476" y="93442"/>
                      <a:pt x="9839" y="2161"/>
                      <a:pt x="12220" y="4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1" name="フリーフォーム: 図形 1100">
                <a:extLst>
                  <a:ext uri="{FF2B5EF4-FFF2-40B4-BE49-F238E27FC236}">
                    <a16:creationId xmlns:a16="http://schemas.microsoft.com/office/drawing/2014/main" id="{DC64D07A-9D9F-423E-9714-12C037592D91}"/>
                  </a:ext>
                </a:extLst>
              </p:cNvPr>
              <p:cNvSpPr/>
              <p:nvPr/>
            </p:nvSpPr>
            <p:spPr>
              <a:xfrm>
                <a:off x="6033891" y="2111330"/>
                <a:ext cx="334515" cy="73087"/>
              </a:xfrm>
              <a:custGeom>
                <a:avLst/>
                <a:gdLst>
                  <a:gd name="connsiteX0" fmla="*/ 197 w 334515"/>
                  <a:gd name="connsiteY0" fmla="*/ 44495 h 73087"/>
                  <a:gd name="connsiteX1" fmla="*/ 143072 w 334515"/>
                  <a:gd name="connsiteY1" fmla="*/ 60370 h 73087"/>
                  <a:gd name="connsiteX2" fmla="*/ 333572 w 334515"/>
                  <a:gd name="connsiteY2" fmla="*/ 45 h 73087"/>
                  <a:gd name="connsiteX3" fmla="*/ 214509 w 334515"/>
                  <a:gd name="connsiteY3" fmla="*/ 50845 h 73087"/>
                  <a:gd name="connsiteX4" fmla="*/ 173234 w 334515"/>
                  <a:gd name="connsiteY4" fmla="*/ 73070 h 73087"/>
                  <a:gd name="connsiteX5" fmla="*/ 197 w 334515"/>
                  <a:gd name="connsiteY5" fmla="*/ 44495 h 73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34515" h="73087">
                    <a:moveTo>
                      <a:pt x="197" y="44495"/>
                    </a:moveTo>
                    <a:cubicBezTo>
                      <a:pt x="-4830" y="42378"/>
                      <a:pt x="87510" y="67778"/>
                      <a:pt x="143072" y="60370"/>
                    </a:cubicBezTo>
                    <a:cubicBezTo>
                      <a:pt x="198634" y="52962"/>
                      <a:pt x="321666" y="1632"/>
                      <a:pt x="333572" y="45"/>
                    </a:cubicBezTo>
                    <a:cubicBezTo>
                      <a:pt x="345478" y="-1542"/>
                      <a:pt x="241232" y="38674"/>
                      <a:pt x="214509" y="50845"/>
                    </a:cubicBezTo>
                    <a:cubicBezTo>
                      <a:pt x="187786" y="63016"/>
                      <a:pt x="207101" y="72276"/>
                      <a:pt x="173234" y="73070"/>
                    </a:cubicBezTo>
                    <a:cubicBezTo>
                      <a:pt x="139367" y="73864"/>
                      <a:pt x="5224" y="46612"/>
                      <a:pt x="197" y="4449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2" name="フリーフォーム: 図形 1101">
                <a:extLst>
                  <a:ext uri="{FF2B5EF4-FFF2-40B4-BE49-F238E27FC236}">
                    <a16:creationId xmlns:a16="http://schemas.microsoft.com/office/drawing/2014/main" id="{3A9ABEE3-DDF3-4AEF-BFB3-9406D7A117F6}"/>
                  </a:ext>
                </a:extLst>
              </p:cNvPr>
              <p:cNvSpPr/>
              <p:nvPr/>
            </p:nvSpPr>
            <p:spPr>
              <a:xfrm>
                <a:off x="6392835" y="2192337"/>
                <a:ext cx="309630" cy="133167"/>
              </a:xfrm>
              <a:custGeom>
                <a:avLst/>
                <a:gdLst>
                  <a:gd name="connsiteX0" fmla="*/ 309590 w 309630"/>
                  <a:gd name="connsiteY0" fmla="*/ 1 h 133167"/>
                  <a:gd name="connsiteX1" fmla="*/ 177828 w 309630"/>
                  <a:gd name="connsiteY1" fmla="*/ 128588 h 133167"/>
                  <a:gd name="connsiteX2" fmla="*/ 28 w 309630"/>
                  <a:gd name="connsiteY2" fmla="*/ 106363 h 133167"/>
                  <a:gd name="connsiteX3" fmla="*/ 165128 w 309630"/>
                  <a:gd name="connsiteY3" fmla="*/ 125413 h 133167"/>
                  <a:gd name="connsiteX4" fmla="*/ 309590 w 309630"/>
                  <a:gd name="connsiteY4" fmla="*/ 1 h 1331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9630" h="133167">
                    <a:moveTo>
                      <a:pt x="309590" y="1"/>
                    </a:moveTo>
                    <a:cubicBezTo>
                      <a:pt x="311707" y="530"/>
                      <a:pt x="229422" y="110861"/>
                      <a:pt x="177828" y="128588"/>
                    </a:cubicBezTo>
                    <a:cubicBezTo>
                      <a:pt x="126234" y="146315"/>
                      <a:pt x="2145" y="106892"/>
                      <a:pt x="28" y="106363"/>
                    </a:cubicBezTo>
                    <a:cubicBezTo>
                      <a:pt x="-2089" y="105834"/>
                      <a:pt x="114064" y="141023"/>
                      <a:pt x="165128" y="125413"/>
                    </a:cubicBezTo>
                    <a:cubicBezTo>
                      <a:pt x="216192" y="109803"/>
                      <a:pt x="307473" y="-528"/>
                      <a:pt x="309590" y="1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3" name="フリーフォーム: 図形 1102">
                <a:extLst>
                  <a:ext uri="{FF2B5EF4-FFF2-40B4-BE49-F238E27FC236}">
                    <a16:creationId xmlns:a16="http://schemas.microsoft.com/office/drawing/2014/main" id="{E0FB521F-AD61-4FF6-815B-0337EBD7D27D}"/>
                  </a:ext>
                </a:extLst>
              </p:cNvPr>
              <p:cNvSpPr/>
              <p:nvPr/>
            </p:nvSpPr>
            <p:spPr>
              <a:xfrm>
                <a:off x="6022966" y="1667689"/>
                <a:ext cx="276958" cy="37287"/>
              </a:xfrm>
              <a:custGeom>
                <a:avLst/>
                <a:gdLst>
                  <a:gd name="connsiteX0" fmla="*/ 9 w 276958"/>
                  <a:gd name="connsiteY0" fmla="*/ 35699 h 37287"/>
                  <a:gd name="connsiteX1" fmla="*/ 174634 w 276958"/>
                  <a:gd name="connsiteY1" fmla="*/ 10299 h 37287"/>
                  <a:gd name="connsiteX2" fmla="*/ 276234 w 276958"/>
                  <a:gd name="connsiteY2" fmla="*/ 37286 h 37287"/>
                  <a:gd name="connsiteX3" fmla="*/ 217497 w 276958"/>
                  <a:gd name="connsiteY3" fmla="*/ 8711 h 37287"/>
                  <a:gd name="connsiteX4" fmla="*/ 166697 w 276958"/>
                  <a:gd name="connsiteY4" fmla="*/ 774 h 37287"/>
                  <a:gd name="connsiteX5" fmla="*/ 9 w 276958"/>
                  <a:gd name="connsiteY5" fmla="*/ 35699 h 3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6958" h="37287">
                    <a:moveTo>
                      <a:pt x="9" y="35699"/>
                    </a:moveTo>
                    <a:cubicBezTo>
                      <a:pt x="1332" y="37286"/>
                      <a:pt x="128597" y="10035"/>
                      <a:pt x="174634" y="10299"/>
                    </a:cubicBezTo>
                    <a:cubicBezTo>
                      <a:pt x="220671" y="10563"/>
                      <a:pt x="269090" y="37551"/>
                      <a:pt x="276234" y="37286"/>
                    </a:cubicBezTo>
                    <a:cubicBezTo>
                      <a:pt x="283378" y="37021"/>
                      <a:pt x="235753" y="14796"/>
                      <a:pt x="217497" y="8711"/>
                    </a:cubicBezTo>
                    <a:cubicBezTo>
                      <a:pt x="199241" y="2626"/>
                      <a:pt x="198447" y="-1872"/>
                      <a:pt x="166697" y="774"/>
                    </a:cubicBezTo>
                    <a:cubicBezTo>
                      <a:pt x="134947" y="3420"/>
                      <a:pt x="-1314" y="34112"/>
                      <a:pt x="9" y="35699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4" name="フリーフォーム: 図形 1103">
                <a:extLst>
                  <a:ext uri="{FF2B5EF4-FFF2-40B4-BE49-F238E27FC236}">
                    <a16:creationId xmlns:a16="http://schemas.microsoft.com/office/drawing/2014/main" id="{358CA41E-76A3-4DB9-A240-687F1A38D2DB}"/>
                  </a:ext>
                </a:extLst>
              </p:cNvPr>
              <p:cNvSpPr/>
              <p:nvPr/>
            </p:nvSpPr>
            <p:spPr>
              <a:xfrm>
                <a:off x="5562600" y="1576388"/>
                <a:ext cx="49510" cy="131991"/>
              </a:xfrm>
              <a:custGeom>
                <a:avLst/>
                <a:gdLst>
                  <a:gd name="connsiteX0" fmla="*/ 0 w 49510"/>
                  <a:gd name="connsiteY0" fmla="*/ 0 h 131991"/>
                  <a:gd name="connsiteX1" fmla="*/ 49213 w 49510"/>
                  <a:gd name="connsiteY1" fmla="*/ 131762 h 131991"/>
                  <a:gd name="connsiteX2" fmla="*/ 0 w 49510"/>
                  <a:gd name="connsiteY2" fmla="*/ 0 h 1319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9510" h="131991">
                    <a:moveTo>
                      <a:pt x="0" y="0"/>
                    </a:moveTo>
                    <a:cubicBezTo>
                      <a:pt x="0" y="0"/>
                      <a:pt x="44451" y="125148"/>
                      <a:pt x="49213" y="131762"/>
                    </a:cubicBezTo>
                    <a:cubicBezTo>
                      <a:pt x="53975" y="138376"/>
                      <a:pt x="0" y="0"/>
                      <a:pt x="0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5" name="フリーフォーム: 図形 1104">
                <a:extLst>
                  <a:ext uri="{FF2B5EF4-FFF2-40B4-BE49-F238E27FC236}">
                    <a16:creationId xmlns:a16="http://schemas.microsoft.com/office/drawing/2014/main" id="{5B064F66-CB03-4203-9154-70026E34E178}"/>
                  </a:ext>
                </a:extLst>
              </p:cNvPr>
              <p:cNvSpPr/>
              <p:nvPr/>
            </p:nvSpPr>
            <p:spPr>
              <a:xfrm>
                <a:off x="5427618" y="1876402"/>
                <a:ext cx="137465" cy="71539"/>
              </a:xfrm>
              <a:custGeom>
                <a:avLst/>
                <a:gdLst>
                  <a:gd name="connsiteX0" fmla="*/ 45 w 137465"/>
                  <a:gd name="connsiteY0" fmla="*/ 23 h 71539"/>
                  <a:gd name="connsiteX1" fmla="*/ 111170 w 137465"/>
                  <a:gd name="connsiteY1" fmla="*/ 46061 h 71539"/>
                  <a:gd name="connsiteX2" fmla="*/ 133395 w 137465"/>
                  <a:gd name="connsiteY2" fmla="*/ 71461 h 71539"/>
                  <a:gd name="connsiteX3" fmla="*/ 125457 w 137465"/>
                  <a:gd name="connsiteY3" fmla="*/ 52411 h 71539"/>
                  <a:gd name="connsiteX4" fmla="*/ 45 w 137465"/>
                  <a:gd name="connsiteY4" fmla="*/ 23 h 715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465" h="71539">
                    <a:moveTo>
                      <a:pt x="45" y="23"/>
                    </a:moveTo>
                    <a:cubicBezTo>
                      <a:pt x="-2336" y="-1035"/>
                      <a:pt x="88945" y="34155"/>
                      <a:pt x="111170" y="46061"/>
                    </a:cubicBezTo>
                    <a:cubicBezTo>
                      <a:pt x="133395" y="57967"/>
                      <a:pt x="131014" y="70403"/>
                      <a:pt x="133395" y="71461"/>
                    </a:cubicBezTo>
                    <a:cubicBezTo>
                      <a:pt x="135776" y="72519"/>
                      <a:pt x="144507" y="62730"/>
                      <a:pt x="125457" y="52411"/>
                    </a:cubicBezTo>
                    <a:cubicBezTo>
                      <a:pt x="106407" y="42092"/>
                      <a:pt x="2426" y="1081"/>
                      <a:pt x="45" y="2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6" name="フリーフォーム: 図形 1105">
                <a:extLst>
                  <a:ext uri="{FF2B5EF4-FFF2-40B4-BE49-F238E27FC236}">
                    <a16:creationId xmlns:a16="http://schemas.microsoft.com/office/drawing/2014/main" id="{D9FA277F-B837-45CF-84C2-D40ECDB96AF9}"/>
                  </a:ext>
                </a:extLst>
              </p:cNvPr>
              <p:cNvSpPr/>
              <p:nvPr/>
            </p:nvSpPr>
            <p:spPr>
              <a:xfrm>
                <a:off x="5929564" y="1896990"/>
                <a:ext cx="129944" cy="65220"/>
              </a:xfrm>
              <a:custGeom>
                <a:avLst/>
                <a:gdLst>
                  <a:gd name="connsiteX0" fmla="*/ 129924 w 129944"/>
                  <a:gd name="connsiteY0" fmla="*/ 73 h 65220"/>
                  <a:gd name="connsiteX1" fmla="*/ 12449 w 129944"/>
                  <a:gd name="connsiteY1" fmla="*/ 34998 h 65220"/>
                  <a:gd name="connsiteX2" fmla="*/ 4511 w 129944"/>
                  <a:gd name="connsiteY2" fmla="*/ 65160 h 65220"/>
                  <a:gd name="connsiteX3" fmla="*/ 21974 w 129944"/>
                  <a:gd name="connsiteY3" fmla="*/ 27060 h 65220"/>
                  <a:gd name="connsiteX4" fmla="*/ 129924 w 129944"/>
                  <a:gd name="connsiteY4" fmla="*/ 73 h 652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9944" h="65220">
                    <a:moveTo>
                      <a:pt x="129924" y="73"/>
                    </a:moveTo>
                    <a:cubicBezTo>
                      <a:pt x="128337" y="1396"/>
                      <a:pt x="33351" y="24150"/>
                      <a:pt x="12449" y="34998"/>
                    </a:cubicBezTo>
                    <a:cubicBezTo>
                      <a:pt x="-8453" y="45846"/>
                      <a:pt x="2924" y="66483"/>
                      <a:pt x="4511" y="65160"/>
                    </a:cubicBezTo>
                    <a:cubicBezTo>
                      <a:pt x="6098" y="63837"/>
                      <a:pt x="1866" y="38437"/>
                      <a:pt x="21974" y="27060"/>
                    </a:cubicBezTo>
                    <a:cubicBezTo>
                      <a:pt x="42082" y="15683"/>
                      <a:pt x="131511" y="-1250"/>
                      <a:pt x="129924" y="7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7" name="フリーフォーム: 図形 1106">
                <a:extLst>
                  <a:ext uri="{FF2B5EF4-FFF2-40B4-BE49-F238E27FC236}">
                    <a16:creationId xmlns:a16="http://schemas.microsoft.com/office/drawing/2014/main" id="{E974B597-2EB5-44CC-BCBA-A8C18E7B59CB}"/>
                  </a:ext>
                </a:extLst>
              </p:cNvPr>
              <p:cNvSpPr/>
              <p:nvPr/>
            </p:nvSpPr>
            <p:spPr>
              <a:xfrm>
                <a:off x="5790953" y="1327304"/>
                <a:ext cx="300727" cy="125745"/>
              </a:xfrm>
              <a:custGeom>
                <a:avLst/>
                <a:gdLst>
                  <a:gd name="connsiteX0" fmla="*/ 1835 w 300727"/>
                  <a:gd name="connsiteY0" fmla="*/ 125259 h 125745"/>
                  <a:gd name="connsiteX1" fmla="*/ 295522 w 300727"/>
                  <a:gd name="connsiteY1" fmla="*/ 3021 h 125745"/>
                  <a:gd name="connsiteX2" fmla="*/ 176460 w 300727"/>
                  <a:gd name="connsiteY2" fmla="*/ 44296 h 125745"/>
                  <a:gd name="connsiteX3" fmla="*/ 1835 w 300727"/>
                  <a:gd name="connsiteY3" fmla="*/ 125259 h 125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0727" h="125745">
                    <a:moveTo>
                      <a:pt x="1835" y="125259"/>
                    </a:moveTo>
                    <a:cubicBezTo>
                      <a:pt x="21679" y="118380"/>
                      <a:pt x="266418" y="16515"/>
                      <a:pt x="295522" y="3021"/>
                    </a:cubicBezTo>
                    <a:cubicBezTo>
                      <a:pt x="324626" y="-10473"/>
                      <a:pt x="224349" y="24452"/>
                      <a:pt x="176460" y="44296"/>
                    </a:cubicBezTo>
                    <a:cubicBezTo>
                      <a:pt x="128571" y="64140"/>
                      <a:pt x="-18009" y="132138"/>
                      <a:pt x="1835" y="125259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9" name="フリーフォーム: 図形 1108">
                <a:extLst>
                  <a:ext uri="{FF2B5EF4-FFF2-40B4-BE49-F238E27FC236}">
                    <a16:creationId xmlns:a16="http://schemas.microsoft.com/office/drawing/2014/main" id="{3F3B6887-2DC8-4B81-A774-58F4C03242A5}"/>
                  </a:ext>
                </a:extLst>
              </p:cNvPr>
              <p:cNvSpPr/>
              <p:nvPr/>
            </p:nvSpPr>
            <p:spPr>
              <a:xfrm>
                <a:off x="5449888" y="1358896"/>
                <a:ext cx="230188" cy="79403"/>
              </a:xfrm>
              <a:custGeom>
                <a:avLst/>
                <a:gdLst>
                  <a:gd name="connsiteX0" fmla="*/ 0 w 230188"/>
                  <a:gd name="connsiteY0" fmla="*/ 4 h 79403"/>
                  <a:gd name="connsiteX1" fmla="*/ 139700 w 230188"/>
                  <a:gd name="connsiteY1" fmla="*/ 58742 h 79403"/>
                  <a:gd name="connsiteX2" fmla="*/ 230187 w 230188"/>
                  <a:gd name="connsiteY2" fmla="*/ 79379 h 79403"/>
                  <a:gd name="connsiteX3" fmla="*/ 138112 w 230188"/>
                  <a:gd name="connsiteY3" fmla="*/ 55567 h 79403"/>
                  <a:gd name="connsiteX4" fmla="*/ 0 w 230188"/>
                  <a:gd name="connsiteY4" fmla="*/ 4 h 794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0188" h="79403">
                    <a:moveTo>
                      <a:pt x="0" y="4"/>
                    </a:moveTo>
                    <a:cubicBezTo>
                      <a:pt x="265" y="533"/>
                      <a:pt x="101336" y="45513"/>
                      <a:pt x="139700" y="58742"/>
                    </a:cubicBezTo>
                    <a:cubicBezTo>
                      <a:pt x="178064" y="71971"/>
                      <a:pt x="230452" y="79908"/>
                      <a:pt x="230187" y="79379"/>
                    </a:cubicBezTo>
                    <a:cubicBezTo>
                      <a:pt x="229922" y="78850"/>
                      <a:pt x="173831" y="67738"/>
                      <a:pt x="138112" y="55567"/>
                    </a:cubicBezTo>
                    <a:cubicBezTo>
                      <a:pt x="102393" y="43396"/>
                      <a:pt x="-265" y="-525"/>
                      <a:pt x="0" y="4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0" name="フリーフォーム: 図形 1109">
                <a:extLst>
                  <a:ext uri="{FF2B5EF4-FFF2-40B4-BE49-F238E27FC236}">
                    <a16:creationId xmlns:a16="http://schemas.microsoft.com/office/drawing/2014/main" id="{6545B44F-7CD2-40F7-8B95-DAAEEDEA5197}"/>
                  </a:ext>
                </a:extLst>
              </p:cNvPr>
              <p:cNvSpPr/>
              <p:nvPr/>
            </p:nvSpPr>
            <p:spPr>
              <a:xfrm>
                <a:off x="5821295" y="2377545"/>
                <a:ext cx="225439" cy="271107"/>
              </a:xfrm>
              <a:custGeom>
                <a:avLst/>
                <a:gdLst>
                  <a:gd name="connsiteX0" fmla="*/ 68 w 225439"/>
                  <a:gd name="connsiteY0" fmla="*/ 52918 h 271107"/>
                  <a:gd name="connsiteX1" fmla="*/ 93730 w 225439"/>
                  <a:gd name="connsiteY1" fmla="*/ 530 h 271107"/>
                  <a:gd name="connsiteX2" fmla="*/ 212793 w 225439"/>
                  <a:gd name="connsiteY2" fmla="*/ 91018 h 271107"/>
                  <a:gd name="connsiteX3" fmla="*/ 220730 w 225439"/>
                  <a:gd name="connsiteY3" fmla="*/ 118005 h 271107"/>
                  <a:gd name="connsiteX4" fmla="*/ 201680 w 225439"/>
                  <a:gd name="connsiteY4" fmla="*/ 176743 h 271107"/>
                  <a:gd name="connsiteX5" fmla="*/ 150880 w 225439"/>
                  <a:gd name="connsiteY5" fmla="*/ 224368 h 271107"/>
                  <a:gd name="connsiteX6" fmla="*/ 4830 w 225439"/>
                  <a:gd name="connsiteY6" fmla="*/ 270405 h 271107"/>
                  <a:gd name="connsiteX7" fmla="*/ 74680 w 225439"/>
                  <a:gd name="connsiteY7" fmla="*/ 246593 h 271107"/>
                  <a:gd name="connsiteX8" fmla="*/ 149293 w 225439"/>
                  <a:gd name="connsiteY8" fmla="*/ 173568 h 271107"/>
                  <a:gd name="connsiteX9" fmla="*/ 163580 w 225439"/>
                  <a:gd name="connsiteY9" fmla="*/ 144993 h 271107"/>
                  <a:gd name="connsiteX10" fmla="*/ 163580 w 225439"/>
                  <a:gd name="connsiteY10" fmla="*/ 114830 h 271107"/>
                  <a:gd name="connsiteX11" fmla="*/ 150880 w 225439"/>
                  <a:gd name="connsiteY11" fmla="*/ 78318 h 271107"/>
                  <a:gd name="connsiteX12" fmla="*/ 108018 w 225439"/>
                  <a:gd name="connsiteY12" fmla="*/ 37043 h 271107"/>
                  <a:gd name="connsiteX13" fmla="*/ 68 w 225439"/>
                  <a:gd name="connsiteY13" fmla="*/ 52918 h 2711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25439" h="271107">
                    <a:moveTo>
                      <a:pt x="68" y="52918"/>
                    </a:moveTo>
                    <a:cubicBezTo>
                      <a:pt x="-2313" y="46832"/>
                      <a:pt x="58276" y="-5820"/>
                      <a:pt x="93730" y="530"/>
                    </a:cubicBezTo>
                    <a:cubicBezTo>
                      <a:pt x="129184" y="6880"/>
                      <a:pt x="191626" y="71439"/>
                      <a:pt x="212793" y="91018"/>
                    </a:cubicBezTo>
                    <a:cubicBezTo>
                      <a:pt x="233960" y="110597"/>
                      <a:pt x="222582" y="103718"/>
                      <a:pt x="220730" y="118005"/>
                    </a:cubicBezTo>
                    <a:cubicBezTo>
                      <a:pt x="218878" y="132293"/>
                      <a:pt x="213322" y="159016"/>
                      <a:pt x="201680" y="176743"/>
                    </a:cubicBezTo>
                    <a:cubicBezTo>
                      <a:pt x="190038" y="194470"/>
                      <a:pt x="183688" y="208758"/>
                      <a:pt x="150880" y="224368"/>
                    </a:cubicBezTo>
                    <a:cubicBezTo>
                      <a:pt x="118072" y="239978"/>
                      <a:pt x="17530" y="266701"/>
                      <a:pt x="4830" y="270405"/>
                    </a:cubicBezTo>
                    <a:cubicBezTo>
                      <a:pt x="-7870" y="274109"/>
                      <a:pt x="50603" y="262733"/>
                      <a:pt x="74680" y="246593"/>
                    </a:cubicBezTo>
                    <a:cubicBezTo>
                      <a:pt x="98757" y="230454"/>
                      <a:pt x="134476" y="190501"/>
                      <a:pt x="149293" y="173568"/>
                    </a:cubicBezTo>
                    <a:cubicBezTo>
                      <a:pt x="164110" y="156635"/>
                      <a:pt x="161199" y="154783"/>
                      <a:pt x="163580" y="144993"/>
                    </a:cubicBezTo>
                    <a:cubicBezTo>
                      <a:pt x="165961" y="135203"/>
                      <a:pt x="165697" y="125942"/>
                      <a:pt x="163580" y="114830"/>
                    </a:cubicBezTo>
                    <a:cubicBezTo>
                      <a:pt x="161463" y="103718"/>
                      <a:pt x="160140" y="91283"/>
                      <a:pt x="150880" y="78318"/>
                    </a:cubicBezTo>
                    <a:cubicBezTo>
                      <a:pt x="141620" y="65354"/>
                      <a:pt x="130507" y="41012"/>
                      <a:pt x="108018" y="37043"/>
                    </a:cubicBezTo>
                    <a:cubicBezTo>
                      <a:pt x="85529" y="33074"/>
                      <a:pt x="2449" y="59004"/>
                      <a:pt x="68" y="52918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1" name="フリーフォーム: 図形 1110">
                <a:extLst>
                  <a:ext uri="{FF2B5EF4-FFF2-40B4-BE49-F238E27FC236}">
                    <a16:creationId xmlns:a16="http://schemas.microsoft.com/office/drawing/2014/main" id="{A7D36A65-E3F2-48F8-A815-F257E7542E2E}"/>
                  </a:ext>
                </a:extLst>
              </p:cNvPr>
              <p:cNvSpPr/>
              <p:nvPr/>
            </p:nvSpPr>
            <p:spPr>
              <a:xfrm>
                <a:off x="5593313" y="2298686"/>
                <a:ext cx="72603" cy="218820"/>
              </a:xfrm>
              <a:custGeom>
                <a:avLst/>
                <a:gdLst>
                  <a:gd name="connsiteX0" fmla="*/ 72475 w 72603"/>
                  <a:gd name="connsiteY0" fmla="*/ 68277 h 218820"/>
                  <a:gd name="connsiteX1" fmla="*/ 8975 w 72603"/>
                  <a:gd name="connsiteY1" fmla="*/ 207977 h 218820"/>
                  <a:gd name="connsiteX2" fmla="*/ 4212 w 72603"/>
                  <a:gd name="connsiteY2" fmla="*/ 204802 h 218820"/>
                  <a:gd name="connsiteX3" fmla="*/ 4212 w 72603"/>
                  <a:gd name="connsiteY3" fmla="*/ 166702 h 218820"/>
                  <a:gd name="connsiteX4" fmla="*/ 2625 w 72603"/>
                  <a:gd name="connsiteY4" fmla="*/ 114314 h 218820"/>
                  <a:gd name="connsiteX5" fmla="*/ 43900 w 72603"/>
                  <a:gd name="connsiteY5" fmla="*/ 14 h 218820"/>
                  <a:gd name="connsiteX6" fmla="*/ 26437 w 72603"/>
                  <a:gd name="connsiteY6" fmla="*/ 122252 h 218820"/>
                  <a:gd name="connsiteX7" fmla="*/ 72475 w 72603"/>
                  <a:gd name="connsiteY7" fmla="*/ 68277 h 218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2603" h="218820">
                    <a:moveTo>
                      <a:pt x="72475" y="68277"/>
                    </a:moveTo>
                    <a:cubicBezTo>
                      <a:pt x="69565" y="82565"/>
                      <a:pt x="20352" y="185223"/>
                      <a:pt x="8975" y="207977"/>
                    </a:cubicBezTo>
                    <a:cubicBezTo>
                      <a:pt x="-2402" y="230731"/>
                      <a:pt x="5006" y="211681"/>
                      <a:pt x="4212" y="204802"/>
                    </a:cubicBezTo>
                    <a:cubicBezTo>
                      <a:pt x="3418" y="197923"/>
                      <a:pt x="4476" y="181783"/>
                      <a:pt x="4212" y="166702"/>
                    </a:cubicBezTo>
                    <a:cubicBezTo>
                      <a:pt x="3947" y="151621"/>
                      <a:pt x="-3990" y="142095"/>
                      <a:pt x="2625" y="114314"/>
                    </a:cubicBezTo>
                    <a:cubicBezTo>
                      <a:pt x="9240" y="86533"/>
                      <a:pt x="39931" y="-1309"/>
                      <a:pt x="43900" y="14"/>
                    </a:cubicBezTo>
                    <a:cubicBezTo>
                      <a:pt x="47869" y="1337"/>
                      <a:pt x="24849" y="106906"/>
                      <a:pt x="26437" y="122252"/>
                    </a:cubicBezTo>
                    <a:cubicBezTo>
                      <a:pt x="28024" y="137598"/>
                      <a:pt x="75385" y="53989"/>
                      <a:pt x="72475" y="68277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2" name="フリーフォーム: 図形 1111">
                <a:extLst>
                  <a:ext uri="{FF2B5EF4-FFF2-40B4-BE49-F238E27FC236}">
                    <a16:creationId xmlns:a16="http://schemas.microsoft.com/office/drawing/2014/main" id="{F6021738-EF19-4617-B675-CD72F559B1DF}"/>
                  </a:ext>
                </a:extLst>
              </p:cNvPr>
              <p:cNvSpPr/>
              <p:nvPr/>
            </p:nvSpPr>
            <p:spPr>
              <a:xfrm>
                <a:off x="5810511" y="2593655"/>
                <a:ext cx="161960" cy="40907"/>
              </a:xfrm>
              <a:custGeom>
                <a:avLst/>
                <a:gdLst>
                  <a:gd name="connsiteX0" fmla="*/ 2914 w 161960"/>
                  <a:gd name="connsiteY0" fmla="*/ 320 h 40907"/>
                  <a:gd name="connsiteX1" fmla="*/ 115627 w 161960"/>
                  <a:gd name="connsiteY1" fmla="*/ 19370 h 40907"/>
                  <a:gd name="connsiteX2" fmla="*/ 161664 w 161960"/>
                  <a:gd name="connsiteY2" fmla="*/ 5083 h 40907"/>
                  <a:gd name="connsiteX3" fmla="*/ 96577 w 161960"/>
                  <a:gd name="connsiteY3" fmla="*/ 36833 h 40907"/>
                  <a:gd name="connsiteX4" fmla="*/ 36252 w 161960"/>
                  <a:gd name="connsiteY4" fmla="*/ 38420 h 40907"/>
                  <a:gd name="connsiteX5" fmla="*/ 2914 w 161960"/>
                  <a:gd name="connsiteY5" fmla="*/ 320 h 409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1960" h="40907">
                    <a:moveTo>
                      <a:pt x="2914" y="320"/>
                    </a:moveTo>
                    <a:cubicBezTo>
                      <a:pt x="16143" y="-2855"/>
                      <a:pt x="89169" y="18576"/>
                      <a:pt x="115627" y="19370"/>
                    </a:cubicBezTo>
                    <a:cubicBezTo>
                      <a:pt x="142085" y="20164"/>
                      <a:pt x="164839" y="2173"/>
                      <a:pt x="161664" y="5083"/>
                    </a:cubicBezTo>
                    <a:cubicBezTo>
                      <a:pt x="158489" y="7994"/>
                      <a:pt x="117479" y="31277"/>
                      <a:pt x="96577" y="36833"/>
                    </a:cubicBezTo>
                    <a:cubicBezTo>
                      <a:pt x="75675" y="42389"/>
                      <a:pt x="47365" y="41595"/>
                      <a:pt x="36252" y="38420"/>
                    </a:cubicBezTo>
                    <a:cubicBezTo>
                      <a:pt x="25139" y="35245"/>
                      <a:pt x="-10315" y="3495"/>
                      <a:pt x="2914" y="320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3" name="フリーフォーム: 図形 1112">
                <a:extLst>
                  <a:ext uri="{FF2B5EF4-FFF2-40B4-BE49-F238E27FC236}">
                    <a16:creationId xmlns:a16="http://schemas.microsoft.com/office/drawing/2014/main" id="{F908F403-39B9-42B4-91F8-4CEFB48015D3}"/>
                  </a:ext>
                </a:extLst>
              </p:cNvPr>
              <p:cNvSpPr/>
              <p:nvPr/>
            </p:nvSpPr>
            <p:spPr>
              <a:xfrm>
                <a:off x="5830629" y="3058745"/>
                <a:ext cx="325711" cy="110338"/>
              </a:xfrm>
              <a:custGeom>
                <a:avLst/>
                <a:gdLst>
                  <a:gd name="connsiteX0" fmla="*/ 259 w 325711"/>
                  <a:gd name="connsiteY0" fmla="*/ 1955 h 110338"/>
                  <a:gd name="connsiteX1" fmla="*/ 155834 w 325711"/>
                  <a:gd name="connsiteY1" fmla="*/ 14655 h 110338"/>
                  <a:gd name="connsiteX2" fmla="*/ 198696 w 325711"/>
                  <a:gd name="connsiteY2" fmla="*/ 41643 h 110338"/>
                  <a:gd name="connsiteX3" fmla="*/ 325696 w 325711"/>
                  <a:gd name="connsiteY3" fmla="*/ 52755 h 110338"/>
                  <a:gd name="connsiteX4" fmla="*/ 206634 w 325711"/>
                  <a:gd name="connsiteY4" fmla="*/ 68630 h 110338"/>
                  <a:gd name="connsiteX5" fmla="*/ 97096 w 325711"/>
                  <a:gd name="connsiteY5" fmla="*/ 109905 h 110338"/>
                  <a:gd name="connsiteX6" fmla="*/ 146309 w 325711"/>
                  <a:gd name="connsiteY6" fmla="*/ 89268 h 110338"/>
                  <a:gd name="connsiteX7" fmla="*/ 133609 w 325711"/>
                  <a:gd name="connsiteY7" fmla="*/ 73393 h 110338"/>
                  <a:gd name="connsiteX8" fmla="*/ 119321 w 325711"/>
                  <a:gd name="connsiteY8" fmla="*/ 55930 h 110338"/>
                  <a:gd name="connsiteX9" fmla="*/ 259 w 325711"/>
                  <a:gd name="connsiteY9" fmla="*/ 1955 h 1103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25711" h="110338">
                    <a:moveTo>
                      <a:pt x="259" y="1955"/>
                    </a:moveTo>
                    <a:cubicBezTo>
                      <a:pt x="6344" y="-4924"/>
                      <a:pt x="122761" y="8040"/>
                      <a:pt x="155834" y="14655"/>
                    </a:cubicBezTo>
                    <a:cubicBezTo>
                      <a:pt x="188907" y="21270"/>
                      <a:pt x="170386" y="35293"/>
                      <a:pt x="198696" y="41643"/>
                    </a:cubicBezTo>
                    <a:cubicBezTo>
                      <a:pt x="227006" y="47993"/>
                      <a:pt x="324373" y="48257"/>
                      <a:pt x="325696" y="52755"/>
                    </a:cubicBezTo>
                    <a:cubicBezTo>
                      <a:pt x="327019" y="57253"/>
                      <a:pt x="244734" y="59105"/>
                      <a:pt x="206634" y="68630"/>
                    </a:cubicBezTo>
                    <a:cubicBezTo>
                      <a:pt x="168534" y="78155"/>
                      <a:pt x="107150" y="106465"/>
                      <a:pt x="97096" y="109905"/>
                    </a:cubicBezTo>
                    <a:cubicBezTo>
                      <a:pt x="87042" y="113345"/>
                      <a:pt x="140224" y="95353"/>
                      <a:pt x="146309" y="89268"/>
                    </a:cubicBezTo>
                    <a:cubicBezTo>
                      <a:pt x="152394" y="83183"/>
                      <a:pt x="138107" y="78949"/>
                      <a:pt x="133609" y="73393"/>
                    </a:cubicBezTo>
                    <a:cubicBezTo>
                      <a:pt x="129111" y="67837"/>
                      <a:pt x="141546" y="64926"/>
                      <a:pt x="119321" y="55930"/>
                    </a:cubicBezTo>
                    <a:cubicBezTo>
                      <a:pt x="97096" y="46934"/>
                      <a:pt x="-5826" y="8834"/>
                      <a:pt x="259" y="1955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5" name="フリーフォーム: 図形 1114">
                <a:extLst>
                  <a:ext uri="{FF2B5EF4-FFF2-40B4-BE49-F238E27FC236}">
                    <a16:creationId xmlns:a16="http://schemas.microsoft.com/office/drawing/2014/main" id="{14101F15-B0EC-4A16-8A1C-D7D7266BC183}"/>
                  </a:ext>
                </a:extLst>
              </p:cNvPr>
              <p:cNvSpPr/>
              <p:nvPr/>
            </p:nvSpPr>
            <p:spPr>
              <a:xfrm>
                <a:off x="5646409" y="2773359"/>
                <a:ext cx="489691" cy="104784"/>
              </a:xfrm>
              <a:custGeom>
                <a:avLst/>
                <a:gdLst>
                  <a:gd name="connsiteX0" fmla="*/ 329 w 489691"/>
                  <a:gd name="connsiteY0" fmla="*/ 55566 h 104784"/>
                  <a:gd name="connsiteX1" fmla="*/ 101929 w 489691"/>
                  <a:gd name="connsiteY1" fmla="*/ 6354 h 104784"/>
                  <a:gd name="connsiteX2" fmla="*/ 181304 w 489691"/>
                  <a:gd name="connsiteY2" fmla="*/ 11116 h 104784"/>
                  <a:gd name="connsiteX3" fmla="*/ 476579 w 489691"/>
                  <a:gd name="connsiteY3" fmla="*/ 101604 h 104784"/>
                  <a:gd name="connsiteX4" fmla="*/ 422604 w 489691"/>
                  <a:gd name="connsiteY4" fmla="*/ 84141 h 104784"/>
                  <a:gd name="connsiteX5" fmla="*/ 284491 w 489691"/>
                  <a:gd name="connsiteY5" fmla="*/ 82554 h 104784"/>
                  <a:gd name="connsiteX6" fmla="*/ 211466 w 489691"/>
                  <a:gd name="connsiteY6" fmla="*/ 95254 h 104784"/>
                  <a:gd name="connsiteX7" fmla="*/ 170191 w 489691"/>
                  <a:gd name="connsiteY7" fmla="*/ 88904 h 104784"/>
                  <a:gd name="connsiteX8" fmla="*/ 120979 w 489691"/>
                  <a:gd name="connsiteY8" fmla="*/ 74616 h 104784"/>
                  <a:gd name="connsiteX9" fmla="*/ 70179 w 489691"/>
                  <a:gd name="connsiteY9" fmla="*/ 73029 h 104784"/>
                  <a:gd name="connsiteX10" fmla="*/ 329 w 489691"/>
                  <a:gd name="connsiteY10" fmla="*/ 55566 h 1047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89691" h="104784">
                    <a:moveTo>
                      <a:pt x="329" y="55566"/>
                    </a:moveTo>
                    <a:cubicBezTo>
                      <a:pt x="5621" y="44453"/>
                      <a:pt x="71767" y="13762"/>
                      <a:pt x="101929" y="6354"/>
                    </a:cubicBezTo>
                    <a:cubicBezTo>
                      <a:pt x="132091" y="-1054"/>
                      <a:pt x="118862" y="-4759"/>
                      <a:pt x="181304" y="11116"/>
                    </a:cubicBezTo>
                    <a:cubicBezTo>
                      <a:pt x="243746" y="26991"/>
                      <a:pt x="436362" y="89433"/>
                      <a:pt x="476579" y="101604"/>
                    </a:cubicBezTo>
                    <a:cubicBezTo>
                      <a:pt x="516796" y="113775"/>
                      <a:pt x="454619" y="87316"/>
                      <a:pt x="422604" y="84141"/>
                    </a:cubicBezTo>
                    <a:cubicBezTo>
                      <a:pt x="390589" y="80966"/>
                      <a:pt x="319681" y="80702"/>
                      <a:pt x="284491" y="82554"/>
                    </a:cubicBezTo>
                    <a:cubicBezTo>
                      <a:pt x="249301" y="84406"/>
                      <a:pt x="230516" y="94196"/>
                      <a:pt x="211466" y="95254"/>
                    </a:cubicBezTo>
                    <a:cubicBezTo>
                      <a:pt x="192416" y="96312"/>
                      <a:pt x="185272" y="92344"/>
                      <a:pt x="170191" y="88904"/>
                    </a:cubicBezTo>
                    <a:cubicBezTo>
                      <a:pt x="155110" y="85464"/>
                      <a:pt x="137648" y="77262"/>
                      <a:pt x="120979" y="74616"/>
                    </a:cubicBezTo>
                    <a:cubicBezTo>
                      <a:pt x="104310" y="71970"/>
                      <a:pt x="85260" y="74352"/>
                      <a:pt x="70179" y="73029"/>
                    </a:cubicBezTo>
                    <a:cubicBezTo>
                      <a:pt x="55098" y="71706"/>
                      <a:pt x="-4963" y="66679"/>
                      <a:pt x="329" y="55566"/>
                    </a:cubicBezTo>
                    <a:close/>
                  </a:path>
                </a:pathLst>
              </a:custGeom>
              <a:solidFill>
                <a:srgbClr val="FF0000">
                  <a:alpha val="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6" name="フリーフォーム: 図形 1115">
                <a:extLst>
                  <a:ext uri="{FF2B5EF4-FFF2-40B4-BE49-F238E27FC236}">
                    <a16:creationId xmlns:a16="http://schemas.microsoft.com/office/drawing/2014/main" id="{058659F7-311A-44EC-871F-6CCDED4C4DE6}"/>
                  </a:ext>
                </a:extLst>
              </p:cNvPr>
              <p:cNvSpPr/>
              <p:nvPr/>
            </p:nvSpPr>
            <p:spPr>
              <a:xfrm>
                <a:off x="5722449" y="2890768"/>
                <a:ext cx="361288" cy="132934"/>
              </a:xfrm>
              <a:custGeom>
                <a:avLst/>
                <a:gdLst>
                  <a:gd name="connsiteX0" fmla="*/ 13189 w 361288"/>
                  <a:gd name="connsiteY0" fmla="*/ 70 h 132934"/>
                  <a:gd name="connsiteX1" fmla="*/ 187814 w 361288"/>
                  <a:gd name="connsiteY1" fmla="*/ 38170 h 132934"/>
                  <a:gd name="connsiteX2" fmla="*/ 289414 w 361288"/>
                  <a:gd name="connsiteY2" fmla="*/ 28645 h 132934"/>
                  <a:gd name="connsiteX3" fmla="*/ 360851 w 361288"/>
                  <a:gd name="connsiteY3" fmla="*/ 15945 h 132934"/>
                  <a:gd name="connsiteX4" fmla="*/ 316401 w 361288"/>
                  <a:gd name="connsiteY4" fmla="*/ 54045 h 132934"/>
                  <a:gd name="connsiteX5" fmla="*/ 254489 w 361288"/>
                  <a:gd name="connsiteY5" fmla="*/ 111195 h 132934"/>
                  <a:gd name="connsiteX6" fmla="*/ 152889 w 361288"/>
                  <a:gd name="connsiteY6" fmla="*/ 130245 h 132934"/>
                  <a:gd name="connsiteX7" fmla="*/ 95739 w 361288"/>
                  <a:gd name="connsiteY7" fmla="*/ 123895 h 132934"/>
                  <a:gd name="connsiteX8" fmla="*/ 22714 w 361288"/>
                  <a:gd name="connsiteY8" fmla="*/ 49282 h 132934"/>
                  <a:gd name="connsiteX9" fmla="*/ 13189 w 361288"/>
                  <a:gd name="connsiteY9" fmla="*/ 70 h 1329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61288" h="132934">
                    <a:moveTo>
                      <a:pt x="13189" y="70"/>
                    </a:moveTo>
                    <a:cubicBezTo>
                      <a:pt x="40706" y="-1782"/>
                      <a:pt x="141777" y="33408"/>
                      <a:pt x="187814" y="38170"/>
                    </a:cubicBezTo>
                    <a:cubicBezTo>
                      <a:pt x="233852" y="42933"/>
                      <a:pt x="260575" y="32349"/>
                      <a:pt x="289414" y="28645"/>
                    </a:cubicBezTo>
                    <a:cubicBezTo>
                      <a:pt x="318253" y="24941"/>
                      <a:pt x="356353" y="11712"/>
                      <a:pt x="360851" y="15945"/>
                    </a:cubicBezTo>
                    <a:cubicBezTo>
                      <a:pt x="365349" y="20178"/>
                      <a:pt x="334128" y="38170"/>
                      <a:pt x="316401" y="54045"/>
                    </a:cubicBezTo>
                    <a:cubicBezTo>
                      <a:pt x="298674" y="69920"/>
                      <a:pt x="281741" y="98495"/>
                      <a:pt x="254489" y="111195"/>
                    </a:cubicBezTo>
                    <a:cubicBezTo>
                      <a:pt x="227237" y="123895"/>
                      <a:pt x="179347" y="128128"/>
                      <a:pt x="152889" y="130245"/>
                    </a:cubicBezTo>
                    <a:cubicBezTo>
                      <a:pt x="126431" y="132362"/>
                      <a:pt x="117435" y="137389"/>
                      <a:pt x="95739" y="123895"/>
                    </a:cubicBezTo>
                    <a:cubicBezTo>
                      <a:pt x="74043" y="110401"/>
                      <a:pt x="38060" y="67009"/>
                      <a:pt x="22714" y="49282"/>
                    </a:cubicBezTo>
                    <a:cubicBezTo>
                      <a:pt x="7368" y="31555"/>
                      <a:pt x="-14328" y="1922"/>
                      <a:pt x="13189" y="70"/>
                    </a:cubicBezTo>
                    <a:close/>
                  </a:path>
                </a:pathLst>
              </a:custGeom>
              <a:solidFill>
                <a:srgbClr val="FF0000">
                  <a:alpha val="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7" name="楕円 1116">
                <a:extLst>
                  <a:ext uri="{FF2B5EF4-FFF2-40B4-BE49-F238E27FC236}">
                    <a16:creationId xmlns:a16="http://schemas.microsoft.com/office/drawing/2014/main" id="{48F35D16-9527-4BB5-8C05-735284A8513D}"/>
                  </a:ext>
                </a:extLst>
              </p:cNvPr>
              <p:cNvSpPr/>
              <p:nvPr/>
            </p:nvSpPr>
            <p:spPr>
              <a:xfrm>
                <a:off x="6399213" y="2066926"/>
                <a:ext cx="45719" cy="45719"/>
              </a:xfrm>
              <a:prstGeom prst="ellipse">
                <a:avLst/>
              </a:prstGeom>
              <a:solidFill>
                <a:schemeClr val="accent1">
                  <a:alpha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8" name="楕円 157">
                <a:extLst>
                  <a:ext uri="{FF2B5EF4-FFF2-40B4-BE49-F238E27FC236}">
                    <a16:creationId xmlns:a16="http://schemas.microsoft.com/office/drawing/2014/main" id="{9E3F9582-02B5-4EBE-81A0-99E43FB9155A}"/>
                  </a:ext>
                </a:extLst>
              </p:cNvPr>
              <p:cNvSpPr/>
              <p:nvPr/>
            </p:nvSpPr>
            <p:spPr>
              <a:xfrm>
                <a:off x="6448425" y="2036763"/>
                <a:ext cx="45719" cy="45719"/>
              </a:xfrm>
              <a:prstGeom prst="ellipse">
                <a:avLst/>
              </a:prstGeom>
              <a:solidFill>
                <a:schemeClr val="accent1">
                  <a:alpha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8" name="フリーフォーム: 図形 1117">
                <a:extLst>
                  <a:ext uri="{FF2B5EF4-FFF2-40B4-BE49-F238E27FC236}">
                    <a16:creationId xmlns:a16="http://schemas.microsoft.com/office/drawing/2014/main" id="{D1B5B550-BB5C-447D-AEE4-5763B72F7753}"/>
                  </a:ext>
                </a:extLst>
              </p:cNvPr>
              <p:cNvSpPr/>
              <p:nvPr/>
            </p:nvSpPr>
            <p:spPr>
              <a:xfrm>
                <a:off x="5751513" y="1735064"/>
                <a:ext cx="629960" cy="151300"/>
              </a:xfrm>
              <a:custGeom>
                <a:avLst/>
                <a:gdLst>
                  <a:gd name="connsiteX0" fmla="*/ 0 w 629960"/>
                  <a:gd name="connsiteY0" fmla="*/ 73099 h 151300"/>
                  <a:gd name="connsiteX1" fmla="*/ 146050 w 629960"/>
                  <a:gd name="connsiteY1" fmla="*/ 146124 h 151300"/>
                  <a:gd name="connsiteX2" fmla="*/ 198437 w 629960"/>
                  <a:gd name="connsiteY2" fmla="*/ 142949 h 151300"/>
                  <a:gd name="connsiteX3" fmla="*/ 315912 w 629960"/>
                  <a:gd name="connsiteY3" fmla="*/ 123899 h 151300"/>
                  <a:gd name="connsiteX4" fmla="*/ 619125 w 629960"/>
                  <a:gd name="connsiteY4" fmla="*/ 69924 h 151300"/>
                  <a:gd name="connsiteX5" fmla="*/ 547687 w 629960"/>
                  <a:gd name="connsiteY5" fmla="*/ 42936 h 151300"/>
                  <a:gd name="connsiteX6" fmla="*/ 404812 w 629960"/>
                  <a:gd name="connsiteY6" fmla="*/ 74 h 151300"/>
                  <a:gd name="connsiteX7" fmla="*/ 317500 w 629960"/>
                  <a:gd name="connsiteY7" fmla="*/ 54049 h 151300"/>
                  <a:gd name="connsiteX8" fmla="*/ 193675 w 629960"/>
                  <a:gd name="connsiteY8" fmla="*/ 58811 h 151300"/>
                  <a:gd name="connsiteX9" fmla="*/ 339725 w 629960"/>
                  <a:gd name="connsiteY9" fmla="*/ 50874 h 151300"/>
                  <a:gd name="connsiteX10" fmla="*/ 198437 w 629960"/>
                  <a:gd name="connsiteY10" fmla="*/ 69924 h 151300"/>
                  <a:gd name="connsiteX11" fmla="*/ 144462 w 629960"/>
                  <a:gd name="connsiteY11" fmla="*/ 88974 h 151300"/>
                  <a:gd name="connsiteX12" fmla="*/ 0 w 629960"/>
                  <a:gd name="connsiteY12" fmla="*/ 73099 h 151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29960" h="151300">
                    <a:moveTo>
                      <a:pt x="0" y="73099"/>
                    </a:moveTo>
                    <a:cubicBezTo>
                      <a:pt x="265" y="82624"/>
                      <a:pt x="112977" y="134482"/>
                      <a:pt x="146050" y="146124"/>
                    </a:cubicBezTo>
                    <a:cubicBezTo>
                      <a:pt x="179123" y="157766"/>
                      <a:pt x="170127" y="146653"/>
                      <a:pt x="198437" y="142949"/>
                    </a:cubicBezTo>
                    <a:cubicBezTo>
                      <a:pt x="226747" y="139245"/>
                      <a:pt x="315912" y="123899"/>
                      <a:pt x="315912" y="123899"/>
                    </a:cubicBezTo>
                    <a:cubicBezTo>
                      <a:pt x="386027" y="111728"/>
                      <a:pt x="580496" y="83418"/>
                      <a:pt x="619125" y="69924"/>
                    </a:cubicBezTo>
                    <a:cubicBezTo>
                      <a:pt x="657754" y="56430"/>
                      <a:pt x="583406" y="54578"/>
                      <a:pt x="547687" y="42936"/>
                    </a:cubicBezTo>
                    <a:cubicBezTo>
                      <a:pt x="511968" y="31294"/>
                      <a:pt x="443176" y="-1778"/>
                      <a:pt x="404812" y="74"/>
                    </a:cubicBezTo>
                    <a:cubicBezTo>
                      <a:pt x="366448" y="1926"/>
                      <a:pt x="352690" y="44259"/>
                      <a:pt x="317500" y="54049"/>
                    </a:cubicBezTo>
                    <a:cubicBezTo>
                      <a:pt x="282310" y="63839"/>
                      <a:pt x="189971" y="59340"/>
                      <a:pt x="193675" y="58811"/>
                    </a:cubicBezTo>
                    <a:cubicBezTo>
                      <a:pt x="197379" y="58282"/>
                      <a:pt x="338931" y="49022"/>
                      <a:pt x="339725" y="50874"/>
                    </a:cubicBezTo>
                    <a:cubicBezTo>
                      <a:pt x="340519" y="52726"/>
                      <a:pt x="230981" y="63574"/>
                      <a:pt x="198437" y="69924"/>
                    </a:cubicBezTo>
                    <a:cubicBezTo>
                      <a:pt x="165893" y="76274"/>
                      <a:pt x="174624" y="87651"/>
                      <a:pt x="144462" y="88974"/>
                    </a:cubicBezTo>
                    <a:cubicBezTo>
                      <a:pt x="114300" y="90297"/>
                      <a:pt x="-265" y="63574"/>
                      <a:pt x="0" y="73099"/>
                    </a:cubicBezTo>
                    <a:close/>
                  </a:path>
                </a:pathLst>
              </a:custGeom>
              <a:solidFill>
                <a:srgbClr val="FFC000">
                  <a:alpha val="1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0" name="フリーフォーム: 図形 1119">
                <a:extLst>
                  <a:ext uri="{FF2B5EF4-FFF2-40B4-BE49-F238E27FC236}">
                    <a16:creationId xmlns:a16="http://schemas.microsoft.com/office/drawing/2014/main" id="{56C34AE9-3751-424F-AE6A-5FA2F185AEDF}"/>
                  </a:ext>
                </a:extLst>
              </p:cNvPr>
              <p:cNvSpPr/>
              <p:nvPr/>
            </p:nvSpPr>
            <p:spPr>
              <a:xfrm>
                <a:off x="5276313" y="1726653"/>
                <a:ext cx="346886" cy="184688"/>
              </a:xfrm>
              <a:custGeom>
                <a:avLst/>
                <a:gdLst>
                  <a:gd name="connsiteX0" fmla="*/ 83087 w 346886"/>
                  <a:gd name="connsiteY0" fmla="*/ 547 h 184688"/>
                  <a:gd name="connsiteX1" fmla="*/ 252950 w 346886"/>
                  <a:gd name="connsiteY1" fmla="*/ 78335 h 184688"/>
                  <a:gd name="connsiteX2" fmla="*/ 306925 w 346886"/>
                  <a:gd name="connsiteY2" fmla="*/ 111672 h 184688"/>
                  <a:gd name="connsiteX3" fmla="*/ 346612 w 346886"/>
                  <a:gd name="connsiteY3" fmla="*/ 183110 h 184688"/>
                  <a:gd name="connsiteX4" fmla="*/ 314862 w 346886"/>
                  <a:gd name="connsiteY4" fmla="*/ 157710 h 184688"/>
                  <a:gd name="connsiteX5" fmla="*/ 162462 w 346886"/>
                  <a:gd name="connsiteY5" fmla="*/ 118022 h 184688"/>
                  <a:gd name="connsiteX6" fmla="*/ 6887 w 346886"/>
                  <a:gd name="connsiteY6" fmla="*/ 48172 h 184688"/>
                  <a:gd name="connsiteX7" fmla="*/ 32287 w 346886"/>
                  <a:gd name="connsiteY7" fmla="*/ 43410 h 184688"/>
                  <a:gd name="connsiteX8" fmla="*/ 83087 w 346886"/>
                  <a:gd name="connsiteY8" fmla="*/ 547 h 184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46886" h="184688">
                    <a:moveTo>
                      <a:pt x="83087" y="547"/>
                    </a:moveTo>
                    <a:cubicBezTo>
                      <a:pt x="119864" y="6368"/>
                      <a:pt x="215644" y="59814"/>
                      <a:pt x="252950" y="78335"/>
                    </a:cubicBezTo>
                    <a:cubicBezTo>
                      <a:pt x="290256" y="96856"/>
                      <a:pt x="291315" y="94210"/>
                      <a:pt x="306925" y="111672"/>
                    </a:cubicBezTo>
                    <a:cubicBezTo>
                      <a:pt x="322535" y="129134"/>
                      <a:pt x="345289" y="175437"/>
                      <a:pt x="346612" y="183110"/>
                    </a:cubicBezTo>
                    <a:cubicBezTo>
                      <a:pt x="347935" y="190783"/>
                      <a:pt x="345554" y="168558"/>
                      <a:pt x="314862" y="157710"/>
                    </a:cubicBezTo>
                    <a:cubicBezTo>
                      <a:pt x="284170" y="146862"/>
                      <a:pt x="213791" y="136278"/>
                      <a:pt x="162462" y="118022"/>
                    </a:cubicBezTo>
                    <a:cubicBezTo>
                      <a:pt x="111133" y="99766"/>
                      <a:pt x="28583" y="60607"/>
                      <a:pt x="6887" y="48172"/>
                    </a:cubicBezTo>
                    <a:cubicBezTo>
                      <a:pt x="-14809" y="35737"/>
                      <a:pt x="20645" y="49760"/>
                      <a:pt x="32287" y="43410"/>
                    </a:cubicBezTo>
                    <a:cubicBezTo>
                      <a:pt x="43929" y="37060"/>
                      <a:pt x="46310" y="-5274"/>
                      <a:pt x="83087" y="547"/>
                    </a:cubicBezTo>
                    <a:close/>
                  </a:path>
                </a:pathLst>
              </a:custGeom>
              <a:solidFill>
                <a:srgbClr val="FFC000">
                  <a:alpha val="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2" name="フリーフォーム: 図形 1121">
                <a:extLst>
                  <a:ext uri="{FF2B5EF4-FFF2-40B4-BE49-F238E27FC236}">
                    <a16:creationId xmlns:a16="http://schemas.microsoft.com/office/drawing/2014/main" id="{ADFCDD5F-3B8E-4B3A-8CA2-2520A1D6AF63}"/>
                  </a:ext>
                </a:extLst>
              </p:cNvPr>
              <p:cNvSpPr/>
              <p:nvPr/>
            </p:nvSpPr>
            <p:spPr>
              <a:xfrm>
                <a:off x="5953359" y="2001623"/>
                <a:ext cx="88794" cy="109724"/>
              </a:xfrm>
              <a:custGeom>
                <a:avLst/>
                <a:gdLst>
                  <a:gd name="connsiteX0" fmla="*/ 74379 w 88794"/>
                  <a:gd name="connsiteY0" fmla="*/ 215 h 109724"/>
                  <a:gd name="connsiteX1" fmla="*/ 1354 w 88794"/>
                  <a:gd name="connsiteY1" fmla="*/ 103402 h 109724"/>
                  <a:gd name="connsiteX2" fmla="*/ 31516 w 88794"/>
                  <a:gd name="connsiteY2" fmla="*/ 98640 h 109724"/>
                  <a:gd name="connsiteX3" fmla="*/ 88666 w 88794"/>
                  <a:gd name="connsiteY3" fmla="*/ 100227 h 109724"/>
                  <a:gd name="connsiteX4" fmla="*/ 47391 w 88794"/>
                  <a:gd name="connsiteY4" fmla="*/ 76415 h 109724"/>
                  <a:gd name="connsiteX5" fmla="*/ 74379 w 88794"/>
                  <a:gd name="connsiteY5" fmla="*/ 215 h 109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8794" h="109724">
                    <a:moveTo>
                      <a:pt x="74379" y="215"/>
                    </a:moveTo>
                    <a:cubicBezTo>
                      <a:pt x="66706" y="4713"/>
                      <a:pt x="8498" y="86998"/>
                      <a:pt x="1354" y="103402"/>
                    </a:cubicBezTo>
                    <a:cubicBezTo>
                      <a:pt x="-5790" y="119806"/>
                      <a:pt x="16964" y="99169"/>
                      <a:pt x="31516" y="98640"/>
                    </a:cubicBezTo>
                    <a:cubicBezTo>
                      <a:pt x="46068" y="98111"/>
                      <a:pt x="86020" y="103931"/>
                      <a:pt x="88666" y="100227"/>
                    </a:cubicBezTo>
                    <a:cubicBezTo>
                      <a:pt x="91312" y="96523"/>
                      <a:pt x="52418" y="89909"/>
                      <a:pt x="47391" y="76415"/>
                    </a:cubicBezTo>
                    <a:cubicBezTo>
                      <a:pt x="42364" y="62921"/>
                      <a:pt x="82052" y="-4283"/>
                      <a:pt x="74379" y="21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3" name="フリーフォーム: 図形 1122">
                <a:extLst>
                  <a:ext uri="{FF2B5EF4-FFF2-40B4-BE49-F238E27FC236}">
                    <a16:creationId xmlns:a16="http://schemas.microsoft.com/office/drawing/2014/main" id="{3E35572A-E2BF-4189-A898-BCCAAFE49CBC}"/>
                  </a:ext>
                </a:extLst>
              </p:cNvPr>
              <p:cNvSpPr/>
              <p:nvPr/>
            </p:nvSpPr>
            <p:spPr>
              <a:xfrm>
                <a:off x="5503833" y="2061404"/>
                <a:ext cx="127267" cy="37774"/>
              </a:xfrm>
              <a:custGeom>
                <a:avLst/>
                <a:gdLst>
                  <a:gd name="connsiteX0" fmla="*/ 30 w 127267"/>
                  <a:gd name="connsiteY0" fmla="*/ 24571 h 37774"/>
                  <a:gd name="connsiteX1" fmla="*/ 100042 w 127267"/>
                  <a:gd name="connsiteY1" fmla="*/ 11871 h 37774"/>
                  <a:gd name="connsiteX2" fmla="*/ 111155 w 127267"/>
                  <a:gd name="connsiteY2" fmla="*/ 759 h 37774"/>
                  <a:gd name="connsiteX3" fmla="*/ 127030 w 127267"/>
                  <a:gd name="connsiteY3" fmla="*/ 34096 h 37774"/>
                  <a:gd name="connsiteX4" fmla="*/ 111155 w 127267"/>
                  <a:gd name="connsiteY4" fmla="*/ 35684 h 37774"/>
                  <a:gd name="connsiteX5" fmla="*/ 30 w 127267"/>
                  <a:gd name="connsiteY5" fmla="*/ 24571 h 37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7267" h="37774">
                    <a:moveTo>
                      <a:pt x="30" y="24571"/>
                    </a:moveTo>
                    <a:cubicBezTo>
                      <a:pt x="-1822" y="20602"/>
                      <a:pt x="81521" y="15840"/>
                      <a:pt x="100042" y="11871"/>
                    </a:cubicBezTo>
                    <a:cubicBezTo>
                      <a:pt x="118563" y="7902"/>
                      <a:pt x="106657" y="-2945"/>
                      <a:pt x="111155" y="759"/>
                    </a:cubicBezTo>
                    <a:cubicBezTo>
                      <a:pt x="115653" y="4463"/>
                      <a:pt x="127030" y="28275"/>
                      <a:pt x="127030" y="34096"/>
                    </a:cubicBezTo>
                    <a:cubicBezTo>
                      <a:pt x="127030" y="39917"/>
                      <a:pt x="130470" y="37536"/>
                      <a:pt x="111155" y="35684"/>
                    </a:cubicBezTo>
                    <a:cubicBezTo>
                      <a:pt x="91840" y="33832"/>
                      <a:pt x="1882" y="28540"/>
                      <a:pt x="30" y="2457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5" name="フリーフォーム: 図形 1124">
                <a:extLst>
                  <a:ext uri="{FF2B5EF4-FFF2-40B4-BE49-F238E27FC236}">
                    <a16:creationId xmlns:a16="http://schemas.microsoft.com/office/drawing/2014/main" id="{7BB36309-235B-4F87-9659-B9DF0D691DEC}"/>
                  </a:ext>
                </a:extLst>
              </p:cNvPr>
              <p:cNvSpPr/>
              <p:nvPr/>
            </p:nvSpPr>
            <p:spPr>
              <a:xfrm>
                <a:off x="5408948" y="1966834"/>
                <a:ext cx="93339" cy="129213"/>
              </a:xfrm>
              <a:custGeom>
                <a:avLst/>
                <a:gdLst>
                  <a:gd name="connsiteX0" fmla="*/ 1252 w 93339"/>
                  <a:gd name="connsiteY0" fmla="*/ 79 h 129213"/>
                  <a:gd name="connsiteX1" fmla="*/ 25065 w 93339"/>
                  <a:gd name="connsiteY1" fmla="*/ 81041 h 129213"/>
                  <a:gd name="connsiteX2" fmla="*/ 66340 w 93339"/>
                  <a:gd name="connsiteY2" fmla="*/ 114379 h 129213"/>
                  <a:gd name="connsiteX3" fmla="*/ 93327 w 93339"/>
                  <a:gd name="connsiteY3" fmla="*/ 128666 h 129213"/>
                  <a:gd name="connsiteX4" fmla="*/ 63165 w 93339"/>
                  <a:gd name="connsiteY4" fmla="*/ 96916 h 129213"/>
                  <a:gd name="connsiteX5" fmla="*/ 1252 w 93339"/>
                  <a:gd name="connsiteY5" fmla="*/ 79 h 1292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3339" h="129213">
                    <a:moveTo>
                      <a:pt x="1252" y="79"/>
                    </a:moveTo>
                    <a:cubicBezTo>
                      <a:pt x="-5098" y="-2567"/>
                      <a:pt x="14217" y="61991"/>
                      <a:pt x="25065" y="81041"/>
                    </a:cubicBezTo>
                    <a:cubicBezTo>
                      <a:pt x="35913" y="100091"/>
                      <a:pt x="54963" y="106442"/>
                      <a:pt x="66340" y="114379"/>
                    </a:cubicBezTo>
                    <a:cubicBezTo>
                      <a:pt x="77717" y="122316"/>
                      <a:pt x="93856" y="131577"/>
                      <a:pt x="93327" y="128666"/>
                    </a:cubicBezTo>
                    <a:cubicBezTo>
                      <a:pt x="92798" y="125756"/>
                      <a:pt x="73748" y="112791"/>
                      <a:pt x="63165" y="96916"/>
                    </a:cubicBezTo>
                    <a:cubicBezTo>
                      <a:pt x="52582" y="81041"/>
                      <a:pt x="7602" y="2725"/>
                      <a:pt x="1252" y="7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6" name="フリーフォーム: 図形 1125">
                <a:extLst>
                  <a:ext uri="{FF2B5EF4-FFF2-40B4-BE49-F238E27FC236}">
                    <a16:creationId xmlns:a16="http://schemas.microsoft.com/office/drawing/2014/main" id="{DD1B2A9C-B365-4B44-AF19-668AE5B27D46}"/>
                  </a:ext>
                </a:extLst>
              </p:cNvPr>
              <p:cNvSpPr/>
              <p:nvPr/>
            </p:nvSpPr>
            <p:spPr>
              <a:xfrm>
                <a:off x="5302144" y="778321"/>
                <a:ext cx="433696" cy="194301"/>
              </a:xfrm>
              <a:custGeom>
                <a:avLst/>
                <a:gdLst>
                  <a:gd name="connsiteX0" fmla="*/ 433494 w 433696"/>
                  <a:gd name="connsiteY0" fmla="*/ 58292 h 194301"/>
                  <a:gd name="connsiteX1" fmla="*/ 155681 w 433696"/>
                  <a:gd name="connsiteY1" fmla="*/ 4317 h 194301"/>
                  <a:gd name="connsiteX2" fmla="*/ 1694 w 433696"/>
                  <a:gd name="connsiteY2" fmla="*/ 193229 h 194301"/>
                  <a:gd name="connsiteX3" fmla="*/ 81069 w 433696"/>
                  <a:gd name="connsiteY3" fmla="*/ 78929 h 194301"/>
                  <a:gd name="connsiteX4" fmla="*/ 198544 w 433696"/>
                  <a:gd name="connsiteY4" fmla="*/ 28129 h 194301"/>
                  <a:gd name="connsiteX5" fmla="*/ 433494 w 433696"/>
                  <a:gd name="connsiteY5" fmla="*/ 58292 h 1943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3696" h="194301">
                    <a:moveTo>
                      <a:pt x="433494" y="58292"/>
                    </a:moveTo>
                    <a:cubicBezTo>
                      <a:pt x="426350" y="54323"/>
                      <a:pt x="227648" y="-18173"/>
                      <a:pt x="155681" y="4317"/>
                    </a:cubicBezTo>
                    <a:cubicBezTo>
                      <a:pt x="83714" y="26807"/>
                      <a:pt x="14129" y="180794"/>
                      <a:pt x="1694" y="193229"/>
                    </a:cubicBezTo>
                    <a:cubicBezTo>
                      <a:pt x="-10741" y="205664"/>
                      <a:pt x="48261" y="106446"/>
                      <a:pt x="81069" y="78929"/>
                    </a:cubicBezTo>
                    <a:cubicBezTo>
                      <a:pt x="113877" y="51412"/>
                      <a:pt x="140600" y="31833"/>
                      <a:pt x="198544" y="28129"/>
                    </a:cubicBezTo>
                    <a:cubicBezTo>
                      <a:pt x="256488" y="24425"/>
                      <a:pt x="440638" y="62261"/>
                      <a:pt x="433494" y="5829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7" name="フリーフォーム: 図形 1126">
                <a:extLst>
                  <a:ext uri="{FF2B5EF4-FFF2-40B4-BE49-F238E27FC236}">
                    <a16:creationId xmlns:a16="http://schemas.microsoft.com/office/drawing/2014/main" id="{3BE7618F-4627-4F64-B325-5D7B3C8395DC}"/>
                  </a:ext>
                </a:extLst>
              </p:cNvPr>
              <p:cNvSpPr/>
              <p:nvPr/>
            </p:nvSpPr>
            <p:spPr>
              <a:xfrm>
                <a:off x="5128924" y="750888"/>
                <a:ext cx="516226" cy="147221"/>
              </a:xfrm>
              <a:custGeom>
                <a:avLst/>
                <a:gdLst>
                  <a:gd name="connsiteX0" fmla="*/ 516226 w 516226"/>
                  <a:gd name="connsiteY0" fmla="*/ 0 h 147221"/>
                  <a:gd name="connsiteX1" fmla="*/ 298739 w 516226"/>
                  <a:gd name="connsiteY1" fmla="*/ 39687 h 147221"/>
                  <a:gd name="connsiteX2" fmla="*/ 6639 w 516226"/>
                  <a:gd name="connsiteY2" fmla="*/ 144462 h 147221"/>
                  <a:gd name="connsiteX3" fmla="*/ 87601 w 516226"/>
                  <a:gd name="connsiteY3" fmla="*/ 119062 h 147221"/>
                  <a:gd name="connsiteX4" fmla="*/ 516226 w 516226"/>
                  <a:gd name="connsiteY4" fmla="*/ 0 h 147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6226" h="147221">
                    <a:moveTo>
                      <a:pt x="516226" y="0"/>
                    </a:moveTo>
                    <a:cubicBezTo>
                      <a:pt x="449948" y="7805"/>
                      <a:pt x="383670" y="15610"/>
                      <a:pt x="298739" y="39687"/>
                    </a:cubicBezTo>
                    <a:cubicBezTo>
                      <a:pt x="213808" y="63764"/>
                      <a:pt x="41829" y="131233"/>
                      <a:pt x="6639" y="144462"/>
                    </a:cubicBezTo>
                    <a:cubicBezTo>
                      <a:pt x="-28551" y="157691"/>
                      <a:pt x="87601" y="119062"/>
                      <a:pt x="87601" y="119062"/>
                    </a:cubicBezTo>
                    <a:lnTo>
                      <a:pt x="516226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8" name="フリーフォーム: 図形 1127">
                <a:extLst>
                  <a:ext uri="{FF2B5EF4-FFF2-40B4-BE49-F238E27FC236}">
                    <a16:creationId xmlns:a16="http://schemas.microsoft.com/office/drawing/2014/main" id="{6EAE0C59-DEF2-49D1-89E6-42B875534E17}"/>
                  </a:ext>
                </a:extLst>
              </p:cNvPr>
              <p:cNvSpPr/>
              <p:nvPr/>
            </p:nvSpPr>
            <p:spPr>
              <a:xfrm>
                <a:off x="5093510" y="933442"/>
                <a:ext cx="524873" cy="367641"/>
              </a:xfrm>
              <a:custGeom>
                <a:avLst/>
                <a:gdLst>
                  <a:gd name="connsiteX0" fmla="*/ 524653 w 524873"/>
                  <a:gd name="connsiteY0" fmla="*/ 8 h 367641"/>
                  <a:gd name="connsiteX1" fmla="*/ 146828 w 524873"/>
                  <a:gd name="connsiteY1" fmla="*/ 104783 h 367641"/>
                  <a:gd name="connsiteX2" fmla="*/ 5540 w 524873"/>
                  <a:gd name="connsiteY2" fmla="*/ 361958 h 367641"/>
                  <a:gd name="connsiteX3" fmla="*/ 45228 w 524873"/>
                  <a:gd name="connsiteY3" fmla="*/ 268296 h 367641"/>
                  <a:gd name="connsiteX4" fmla="*/ 199215 w 524873"/>
                  <a:gd name="connsiteY4" fmla="*/ 100021 h 367641"/>
                  <a:gd name="connsiteX5" fmla="*/ 524653 w 524873"/>
                  <a:gd name="connsiteY5" fmla="*/ 8 h 367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24873" h="367641">
                    <a:moveTo>
                      <a:pt x="524653" y="8"/>
                    </a:moveTo>
                    <a:cubicBezTo>
                      <a:pt x="515922" y="802"/>
                      <a:pt x="233347" y="44458"/>
                      <a:pt x="146828" y="104783"/>
                    </a:cubicBezTo>
                    <a:cubicBezTo>
                      <a:pt x="60309" y="165108"/>
                      <a:pt x="22473" y="334706"/>
                      <a:pt x="5540" y="361958"/>
                    </a:cubicBezTo>
                    <a:cubicBezTo>
                      <a:pt x="-11393" y="389210"/>
                      <a:pt x="12949" y="311952"/>
                      <a:pt x="45228" y="268296"/>
                    </a:cubicBezTo>
                    <a:cubicBezTo>
                      <a:pt x="77507" y="224640"/>
                      <a:pt x="117988" y="144471"/>
                      <a:pt x="199215" y="100021"/>
                    </a:cubicBezTo>
                    <a:cubicBezTo>
                      <a:pt x="280442" y="55571"/>
                      <a:pt x="533384" y="-786"/>
                      <a:pt x="524653" y="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9" name="フリーフォーム: 図形 1128">
                <a:extLst>
                  <a:ext uri="{FF2B5EF4-FFF2-40B4-BE49-F238E27FC236}">
                    <a16:creationId xmlns:a16="http://schemas.microsoft.com/office/drawing/2014/main" id="{A2DC0F41-CD26-4B5C-B19B-06C048515F2C}"/>
                  </a:ext>
                </a:extLst>
              </p:cNvPr>
              <p:cNvSpPr/>
              <p:nvPr/>
            </p:nvSpPr>
            <p:spPr>
              <a:xfrm>
                <a:off x="5094500" y="1008822"/>
                <a:ext cx="752984" cy="298017"/>
              </a:xfrm>
              <a:custGeom>
                <a:avLst/>
                <a:gdLst>
                  <a:gd name="connsiteX0" fmla="*/ 750675 w 752984"/>
                  <a:gd name="connsiteY0" fmla="*/ 13528 h 298017"/>
                  <a:gd name="connsiteX1" fmla="*/ 358563 w 752984"/>
                  <a:gd name="connsiteY1" fmla="*/ 64328 h 298017"/>
                  <a:gd name="connsiteX2" fmla="*/ 15663 w 752984"/>
                  <a:gd name="connsiteY2" fmla="*/ 288166 h 298017"/>
                  <a:gd name="connsiteX3" fmla="*/ 75988 w 752984"/>
                  <a:gd name="connsiteY3" fmla="*/ 242128 h 298017"/>
                  <a:gd name="connsiteX4" fmla="*/ 236325 w 752984"/>
                  <a:gd name="connsiteY4" fmla="*/ 96078 h 298017"/>
                  <a:gd name="connsiteX5" fmla="*/ 507788 w 752984"/>
                  <a:gd name="connsiteY5" fmla="*/ 7178 h 298017"/>
                  <a:gd name="connsiteX6" fmla="*/ 750675 w 752984"/>
                  <a:gd name="connsiteY6" fmla="*/ 13528 h 298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52984" h="298017">
                    <a:moveTo>
                      <a:pt x="750675" y="13528"/>
                    </a:moveTo>
                    <a:cubicBezTo>
                      <a:pt x="725804" y="23053"/>
                      <a:pt x="481065" y="18555"/>
                      <a:pt x="358563" y="64328"/>
                    </a:cubicBezTo>
                    <a:cubicBezTo>
                      <a:pt x="236061" y="110101"/>
                      <a:pt x="62759" y="258533"/>
                      <a:pt x="15663" y="288166"/>
                    </a:cubicBezTo>
                    <a:cubicBezTo>
                      <a:pt x="-31433" y="317799"/>
                      <a:pt x="39211" y="274143"/>
                      <a:pt x="75988" y="242128"/>
                    </a:cubicBezTo>
                    <a:cubicBezTo>
                      <a:pt x="112765" y="210113"/>
                      <a:pt x="164358" y="135236"/>
                      <a:pt x="236325" y="96078"/>
                    </a:cubicBezTo>
                    <a:cubicBezTo>
                      <a:pt x="308292" y="56920"/>
                      <a:pt x="422328" y="22259"/>
                      <a:pt x="507788" y="7178"/>
                    </a:cubicBezTo>
                    <a:cubicBezTo>
                      <a:pt x="593248" y="-7903"/>
                      <a:pt x="775546" y="4003"/>
                      <a:pt x="750675" y="1352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0" name="フリーフォーム: 図形 1129">
                <a:extLst>
                  <a:ext uri="{FF2B5EF4-FFF2-40B4-BE49-F238E27FC236}">
                    <a16:creationId xmlns:a16="http://schemas.microsoft.com/office/drawing/2014/main" id="{C0304576-8262-4517-A8FB-31803776391B}"/>
                  </a:ext>
                </a:extLst>
              </p:cNvPr>
              <p:cNvSpPr/>
              <p:nvPr/>
            </p:nvSpPr>
            <p:spPr>
              <a:xfrm>
                <a:off x="5769247" y="669923"/>
                <a:ext cx="370227" cy="288777"/>
              </a:xfrm>
              <a:custGeom>
                <a:avLst/>
                <a:gdLst>
                  <a:gd name="connsiteX0" fmla="*/ 29891 w 370227"/>
                  <a:gd name="connsiteY0" fmla="*/ 2 h 288777"/>
                  <a:gd name="connsiteX1" fmla="*/ 74341 w 370227"/>
                  <a:gd name="connsiteY1" fmla="*/ 125415 h 288777"/>
                  <a:gd name="connsiteX2" fmla="*/ 352153 w 370227"/>
                  <a:gd name="connsiteY2" fmla="*/ 279402 h 288777"/>
                  <a:gd name="connsiteX3" fmla="*/ 307703 w 370227"/>
                  <a:gd name="connsiteY3" fmla="*/ 255590 h 288777"/>
                  <a:gd name="connsiteX4" fmla="*/ 20366 w 370227"/>
                  <a:gd name="connsiteY4" fmla="*/ 122240 h 288777"/>
                  <a:gd name="connsiteX5" fmla="*/ 29891 w 370227"/>
                  <a:gd name="connsiteY5" fmla="*/ 2 h 2887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70227" h="288777">
                    <a:moveTo>
                      <a:pt x="29891" y="2"/>
                    </a:moveTo>
                    <a:cubicBezTo>
                      <a:pt x="38887" y="531"/>
                      <a:pt x="20631" y="78848"/>
                      <a:pt x="74341" y="125415"/>
                    </a:cubicBezTo>
                    <a:cubicBezTo>
                      <a:pt x="128051" y="171982"/>
                      <a:pt x="313259" y="257706"/>
                      <a:pt x="352153" y="279402"/>
                    </a:cubicBezTo>
                    <a:cubicBezTo>
                      <a:pt x="391047" y="301098"/>
                      <a:pt x="363001" y="281784"/>
                      <a:pt x="307703" y="255590"/>
                    </a:cubicBezTo>
                    <a:cubicBezTo>
                      <a:pt x="252405" y="229396"/>
                      <a:pt x="67197" y="161927"/>
                      <a:pt x="20366" y="122240"/>
                    </a:cubicBezTo>
                    <a:cubicBezTo>
                      <a:pt x="-26465" y="82553"/>
                      <a:pt x="20895" y="-527"/>
                      <a:pt x="29891" y="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1" name="フリーフォーム: 図形 1130">
                <a:extLst>
                  <a:ext uri="{FF2B5EF4-FFF2-40B4-BE49-F238E27FC236}">
                    <a16:creationId xmlns:a16="http://schemas.microsoft.com/office/drawing/2014/main" id="{47F1819E-14D0-444D-8686-F40DCD67B0AF}"/>
                  </a:ext>
                </a:extLst>
              </p:cNvPr>
              <p:cNvSpPr/>
              <p:nvPr/>
            </p:nvSpPr>
            <p:spPr>
              <a:xfrm>
                <a:off x="5276777" y="2480625"/>
                <a:ext cx="161597" cy="408700"/>
              </a:xfrm>
              <a:custGeom>
                <a:avLst/>
                <a:gdLst>
                  <a:gd name="connsiteX0" fmla="*/ 114373 w 161597"/>
                  <a:gd name="connsiteY0" fmla="*/ 108 h 408700"/>
                  <a:gd name="connsiteX1" fmla="*/ 95323 w 161597"/>
                  <a:gd name="connsiteY1" fmla="*/ 188492 h 408700"/>
                  <a:gd name="connsiteX2" fmla="*/ 73 w 161597"/>
                  <a:gd name="connsiteY2" fmla="*/ 374758 h 408700"/>
                  <a:gd name="connsiteX3" fmla="*/ 112256 w 161597"/>
                  <a:gd name="connsiteY3" fmla="*/ 148275 h 408700"/>
                  <a:gd name="connsiteX4" fmla="*/ 50873 w 161597"/>
                  <a:gd name="connsiteY4" fmla="*/ 366292 h 408700"/>
                  <a:gd name="connsiteX5" fmla="*/ 129190 w 161597"/>
                  <a:gd name="connsiteY5" fmla="*/ 199075 h 408700"/>
                  <a:gd name="connsiteX6" fmla="*/ 69923 w 161597"/>
                  <a:gd name="connsiteY6" fmla="*/ 408625 h 408700"/>
                  <a:gd name="connsiteX7" fmla="*/ 144006 w 161597"/>
                  <a:gd name="connsiteY7" fmla="*/ 222358 h 408700"/>
                  <a:gd name="connsiteX8" fmla="*/ 160940 w 161597"/>
                  <a:gd name="connsiteY8" fmla="*/ 148275 h 408700"/>
                  <a:gd name="connsiteX9" fmla="*/ 129190 w 161597"/>
                  <a:gd name="connsiteY9" fmla="*/ 160975 h 408700"/>
                  <a:gd name="connsiteX10" fmla="*/ 114373 w 161597"/>
                  <a:gd name="connsiteY10" fmla="*/ 108 h 408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1597" h="408700">
                    <a:moveTo>
                      <a:pt x="114373" y="108"/>
                    </a:moveTo>
                    <a:cubicBezTo>
                      <a:pt x="108728" y="4694"/>
                      <a:pt x="114373" y="126050"/>
                      <a:pt x="95323" y="188492"/>
                    </a:cubicBezTo>
                    <a:cubicBezTo>
                      <a:pt x="76273" y="250934"/>
                      <a:pt x="-2749" y="381461"/>
                      <a:pt x="73" y="374758"/>
                    </a:cubicBezTo>
                    <a:cubicBezTo>
                      <a:pt x="2895" y="368055"/>
                      <a:pt x="103789" y="149686"/>
                      <a:pt x="112256" y="148275"/>
                    </a:cubicBezTo>
                    <a:cubicBezTo>
                      <a:pt x="120723" y="146864"/>
                      <a:pt x="48051" y="357825"/>
                      <a:pt x="50873" y="366292"/>
                    </a:cubicBezTo>
                    <a:cubicBezTo>
                      <a:pt x="53695" y="374759"/>
                      <a:pt x="126015" y="192020"/>
                      <a:pt x="129190" y="199075"/>
                    </a:cubicBezTo>
                    <a:cubicBezTo>
                      <a:pt x="132365" y="206131"/>
                      <a:pt x="67454" y="404745"/>
                      <a:pt x="69923" y="408625"/>
                    </a:cubicBezTo>
                    <a:cubicBezTo>
                      <a:pt x="72392" y="412505"/>
                      <a:pt x="128837" y="265750"/>
                      <a:pt x="144006" y="222358"/>
                    </a:cubicBezTo>
                    <a:cubicBezTo>
                      <a:pt x="159175" y="178966"/>
                      <a:pt x="163409" y="158505"/>
                      <a:pt x="160940" y="148275"/>
                    </a:cubicBezTo>
                    <a:cubicBezTo>
                      <a:pt x="158471" y="138045"/>
                      <a:pt x="137304" y="183905"/>
                      <a:pt x="129190" y="160975"/>
                    </a:cubicBezTo>
                    <a:cubicBezTo>
                      <a:pt x="121076" y="138045"/>
                      <a:pt x="120018" y="-4478"/>
                      <a:pt x="114373" y="10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2" name="フリーフォーム: 図形 1131">
                <a:extLst>
                  <a:ext uri="{FF2B5EF4-FFF2-40B4-BE49-F238E27FC236}">
                    <a16:creationId xmlns:a16="http://schemas.microsoft.com/office/drawing/2014/main" id="{CA6B7E45-CAF8-43F6-9E0E-B9C6DD657D3E}"/>
                  </a:ext>
                </a:extLst>
              </p:cNvPr>
              <p:cNvSpPr/>
              <p:nvPr/>
            </p:nvSpPr>
            <p:spPr>
              <a:xfrm>
                <a:off x="5414293" y="2610454"/>
                <a:ext cx="129021" cy="258082"/>
              </a:xfrm>
              <a:custGeom>
                <a:avLst/>
                <a:gdLst>
                  <a:gd name="connsiteX0" fmla="*/ 27657 w 129021"/>
                  <a:gd name="connsiteY0" fmla="*/ 1513 h 258082"/>
                  <a:gd name="connsiteX1" fmla="*/ 42474 w 129021"/>
                  <a:gd name="connsiteY1" fmla="*/ 185663 h 258082"/>
                  <a:gd name="connsiteX2" fmla="*/ 140 w 129021"/>
                  <a:gd name="connsiteY2" fmla="*/ 242813 h 258082"/>
                  <a:gd name="connsiteX3" fmla="*/ 59407 w 129021"/>
                  <a:gd name="connsiteY3" fmla="*/ 96763 h 258082"/>
                  <a:gd name="connsiteX4" fmla="*/ 78457 w 129021"/>
                  <a:gd name="connsiteY4" fmla="*/ 227996 h 258082"/>
                  <a:gd name="connsiteX5" fmla="*/ 93274 w 129021"/>
                  <a:gd name="connsiteY5" fmla="*/ 215296 h 258082"/>
                  <a:gd name="connsiteX6" fmla="*/ 122907 w 129021"/>
                  <a:gd name="connsiteY6" fmla="*/ 257629 h 258082"/>
                  <a:gd name="connsiteX7" fmla="*/ 127140 w 129021"/>
                  <a:gd name="connsiteY7" fmla="*/ 183546 h 258082"/>
                  <a:gd name="connsiteX8" fmla="*/ 99624 w 129021"/>
                  <a:gd name="connsiteY8" fmla="*/ 100996 h 258082"/>
                  <a:gd name="connsiteX9" fmla="*/ 27657 w 129021"/>
                  <a:gd name="connsiteY9" fmla="*/ 1513 h 2580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9021" h="258082">
                    <a:moveTo>
                      <a:pt x="27657" y="1513"/>
                    </a:moveTo>
                    <a:cubicBezTo>
                      <a:pt x="18132" y="15624"/>
                      <a:pt x="47060" y="145446"/>
                      <a:pt x="42474" y="185663"/>
                    </a:cubicBezTo>
                    <a:cubicBezTo>
                      <a:pt x="37888" y="225880"/>
                      <a:pt x="-2682" y="257630"/>
                      <a:pt x="140" y="242813"/>
                    </a:cubicBezTo>
                    <a:cubicBezTo>
                      <a:pt x="2962" y="227996"/>
                      <a:pt x="46354" y="99233"/>
                      <a:pt x="59407" y="96763"/>
                    </a:cubicBezTo>
                    <a:cubicBezTo>
                      <a:pt x="72460" y="94294"/>
                      <a:pt x="72813" y="208241"/>
                      <a:pt x="78457" y="227996"/>
                    </a:cubicBezTo>
                    <a:cubicBezTo>
                      <a:pt x="84102" y="247752"/>
                      <a:pt x="85866" y="210357"/>
                      <a:pt x="93274" y="215296"/>
                    </a:cubicBezTo>
                    <a:cubicBezTo>
                      <a:pt x="100682" y="220235"/>
                      <a:pt x="117263" y="262921"/>
                      <a:pt x="122907" y="257629"/>
                    </a:cubicBezTo>
                    <a:cubicBezTo>
                      <a:pt x="128551" y="252337"/>
                      <a:pt x="131020" y="209651"/>
                      <a:pt x="127140" y="183546"/>
                    </a:cubicBezTo>
                    <a:cubicBezTo>
                      <a:pt x="123260" y="157441"/>
                      <a:pt x="115146" y="126043"/>
                      <a:pt x="99624" y="100996"/>
                    </a:cubicBezTo>
                    <a:cubicBezTo>
                      <a:pt x="84102" y="75949"/>
                      <a:pt x="37182" y="-12598"/>
                      <a:pt x="27657" y="151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3" name="フリーフォーム: 図形 1132">
                <a:extLst>
                  <a:ext uri="{FF2B5EF4-FFF2-40B4-BE49-F238E27FC236}">
                    <a16:creationId xmlns:a16="http://schemas.microsoft.com/office/drawing/2014/main" id="{EFA4A12A-D08C-40F5-884E-39BA9BB17EC1}"/>
                  </a:ext>
                </a:extLst>
              </p:cNvPr>
              <p:cNvSpPr/>
              <p:nvPr/>
            </p:nvSpPr>
            <p:spPr>
              <a:xfrm>
                <a:off x="5253832" y="2457398"/>
                <a:ext cx="150501" cy="397750"/>
              </a:xfrm>
              <a:custGeom>
                <a:avLst/>
                <a:gdLst>
                  <a:gd name="connsiteX0" fmla="*/ 150018 w 150501"/>
                  <a:gd name="connsiteY0" fmla="*/ 52 h 397750"/>
                  <a:gd name="connsiteX1" fmla="*/ 73818 w 150501"/>
                  <a:gd name="connsiteY1" fmla="*/ 124935 h 397750"/>
                  <a:gd name="connsiteX2" fmla="*/ 1851 w 150501"/>
                  <a:gd name="connsiteY2" fmla="*/ 391635 h 397750"/>
                  <a:gd name="connsiteX3" fmla="*/ 23018 w 150501"/>
                  <a:gd name="connsiteY3" fmla="*/ 304852 h 397750"/>
                  <a:gd name="connsiteX4" fmla="*/ 42068 w 150501"/>
                  <a:gd name="connsiteY4" fmla="*/ 222302 h 397750"/>
                  <a:gd name="connsiteX5" fmla="*/ 35718 w 150501"/>
                  <a:gd name="connsiteY5" fmla="*/ 137635 h 397750"/>
                  <a:gd name="connsiteX6" fmla="*/ 150018 w 150501"/>
                  <a:gd name="connsiteY6" fmla="*/ 52 h 397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0501" h="397750">
                    <a:moveTo>
                      <a:pt x="150018" y="52"/>
                    </a:moveTo>
                    <a:cubicBezTo>
                      <a:pt x="156368" y="-2065"/>
                      <a:pt x="98512" y="59671"/>
                      <a:pt x="73818" y="124935"/>
                    </a:cubicBezTo>
                    <a:cubicBezTo>
                      <a:pt x="49124" y="190199"/>
                      <a:pt x="10318" y="361649"/>
                      <a:pt x="1851" y="391635"/>
                    </a:cubicBezTo>
                    <a:cubicBezTo>
                      <a:pt x="-6616" y="421621"/>
                      <a:pt x="16315" y="333074"/>
                      <a:pt x="23018" y="304852"/>
                    </a:cubicBezTo>
                    <a:cubicBezTo>
                      <a:pt x="29721" y="276630"/>
                      <a:pt x="39951" y="250171"/>
                      <a:pt x="42068" y="222302"/>
                    </a:cubicBezTo>
                    <a:cubicBezTo>
                      <a:pt x="44185" y="194433"/>
                      <a:pt x="20549" y="171854"/>
                      <a:pt x="35718" y="137635"/>
                    </a:cubicBezTo>
                    <a:cubicBezTo>
                      <a:pt x="50887" y="103416"/>
                      <a:pt x="143668" y="2169"/>
                      <a:pt x="150018" y="5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4" name="フリーフォーム: 図形 1133">
                <a:extLst>
                  <a:ext uri="{FF2B5EF4-FFF2-40B4-BE49-F238E27FC236}">
                    <a16:creationId xmlns:a16="http://schemas.microsoft.com/office/drawing/2014/main" id="{16D995D8-4672-4502-B0B4-53DA2EC0F255}"/>
                  </a:ext>
                </a:extLst>
              </p:cNvPr>
              <p:cNvSpPr/>
              <p:nvPr/>
            </p:nvSpPr>
            <p:spPr>
              <a:xfrm>
                <a:off x="5055307" y="2579688"/>
                <a:ext cx="402682" cy="217489"/>
              </a:xfrm>
              <a:custGeom>
                <a:avLst/>
                <a:gdLst>
                  <a:gd name="connsiteX0" fmla="*/ 402518 w 402682"/>
                  <a:gd name="connsiteY0" fmla="*/ 0 h 217489"/>
                  <a:gd name="connsiteX1" fmla="*/ 94543 w 402682"/>
                  <a:gd name="connsiteY1" fmla="*/ 157162 h 217489"/>
                  <a:gd name="connsiteX2" fmla="*/ 881 w 402682"/>
                  <a:gd name="connsiteY2" fmla="*/ 217487 h 217489"/>
                  <a:gd name="connsiteX3" fmla="*/ 135818 w 402682"/>
                  <a:gd name="connsiteY3" fmla="*/ 158750 h 217489"/>
                  <a:gd name="connsiteX4" fmla="*/ 402518 w 402682"/>
                  <a:gd name="connsiteY4" fmla="*/ 0 h 2174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2682" h="217489">
                    <a:moveTo>
                      <a:pt x="402518" y="0"/>
                    </a:moveTo>
                    <a:cubicBezTo>
                      <a:pt x="395639" y="-265"/>
                      <a:pt x="161482" y="120914"/>
                      <a:pt x="94543" y="157162"/>
                    </a:cubicBezTo>
                    <a:cubicBezTo>
                      <a:pt x="27604" y="193410"/>
                      <a:pt x="-5998" y="217222"/>
                      <a:pt x="881" y="217487"/>
                    </a:cubicBezTo>
                    <a:cubicBezTo>
                      <a:pt x="7760" y="217752"/>
                      <a:pt x="72847" y="192881"/>
                      <a:pt x="135818" y="158750"/>
                    </a:cubicBezTo>
                    <a:cubicBezTo>
                      <a:pt x="198789" y="124619"/>
                      <a:pt x="409397" y="265"/>
                      <a:pt x="40251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5" name="フリーフォーム: 図形 1134">
                <a:extLst>
                  <a:ext uri="{FF2B5EF4-FFF2-40B4-BE49-F238E27FC236}">
                    <a16:creationId xmlns:a16="http://schemas.microsoft.com/office/drawing/2014/main" id="{0996B809-BFAE-4EE3-941F-E8B5AA8BD297}"/>
                  </a:ext>
                </a:extLst>
              </p:cNvPr>
              <p:cNvSpPr/>
              <p:nvPr/>
            </p:nvSpPr>
            <p:spPr>
              <a:xfrm>
                <a:off x="5061137" y="2791687"/>
                <a:ext cx="507142" cy="327788"/>
              </a:xfrm>
              <a:custGeom>
                <a:avLst/>
                <a:gdLst>
                  <a:gd name="connsiteX0" fmla="*/ 4576 w 507142"/>
                  <a:gd name="connsiteY0" fmla="*/ 2313 h 327788"/>
                  <a:gd name="connsiteX1" fmla="*/ 199838 w 507142"/>
                  <a:gd name="connsiteY1" fmla="*/ 113438 h 327788"/>
                  <a:gd name="connsiteX2" fmla="*/ 353826 w 507142"/>
                  <a:gd name="connsiteY2" fmla="*/ 210276 h 327788"/>
                  <a:gd name="connsiteX3" fmla="*/ 501463 w 507142"/>
                  <a:gd name="connsiteY3" fmla="*/ 326163 h 327788"/>
                  <a:gd name="connsiteX4" fmla="*/ 471301 w 507142"/>
                  <a:gd name="connsiteY4" fmla="*/ 272188 h 327788"/>
                  <a:gd name="connsiteX5" fmla="*/ 420501 w 507142"/>
                  <a:gd name="connsiteY5" fmla="*/ 188051 h 327788"/>
                  <a:gd name="connsiteX6" fmla="*/ 314138 w 507142"/>
                  <a:gd name="connsiteY6" fmla="*/ 99151 h 327788"/>
                  <a:gd name="connsiteX7" fmla="*/ 410976 w 507142"/>
                  <a:gd name="connsiteY7" fmla="*/ 199163 h 327788"/>
                  <a:gd name="connsiteX8" fmla="*/ 449076 w 507142"/>
                  <a:gd name="connsiteY8" fmla="*/ 276951 h 327788"/>
                  <a:gd name="connsiteX9" fmla="*/ 407801 w 507142"/>
                  <a:gd name="connsiteY9" fmla="*/ 222976 h 327788"/>
                  <a:gd name="connsiteX10" fmla="*/ 4576 w 507142"/>
                  <a:gd name="connsiteY10" fmla="*/ 2313 h 327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07142" h="327788">
                    <a:moveTo>
                      <a:pt x="4576" y="2313"/>
                    </a:moveTo>
                    <a:cubicBezTo>
                      <a:pt x="-30085" y="-15943"/>
                      <a:pt x="141630" y="78778"/>
                      <a:pt x="199838" y="113438"/>
                    </a:cubicBezTo>
                    <a:cubicBezTo>
                      <a:pt x="258046" y="148099"/>
                      <a:pt x="303555" y="174822"/>
                      <a:pt x="353826" y="210276"/>
                    </a:cubicBezTo>
                    <a:cubicBezTo>
                      <a:pt x="404097" y="245730"/>
                      <a:pt x="481884" y="315844"/>
                      <a:pt x="501463" y="326163"/>
                    </a:cubicBezTo>
                    <a:cubicBezTo>
                      <a:pt x="521042" y="336482"/>
                      <a:pt x="484795" y="295207"/>
                      <a:pt x="471301" y="272188"/>
                    </a:cubicBezTo>
                    <a:cubicBezTo>
                      <a:pt x="457807" y="249169"/>
                      <a:pt x="446695" y="216890"/>
                      <a:pt x="420501" y="188051"/>
                    </a:cubicBezTo>
                    <a:cubicBezTo>
                      <a:pt x="394307" y="159212"/>
                      <a:pt x="315725" y="97299"/>
                      <a:pt x="314138" y="99151"/>
                    </a:cubicBezTo>
                    <a:cubicBezTo>
                      <a:pt x="312551" y="101003"/>
                      <a:pt x="388486" y="169530"/>
                      <a:pt x="410976" y="199163"/>
                    </a:cubicBezTo>
                    <a:cubicBezTo>
                      <a:pt x="433466" y="228796"/>
                      <a:pt x="449605" y="272982"/>
                      <a:pt x="449076" y="276951"/>
                    </a:cubicBezTo>
                    <a:cubicBezTo>
                      <a:pt x="448547" y="280920"/>
                      <a:pt x="477651" y="268749"/>
                      <a:pt x="407801" y="222976"/>
                    </a:cubicBezTo>
                    <a:cubicBezTo>
                      <a:pt x="337951" y="177203"/>
                      <a:pt x="39237" y="20569"/>
                      <a:pt x="4576" y="231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6" name="フリーフォーム: 図形 1135">
                <a:extLst>
                  <a:ext uri="{FF2B5EF4-FFF2-40B4-BE49-F238E27FC236}">
                    <a16:creationId xmlns:a16="http://schemas.microsoft.com/office/drawing/2014/main" id="{85CDF175-2D9C-410A-B54B-306FB39BCE80}"/>
                  </a:ext>
                </a:extLst>
              </p:cNvPr>
              <p:cNvSpPr/>
              <p:nvPr/>
            </p:nvSpPr>
            <p:spPr>
              <a:xfrm>
                <a:off x="5057671" y="2806557"/>
                <a:ext cx="303121" cy="197459"/>
              </a:xfrm>
              <a:custGeom>
                <a:avLst/>
                <a:gdLst>
                  <a:gd name="connsiteX0" fmla="*/ 104 w 303121"/>
                  <a:gd name="connsiteY0" fmla="*/ 143 h 197459"/>
                  <a:gd name="connsiteX1" fmla="*/ 222354 w 303121"/>
                  <a:gd name="connsiteY1" fmla="*/ 119206 h 197459"/>
                  <a:gd name="connsiteX2" fmla="*/ 301729 w 303121"/>
                  <a:gd name="connsiteY2" fmla="*/ 196993 h 197459"/>
                  <a:gd name="connsiteX3" fmla="*/ 252517 w 303121"/>
                  <a:gd name="connsiteY3" fmla="*/ 144606 h 197459"/>
                  <a:gd name="connsiteX4" fmla="*/ 104 w 303121"/>
                  <a:gd name="connsiteY4" fmla="*/ 143 h 197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3121" h="197459">
                    <a:moveTo>
                      <a:pt x="104" y="143"/>
                    </a:moveTo>
                    <a:cubicBezTo>
                      <a:pt x="-4923" y="-4090"/>
                      <a:pt x="172083" y="86398"/>
                      <a:pt x="222354" y="119206"/>
                    </a:cubicBezTo>
                    <a:cubicBezTo>
                      <a:pt x="272625" y="152014"/>
                      <a:pt x="296702" y="192760"/>
                      <a:pt x="301729" y="196993"/>
                    </a:cubicBezTo>
                    <a:cubicBezTo>
                      <a:pt x="306756" y="201226"/>
                      <a:pt x="299877" y="176091"/>
                      <a:pt x="252517" y="144606"/>
                    </a:cubicBezTo>
                    <a:cubicBezTo>
                      <a:pt x="205157" y="113121"/>
                      <a:pt x="5131" y="4376"/>
                      <a:pt x="104" y="14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7" name="フリーフォーム: 図形 1136">
                <a:extLst>
                  <a:ext uri="{FF2B5EF4-FFF2-40B4-BE49-F238E27FC236}">
                    <a16:creationId xmlns:a16="http://schemas.microsoft.com/office/drawing/2014/main" id="{FA44BD4E-7121-437F-A523-72BEECEF7756}"/>
                  </a:ext>
                </a:extLst>
              </p:cNvPr>
              <p:cNvSpPr/>
              <p:nvPr/>
            </p:nvSpPr>
            <p:spPr>
              <a:xfrm>
                <a:off x="5067254" y="2801927"/>
                <a:ext cx="276419" cy="246097"/>
              </a:xfrm>
              <a:custGeom>
                <a:avLst/>
                <a:gdLst>
                  <a:gd name="connsiteX0" fmla="*/ 46 w 276419"/>
                  <a:gd name="connsiteY0" fmla="*/ 11 h 246097"/>
                  <a:gd name="connsiteX1" fmla="*/ 177846 w 276419"/>
                  <a:gd name="connsiteY1" fmla="*/ 149236 h 246097"/>
                  <a:gd name="connsiteX2" fmla="*/ 276271 w 276419"/>
                  <a:gd name="connsiteY2" fmla="*/ 246073 h 246097"/>
                  <a:gd name="connsiteX3" fmla="*/ 195309 w 276419"/>
                  <a:gd name="connsiteY3" fmla="*/ 157173 h 246097"/>
                  <a:gd name="connsiteX4" fmla="*/ 46 w 276419"/>
                  <a:gd name="connsiteY4" fmla="*/ 11 h 246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6419" h="246097">
                    <a:moveTo>
                      <a:pt x="46" y="11"/>
                    </a:moveTo>
                    <a:cubicBezTo>
                      <a:pt x="-2865" y="-1312"/>
                      <a:pt x="131809" y="108226"/>
                      <a:pt x="177846" y="149236"/>
                    </a:cubicBezTo>
                    <a:cubicBezTo>
                      <a:pt x="223883" y="190246"/>
                      <a:pt x="273360" y="244750"/>
                      <a:pt x="276271" y="246073"/>
                    </a:cubicBezTo>
                    <a:cubicBezTo>
                      <a:pt x="279182" y="247396"/>
                      <a:pt x="238701" y="195008"/>
                      <a:pt x="195309" y="157173"/>
                    </a:cubicBezTo>
                    <a:cubicBezTo>
                      <a:pt x="151917" y="119338"/>
                      <a:pt x="2957" y="1334"/>
                      <a:pt x="46" y="1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8" name="フリーフォーム: 図形 1137">
                <a:extLst>
                  <a:ext uri="{FF2B5EF4-FFF2-40B4-BE49-F238E27FC236}">
                    <a16:creationId xmlns:a16="http://schemas.microsoft.com/office/drawing/2014/main" id="{990DAA19-9209-4E68-AA2D-0754249EC026}"/>
                  </a:ext>
                </a:extLst>
              </p:cNvPr>
              <p:cNvSpPr/>
              <p:nvPr/>
            </p:nvSpPr>
            <p:spPr>
              <a:xfrm>
                <a:off x="4818520" y="2817813"/>
                <a:ext cx="263114" cy="227614"/>
              </a:xfrm>
              <a:custGeom>
                <a:avLst/>
                <a:gdLst>
                  <a:gd name="connsiteX0" fmla="*/ 263068 w 263114"/>
                  <a:gd name="connsiteY0" fmla="*/ 0 h 227614"/>
                  <a:gd name="connsiteX1" fmla="*/ 110668 w 263114"/>
                  <a:gd name="connsiteY1" fmla="*/ 98425 h 227614"/>
                  <a:gd name="connsiteX2" fmla="*/ 2718 w 263114"/>
                  <a:gd name="connsiteY2" fmla="*/ 225425 h 227614"/>
                  <a:gd name="connsiteX3" fmla="*/ 37643 w 263114"/>
                  <a:gd name="connsiteY3" fmla="*/ 173037 h 227614"/>
                  <a:gd name="connsiteX4" fmla="*/ 94793 w 263114"/>
                  <a:gd name="connsiteY4" fmla="*/ 98425 h 227614"/>
                  <a:gd name="connsiteX5" fmla="*/ 263068 w 263114"/>
                  <a:gd name="connsiteY5" fmla="*/ 0 h 2276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3114" h="227614">
                    <a:moveTo>
                      <a:pt x="263068" y="0"/>
                    </a:moveTo>
                    <a:cubicBezTo>
                      <a:pt x="265714" y="0"/>
                      <a:pt x="154060" y="60854"/>
                      <a:pt x="110668" y="98425"/>
                    </a:cubicBezTo>
                    <a:cubicBezTo>
                      <a:pt x="67276" y="135996"/>
                      <a:pt x="14889" y="212990"/>
                      <a:pt x="2718" y="225425"/>
                    </a:cubicBezTo>
                    <a:cubicBezTo>
                      <a:pt x="-9453" y="237860"/>
                      <a:pt x="22297" y="194204"/>
                      <a:pt x="37643" y="173037"/>
                    </a:cubicBezTo>
                    <a:cubicBezTo>
                      <a:pt x="52989" y="151870"/>
                      <a:pt x="56693" y="126471"/>
                      <a:pt x="94793" y="98425"/>
                    </a:cubicBezTo>
                    <a:cubicBezTo>
                      <a:pt x="132893" y="70379"/>
                      <a:pt x="260422" y="0"/>
                      <a:pt x="26306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9" name="フリーフォーム: 図形 1138">
                <a:extLst>
                  <a:ext uri="{FF2B5EF4-FFF2-40B4-BE49-F238E27FC236}">
                    <a16:creationId xmlns:a16="http://schemas.microsoft.com/office/drawing/2014/main" id="{DA0FE028-B9E2-49C2-82B7-CE347732E021}"/>
                  </a:ext>
                </a:extLst>
              </p:cNvPr>
              <p:cNvSpPr/>
              <p:nvPr/>
            </p:nvSpPr>
            <p:spPr>
              <a:xfrm>
                <a:off x="6025788" y="3252885"/>
                <a:ext cx="118023" cy="409556"/>
              </a:xfrm>
              <a:custGeom>
                <a:avLst/>
                <a:gdLst>
                  <a:gd name="connsiteX0" fmla="*/ 362 w 118023"/>
                  <a:gd name="connsiteY0" fmla="*/ 3078 h 409556"/>
                  <a:gd name="connsiteX1" fmla="*/ 46400 w 118023"/>
                  <a:gd name="connsiteY1" fmla="*/ 99915 h 409556"/>
                  <a:gd name="connsiteX2" fmla="*/ 98787 w 118023"/>
                  <a:gd name="connsiteY2" fmla="*/ 372965 h 409556"/>
                  <a:gd name="connsiteX3" fmla="*/ 117837 w 118023"/>
                  <a:gd name="connsiteY3" fmla="*/ 404715 h 409556"/>
                  <a:gd name="connsiteX4" fmla="*/ 89262 w 118023"/>
                  <a:gd name="connsiteY4" fmla="*/ 353915 h 409556"/>
                  <a:gd name="connsiteX5" fmla="*/ 71800 w 118023"/>
                  <a:gd name="connsiteY5" fmla="*/ 198340 h 409556"/>
                  <a:gd name="connsiteX6" fmla="*/ 362 w 118023"/>
                  <a:gd name="connsiteY6" fmla="*/ 3078 h 4095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8023" h="409556">
                    <a:moveTo>
                      <a:pt x="362" y="3078"/>
                    </a:moveTo>
                    <a:cubicBezTo>
                      <a:pt x="-3871" y="-13326"/>
                      <a:pt x="29996" y="38267"/>
                      <a:pt x="46400" y="99915"/>
                    </a:cubicBezTo>
                    <a:cubicBezTo>
                      <a:pt x="62804" y="161563"/>
                      <a:pt x="86881" y="322165"/>
                      <a:pt x="98787" y="372965"/>
                    </a:cubicBezTo>
                    <a:cubicBezTo>
                      <a:pt x="110693" y="423765"/>
                      <a:pt x="119424" y="407890"/>
                      <a:pt x="117837" y="404715"/>
                    </a:cubicBezTo>
                    <a:cubicBezTo>
                      <a:pt x="116250" y="401540"/>
                      <a:pt x="96935" y="388311"/>
                      <a:pt x="89262" y="353915"/>
                    </a:cubicBezTo>
                    <a:cubicBezTo>
                      <a:pt x="81589" y="319519"/>
                      <a:pt x="84500" y="254432"/>
                      <a:pt x="71800" y="198340"/>
                    </a:cubicBezTo>
                    <a:cubicBezTo>
                      <a:pt x="59100" y="142248"/>
                      <a:pt x="4595" y="19482"/>
                      <a:pt x="362" y="307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0" name="フリーフォーム: 図形 1139">
                <a:extLst>
                  <a:ext uri="{FF2B5EF4-FFF2-40B4-BE49-F238E27FC236}">
                    <a16:creationId xmlns:a16="http://schemas.microsoft.com/office/drawing/2014/main" id="{9ACE81D8-ABE1-457F-A551-B51EF7A05B40}"/>
                  </a:ext>
                </a:extLst>
              </p:cNvPr>
              <p:cNvSpPr/>
              <p:nvPr/>
            </p:nvSpPr>
            <p:spPr>
              <a:xfrm>
                <a:off x="6070600" y="3265301"/>
                <a:ext cx="78391" cy="401133"/>
              </a:xfrm>
              <a:custGeom>
                <a:avLst/>
                <a:gdLst>
                  <a:gd name="connsiteX0" fmla="*/ 0 w 78391"/>
                  <a:gd name="connsiteY0" fmla="*/ 187 h 401133"/>
                  <a:gd name="connsiteX1" fmla="*/ 57150 w 78391"/>
                  <a:gd name="connsiteY1" fmla="*/ 162112 h 401133"/>
                  <a:gd name="connsiteX2" fmla="*/ 77788 w 78391"/>
                  <a:gd name="connsiteY2" fmla="*/ 289112 h 401133"/>
                  <a:gd name="connsiteX3" fmla="*/ 73025 w 78391"/>
                  <a:gd name="connsiteY3" fmla="*/ 400237 h 401133"/>
                  <a:gd name="connsiteX4" fmla="*/ 74613 w 78391"/>
                  <a:gd name="connsiteY4" fmla="*/ 333562 h 401133"/>
                  <a:gd name="connsiteX5" fmla="*/ 57150 w 78391"/>
                  <a:gd name="connsiteY5" fmla="*/ 195449 h 401133"/>
                  <a:gd name="connsiteX6" fmla="*/ 0 w 78391"/>
                  <a:gd name="connsiteY6" fmla="*/ 187 h 401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8391" h="401133">
                    <a:moveTo>
                      <a:pt x="0" y="187"/>
                    </a:moveTo>
                    <a:cubicBezTo>
                      <a:pt x="0" y="-5369"/>
                      <a:pt x="44185" y="113958"/>
                      <a:pt x="57150" y="162112"/>
                    </a:cubicBezTo>
                    <a:cubicBezTo>
                      <a:pt x="70115" y="210266"/>
                      <a:pt x="75142" y="249425"/>
                      <a:pt x="77788" y="289112"/>
                    </a:cubicBezTo>
                    <a:cubicBezTo>
                      <a:pt x="80434" y="328799"/>
                      <a:pt x="73554" y="392829"/>
                      <a:pt x="73025" y="400237"/>
                    </a:cubicBezTo>
                    <a:cubicBezTo>
                      <a:pt x="72496" y="407645"/>
                      <a:pt x="77259" y="367693"/>
                      <a:pt x="74613" y="333562"/>
                    </a:cubicBezTo>
                    <a:cubicBezTo>
                      <a:pt x="71967" y="299431"/>
                      <a:pt x="70115" y="248630"/>
                      <a:pt x="57150" y="195449"/>
                    </a:cubicBezTo>
                    <a:cubicBezTo>
                      <a:pt x="44185" y="142268"/>
                      <a:pt x="0" y="5743"/>
                      <a:pt x="0" y="18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1" name="フリーフォーム: 図形 1140">
                <a:extLst>
                  <a:ext uri="{FF2B5EF4-FFF2-40B4-BE49-F238E27FC236}">
                    <a16:creationId xmlns:a16="http://schemas.microsoft.com/office/drawing/2014/main" id="{F33C4077-79FA-42FD-933F-700B76A93A76}"/>
                  </a:ext>
                </a:extLst>
              </p:cNvPr>
              <p:cNvSpPr/>
              <p:nvPr/>
            </p:nvSpPr>
            <p:spPr>
              <a:xfrm>
                <a:off x="6149929" y="3553980"/>
                <a:ext cx="601063" cy="522031"/>
              </a:xfrm>
              <a:custGeom>
                <a:avLst/>
                <a:gdLst>
                  <a:gd name="connsiteX0" fmla="*/ 46 w 601063"/>
                  <a:gd name="connsiteY0" fmla="*/ 433 h 522031"/>
                  <a:gd name="connsiteX1" fmla="*/ 184196 w 601063"/>
                  <a:gd name="connsiteY1" fmla="*/ 165533 h 522031"/>
                  <a:gd name="connsiteX2" fmla="*/ 581071 w 601063"/>
                  <a:gd name="connsiteY2" fmla="*/ 502083 h 522031"/>
                  <a:gd name="connsiteX3" fmla="*/ 527096 w 601063"/>
                  <a:gd name="connsiteY3" fmla="*/ 470333 h 522031"/>
                  <a:gd name="connsiteX4" fmla="*/ 396921 w 601063"/>
                  <a:gd name="connsiteY4" fmla="*/ 363970 h 522031"/>
                  <a:gd name="connsiteX5" fmla="*/ 198484 w 601063"/>
                  <a:gd name="connsiteY5" fmla="*/ 209983 h 522031"/>
                  <a:gd name="connsiteX6" fmla="*/ 46 w 601063"/>
                  <a:gd name="connsiteY6" fmla="*/ 433 h 5220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01063" h="522031">
                    <a:moveTo>
                      <a:pt x="46" y="433"/>
                    </a:moveTo>
                    <a:cubicBezTo>
                      <a:pt x="-2335" y="-6975"/>
                      <a:pt x="87359" y="81925"/>
                      <a:pt x="184196" y="165533"/>
                    </a:cubicBezTo>
                    <a:cubicBezTo>
                      <a:pt x="281033" y="249141"/>
                      <a:pt x="523921" y="451283"/>
                      <a:pt x="581071" y="502083"/>
                    </a:cubicBezTo>
                    <a:cubicBezTo>
                      <a:pt x="638221" y="552883"/>
                      <a:pt x="557788" y="493352"/>
                      <a:pt x="527096" y="470333"/>
                    </a:cubicBezTo>
                    <a:cubicBezTo>
                      <a:pt x="496404" y="447314"/>
                      <a:pt x="451690" y="407362"/>
                      <a:pt x="396921" y="363970"/>
                    </a:cubicBezTo>
                    <a:cubicBezTo>
                      <a:pt x="342152" y="320578"/>
                      <a:pt x="263042" y="267662"/>
                      <a:pt x="198484" y="209983"/>
                    </a:cubicBezTo>
                    <a:cubicBezTo>
                      <a:pt x="133926" y="152304"/>
                      <a:pt x="2427" y="7841"/>
                      <a:pt x="46" y="43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2" name="フリーフォーム: 図形 1141">
                <a:extLst>
                  <a:ext uri="{FF2B5EF4-FFF2-40B4-BE49-F238E27FC236}">
                    <a16:creationId xmlns:a16="http://schemas.microsoft.com/office/drawing/2014/main" id="{1359B7D0-E5AF-41B0-A6B2-3F890352D562}"/>
                  </a:ext>
                </a:extLst>
              </p:cNvPr>
              <p:cNvSpPr/>
              <p:nvPr/>
            </p:nvSpPr>
            <p:spPr>
              <a:xfrm>
                <a:off x="6142026" y="3663943"/>
                <a:ext cx="582040" cy="493551"/>
              </a:xfrm>
              <a:custGeom>
                <a:avLst/>
                <a:gdLst>
                  <a:gd name="connsiteX0" fmla="*/ 12 w 582040"/>
                  <a:gd name="connsiteY0" fmla="*/ 7 h 493551"/>
                  <a:gd name="connsiteX1" fmla="*/ 246074 w 582040"/>
                  <a:gd name="connsiteY1" fmla="*/ 214320 h 493551"/>
                  <a:gd name="connsiteX2" fmla="*/ 579449 w 582040"/>
                  <a:gd name="connsiteY2" fmla="*/ 490545 h 493551"/>
                  <a:gd name="connsiteX3" fmla="*/ 395299 w 582040"/>
                  <a:gd name="connsiteY3" fmla="*/ 354020 h 493551"/>
                  <a:gd name="connsiteX4" fmla="*/ 292112 w 582040"/>
                  <a:gd name="connsiteY4" fmla="*/ 241307 h 493551"/>
                  <a:gd name="connsiteX5" fmla="*/ 255599 w 582040"/>
                  <a:gd name="connsiteY5" fmla="*/ 206382 h 493551"/>
                  <a:gd name="connsiteX6" fmla="*/ 12 w 582040"/>
                  <a:gd name="connsiteY6" fmla="*/ 7 h 4935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82040" h="493551">
                    <a:moveTo>
                      <a:pt x="12" y="7"/>
                    </a:moveTo>
                    <a:cubicBezTo>
                      <a:pt x="-1575" y="1330"/>
                      <a:pt x="149501" y="132564"/>
                      <a:pt x="246074" y="214320"/>
                    </a:cubicBezTo>
                    <a:cubicBezTo>
                      <a:pt x="342647" y="296076"/>
                      <a:pt x="554578" y="467262"/>
                      <a:pt x="579449" y="490545"/>
                    </a:cubicBezTo>
                    <a:cubicBezTo>
                      <a:pt x="604320" y="513828"/>
                      <a:pt x="443188" y="395559"/>
                      <a:pt x="395299" y="354020"/>
                    </a:cubicBezTo>
                    <a:cubicBezTo>
                      <a:pt x="347410" y="312481"/>
                      <a:pt x="315395" y="265913"/>
                      <a:pt x="292112" y="241307"/>
                    </a:cubicBezTo>
                    <a:cubicBezTo>
                      <a:pt x="268829" y="216701"/>
                      <a:pt x="305076" y="248451"/>
                      <a:pt x="255599" y="206382"/>
                    </a:cubicBezTo>
                    <a:cubicBezTo>
                      <a:pt x="206122" y="164313"/>
                      <a:pt x="1599" y="-1316"/>
                      <a:pt x="12" y="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3" name="フリーフォーム: 図形 1142">
                <a:extLst>
                  <a:ext uri="{FF2B5EF4-FFF2-40B4-BE49-F238E27FC236}">
                    <a16:creationId xmlns:a16="http://schemas.microsoft.com/office/drawing/2014/main" id="{6EEA9839-861D-4752-A967-9FD6395B65C3}"/>
                  </a:ext>
                </a:extLst>
              </p:cNvPr>
              <p:cNvSpPr/>
              <p:nvPr/>
            </p:nvSpPr>
            <p:spPr>
              <a:xfrm>
                <a:off x="6724159" y="3560763"/>
                <a:ext cx="511666" cy="512066"/>
              </a:xfrm>
              <a:custGeom>
                <a:avLst/>
                <a:gdLst>
                  <a:gd name="connsiteX0" fmla="*/ 511666 w 511666"/>
                  <a:gd name="connsiteY0" fmla="*/ 0 h 512066"/>
                  <a:gd name="connsiteX1" fmla="*/ 279891 w 511666"/>
                  <a:gd name="connsiteY1" fmla="*/ 209550 h 512066"/>
                  <a:gd name="connsiteX2" fmla="*/ 11604 w 511666"/>
                  <a:gd name="connsiteY2" fmla="*/ 498475 h 512066"/>
                  <a:gd name="connsiteX3" fmla="*/ 44941 w 511666"/>
                  <a:gd name="connsiteY3" fmla="*/ 468312 h 512066"/>
                  <a:gd name="connsiteX4" fmla="*/ 157654 w 511666"/>
                  <a:gd name="connsiteY4" fmla="*/ 368300 h 512066"/>
                  <a:gd name="connsiteX5" fmla="*/ 340216 w 511666"/>
                  <a:gd name="connsiteY5" fmla="*/ 182562 h 512066"/>
                  <a:gd name="connsiteX6" fmla="*/ 511666 w 511666"/>
                  <a:gd name="connsiteY6" fmla="*/ 0 h 5120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1666" h="512066">
                    <a:moveTo>
                      <a:pt x="511666" y="0"/>
                    </a:moveTo>
                    <a:cubicBezTo>
                      <a:pt x="437450" y="63235"/>
                      <a:pt x="363235" y="126471"/>
                      <a:pt x="279891" y="209550"/>
                    </a:cubicBezTo>
                    <a:cubicBezTo>
                      <a:pt x="196547" y="292629"/>
                      <a:pt x="50762" y="455348"/>
                      <a:pt x="11604" y="498475"/>
                    </a:cubicBezTo>
                    <a:cubicBezTo>
                      <a:pt x="-27554" y="541602"/>
                      <a:pt x="44941" y="468312"/>
                      <a:pt x="44941" y="468312"/>
                    </a:cubicBezTo>
                    <a:cubicBezTo>
                      <a:pt x="69282" y="446616"/>
                      <a:pt x="108441" y="415925"/>
                      <a:pt x="157654" y="368300"/>
                    </a:cubicBezTo>
                    <a:cubicBezTo>
                      <a:pt x="206866" y="320675"/>
                      <a:pt x="340216" y="182562"/>
                      <a:pt x="340216" y="182562"/>
                    </a:cubicBezTo>
                    <a:lnTo>
                      <a:pt x="511666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4" name="フリーフォーム: 図形 1143">
                <a:extLst>
                  <a:ext uri="{FF2B5EF4-FFF2-40B4-BE49-F238E27FC236}">
                    <a16:creationId xmlns:a16="http://schemas.microsoft.com/office/drawing/2014/main" id="{70B6037A-ED70-4897-AC12-4D6039945469}"/>
                  </a:ext>
                </a:extLst>
              </p:cNvPr>
              <p:cNvSpPr/>
              <p:nvPr/>
            </p:nvSpPr>
            <p:spPr>
              <a:xfrm>
                <a:off x="6735650" y="3682999"/>
                <a:ext cx="495472" cy="460376"/>
              </a:xfrm>
              <a:custGeom>
                <a:avLst/>
                <a:gdLst>
                  <a:gd name="connsiteX0" fmla="*/ 495413 w 495472"/>
                  <a:gd name="connsiteY0" fmla="*/ 1 h 460376"/>
                  <a:gd name="connsiteX1" fmla="*/ 330313 w 495472"/>
                  <a:gd name="connsiteY1" fmla="*/ 180976 h 460376"/>
                  <a:gd name="connsiteX2" fmla="*/ 112825 w 495472"/>
                  <a:gd name="connsiteY2" fmla="*/ 398464 h 460376"/>
                  <a:gd name="connsiteX3" fmla="*/ 113 w 495472"/>
                  <a:gd name="connsiteY3" fmla="*/ 460376 h 460376"/>
                  <a:gd name="connsiteX4" fmla="*/ 93775 w 495472"/>
                  <a:gd name="connsiteY4" fmla="*/ 398464 h 460376"/>
                  <a:gd name="connsiteX5" fmla="*/ 196963 w 495472"/>
                  <a:gd name="connsiteY5" fmla="*/ 296864 h 460376"/>
                  <a:gd name="connsiteX6" fmla="*/ 312850 w 495472"/>
                  <a:gd name="connsiteY6" fmla="*/ 177801 h 460376"/>
                  <a:gd name="connsiteX7" fmla="*/ 495413 w 495472"/>
                  <a:gd name="connsiteY7" fmla="*/ 1 h 460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95472" h="460376">
                    <a:moveTo>
                      <a:pt x="495413" y="1"/>
                    </a:moveTo>
                    <a:cubicBezTo>
                      <a:pt x="498324" y="530"/>
                      <a:pt x="394078" y="114566"/>
                      <a:pt x="330313" y="180976"/>
                    </a:cubicBezTo>
                    <a:cubicBezTo>
                      <a:pt x="266548" y="247386"/>
                      <a:pt x="167858" y="351897"/>
                      <a:pt x="112825" y="398464"/>
                    </a:cubicBezTo>
                    <a:cubicBezTo>
                      <a:pt x="57792" y="445031"/>
                      <a:pt x="3288" y="460376"/>
                      <a:pt x="113" y="460376"/>
                    </a:cubicBezTo>
                    <a:cubicBezTo>
                      <a:pt x="-3062" y="460376"/>
                      <a:pt x="60967" y="425716"/>
                      <a:pt x="93775" y="398464"/>
                    </a:cubicBezTo>
                    <a:cubicBezTo>
                      <a:pt x="126583" y="371212"/>
                      <a:pt x="160450" y="333641"/>
                      <a:pt x="196963" y="296864"/>
                    </a:cubicBezTo>
                    <a:cubicBezTo>
                      <a:pt x="233475" y="260087"/>
                      <a:pt x="261786" y="225161"/>
                      <a:pt x="312850" y="177801"/>
                    </a:cubicBezTo>
                    <a:cubicBezTo>
                      <a:pt x="363914" y="130441"/>
                      <a:pt x="492502" y="-528"/>
                      <a:pt x="495413" y="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5" name="フリーフォーム: 図形 1144">
                <a:extLst>
                  <a:ext uri="{FF2B5EF4-FFF2-40B4-BE49-F238E27FC236}">
                    <a16:creationId xmlns:a16="http://schemas.microsoft.com/office/drawing/2014/main" id="{D0F81303-9BED-4731-B62A-3B32BA411784}"/>
                  </a:ext>
                </a:extLst>
              </p:cNvPr>
              <p:cNvSpPr/>
              <p:nvPr/>
            </p:nvSpPr>
            <p:spPr>
              <a:xfrm>
                <a:off x="7237250" y="2911460"/>
                <a:ext cx="81862" cy="757312"/>
              </a:xfrm>
              <a:custGeom>
                <a:avLst/>
                <a:gdLst>
                  <a:gd name="connsiteX0" fmla="*/ 81125 w 81862"/>
                  <a:gd name="connsiteY0" fmla="*/ 15 h 757312"/>
                  <a:gd name="connsiteX1" fmla="*/ 57313 w 81862"/>
                  <a:gd name="connsiteY1" fmla="*/ 176228 h 757312"/>
                  <a:gd name="connsiteX2" fmla="*/ 30325 w 81862"/>
                  <a:gd name="connsiteY2" fmla="*/ 461978 h 757312"/>
                  <a:gd name="connsiteX3" fmla="*/ 14450 w 81862"/>
                  <a:gd name="connsiteY3" fmla="*/ 633428 h 757312"/>
                  <a:gd name="connsiteX4" fmla="*/ 163 w 81862"/>
                  <a:gd name="connsiteY4" fmla="*/ 754078 h 757312"/>
                  <a:gd name="connsiteX5" fmla="*/ 8100 w 81862"/>
                  <a:gd name="connsiteY5" fmla="*/ 708040 h 757312"/>
                  <a:gd name="connsiteX6" fmla="*/ 28738 w 81862"/>
                  <a:gd name="connsiteY6" fmla="*/ 554053 h 757312"/>
                  <a:gd name="connsiteX7" fmla="*/ 71600 w 81862"/>
                  <a:gd name="connsiteY7" fmla="*/ 168290 h 757312"/>
                  <a:gd name="connsiteX8" fmla="*/ 81125 w 81862"/>
                  <a:gd name="connsiteY8" fmla="*/ 15 h 757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1862" h="757312">
                    <a:moveTo>
                      <a:pt x="81125" y="15"/>
                    </a:moveTo>
                    <a:cubicBezTo>
                      <a:pt x="78744" y="1338"/>
                      <a:pt x="65780" y="99234"/>
                      <a:pt x="57313" y="176228"/>
                    </a:cubicBezTo>
                    <a:cubicBezTo>
                      <a:pt x="48846" y="253222"/>
                      <a:pt x="37469" y="385778"/>
                      <a:pt x="30325" y="461978"/>
                    </a:cubicBezTo>
                    <a:cubicBezTo>
                      <a:pt x="23181" y="538178"/>
                      <a:pt x="19477" y="584745"/>
                      <a:pt x="14450" y="633428"/>
                    </a:cubicBezTo>
                    <a:cubicBezTo>
                      <a:pt x="9423" y="682111"/>
                      <a:pt x="1221" y="741643"/>
                      <a:pt x="163" y="754078"/>
                    </a:cubicBezTo>
                    <a:cubicBezTo>
                      <a:pt x="-895" y="766513"/>
                      <a:pt x="3338" y="741377"/>
                      <a:pt x="8100" y="708040"/>
                    </a:cubicBezTo>
                    <a:cubicBezTo>
                      <a:pt x="12862" y="674703"/>
                      <a:pt x="18155" y="644011"/>
                      <a:pt x="28738" y="554053"/>
                    </a:cubicBezTo>
                    <a:cubicBezTo>
                      <a:pt x="39321" y="464095"/>
                      <a:pt x="63133" y="256925"/>
                      <a:pt x="71600" y="168290"/>
                    </a:cubicBezTo>
                    <a:cubicBezTo>
                      <a:pt x="80067" y="79655"/>
                      <a:pt x="83506" y="-1308"/>
                      <a:pt x="81125" y="1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6" name="フリーフォーム: 図形 1145">
                <a:extLst>
                  <a:ext uri="{FF2B5EF4-FFF2-40B4-BE49-F238E27FC236}">
                    <a16:creationId xmlns:a16="http://schemas.microsoft.com/office/drawing/2014/main" id="{2C89451D-0569-4769-9890-71DD53136FA8}"/>
                  </a:ext>
                </a:extLst>
              </p:cNvPr>
              <p:cNvSpPr/>
              <p:nvPr/>
            </p:nvSpPr>
            <p:spPr>
              <a:xfrm>
                <a:off x="7269156" y="2884469"/>
                <a:ext cx="88990" cy="759044"/>
              </a:xfrm>
              <a:custGeom>
                <a:avLst/>
                <a:gdLst>
                  <a:gd name="connsiteX0" fmla="*/ 88907 w 88990"/>
                  <a:gd name="connsiteY0" fmla="*/ 19 h 759044"/>
                  <a:gd name="connsiteX1" fmla="*/ 47632 w 88990"/>
                  <a:gd name="connsiteY1" fmla="*/ 373081 h 759044"/>
                  <a:gd name="connsiteX2" fmla="*/ 6357 w 88990"/>
                  <a:gd name="connsiteY2" fmla="*/ 674706 h 759044"/>
                  <a:gd name="connsiteX3" fmla="*/ 7944 w 88990"/>
                  <a:gd name="connsiteY3" fmla="*/ 758844 h 759044"/>
                  <a:gd name="connsiteX4" fmla="*/ 7 w 88990"/>
                  <a:gd name="connsiteY4" fmla="*/ 693756 h 759044"/>
                  <a:gd name="connsiteX5" fmla="*/ 9532 w 88990"/>
                  <a:gd name="connsiteY5" fmla="*/ 560406 h 759044"/>
                  <a:gd name="connsiteX6" fmla="*/ 36519 w 88990"/>
                  <a:gd name="connsiteY6" fmla="*/ 357206 h 759044"/>
                  <a:gd name="connsiteX7" fmla="*/ 88907 w 88990"/>
                  <a:gd name="connsiteY7" fmla="*/ 19 h 7590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8990" h="759044">
                    <a:moveTo>
                      <a:pt x="88907" y="19"/>
                    </a:moveTo>
                    <a:cubicBezTo>
                      <a:pt x="90759" y="2665"/>
                      <a:pt x="61390" y="260633"/>
                      <a:pt x="47632" y="373081"/>
                    </a:cubicBezTo>
                    <a:cubicBezTo>
                      <a:pt x="33874" y="485529"/>
                      <a:pt x="12972" y="610412"/>
                      <a:pt x="6357" y="674706"/>
                    </a:cubicBezTo>
                    <a:cubicBezTo>
                      <a:pt x="-258" y="739000"/>
                      <a:pt x="9002" y="755669"/>
                      <a:pt x="7944" y="758844"/>
                    </a:cubicBezTo>
                    <a:cubicBezTo>
                      <a:pt x="6886" y="762019"/>
                      <a:pt x="-258" y="726829"/>
                      <a:pt x="7" y="693756"/>
                    </a:cubicBezTo>
                    <a:cubicBezTo>
                      <a:pt x="272" y="660683"/>
                      <a:pt x="3447" y="616498"/>
                      <a:pt x="9532" y="560406"/>
                    </a:cubicBezTo>
                    <a:cubicBezTo>
                      <a:pt x="15617" y="504314"/>
                      <a:pt x="26465" y="448752"/>
                      <a:pt x="36519" y="357206"/>
                    </a:cubicBezTo>
                    <a:cubicBezTo>
                      <a:pt x="46573" y="265660"/>
                      <a:pt x="87055" y="-2627"/>
                      <a:pt x="88907" y="1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7" name="フリーフォーム: 図形 1146">
                <a:extLst>
                  <a:ext uri="{FF2B5EF4-FFF2-40B4-BE49-F238E27FC236}">
                    <a16:creationId xmlns:a16="http://schemas.microsoft.com/office/drawing/2014/main" id="{300CA5D4-2C24-4F48-96F7-F5E0A1B9D112}"/>
                  </a:ext>
                </a:extLst>
              </p:cNvPr>
              <p:cNvSpPr/>
              <p:nvPr/>
            </p:nvSpPr>
            <p:spPr>
              <a:xfrm>
                <a:off x="7856538" y="2207072"/>
                <a:ext cx="329865" cy="117947"/>
              </a:xfrm>
              <a:custGeom>
                <a:avLst/>
                <a:gdLst>
                  <a:gd name="connsiteX0" fmla="*/ 0 w 329865"/>
                  <a:gd name="connsiteY0" fmla="*/ 5903 h 117947"/>
                  <a:gd name="connsiteX1" fmla="*/ 63500 w 329865"/>
                  <a:gd name="connsiteY1" fmla="*/ 12253 h 117947"/>
                  <a:gd name="connsiteX2" fmla="*/ 325437 w 329865"/>
                  <a:gd name="connsiteY2" fmla="*/ 115441 h 117947"/>
                  <a:gd name="connsiteX3" fmla="*/ 234950 w 329865"/>
                  <a:gd name="connsiteY3" fmla="*/ 88453 h 117947"/>
                  <a:gd name="connsiteX4" fmla="*/ 0 w 329865"/>
                  <a:gd name="connsiteY4" fmla="*/ 5903 h 1179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9865" h="117947">
                    <a:moveTo>
                      <a:pt x="0" y="5903"/>
                    </a:moveTo>
                    <a:cubicBezTo>
                      <a:pt x="4630" y="-50"/>
                      <a:pt x="9260" y="-6003"/>
                      <a:pt x="63500" y="12253"/>
                    </a:cubicBezTo>
                    <a:cubicBezTo>
                      <a:pt x="117740" y="30509"/>
                      <a:pt x="296862" y="102741"/>
                      <a:pt x="325437" y="115441"/>
                    </a:cubicBezTo>
                    <a:cubicBezTo>
                      <a:pt x="354012" y="128141"/>
                      <a:pt x="234950" y="88453"/>
                      <a:pt x="234950" y="88453"/>
                    </a:cubicBezTo>
                    <a:lnTo>
                      <a:pt x="0" y="5903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8" name="フリーフォーム: 図形 1147">
                <a:extLst>
                  <a:ext uri="{FF2B5EF4-FFF2-40B4-BE49-F238E27FC236}">
                    <a16:creationId xmlns:a16="http://schemas.microsoft.com/office/drawing/2014/main" id="{4444B9D1-0525-40E9-99F2-E4523F1FD786}"/>
                  </a:ext>
                </a:extLst>
              </p:cNvPr>
              <p:cNvSpPr/>
              <p:nvPr/>
            </p:nvSpPr>
            <p:spPr>
              <a:xfrm>
                <a:off x="8183772" y="2327482"/>
                <a:ext cx="716679" cy="363337"/>
              </a:xfrm>
              <a:custGeom>
                <a:avLst/>
                <a:gdLst>
                  <a:gd name="connsiteX0" fmla="*/ 1378 w 716679"/>
                  <a:gd name="connsiteY0" fmla="*/ 1381 h 363337"/>
                  <a:gd name="connsiteX1" fmla="*/ 260141 w 716679"/>
                  <a:gd name="connsiteY1" fmla="*/ 90281 h 363337"/>
                  <a:gd name="connsiteX2" fmla="*/ 442703 w 716679"/>
                  <a:gd name="connsiteY2" fmla="*/ 179181 h 363337"/>
                  <a:gd name="connsiteX3" fmla="*/ 707816 w 716679"/>
                  <a:gd name="connsiteY3" fmla="*/ 356981 h 363337"/>
                  <a:gd name="connsiteX4" fmla="*/ 658603 w 716679"/>
                  <a:gd name="connsiteY4" fmla="*/ 326818 h 363337"/>
                  <a:gd name="connsiteX5" fmla="*/ 380791 w 716679"/>
                  <a:gd name="connsiteY5" fmla="*/ 163306 h 363337"/>
                  <a:gd name="connsiteX6" fmla="*/ 1378 w 716679"/>
                  <a:gd name="connsiteY6" fmla="*/ 1381 h 363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16679" h="363337">
                    <a:moveTo>
                      <a:pt x="1378" y="1381"/>
                    </a:moveTo>
                    <a:cubicBezTo>
                      <a:pt x="-18730" y="-10790"/>
                      <a:pt x="186587" y="60648"/>
                      <a:pt x="260141" y="90281"/>
                    </a:cubicBezTo>
                    <a:cubicBezTo>
                      <a:pt x="333695" y="119914"/>
                      <a:pt x="368090" y="134731"/>
                      <a:pt x="442703" y="179181"/>
                    </a:cubicBezTo>
                    <a:cubicBezTo>
                      <a:pt x="517316" y="223631"/>
                      <a:pt x="671833" y="332375"/>
                      <a:pt x="707816" y="356981"/>
                    </a:cubicBezTo>
                    <a:cubicBezTo>
                      <a:pt x="743799" y="381587"/>
                      <a:pt x="658603" y="326818"/>
                      <a:pt x="658603" y="326818"/>
                    </a:cubicBezTo>
                    <a:cubicBezTo>
                      <a:pt x="604099" y="294539"/>
                      <a:pt x="488476" y="216752"/>
                      <a:pt x="380791" y="163306"/>
                    </a:cubicBezTo>
                    <a:cubicBezTo>
                      <a:pt x="273106" y="109860"/>
                      <a:pt x="21486" y="13552"/>
                      <a:pt x="1378" y="138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9" name="フリーフォーム: 図形 1148">
                <a:extLst>
                  <a:ext uri="{FF2B5EF4-FFF2-40B4-BE49-F238E27FC236}">
                    <a16:creationId xmlns:a16="http://schemas.microsoft.com/office/drawing/2014/main" id="{98CD128F-C395-4B26-9144-AB04A4C59C4A}"/>
                  </a:ext>
                </a:extLst>
              </p:cNvPr>
              <p:cNvSpPr/>
              <p:nvPr/>
            </p:nvSpPr>
            <p:spPr>
              <a:xfrm>
                <a:off x="8945358" y="2728760"/>
                <a:ext cx="227273" cy="230132"/>
              </a:xfrm>
              <a:custGeom>
                <a:avLst/>
                <a:gdLst>
                  <a:gd name="connsiteX0" fmla="*/ 205 w 227273"/>
                  <a:gd name="connsiteY0" fmla="*/ 153 h 230132"/>
                  <a:gd name="connsiteX1" fmla="*/ 122442 w 227273"/>
                  <a:gd name="connsiteY1" fmla="*/ 74765 h 230132"/>
                  <a:gd name="connsiteX2" fmla="*/ 224042 w 227273"/>
                  <a:gd name="connsiteY2" fmla="*/ 223990 h 230132"/>
                  <a:gd name="connsiteX3" fmla="*/ 192292 w 227273"/>
                  <a:gd name="connsiteY3" fmla="*/ 187478 h 230132"/>
                  <a:gd name="connsiteX4" fmla="*/ 95455 w 227273"/>
                  <a:gd name="connsiteY4" fmla="*/ 58890 h 230132"/>
                  <a:gd name="connsiteX5" fmla="*/ 205 w 227273"/>
                  <a:gd name="connsiteY5" fmla="*/ 153 h 2301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7273" h="230132">
                    <a:moveTo>
                      <a:pt x="205" y="153"/>
                    </a:moveTo>
                    <a:cubicBezTo>
                      <a:pt x="4703" y="2799"/>
                      <a:pt x="85136" y="37459"/>
                      <a:pt x="122442" y="74765"/>
                    </a:cubicBezTo>
                    <a:cubicBezTo>
                      <a:pt x="159748" y="112071"/>
                      <a:pt x="212400" y="205205"/>
                      <a:pt x="224042" y="223990"/>
                    </a:cubicBezTo>
                    <a:cubicBezTo>
                      <a:pt x="235684" y="242775"/>
                      <a:pt x="213723" y="214995"/>
                      <a:pt x="192292" y="187478"/>
                    </a:cubicBezTo>
                    <a:cubicBezTo>
                      <a:pt x="170861" y="159961"/>
                      <a:pt x="124824" y="88259"/>
                      <a:pt x="95455" y="58890"/>
                    </a:cubicBezTo>
                    <a:cubicBezTo>
                      <a:pt x="66086" y="29521"/>
                      <a:pt x="-4293" y="-2493"/>
                      <a:pt x="205" y="15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0" name="フリーフォーム: 図形 1149">
                <a:extLst>
                  <a:ext uri="{FF2B5EF4-FFF2-40B4-BE49-F238E27FC236}">
                    <a16:creationId xmlns:a16="http://schemas.microsoft.com/office/drawing/2014/main" id="{5A61FA50-856D-410E-8E08-6599FE1659D6}"/>
                  </a:ext>
                </a:extLst>
              </p:cNvPr>
              <p:cNvSpPr/>
              <p:nvPr/>
            </p:nvSpPr>
            <p:spPr>
              <a:xfrm>
                <a:off x="9140839" y="2947888"/>
                <a:ext cx="163267" cy="253583"/>
              </a:xfrm>
              <a:custGeom>
                <a:avLst/>
                <a:gdLst>
                  <a:gd name="connsiteX0" fmla="*/ 1574 w 163267"/>
                  <a:gd name="connsiteY0" fmla="*/ 3275 h 253583"/>
                  <a:gd name="connsiteX1" fmla="*/ 77774 w 163267"/>
                  <a:gd name="connsiteY1" fmla="*/ 92175 h 253583"/>
                  <a:gd name="connsiteX2" fmla="*/ 146036 w 163267"/>
                  <a:gd name="connsiteY2" fmla="*/ 190600 h 253583"/>
                  <a:gd name="connsiteX3" fmla="*/ 150799 w 163267"/>
                  <a:gd name="connsiteY3" fmla="*/ 252512 h 253583"/>
                  <a:gd name="connsiteX4" fmla="*/ 152386 w 163267"/>
                  <a:gd name="connsiteY4" fmla="*/ 212825 h 253583"/>
                  <a:gd name="connsiteX5" fmla="*/ 1574 w 163267"/>
                  <a:gd name="connsiteY5" fmla="*/ 3275 h 2535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3267" h="253583">
                    <a:moveTo>
                      <a:pt x="1574" y="3275"/>
                    </a:moveTo>
                    <a:cubicBezTo>
                      <a:pt x="-10861" y="-16833"/>
                      <a:pt x="53697" y="60954"/>
                      <a:pt x="77774" y="92175"/>
                    </a:cubicBezTo>
                    <a:cubicBezTo>
                      <a:pt x="101851" y="123396"/>
                      <a:pt x="133865" y="163877"/>
                      <a:pt x="146036" y="190600"/>
                    </a:cubicBezTo>
                    <a:cubicBezTo>
                      <a:pt x="158207" y="217323"/>
                      <a:pt x="149741" y="248808"/>
                      <a:pt x="150799" y="252512"/>
                    </a:cubicBezTo>
                    <a:cubicBezTo>
                      <a:pt x="151857" y="256216"/>
                      <a:pt x="177257" y="251983"/>
                      <a:pt x="152386" y="212825"/>
                    </a:cubicBezTo>
                    <a:cubicBezTo>
                      <a:pt x="127515" y="173667"/>
                      <a:pt x="14009" y="23383"/>
                      <a:pt x="1574" y="327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1" name="フリーフォーム: 図形 1150">
                <a:extLst>
                  <a:ext uri="{FF2B5EF4-FFF2-40B4-BE49-F238E27FC236}">
                    <a16:creationId xmlns:a16="http://schemas.microsoft.com/office/drawing/2014/main" id="{47790E98-617E-4605-8845-8EA191B48EF2}"/>
                  </a:ext>
                </a:extLst>
              </p:cNvPr>
              <p:cNvSpPr/>
              <p:nvPr/>
            </p:nvSpPr>
            <p:spPr>
              <a:xfrm>
                <a:off x="9297756" y="3197858"/>
                <a:ext cx="125976" cy="249422"/>
              </a:xfrm>
              <a:custGeom>
                <a:avLst/>
                <a:gdLst>
                  <a:gd name="connsiteX0" fmla="*/ 232 w 125976"/>
                  <a:gd name="connsiteY0" fmla="*/ 955 h 249422"/>
                  <a:gd name="connsiteX1" fmla="*/ 58969 w 125976"/>
                  <a:gd name="connsiteY1" fmla="*/ 93030 h 249422"/>
                  <a:gd name="connsiteX2" fmla="*/ 125644 w 125976"/>
                  <a:gd name="connsiteY2" fmla="*/ 248605 h 249422"/>
                  <a:gd name="connsiteX3" fmla="*/ 81194 w 125976"/>
                  <a:gd name="connsiteY3" fmla="*/ 148592 h 249422"/>
                  <a:gd name="connsiteX4" fmla="*/ 232 w 125976"/>
                  <a:gd name="connsiteY4" fmla="*/ 955 h 2494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976" h="249422">
                    <a:moveTo>
                      <a:pt x="232" y="955"/>
                    </a:moveTo>
                    <a:cubicBezTo>
                      <a:pt x="-3472" y="-8305"/>
                      <a:pt x="38067" y="51755"/>
                      <a:pt x="58969" y="93030"/>
                    </a:cubicBezTo>
                    <a:cubicBezTo>
                      <a:pt x="79871" y="134305"/>
                      <a:pt x="121940" y="239345"/>
                      <a:pt x="125644" y="248605"/>
                    </a:cubicBezTo>
                    <a:cubicBezTo>
                      <a:pt x="129348" y="257865"/>
                      <a:pt x="101302" y="186163"/>
                      <a:pt x="81194" y="148592"/>
                    </a:cubicBezTo>
                    <a:cubicBezTo>
                      <a:pt x="61086" y="111021"/>
                      <a:pt x="3936" y="10215"/>
                      <a:pt x="232" y="95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8" name="フリーフォーム: 図形 127">
                <a:extLst>
                  <a:ext uri="{FF2B5EF4-FFF2-40B4-BE49-F238E27FC236}">
                    <a16:creationId xmlns:a16="http://schemas.microsoft.com/office/drawing/2014/main" id="{5620B98C-9F50-42ED-8991-3F7A2EAB97C4}"/>
                  </a:ext>
                </a:extLst>
              </p:cNvPr>
              <p:cNvSpPr/>
              <p:nvPr/>
            </p:nvSpPr>
            <p:spPr>
              <a:xfrm>
                <a:off x="9420084" y="3465511"/>
                <a:ext cx="177689" cy="409613"/>
              </a:xfrm>
              <a:custGeom>
                <a:avLst/>
                <a:gdLst>
                  <a:gd name="connsiteX0" fmla="*/ 141 w 177689"/>
                  <a:gd name="connsiteY0" fmla="*/ 2 h 409613"/>
                  <a:gd name="connsiteX1" fmla="*/ 82691 w 177689"/>
                  <a:gd name="connsiteY1" fmla="*/ 128589 h 409613"/>
                  <a:gd name="connsiteX2" fmla="*/ 103329 w 177689"/>
                  <a:gd name="connsiteY2" fmla="*/ 195264 h 409613"/>
                  <a:gd name="connsiteX3" fmla="*/ 174766 w 177689"/>
                  <a:gd name="connsiteY3" fmla="*/ 398464 h 409613"/>
                  <a:gd name="connsiteX4" fmla="*/ 154129 w 177689"/>
                  <a:gd name="connsiteY4" fmla="*/ 355602 h 409613"/>
                  <a:gd name="connsiteX5" fmla="*/ 65229 w 177689"/>
                  <a:gd name="connsiteY5" fmla="*/ 125414 h 409613"/>
                  <a:gd name="connsiteX6" fmla="*/ 141 w 177689"/>
                  <a:gd name="connsiteY6" fmla="*/ 2 h 409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7689" h="409613">
                    <a:moveTo>
                      <a:pt x="141" y="2"/>
                    </a:moveTo>
                    <a:cubicBezTo>
                      <a:pt x="3051" y="531"/>
                      <a:pt x="65493" y="96045"/>
                      <a:pt x="82691" y="128589"/>
                    </a:cubicBezTo>
                    <a:cubicBezTo>
                      <a:pt x="99889" y="161133"/>
                      <a:pt x="87983" y="150285"/>
                      <a:pt x="103329" y="195264"/>
                    </a:cubicBezTo>
                    <a:cubicBezTo>
                      <a:pt x="118675" y="240243"/>
                      <a:pt x="166299" y="371741"/>
                      <a:pt x="174766" y="398464"/>
                    </a:cubicBezTo>
                    <a:cubicBezTo>
                      <a:pt x="183233" y="425187"/>
                      <a:pt x="172385" y="401110"/>
                      <a:pt x="154129" y="355602"/>
                    </a:cubicBezTo>
                    <a:cubicBezTo>
                      <a:pt x="135873" y="310094"/>
                      <a:pt x="90629" y="181241"/>
                      <a:pt x="65229" y="125414"/>
                    </a:cubicBezTo>
                    <a:cubicBezTo>
                      <a:pt x="39829" y="69587"/>
                      <a:pt x="-2769" y="-527"/>
                      <a:pt x="141" y="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9" name="フリーフォーム: 図形 128">
                <a:extLst>
                  <a:ext uri="{FF2B5EF4-FFF2-40B4-BE49-F238E27FC236}">
                    <a16:creationId xmlns:a16="http://schemas.microsoft.com/office/drawing/2014/main" id="{D7AA6E66-32E8-4B0C-8D3F-58B05BD40C61}"/>
                  </a:ext>
                </a:extLst>
              </p:cNvPr>
              <p:cNvSpPr/>
              <p:nvPr/>
            </p:nvSpPr>
            <p:spPr>
              <a:xfrm>
                <a:off x="9589971" y="3843322"/>
                <a:ext cx="92368" cy="182739"/>
              </a:xfrm>
              <a:custGeom>
                <a:avLst/>
                <a:gdLst>
                  <a:gd name="connsiteX0" fmla="*/ 117 w 92368"/>
                  <a:gd name="connsiteY0" fmla="*/ 16 h 182739"/>
                  <a:gd name="connsiteX1" fmla="*/ 79492 w 92368"/>
                  <a:gd name="connsiteY1" fmla="*/ 141303 h 182739"/>
                  <a:gd name="connsiteX2" fmla="*/ 90604 w 92368"/>
                  <a:gd name="connsiteY2" fmla="*/ 182578 h 182739"/>
                  <a:gd name="connsiteX3" fmla="*/ 62029 w 92368"/>
                  <a:gd name="connsiteY3" fmla="*/ 150828 h 182739"/>
                  <a:gd name="connsiteX4" fmla="*/ 117 w 92368"/>
                  <a:gd name="connsiteY4" fmla="*/ 16 h 182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368" h="182739">
                    <a:moveTo>
                      <a:pt x="117" y="16"/>
                    </a:moveTo>
                    <a:cubicBezTo>
                      <a:pt x="3027" y="-1571"/>
                      <a:pt x="64411" y="110876"/>
                      <a:pt x="79492" y="141303"/>
                    </a:cubicBezTo>
                    <a:cubicBezTo>
                      <a:pt x="94573" y="171730"/>
                      <a:pt x="93514" y="180991"/>
                      <a:pt x="90604" y="182578"/>
                    </a:cubicBezTo>
                    <a:cubicBezTo>
                      <a:pt x="87694" y="184165"/>
                      <a:pt x="74729" y="174111"/>
                      <a:pt x="62029" y="150828"/>
                    </a:cubicBezTo>
                    <a:cubicBezTo>
                      <a:pt x="49329" y="127545"/>
                      <a:pt x="-2793" y="1603"/>
                      <a:pt x="117" y="1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0" name="フリーフォーム: 図形 129">
                <a:extLst>
                  <a:ext uri="{FF2B5EF4-FFF2-40B4-BE49-F238E27FC236}">
                    <a16:creationId xmlns:a16="http://schemas.microsoft.com/office/drawing/2014/main" id="{0D252E20-B3E5-44ED-9B94-B7EEDDFA2AA6}"/>
                  </a:ext>
                </a:extLst>
              </p:cNvPr>
              <p:cNvSpPr/>
              <p:nvPr/>
            </p:nvSpPr>
            <p:spPr>
              <a:xfrm>
                <a:off x="9451057" y="4069561"/>
                <a:ext cx="303418" cy="510678"/>
              </a:xfrm>
              <a:custGeom>
                <a:avLst/>
                <a:gdLst>
                  <a:gd name="connsiteX0" fmla="*/ 256506 w 303418"/>
                  <a:gd name="connsiteY0" fmla="*/ 789 h 510678"/>
                  <a:gd name="connsiteX1" fmla="*/ 300956 w 303418"/>
                  <a:gd name="connsiteY1" fmla="*/ 108739 h 510678"/>
                  <a:gd name="connsiteX2" fmla="*/ 291431 w 303418"/>
                  <a:gd name="connsiteY2" fmla="*/ 203989 h 510678"/>
                  <a:gd name="connsiteX3" fmla="*/ 239043 w 303418"/>
                  <a:gd name="connsiteY3" fmla="*/ 261139 h 510678"/>
                  <a:gd name="connsiteX4" fmla="*/ 169193 w 303418"/>
                  <a:gd name="connsiteY4" fmla="*/ 286539 h 510678"/>
                  <a:gd name="connsiteX5" fmla="*/ 115218 w 303418"/>
                  <a:gd name="connsiteY5" fmla="*/ 330989 h 510678"/>
                  <a:gd name="connsiteX6" fmla="*/ 61243 w 303418"/>
                  <a:gd name="connsiteY6" fmla="*/ 386552 h 510678"/>
                  <a:gd name="connsiteX7" fmla="*/ 5681 w 303418"/>
                  <a:gd name="connsiteY7" fmla="*/ 505614 h 510678"/>
                  <a:gd name="connsiteX8" fmla="*/ 10443 w 303418"/>
                  <a:gd name="connsiteY8" fmla="*/ 472277 h 510678"/>
                  <a:gd name="connsiteX9" fmla="*/ 81881 w 303418"/>
                  <a:gd name="connsiteY9" fmla="*/ 324639 h 510678"/>
                  <a:gd name="connsiteX10" fmla="*/ 254918 w 303418"/>
                  <a:gd name="connsiteY10" fmla="*/ 226214 h 510678"/>
                  <a:gd name="connsiteX11" fmla="*/ 286668 w 303418"/>
                  <a:gd name="connsiteY11" fmla="*/ 167477 h 510678"/>
                  <a:gd name="connsiteX12" fmla="*/ 256506 w 303418"/>
                  <a:gd name="connsiteY12" fmla="*/ 789 h 5106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03418" h="510678">
                    <a:moveTo>
                      <a:pt x="256506" y="789"/>
                    </a:moveTo>
                    <a:cubicBezTo>
                      <a:pt x="258887" y="-9001"/>
                      <a:pt x="295135" y="74872"/>
                      <a:pt x="300956" y="108739"/>
                    </a:cubicBezTo>
                    <a:cubicBezTo>
                      <a:pt x="306777" y="142606"/>
                      <a:pt x="301750" y="178589"/>
                      <a:pt x="291431" y="203989"/>
                    </a:cubicBezTo>
                    <a:cubicBezTo>
                      <a:pt x="281112" y="229389"/>
                      <a:pt x="259416" y="247381"/>
                      <a:pt x="239043" y="261139"/>
                    </a:cubicBezTo>
                    <a:cubicBezTo>
                      <a:pt x="218670" y="274897"/>
                      <a:pt x="189830" y="274897"/>
                      <a:pt x="169193" y="286539"/>
                    </a:cubicBezTo>
                    <a:cubicBezTo>
                      <a:pt x="148556" y="298181"/>
                      <a:pt x="133210" y="314320"/>
                      <a:pt x="115218" y="330989"/>
                    </a:cubicBezTo>
                    <a:cubicBezTo>
                      <a:pt x="97226" y="347658"/>
                      <a:pt x="79499" y="357448"/>
                      <a:pt x="61243" y="386552"/>
                    </a:cubicBezTo>
                    <a:cubicBezTo>
                      <a:pt x="42987" y="415656"/>
                      <a:pt x="14148" y="491326"/>
                      <a:pt x="5681" y="505614"/>
                    </a:cubicBezTo>
                    <a:cubicBezTo>
                      <a:pt x="-2786" y="519902"/>
                      <a:pt x="-2257" y="502440"/>
                      <a:pt x="10443" y="472277"/>
                    </a:cubicBezTo>
                    <a:cubicBezTo>
                      <a:pt x="23143" y="442115"/>
                      <a:pt x="41135" y="365650"/>
                      <a:pt x="81881" y="324639"/>
                    </a:cubicBezTo>
                    <a:cubicBezTo>
                      <a:pt x="122627" y="283629"/>
                      <a:pt x="220787" y="252408"/>
                      <a:pt x="254918" y="226214"/>
                    </a:cubicBezTo>
                    <a:cubicBezTo>
                      <a:pt x="289049" y="200020"/>
                      <a:pt x="285874" y="202137"/>
                      <a:pt x="286668" y="167477"/>
                    </a:cubicBezTo>
                    <a:cubicBezTo>
                      <a:pt x="287462" y="132817"/>
                      <a:pt x="254125" y="10579"/>
                      <a:pt x="256506" y="78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1" name="フリーフォーム: 図形 130">
                <a:extLst>
                  <a:ext uri="{FF2B5EF4-FFF2-40B4-BE49-F238E27FC236}">
                    <a16:creationId xmlns:a16="http://schemas.microsoft.com/office/drawing/2014/main" id="{4936AE08-595B-4034-8276-EEFF4D499453}"/>
                  </a:ext>
                </a:extLst>
              </p:cNvPr>
              <p:cNvSpPr/>
              <p:nvPr/>
            </p:nvSpPr>
            <p:spPr>
              <a:xfrm>
                <a:off x="4457445" y="3043232"/>
                <a:ext cx="365506" cy="694711"/>
              </a:xfrm>
              <a:custGeom>
                <a:avLst/>
                <a:gdLst>
                  <a:gd name="connsiteX0" fmla="*/ 365380 w 365506"/>
                  <a:gd name="connsiteY0" fmla="*/ 6 h 694711"/>
                  <a:gd name="connsiteX1" fmla="*/ 232030 w 365506"/>
                  <a:gd name="connsiteY1" fmla="*/ 206381 h 694711"/>
                  <a:gd name="connsiteX2" fmla="*/ 112968 w 365506"/>
                  <a:gd name="connsiteY2" fmla="*/ 438156 h 694711"/>
                  <a:gd name="connsiteX3" fmla="*/ 3430 w 365506"/>
                  <a:gd name="connsiteY3" fmla="*/ 681043 h 694711"/>
                  <a:gd name="connsiteX4" fmla="*/ 36768 w 365506"/>
                  <a:gd name="connsiteY4" fmla="*/ 642943 h 694711"/>
                  <a:gd name="connsiteX5" fmla="*/ 128843 w 365506"/>
                  <a:gd name="connsiteY5" fmla="*/ 465143 h 694711"/>
                  <a:gd name="connsiteX6" fmla="*/ 254255 w 365506"/>
                  <a:gd name="connsiteY6" fmla="*/ 212731 h 694711"/>
                  <a:gd name="connsiteX7" fmla="*/ 365380 w 365506"/>
                  <a:gd name="connsiteY7" fmla="*/ 6 h 6947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5506" h="694711">
                    <a:moveTo>
                      <a:pt x="365380" y="6"/>
                    </a:moveTo>
                    <a:cubicBezTo>
                      <a:pt x="361676" y="-1052"/>
                      <a:pt x="274099" y="133356"/>
                      <a:pt x="232030" y="206381"/>
                    </a:cubicBezTo>
                    <a:cubicBezTo>
                      <a:pt x="189961" y="279406"/>
                      <a:pt x="151068" y="359046"/>
                      <a:pt x="112968" y="438156"/>
                    </a:cubicBezTo>
                    <a:cubicBezTo>
                      <a:pt x="74868" y="517266"/>
                      <a:pt x="16130" y="646912"/>
                      <a:pt x="3430" y="681043"/>
                    </a:cubicBezTo>
                    <a:cubicBezTo>
                      <a:pt x="-9270" y="715174"/>
                      <a:pt x="15866" y="678926"/>
                      <a:pt x="36768" y="642943"/>
                    </a:cubicBezTo>
                    <a:cubicBezTo>
                      <a:pt x="57670" y="606960"/>
                      <a:pt x="92595" y="536845"/>
                      <a:pt x="128843" y="465143"/>
                    </a:cubicBezTo>
                    <a:cubicBezTo>
                      <a:pt x="165091" y="393441"/>
                      <a:pt x="217743" y="285491"/>
                      <a:pt x="254255" y="212731"/>
                    </a:cubicBezTo>
                    <a:cubicBezTo>
                      <a:pt x="290767" y="139971"/>
                      <a:pt x="369084" y="1064"/>
                      <a:pt x="365380" y="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2" name="フリーフォーム: 図形 131">
                <a:extLst>
                  <a:ext uri="{FF2B5EF4-FFF2-40B4-BE49-F238E27FC236}">
                    <a16:creationId xmlns:a16="http://schemas.microsoft.com/office/drawing/2014/main" id="{CD1BFC66-C35B-40A7-9809-B7990D80583A}"/>
                  </a:ext>
                </a:extLst>
              </p:cNvPr>
              <p:cNvSpPr/>
              <p:nvPr/>
            </p:nvSpPr>
            <p:spPr>
              <a:xfrm>
                <a:off x="4211610" y="3735385"/>
                <a:ext cx="241447" cy="562911"/>
              </a:xfrm>
              <a:custGeom>
                <a:avLst/>
                <a:gdLst>
                  <a:gd name="connsiteX0" fmla="*/ 241328 w 241447"/>
                  <a:gd name="connsiteY0" fmla="*/ 3 h 562911"/>
                  <a:gd name="connsiteX1" fmla="*/ 160365 w 241447"/>
                  <a:gd name="connsiteY1" fmla="*/ 196853 h 562911"/>
                  <a:gd name="connsiteX2" fmla="*/ 90515 w 241447"/>
                  <a:gd name="connsiteY2" fmla="*/ 325440 h 562911"/>
                  <a:gd name="connsiteX3" fmla="*/ 30190 w 241447"/>
                  <a:gd name="connsiteY3" fmla="*/ 458790 h 562911"/>
                  <a:gd name="connsiteX4" fmla="*/ 28 w 241447"/>
                  <a:gd name="connsiteY4" fmla="*/ 561978 h 562911"/>
                  <a:gd name="connsiteX5" fmla="*/ 34953 w 241447"/>
                  <a:gd name="connsiteY5" fmla="*/ 501653 h 562911"/>
                  <a:gd name="connsiteX6" fmla="*/ 87340 w 241447"/>
                  <a:gd name="connsiteY6" fmla="*/ 368303 h 562911"/>
                  <a:gd name="connsiteX7" fmla="*/ 176240 w 241447"/>
                  <a:gd name="connsiteY7" fmla="*/ 192090 h 562911"/>
                  <a:gd name="connsiteX8" fmla="*/ 241328 w 241447"/>
                  <a:gd name="connsiteY8" fmla="*/ 3 h 5629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1447" h="562911">
                    <a:moveTo>
                      <a:pt x="241328" y="3"/>
                    </a:moveTo>
                    <a:cubicBezTo>
                      <a:pt x="238682" y="797"/>
                      <a:pt x="185500" y="142614"/>
                      <a:pt x="160365" y="196853"/>
                    </a:cubicBezTo>
                    <a:cubicBezTo>
                      <a:pt x="135229" y="251093"/>
                      <a:pt x="112211" y="281784"/>
                      <a:pt x="90515" y="325440"/>
                    </a:cubicBezTo>
                    <a:cubicBezTo>
                      <a:pt x="68819" y="369096"/>
                      <a:pt x="45271" y="419367"/>
                      <a:pt x="30190" y="458790"/>
                    </a:cubicBezTo>
                    <a:cubicBezTo>
                      <a:pt x="15109" y="498213"/>
                      <a:pt x="-766" y="554834"/>
                      <a:pt x="28" y="561978"/>
                    </a:cubicBezTo>
                    <a:cubicBezTo>
                      <a:pt x="822" y="569122"/>
                      <a:pt x="20401" y="533932"/>
                      <a:pt x="34953" y="501653"/>
                    </a:cubicBezTo>
                    <a:cubicBezTo>
                      <a:pt x="49505" y="469374"/>
                      <a:pt x="63792" y="419897"/>
                      <a:pt x="87340" y="368303"/>
                    </a:cubicBezTo>
                    <a:cubicBezTo>
                      <a:pt x="110888" y="316709"/>
                      <a:pt x="150575" y="249505"/>
                      <a:pt x="176240" y="192090"/>
                    </a:cubicBezTo>
                    <a:cubicBezTo>
                      <a:pt x="201905" y="134675"/>
                      <a:pt x="243974" y="-791"/>
                      <a:pt x="241328" y="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3" name="フリーフォーム: 図形 132">
                <a:extLst>
                  <a:ext uri="{FF2B5EF4-FFF2-40B4-BE49-F238E27FC236}">
                    <a16:creationId xmlns:a16="http://schemas.microsoft.com/office/drawing/2014/main" id="{990AFB88-AA2C-465A-8665-CB23D8479745}"/>
                  </a:ext>
                </a:extLst>
              </p:cNvPr>
              <p:cNvSpPr/>
              <p:nvPr/>
            </p:nvSpPr>
            <p:spPr>
              <a:xfrm>
                <a:off x="4213225" y="4292600"/>
                <a:ext cx="312742" cy="327040"/>
              </a:xfrm>
              <a:custGeom>
                <a:avLst/>
                <a:gdLst>
                  <a:gd name="connsiteX0" fmla="*/ 0 w 312742"/>
                  <a:gd name="connsiteY0" fmla="*/ 0 h 327040"/>
                  <a:gd name="connsiteX1" fmla="*/ 98425 w 312742"/>
                  <a:gd name="connsiteY1" fmla="*/ 103188 h 327040"/>
                  <a:gd name="connsiteX2" fmla="*/ 304800 w 312742"/>
                  <a:gd name="connsiteY2" fmla="*/ 319088 h 327040"/>
                  <a:gd name="connsiteX3" fmla="*/ 261938 w 312742"/>
                  <a:gd name="connsiteY3" fmla="*/ 274638 h 327040"/>
                  <a:gd name="connsiteX4" fmla="*/ 184150 w 312742"/>
                  <a:gd name="connsiteY4" fmla="*/ 219075 h 327040"/>
                  <a:gd name="connsiteX5" fmla="*/ 115888 w 312742"/>
                  <a:gd name="connsiteY5" fmla="*/ 133350 h 327040"/>
                  <a:gd name="connsiteX6" fmla="*/ 0 w 312742"/>
                  <a:gd name="connsiteY6" fmla="*/ 0 h 327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12742" h="327040">
                    <a:moveTo>
                      <a:pt x="0" y="0"/>
                    </a:moveTo>
                    <a:lnTo>
                      <a:pt x="98425" y="103188"/>
                    </a:lnTo>
                    <a:lnTo>
                      <a:pt x="304800" y="319088"/>
                    </a:lnTo>
                    <a:cubicBezTo>
                      <a:pt x="332052" y="347663"/>
                      <a:pt x="282046" y="291307"/>
                      <a:pt x="261938" y="274638"/>
                    </a:cubicBezTo>
                    <a:cubicBezTo>
                      <a:pt x="241830" y="257969"/>
                      <a:pt x="208492" y="242623"/>
                      <a:pt x="184150" y="219075"/>
                    </a:cubicBezTo>
                    <a:cubicBezTo>
                      <a:pt x="159808" y="195527"/>
                      <a:pt x="142611" y="165629"/>
                      <a:pt x="115888" y="133350"/>
                    </a:cubicBezTo>
                    <a:cubicBezTo>
                      <a:pt x="89165" y="101071"/>
                      <a:pt x="56489" y="63235"/>
                      <a:pt x="0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4" name="フリーフォーム: 図形 133">
                <a:extLst>
                  <a:ext uri="{FF2B5EF4-FFF2-40B4-BE49-F238E27FC236}">
                    <a16:creationId xmlns:a16="http://schemas.microsoft.com/office/drawing/2014/main" id="{C1B0DE17-6F45-41F7-A68D-7C092E7B43E5}"/>
                  </a:ext>
                </a:extLst>
              </p:cNvPr>
              <p:cNvSpPr/>
              <p:nvPr/>
            </p:nvSpPr>
            <p:spPr>
              <a:xfrm>
                <a:off x="4206875" y="4302022"/>
                <a:ext cx="278348" cy="311140"/>
              </a:xfrm>
              <a:custGeom>
                <a:avLst/>
                <a:gdLst>
                  <a:gd name="connsiteX0" fmla="*/ 0 w 278348"/>
                  <a:gd name="connsiteY0" fmla="*/ 103 h 311140"/>
                  <a:gd name="connsiteX1" fmla="*/ 133350 w 278348"/>
                  <a:gd name="connsiteY1" fmla="*/ 173141 h 311140"/>
                  <a:gd name="connsiteX2" fmla="*/ 273050 w 278348"/>
                  <a:gd name="connsiteY2" fmla="*/ 306491 h 311140"/>
                  <a:gd name="connsiteX3" fmla="*/ 238125 w 278348"/>
                  <a:gd name="connsiteY3" fmla="*/ 268391 h 311140"/>
                  <a:gd name="connsiteX4" fmla="*/ 134938 w 278348"/>
                  <a:gd name="connsiteY4" fmla="*/ 149328 h 311140"/>
                  <a:gd name="connsiteX5" fmla="*/ 0 w 278348"/>
                  <a:gd name="connsiteY5" fmla="*/ 103 h 3111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8348" h="311140">
                    <a:moveTo>
                      <a:pt x="0" y="103"/>
                    </a:moveTo>
                    <a:cubicBezTo>
                      <a:pt x="-265" y="4072"/>
                      <a:pt x="87842" y="122076"/>
                      <a:pt x="133350" y="173141"/>
                    </a:cubicBezTo>
                    <a:cubicBezTo>
                      <a:pt x="178858" y="224206"/>
                      <a:pt x="255588" y="290616"/>
                      <a:pt x="273050" y="306491"/>
                    </a:cubicBezTo>
                    <a:cubicBezTo>
                      <a:pt x="290512" y="322366"/>
                      <a:pt x="261144" y="294585"/>
                      <a:pt x="238125" y="268391"/>
                    </a:cubicBezTo>
                    <a:cubicBezTo>
                      <a:pt x="215106" y="242197"/>
                      <a:pt x="134938" y="149328"/>
                      <a:pt x="134938" y="149328"/>
                    </a:cubicBezTo>
                    <a:cubicBezTo>
                      <a:pt x="97896" y="107524"/>
                      <a:pt x="265" y="-3866"/>
                      <a:pt x="0" y="10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5" name="フリーフォーム: 図形 134">
                <a:extLst>
                  <a:ext uri="{FF2B5EF4-FFF2-40B4-BE49-F238E27FC236}">
                    <a16:creationId xmlns:a16="http://schemas.microsoft.com/office/drawing/2014/main" id="{7E995368-2D33-4DF3-99C3-757E42522D9C}"/>
                  </a:ext>
                </a:extLst>
              </p:cNvPr>
              <p:cNvSpPr/>
              <p:nvPr/>
            </p:nvSpPr>
            <p:spPr>
              <a:xfrm>
                <a:off x="8140192" y="2636820"/>
                <a:ext cx="751536" cy="298201"/>
              </a:xfrm>
              <a:custGeom>
                <a:avLst/>
                <a:gdLst>
                  <a:gd name="connsiteX0" fmla="*/ 2096 w 751536"/>
                  <a:gd name="connsiteY0" fmla="*/ 296880 h 298201"/>
                  <a:gd name="connsiteX1" fmla="*/ 178308 w 751536"/>
                  <a:gd name="connsiteY1" fmla="*/ 177818 h 298201"/>
                  <a:gd name="connsiteX2" fmla="*/ 360871 w 751536"/>
                  <a:gd name="connsiteY2" fmla="*/ 84155 h 298201"/>
                  <a:gd name="connsiteX3" fmla="*/ 535496 w 751536"/>
                  <a:gd name="connsiteY3" fmla="*/ 27005 h 298201"/>
                  <a:gd name="connsiteX4" fmla="*/ 640271 w 751536"/>
                  <a:gd name="connsiteY4" fmla="*/ 25418 h 298201"/>
                  <a:gd name="connsiteX5" fmla="*/ 751396 w 751536"/>
                  <a:gd name="connsiteY5" fmla="*/ 44468 h 298201"/>
                  <a:gd name="connsiteX6" fmla="*/ 660908 w 751536"/>
                  <a:gd name="connsiteY6" fmla="*/ 15893 h 298201"/>
                  <a:gd name="connsiteX7" fmla="*/ 549783 w 751536"/>
                  <a:gd name="connsiteY7" fmla="*/ 4780 h 298201"/>
                  <a:gd name="connsiteX8" fmla="*/ 302133 w 751536"/>
                  <a:gd name="connsiteY8" fmla="*/ 95268 h 298201"/>
                  <a:gd name="connsiteX9" fmla="*/ 2096 w 751536"/>
                  <a:gd name="connsiteY9" fmla="*/ 296880 h 29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51536" h="298201">
                    <a:moveTo>
                      <a:pt x="2096" y="296880"/>
                    </a:moveTo>
                    <a:cubicBezTo>
                      <a:pt x="-18542" y="310638"/>
                      <a:pt x="118512" y="213272"/>
                      <a:pt x="178308" y="177818"/>
                    </a:cubicBezTo>
                    <a:cubicBezTo>
                      <a:pt x="238104" y="142364"/>
                      <a:pt x="301340" y="109290"/>
                      <a:pt x="360871" y="84155"/>
                    </a:cubicBezTo>
                    <a:cubicBezTo>
                      <a:pt x="420402" y="59019"/>
                      <a:pt x="488929" y="36794"/>
                      <a:pt x="535496" y="27005"/>
                    </a:cubicBezTo>
                    <a:cubicBezTo>
                      <a:pt x="582063" y="17216"/>
                      <a:pt x="604288" y="22507"/>
                      <a:pt x="640271" y="25418"/>
                    </a:cubicBezTo>
                    <a:cubicBezTo>
                      <a:pt x="676254" y="28328"/>
                      <a:pt x="747957" y="46055"/>
                      <a:pt x="751396" y="44468"/>
                    </a:cubicBezTo>
                    <a:cubicBezTo>
                      <a:pt x="754835" y="42881"/>
                      <a:pt x="694510" y="22508"/>
                      <a:pt x="660908" y="15893"/>
                    </a:cubicBezTo>
                    <a:cubicBezTo>
                      <a:pt x="627306" y="9278"/>
                      <a:pt x="609579" y="-8449"/>
                      <a:pt x="549783" y="4780"/>
                    </a:cubicBezTo>
                    <a:cubicBezTo>
                      <a:pt x="489987" y="18009"/>
                      <a:pt x="391297" y="49231"/>
                      <a:pt x="302133" y="95268"/>
                    </a:cubicBezTo>
                    <a:cubicBezTo>
                      <a:pt x="212969" y="141305"/>
                      <a:pt x="22734" y="283122"/>
                      <a:pt x="2096" y="29688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6" name="フリーフォーム: 図形 135">
                <a:extLst>
                  <a:ext uri="{FF2B5EF4-FFF2-40B4-BE49-F238E27FC236}">
                    <a16:creationId xmlns:a16="http://schemas.microsoft.com/office/drawing/2014/main" id="{0E4886A9-4B98-4160-BBB2-9A02D072E60A}"/>
                  </a:ext>
                </a:extLst>
              </p:cNvPr>
              <p:cNvSpPr/>
              <p:nvPr/>
            </p:nvSpPr>
            <p:spPr>
              <a:xfrm>
                <a:off x="7595112" y="2907340"/>
                <a:ext cx="585135" cy="572597"/>
              </a:xfrm>
              <a:custGeom>
                <a:avLst/>
                <a:gdLst>
                  <a:gd name="connsiteX0" fmla="*/ 583688 w 585135"/>
                  <a:gd name="connsiteY0" fmla="*/ 960 h 572597"/>
                  <a:gd name="connsiteX1" fmla="*/ 434463 w 585135"/>
                  <a:gd name="connsiteY1" fmla="*/ 113673 h 572597"/>
                  <a:gd name="connsiteX2" fmla="*/ 213801 w 585135"/>
                  <a:gd name="connsiteY2" fmla="*/ 334335 h 572597"/>
                  <a:gd name="connsiteX3" fmla="*/ 10601 w 585135"/>
                  <a:gd name="connsiteY3" fmla="*/ 561348 h 572597"/>
                  <a:gd name="connsiteX4" fmla="*/ 37588 w 585135"/>
                  <a:gd name="connsiteY4" fmla="*/ 526423 h 572597"/>
                  <a:gd name="connsiteX5" fmla="*/ 113788 w 585135"/>
                  <a:gd name="connsiteY5" fmla="*/ 424823 h 572597"/>
                  <a:gd name="connsiteX6" fmla="*/ 345563 w 585135"/>
                  <a:gd name="connsiteY6" fmla="*/ 172410 h 572597"/>
                  <a:gd name="connsiteX7" fmla="*/ 583688 w 585135"/>
                  <a:gd name="connsiteY7" fmla="*/ 960 h 5725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85135" h="572597">
                    <a:moveTo>
                      <a:pt x="583688" y="960"/>
                    </a:moveTo>
                    <a:cubicBezTo>
                      <a:pt x="598505" y="-8829"/>
                      <a:pt x="496111" y="58111"/>
                      <a:pt x="434463" y="113673"/>
                    </a:cubicBezTo>
                    <a:cubicBezTo>
                      <a:pt x="372815" y="169236"/>
                      <a:pt x="284445" y="259722"/>
                      <a:pt x="213801" y="334335"/>
                    </a:cubicBezTo>
                    <a:cubicBezTo>
                      <a:pt x="143157" y="408948"/>
                      <a:pt x="39970" y="529333"/>
                      <a:pt x="10601" y="561348"/>
                    </a:cubicBezTo>
                    <a:cubicBezTo>
                      <a:pt x="-18768" y="593363"/>
                      <a:pt x="20390" y="549177"/>
                      <a:pt x="37588" y="526423"/>
                    </a:cubicBezTo>
                    <a:cubicBezTo>
                      <a:pt x="54786" y="503669"/>
                      <a:pt x="62459" y="483825"/>
                      <a:pt x="113788" y="424823"/>
                    </a:cubicBezTo>
                    <a:cubicBezTo>
                      <a:pt x="165117" y="365821"/>
                      <a:pt x="269363" y="242789"/>
                      <a:pt x="345563" y="172410"/>
                    </a:cubicBezTo>
                    <a:cubicBezTo>
                      <a:pt x="421763" y="102031"/>
                      <a:pt x="568871" y="10749"/>
                      <a:pt x="583688" y="96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7" name="フリーフォーム: 図形 136">
                <a:extLst>
                  <a:ext uri="{FF2B5EF4-FFF2-40B4-BE49-F238E27FC236}">
                    <a16:creationId xmlns:a16="http://schemas.microsoft.com/office/drawing/2014/main" id="{94F8B814-21D2-47F5-BC99-00F496A74766}"/>
                  </a:ext>
                </a:extLst>
              </p:cNvPr>
              <p:cNvSpPr/>
              <p:nvPr/>
            </p:nvSpPr>
            <p:spPr>
              <a:xfrm>
                <a:off x="7619821" y="3467091"/>
                <a:ext cx="271936" cy="192102"/>
              </a:xfrm>
              <a:custGeom>
                <a:avLst/>
                <a:gdLst>
                  <a:gd name="connsiteX0" fmla="*/ 179 w 271936"/>
                  <a:gd name="connsiteY0" fmla="*/ 9 h 192102"/>
                  <a:gd name="connsiteX1" fmla="*/ 158929 w 271936"/>
                  <a:gd name="connsiteY1" fmla="*/ 71447 h 192102"/>
                  <a:gd name="connsiteX2" fmla="*/ 238304 w 271936"/>
                  <a:gd name="connsiteY2" fmla="*/ 133359 h 192102"/>
                  <a:gd name="connsiteX3" fmla="*/ 271642 w 271936"/>
                  <a:gd name="connsiteY3" fmla="*/ 192097 h 192102"/>
                  <a:gd name="connsiteX4" fmla="*/ 251004 w 271936"/>
                  <a:gd name="connsiteY4" fmla="*/ 136534 h 192102"/>
                  <a:gd name="connsiteX5" fmla="*/ 192267 w 271936"/>
                  <a:gd name="connsiteY5" fmla="*/ 76209 h 192102"/>
                  <a:gd name="connsiteX6" fmla="*/ 179 w 271936"/>
                  <a:gd name="connsiteY6" fmla="*/ 9 h 192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71936" h="192102">
                    <a:moveTo>
                      <a:pt x="179" y="9"/>
                    </a:moveTo>
                    <a:cubicBezTo>
                      <a:pt x="-5377" y="-785"/>
                      <a:pt x="119242" y="49222"/>
                      <a:pt x="158929" y="71447"/>
                    </a:cubicBezTo>
                    <a:cubicBezTo>
                      <a:pt x="198616" y="93672"/>
                      <a:pt x="219519" y="113251"/>
                      <a:pt x="238304" y="133359"/>
                    </a:cubicBezTo>
                    <a:cubicBezTo>
                      <a:pt x="257089" y="153467"/>
                      <a:pt x="269525" y="191568"/>
                      <a:pt x="271642" y="192097"/>
                    </a:cubicBezTo>
                    <a:cubicBezTo>
                      <a:pt x="273759" y="192626"/>
                      <a:pt x="264233" y="155849"/>
                      <a:pt x="251004" y="136534"/>
                    </a:cubicBezTo>
                    <a:cubicBezTo>
                      <a:pt x="237775" y="117219"/>
                      <a:pt x="230367" y="98963"/>
                      <a:pt x="192267" y="76209"/>
                    </a:cubicBezTo>
                    <a:cubicBezTo>
                      <a:pt x="154167" y="53455"/>
                      <a:pt x="5735" y="803"/>
                      <a:pt x="179" y="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8" name="フリーフォーム: 図形 137">
                <a:extLst>
                  <a:ext uri="{FF2B5EF4-FFF2-40B4-BE49-F238E27FC236}">
                    <a16:creationId xmlns:a16="http://schemas.microsoft.com/office/drawing/2014/main" id="{3B0AB4D1-D718-471C-A573-E576454C899F}"/>
                  </a:ext>
                </a:extLst>
              </p:cNvPr>
              <p:cNvSpPr/>
              <p:nvPr/>
            </p:nvSpPr>
            <p:spPr>
              <a:xfrm>
                <a:off x="7613636" y="3482973"/>
                <a:ext cx="295061" cy="279568"/>
              </a:xfrm>
              <a:custGeom>
                <a:avLst/>
                <a:gdLst>
                  <a:gd name="connsiteX0" fmla="*/ 14 w 295061"/>
                  <a:gd name="connsiteY0" fmla="*/ 2 h 279568"/>
                  <a:gd name="connsiteX1" fmla="*/ 222264 w 295061"/>
                  <a:gd name="connsiteY1" fmla="*/ 122240 h 279568"/>
                  <a:gd name="connsiteX2" fmla="*/ 258777 w 295061"/>
                  <a:gd name="connsiteY2" fmla="*/ 176215 h 279568"/>
                  <a:gd name="connsiteX3" fmla="*/ 293702 w 295061"/>
                  <a:gd name="connsiteY3" fmla="*/ 279402 h 279568"/>
                  <a:gd name="connsiteX4" fmla="*/ 282589 w 295061"/>
                  <a:gd name="connsiteY4" fmla="*/ 198440 h 279568"/>
                  <a:gd name="connsiteX5" fmla="*/ 233377 w 295061"/>
                  <a:gd name="connsiteY5" fmla="*/ 125415 h 279568"/>
                  <a:gd name="connsiteX6" fmla="*/ 14 w 295061"/>
                  <a:gd name="connsiteY6" fmla="*/ 2 h 2795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95061" h="279568">
                    <a:moveTo>
                      <a:pt x="14" y="2"/>
                    </a:moveTo>
                    <a:cubicBezTo>
                      <a:pt x="-1838" y="-527"/>
                      <a:pt x="179137" y="92871"/>
                      <a:pt x="222264" y="122240"/>
                    </a:cubicBezTo>
                    <a:cubicBezTo>
                      <a:pt x="265391" y="151609"/>
                      <a:pt x="246871" y="150021"/>
                      <a:pt x="258777" y="176215"/>
                    </a:cubicBezTo>
                    <a:cubicBezTo>
                      <a:pt x="270683" y="202409"/>
                      <a:pt x="289733" y="275698"/>
                      <a:pt x="293702" y="279402"/>
                    </a:cubicBezTo>
                    <a:cubicBezTo>
                      <a:pt x="297671" y="283106"/>
                      <a:pt x="292643" y="224105"/>
                      <a:pt x="282589" y="198440"/>
                    </a:cubicBezTo>
                    <a:cubicBezTo>
                      <a:pt x="272535" y="172776"/>
                      <a:pt x="278885" y="159017"/>
                      <a:pt x="233377" y="125415"/>
                    </a:cubicBezTo>
                    <a:cubicBezTo>
                      <a:pt x="187869" y="91813"/>
                      <a:pt x="1866" y="531"/>
                      <a:pt x="14" y="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9" name="フリーフォーム: 図形 138">
                <a:extLst>
                  <a:ext uri="{FF2B5EF4-FFF2-40B4-BE49-F238E27FC236}">
                    <a16:creationId xmlns:a16="http://schemas.microsoft.com/office/drawing/2014/main" id="{5EC9C858-F3F6-4DDA-A93F-786C849CEBBF}"/>
                  </a:ext>
                </a:extLst>
              </p:cNvPr>
              <p:cNvSpPr/>
              <p:nvPr/>
            </p:nvSpPr>
            <p:spPr>
              <a:xfrm>
                <a:off x="7914162" y="3763278"/>
                <a:ext cx="412344" cy="373747"/>
              </a:xfrm>
              <a:custGeom>
                <a:avLst/>
                <a:gdLst>
                  <a:gd name="connsiteX0" fmla="*/ 2701 w 412344"/>
                  <a:gd name="connsiteY0" fmla="*/ 2272 h 373747"/>
                  <a:gd name="connsiteX1" fmla="*/ 163038 w 412344"/>
                  <a:gd name="connsiteY1" fmla="*/ 127685 h 373747"/>
                  <a:gd name="connsiteX2" fmla="*/ 321788 w 412344"/>
                  <a:gd name="connsiteY2" fmla="*/ 286435 h 373747"/>
                  <a:gd name="connsiteX3" fmla="*/ 412276 w 412344"/>
                  <a:gd name="connsiteY3" fmla="*/ 373747 h 373747"/>
                  <a:gd name="connsiteX4" fmla="*/ 336076 w 412344"/>
                  <a:gd name="connsiteY4" fmla="*/ 288022 h 373747"/>
                  <a:gd name="connsiteX5" fmla="*/ 301151 w 412344"/>
                  <a:gd name="connsiteY5" fmla="*/ 237222 h 373747"/>
                  <a:gd name="connsiteX6" fmla="*/ 2701 w 412344"/>
                  <a:gd name="connsiteY6" fmla="*/ 2272 h 3737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12344" h="373747">
                    <a:moveTo>
                      <a:pt x="2701" y="2272"/>
                    </a:moveTo>
                    <a:cubicBezTo>
                      <a:pt x="-20318" y="-15984"/>
                      <a:pt x="109857" y="80325"/>
                      <a:pt x="163038" y="127685"/>
                    </a:cubicBezTo>
                    <a:cubicBezTo>
                      <a:pt x="216219" y="175045"/>
                      <a:pt x="280248" y="245425"/>
                      <a:pt x="321788" y="286435"/>
                    </a:cubicBezTo>
                    <a:cubicBezTo>
                      <a:pt x="363328" y="327445"/>
                      <a:pt x="409895" y="373483"/>
                      <a:pt x="412276" y="373747"/>
                    </a:cubicBezTo>
                    <a:cubicBezTo>
                      <a:pt x="414657" y="374011"/>
                      <a:pt x="354597" y="310776"/>
                      <a:pt x="336076" y="288022"/>
                    </a:cubicBezTo>
                    <a:cubicBezTo>
                      <a:pt x="317555" y="265268"/>
                      <a:pt x="354068" y="281936"/>
                      <a:pt x="301151" y="237222"/>
                    </a:cubicBezTo>
                    <a:cubicBezTo>
                      <a:pt x="248234" y="192508"/>
                      <a:pt x="25720" y="20528"/>
                      <a:pt x="2701" y="227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0" name="フリーフォーム: 図形 139">
                <a:extLst>
                  <a:ext uri="{FF2B5EF4-FFF2-40B4-BE49-F238E27FC236}">
                    <a16:creationId xmlns:a16="http://schemas.microsoft.com/office/drawing/2014/main" id="{2E8AE8FF-DCC8-4978-A07C-FF572F168796}"/>
                  </a:ext>
                </a:extLst>
              </p:cNvPr>
              <p:cNvSpPr/>
              <p:nvPr/>
            </p:nvSpPr>
            <p:spPr>
              <a:xfrm>
                <a:off x="9499767" y="4062247"/>
                <a:ext cx="211113" cy="200608"/>
              </a:xfrm>
              <a:custGeom>
                <a:avLst/>
                <a:gdLst>
                  <a:gd name="connsiteX0" fmla="*/ 210971 w 211113"/>
                  <a:gd name="connsiteY0" fmla="*/ 166 h 200608"/>
                  <a:gd name="connsiteX1" fmla="*/ 176046 w 211113"/>
                  <a:gd name="connsiteY1" fmla="*/ 85891 h 200608"/>
                  <a:gd name="connsiteX2" fmla="*/ 88733 w 211113"/>
                  <a:gd name="connsiteY2" fmla="*/ 130341 h 200608"/>
                  <a:gd name="connsiteX3" fmla="*/ 10946 w 211113"/>
                  <a:gd name="connsiteY3" fmla="*/ 192253 h 200608"/>
                  <a:gd name="connsiteX4" fmla="*/ 10946 w 211113"/>
                  <a:gd name="connsiteY4" fmla="*/ 193841 h 200608"/>
                  <a:gd name="connsiteX5" fmla="*/ 107783 w 211113"/>
                  <a:gd name="connsiteY5" fmla="*/ 135103 h 200608"/>
                  <a:gd name="connsiteX6" fmla="*/ 164933 w 211113"/>
                  <a:gd name="connsiteY6" fmla="*/ 109703 h 200608"/>
                  <a:gd name="connsiteX7" fmla="*/ 210971 w 211113"/>
                  <a:gd name="connsiteY7" fmla="*/ 166 h 200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1113" h="200608">
                    <a:moveTo>
                      <a:pt x="210971" y="166"/>
                    </a:moveTo>
                    <a:cubicBezTo>
                      <a:pt x="212823" y="-3803"/>
                      <a:pt x="196419" y="64195"/>
                      <a:pt x="176046" y="85891"/>
                    </a:cubicBezTo>
                    <a:cubicBezTo>
                      <a:pt x="155673" y="107587"/>
                      <a:pt x="116250" y="112614"/>
                      <a:pt x="88733" y="130341"/>
                    </a:cubicBezTo>
                    <a:cubicBezTo>
                      <a:pt x="61216" y="148068"/>
                      <a:pt x="23910" y="181670"/>
                      <a:pt x="10946" y="192253"/>
                    </a:cubicBezTo>
                    <a:cubicBezTo>
                      <a:pt x="-2019" y="202836"/>
                      <a:pt x="-5194" y="203366"/>
                      <a:pt x="10946" y="193841"/>
                    </a:cubicBezTo>
                    <a:cubicBezTo>
                      <a:pt x="27085" y="184316"/>
                      <a:pt x="82118" y="149126"/>
                      <a:pt x="107783" y="135103"/>
                    </a:cubicBezTo>
                    <a:cubicBezTo>
                      <a:pt x="133447" y="121080"/>
                      <a:pt x="146941" y="127695"/>
                      <a:pt x="164933" y="109703"/>
                    </a:cubicBezTo>
                    <a:cubicBezTo>
                      <a:pt x="182925" y="91711"/>
                      <a:pt x="209119" y="4135"/>
                      <a:pt x="210971" y="16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1" name="フリーフォーム: 図形 140">
                <a:extLst>
                  <a:ext uri="{FF2B5EF4-FFF2-40B4-BE49-F238E27FC236}">
                    <a16:creationId xmlns:a16="http://schemas.microsoft.com/office/drawing/2014/main" id="{2481469F-F269-4EDE-83F5-2CD8AB34E6B2}"/>
                  </a:ext>
                </a:extLst>
              </p:cNvPr>
              <p:cNvSpPr/>
              <p:nvPr/>
            </p:nvSpPr>
            <p:spPr>
              <a:xfrm>
                <a:off x="9462311" y="4022655"/>
                <a:ext cx="214848" cy="217921"/>
              </a:xfrm>
              <a:custGeom>
                <a:avLst/>
                <a:gdLst>
                  <a:gd name="connsiteX0" fmla="*/ 213502 w 214848"/>
                  <a:gd name="connsiteY0" fmla="*/ 70 h 217921"/>
                  <a:gd name="connsiteX1" fmla="*/ 178577 w 214848"/>
                  <a:gd name="connsiteY1" fmla="*/ 88970 h 217921"/>
                  <a:gd name="connsiteX2" fmla="*/ 142064 w 214848"/>
                  <a:gd name="connsiteY2" fmla="*/ 112783 h 217921"/>
                  <a:gd name="connsiteX3" fmla="*/ 2364 w 214848"/>
                  <a:gd name="connsiteY3" fmla="*/ 215970 h 217921"/>
                  <a:gd name="connsiteX4" fmla="*/ 64277 w 214848"/>
                  <a:gd name="connsiteY4" fmla="*/ 174695 h 217921"/>
                  <a:gd name="connsiteX5" fmla="*/ 192864 w 214848"/>
                  <a:gd name="connsiteY5" fmla="*/ 104845 h 217921"/>
                  <a:gd name="connsiteX6" fmla="*/ 213502 w 214848"/>
                  <a:gd name="connsiteY6" fmla="*/ 70 h 2179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4848" h="217921">
                    <a:moveTo>
                      <a:pt x="213502" y="70"/>
                    </a:moveTo>
                    <a:cubicBezTo>
                      <a:pt x="211121" y="-2576"/>
                      <a:pt x="190483" y="70185"/>
                      <a:pt x="178577" y="88970"/>
                    </a:cubicBezTo>
                    <a:cubicBezTo>
                      <a:pt x="166671" y="107755"/>
                      <a:pt x="171433" y="91616"/>
                      <a:pt x="142064" y="112783"/>
                    </a:cubicBezTo>
                    <a:cubicBezTo>
                      <a:pt x="112695" y="133950"/>
                      <a:pt x="15329" y="205651"/>
                      <a:pt x="2364" y="215970"/>
                    </a:cubicBezTo>
                    <a:cubicBezTo>
                      <a:pt x="-10601" y="226289"/>
                      <a:pt x="32527" y="193216"/>
                      <a:pt x="64277" y="174695"/>
                    </a:cubicBezTo>
                    <a:cubicBezTo>
                      <a:pt x="96027" y="156174"/>
                      <a:pt x="167729" y="129716"/>
                      <a:pt x="192864" y="104845"/>
                    </a:cubicBezTo>
                    <a:cubicBezTo>
                      <a:pt x="217999" y="79974"/>
                      <a:pt x="215883" y="2716"/>
                      <a:pt x="213502" y="7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2" name="フリーフォーム: 図形 141">
                <a:extLst>
                  <a:ext uri="{FF2B5EF4-FFF2-40B4-BE49-F238E27FC236}">
                    <a16:creationId xmlns:a16="http://schemas.microsoft.com/office/drawing/2014/main" id="{F1B662AB-D792-4E7F-964A-877478054DE5}"/>
                  </a:ext>
                </a:extLst>
              </p:cNvPr>
              <p:cNvSpPr/>
              <p:nvPr/>
            </p:nvSpPr>
            <p:spPr>
              <a:xfrm>
                <a:off x="8986830" y="4357515"/>
                <a:ext cx="327055" cy="182793"/>
              </a:xfrm>
              <a:custGeom>
                <a:avLst/>
                <a:gdLst>
                  <a:gd name="connsiteX0" fmla="*/ 8 w 327055"/>
                  <a:gd name="connsiteY0" fmla="*/ 182735 h 182793"/>
                  <a:gd name="connsiteX1" fmla="*/ 217495 w 327055"/>
                  <a:gd name="connsiteY1" fmla="*/ 66848 h 182793"/>
                  <a:gd name="connsiteX2" fmla="*/ 327033 w 327055"/>
                  <a:gd name="connsiteY2" fmla="*/ 173 h 182793"/>
                  <a:gd name="connsiteX3" fmla="*/ 209558 w 327055"/>
                  <a:gd name="connsiteY3" fmla="*/ 50973 h 182793"/>
                  <a:gd name="connsiteX4" fmla="*/ 8 w 327055"/>
                  <a:gd name="connsiteY4" fmla="*/ 182735 h 182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7055" h="182793">
                    <a:moveTo>
                      <a:pt x="8" y="182735"/>
                    </a:moveTo>
                    <a:cubicBezTo>
                      <a:pt x="1331" y="185381"/>
                      <a:pt x="162991" y="97275"/>
                      <a:pt x="217495" y="66848"/>
                    </a:cubicBezTo>
                    <a:cubicBezTo>
                      <a:pt x="271999" y="36421"/>
                      <a:pt x="328356" y="2819"/>
                      <a:pt x="327033" y="173"/>
                    </a:cubicBezTo>
                    <a:cubicBezTo>
                      <a:pt x="325710" y="-2473"/>
                      <a:pt x="257977" y="25573"/>
                      <a:pt x="209558" y="50973"/>
                    </a:cubicBezTo>
                    <a:cubicBezTo>
                      <a:pt x="161139" y="76373"/>
                      <a:pt x="-1315" y="180089"/>
                      <a:pt x="8" y="18273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4" name="フリーフォーム: 図形 143">
                <a:extLst>
                  <a:ext uri="{FF2B5EF4-FFF2-40B4-BE49-F238E27FC236}">
                    <a16:creationId xmlns:a16="http://schemas.microsoft.com/office/drawing/2014/main" id="{83BB7524-AE14-4E08-829E-FDFCB2142077}"/>
                  </a:ext>
                </a:extLst>
              </p:cNvPr>
              <p:cNvSpPr/>
              <p:nvPr/>
            </p:nvSpPr>
            <p:spPr>
              <a:xfrm>
                <a:off x="9667668" y="4344553"/>
                <a:ext cx="85937" cy="220014"/>
              </a:xfrm>
              <a:custGeom>
                <a:avLst/>
                <a:gdLst>
                  <a:gd name="connsiteX0" fmla="*/ 3382 w 85937"/>
                  <a:gd name="connsiteY0" fmla="*/ 3610 h 220014"/>
                  <a:gd name="connsiteX1" fmla="*/ 84345 w 85937"/>
                  <a:gd name="connsiteY1" fmla="*/ 211572 h 220014"/>
                  <a:gd name="connsiteX2" fmla="*/ 54182 w 85937"/>
                  <a:gd name="connsiteY2" fmla="*/ 170297 h 220014"/>
                  <a:gd name="connsiteX3" fmla="*/ 17670 w 85937"/>
                  <a:gd name="connsiteY3" fmla="*/ 84572 h 220014"/>
                  <a:gd name="connsiteX4" fmla="*/ 3382 w 85937"/>
                  <a:gd name="connsiteY4" fmla="*/ 3610 h 220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5937" h="220014">
                    <a:moveTo>
                      <a:pt x="3382" y="3610"/>
                    </a:moveTo>
                    <a:cubicBezTo>
                      <a:pt x="14495" y="24777"/>
                      <a:pt x="75878" y="183791"/>
                      <a:pt x="84345" y="211572"/>
                    </a:cubicBezTo>
                    <a:cubicBezTo>
                      <a:pt x="92812" y="239353"/>
                      <a:pt x="65295" y="191464"/>
                      <a:pt x="54182" y="170297"/>
                    </a:cubicBezTo>
                    <a:cubicBezTo>
                      <a:pt x="43070" y="149130"/>
                      <a:pt x="23755" y="108914"/>
                      <a:pt x="17670" y="84572"/>
                    </a:cubicBezTo>
                    <a:cubicBezTo>
                      <a:pt x="11585" y="60230"/>
                      <a:pt x="-7731" y="-17557"/>
                      <a:pt x="3382" y="361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5" name="フリーフォーム: 図形 144">
                <a:extLst>
                  <a:ext uri="{FF2B5EF4-FFF2-40B4-BE49-F238E27FC236}">
                    <a16:creationId xmlns:a16="http://schemas.microsoft.com/office/drawing/2014/main" id="{5F8047C2-76C7-47F5-B1A3-2D5D920402B7}"/>
                  </a:ext>
                </a:extLst>
              </p:cNvPr>
              <p:cNvSpPr/>
              <p:nvPr/>
            </p:nvSpPr>
            <p:spPr>
              <a:xfrm>
                <a:off x="9848314" y="4871353"/>
                <a:ext cx="91212" cy="306048"/>
              </a:xfrm>
              <a:custGeom>
                <a:avLst/>
                <a:gdLst>
                  <a:gd name="connsiteX0" fmla="*/ 536 w 91212"/>
                  <a:gd name="connsiteY0" fmla="*/ 685 h 306048"/>
                  <a:gd name="connsiteX1" fmla="*/ 89436 w 91212"/>
                  <a:gd name="connsiteY1" fmla="*/ 295960 h 306048"/>
                  <a:gd name="connsiteX2" fmla="*/ 54511 w 91212"/>
                  <a:gd name="connsiteY2" fmla="*/ 216585 h 306048"/>
                  <a:gd name="connsiteX3" fmla="*/ 536 w 91212"/>
                  <a:gd name="connsiteY3" fmla="*/ 685 h 3060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1212" h="306048">
                    <a:moveTo>
                      <a:pt x="536" y="685"/>
                    </a:moveTo>
                    <a:cubicBezTo>
                      <a:pt x="6357" y="13914"/>
                      <a:pt x="80440" y="259977"/>
                      <a:pt x="89436" y="295960"/>
                    </a:cubicBezTo>
                    <a:cubicBezTo>
                      <a:pt x="98432" y="331943"/>
                      <a:pt x="71180" y="263681"/>
                      <a:pt x="54511" y="216585"/>
                    </a:cubicBezTo>
                    <a:cubicBezTo>
                      <a:pt x="37842" y="169489"/>
                      <a:pt x="-5285" y="-12544"/>
                      <a:pt x="536" y="68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6" name="フリーフォーム: 図形 145">
                <a:extLst>
                  <a:ext uri="{FF2B5EF4-FFF2-40B4-BE49-F238E27FC236}">
                    <a16:creationId xmlns:a16="http://schemas.microsoft.com/office/drawing/2014/main" id="{73CE9304-A4E3-4494-B9E5-796BBEA8D13B}"/>
                  </a:ext>
                </a:extLst>
              </p:cNvPr>
              <p:cNvSpPr/>
              <p:nvPr/>
            </p:nvSpPr>
            <p:spPr>
              <a:xfrm>
                <a:off x="8818028" y="4876342"/>
                <a:ext cx="265545" cy="483810"/>
              </a:xfrm>
              <a:custGeom>
                <a:avLst/>
                <a:gdLst>
                  <a:gd name="connsiteX0" fmla="*/ 535 w 265545"/>
                  <a:gd name="connsiteY0" fmla="*/ 458 h 483810"/>
                  <a:gd name="connsiteX1" fmla="*/ 135472 w 265545"/>
                  <a:gd name="connsiteY1" fmla="*/ 244933 h 483810"/>
                  <a:gd name="connsiteX2" fmla="*/ 260885 w 265545"/>
                  <a:gd name="connsiteY2" fmla="*/ 478296 h 483810"/>
                  <a:gd name="connsiteX3" fmla="*/ 233897 w 265545"/>
                  <a:gd name="connsiteY3" fmla="*/ 402096 h 483810"/>
                  <a:gd name="connsiteX4" fmla="*/ 187860 w 265545"/>
                  <a:gd name="connsiteY4" fmla="*/ 308433 h 483810"/>
                  <a:gd name="connsiteX5" fmla="*/ 535 w 265545"/>
                  <a:gd name="connsiteY5" fmla="*/ 458 h 4838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5545" h="483810">
                    <a:moveTo>
                      <a:pt x="535" y="458"/>
                    </a:moveTo>
                    <a:cubicBezTo>
                      <a:pt x="-8196" y="-10125"/>
                      <a:pt x="92080" y="165293"/>
                      <a:pt x="135472" y="244933"/>
                    </a:cubicBezTo>
                    <a:cubicBezTo>
                      <a:pt x="178864" y="324573"/>
                      <a:pt x="244481" y="452102"/>
                      <a:pt x="260885" y="478296"/>
                    </a:cubicBezTo>
                    <a:cubicBezTo>
                      <a:pt x="277289" y="504490"/>
                      <a:pt x="246068" y="430406"/>
                      <a:pt x="233897" y="402096"/>
                    </a:cubicBezTo>
                    <a:cubicBezTo>
                      <a:pt x="221726" y="373786"/>
                      <a:pt x="224902" y="372991"/>
                      <a:pt x="187860" y="308433"/>
                    </a:cubicBezTo>
                    <a:cubicBezTo>
                      <a:pt x="150818" y="243875"/>
                      <a:pt x="9266" y="11041"/>
                      <a:pt x="535" y="45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7" name="フリーフォーム: 図形 146">
                <a:extLst>
                  <a:ext uri="{FF2B5EF4-FFF2-40B4-BE49-F238E27FC236}">
                    <a16:creationId xmlns:a16="http://schemas.microsoft.com/office/drawing/2014/main" id="{1C162CF1-1FC2-4AEE-BF83-C9BE1FA4A9BA}"/>
                  </a:ext>
                </a:extLst>
              </p:cNvPr>
              <p:cNvSpPr/>
              <p:nvPr/>
            </p:nvSpPr>
            <p:spPr>
              <a:xfrm>
                <a:off x="494123" y="4550979"/>
                <a:ext cx="11144466" cy="210207"/>
              </a:xfrm>
              <a:custGeom>
                <a:avLst/>
                <a:gdLst>
                  <a:gd name="connsiteX0" fmla="*/ 199560 w 11144466"/>
                  <a:gd name="connsiteY0" fmla="*/ 63062 h 210207"/>
                  <a:gd name="connsiteX1" fmla="*/ 273132 w 11144466"/>
                  <a:gd name="connsiteY1" fmla="*/ 63062 h 210207"/>
                  <a:gd name="connsiteX2" fmla="*/ 2511836 w 11144466"/>
                  <a:gd name="connsiteY2" fmla="*/ 115614 h 210207"/>
                  <a:gd name="connsiteX3" fmla="*/ 8754980 w 11144466"/>
                  <a:gd name="connsiteY3" fmla="*/ 52552 h 210207"/>
                  <a:gd name="connsiteX4" fmla="*/ 11098787 w 11144466"/>
                  <a:gd name="connsiteY4" fmla="*/ 0 h 210207"/>
                  <a:gd name="connsiteX5" fmla="*/ 10194898 w 11144466"/>
                  <a:gd name="connsiteY5" fmla="*/ 94593 h 210207"/>
                  <a:gd name="connsiteX6" fmla="*/ 8828553 w 11144466"/>
                  <a:gd name="connsiteY6" fmla="*/ 147145 h 210207"/>
                  <a:gd name="connsiteX7" fmla="*/ 7167918 w 11144466"/>
                  <a:gd name="connsiteY7" fmla="*/ 136635 h 210207"/>
                  <a:gd name="connsiteX8" fmla="*/ 2543367 w 11144466"/>
                  <a:gd name="connsiteY8" fmla="*/ 210207 h 210207"/>
                  <a:gd name="connsiteX9" fmla="*/ 136498 w 11144466"/>
                  <a:gd name="connsiteY9" fmla="*/ 84083 h 210207"/>
                  <a:gd name="connsiteX10" fmla="*/ 283643 w 11144466"/>
                  <a:gd name="connsiteY10" fmla="*/ 31531 h 210207"/>
                  <a:gd name="connsiteX11" fmla="*/ 147008 w 11144466"/>
                  <a:gd name="connsiteY11" fmla="*/ 63062 h 210207"/>
                  <a:gd name="connsiteX12" fmla="*/ 199560 w 11144466"/>
                  <a:gd name="connsiteY12" fmla="*/ 63062 h 2102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1144466" h="210207">
                    <a:moveTo>
                      <a:pt x="199560" y="63062"/>
                    </a:moveTo>
                    <a:cubicBezTo>
                      <a:pt x="43656" y="58682"/>
                      <a:pt x="273132" y="63062"/>
                      <a:pt x="273132" y="63062"/>
                    </a:cubicBezTo>
                    <a:lnTo>
                      <a:pt x="2511836" y="115614"/>
                    </a:lnTo>
                    <a:lnTo>
                      <a:pt x="8754980" y="52552"/>
                    </a:lnTo>
                    <a:lnTo>
                      <a:pt x="11098787" y="0"/>
                    </a:lnTo>
                    <a:cubicBezTo>
                      <a:pt x="11338773" y="7007"/>
                      <a:pt x="10573270" y="70069"/>
                      <a:pt x="10194898" y="94593"/>
                    </a:cubicBezTo>
                    <a:cubicBezTo>
                      <a:pt x="9816526" y="119117"/>
                      <a:pt x="8828553" y="147145"/>
                      <a:pt x="8828553" y="147145"/>
                    </a:cubicBezTo>
                    <a:lnTo>
                      <a:pt x="7167918" y="136635"/>
                    </a:lnTo>
                    <a:lnTo>
                      <a:pt x="2543367" y="210207"/>
                    </a:lnTo>
                    <a:cubicBezTo>
                      <a:pt x="1371464" y="201448"/>
                      <a:pt x="513119" y="113862"/>
                      <a:pt x="136498" y="84083"/>
                    </a:cubicBezTo>
                    <a:cubicBezTo>
                      <a:pt x="-240123" y="54304"/>
                      <a:pt x="281891" y="35034"/>
                      <a:pt x="283643" y="31531"/>
                    </a:cubicBezTo>
                    <a:cubicBezTo>
                      <a:pt x="285395" y="28028"/>
                      <a:pt x="162774" y="52552"/>
                      <a:pt x="147008" y="63062"/>
                    </a:cubicBezTo>
                    <a:cubicBezTo>
                      <a:pt x="131242" y="73572"/>
                      <a:pt x="160145" y="84082"/>
                      <a:pt x="199560" y="6306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8" name="フリーフォーム: 図形 147">
                <a:extLst>
                  <a:ext uri="{FF2B5EF4-FFF2-40B4-BE49-F238E27FC236}">
                    <a16:creationId xmlns:a16="http://schemas.microsoft.com/office/drawing/2014/main" id="{ED837335-C8D3-4747-A12E-9A764781E2CA}"/>
                  </a:ext>
                </a:extLst>
              </p:cNvPr>
              <p:cNvSpPr/>
              <p:nvPr/>
            </p:nvSpPr>
            <p:spPr>
              <a:xfrm>
                <a:off x="707104" y="4803228"/>
                <a:ext cx="11000021" cy="210206"/>
              </a:xfrm>
              <a:custGeom>
                <a:avLst/>
                <a:gdLst>
                  <a:gd name="connsiteX0" fmla="*/ 7599 w 11000021"/>
                  <a:gd name="connsiteY0" fmla="*/ 42041 h 210206"/>
                  <a:gd name="connsiteX1" fmla="*/ 249337 w 11000021"/>
                  <a:gd name="connsiteY1" fmla="*/ 73572 h 210206"/>
                  <a:gd name="connsiteX2" fmla="*/ 2162220 w 11000021"/>
                  <a:gd name="connsiteY2" fmla="*/ 210206 h 210206"/>
                  <a:gd name="connsiteX3" fmla="*/ 6229724 w 11000021"/>
                  <a:gd name="connsiteY3" fmla="*/ 168165 h 210206"/>
                  <a:gd name="connsiteX4" fmla="*/ 10875296 w 11000021"/>
                  <a:gd name="connsiteY4" fmla="*/ 42041 h 210206"/>
                  <a:gd name="connsiteX5" fmla="*/ 9403848 w 11000021"/>
                  <a:gd name="connsiteY5" fmla="*/ 0 h 210206"/>
                  <a:gd name="connsiteX6" fmla="*/ 6555544 w 11000021"/>
                  <a:gd name="connsiteY6" fmla="*/ 42041 h 210206"/>
                  <a:gd name="connsiteX7" fmla="*/ 2551103 w 11000021"/>
                  <a:gd name="connsiteY7" fmla="*/ 94593 h 210206"/>
                  <a:gd name="connsiteX8" fmla="*/ 7599 w 11000021"/>
                  <a:gd name="connsiteY8" fmla="*/ 42041 h 210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00021" h="210206">
                    <a:moveTo>
                      <a:pt x="7599" y="42041"/>
                    </a:moveTo>
                    <a:cubicBezTo>
                      <a:pt x="-51084" y="43793"/>
                      <a:pt x="249337" y="73572"/>
                      <a:pt x="249337" y="73572"/>
                    </a:cubicBezTo>
                    <a:lnTo>
                      <a:pt x="2162220" y="210206"/>
                    </a:lnTo>
                    <a:lnTo>
                      <a:pt x="6229724" y="168165"/>
                    </a:lnTo>
                    <a:lnTo>
                      <a:pt x="10875296" y="42041"/>
                    </a:lnTo>
                    <a:cubicBezTo>
                      <a:pt x="11404317" y="14013"/>
                      <a:pt x="10123807" y="0"/>
                      <a:pt x="9403848" y="0"/>
                    </a:cubicBezTo>
                    <a:cubicBezTo>
                      <a:pt x="8683889" y="0"/>
                      <a:pt x="6555544" y="42041"/>
                      <a:pt x="6555544" y="42041"/>
                    </a:cubicBezTo>
                    <a:lnTo>
                      <a:pt x="2551103" y="94593"/>
                    </a:lnTo>
                    <a:cubicBezTo>
                      <a:pt x="1461531" y="89338"/>
                      <a:pt x="739820" y="49924"/>
                      <a:pt x="7599" y="4204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9" name="フリーフォーム: 図形 148">
                <a:extLst>
                  <a:ext uri="{FF2B5EF4-FFF2-40B4-BE49-F238E27FC236}">
                    <a16:creationId xmlns:a16="http://schemas.microsoft.com/office/drawing/2014/main" id="{67F515CF-039E-4955-A7CD-4EE4496A4BFE}"/>
                  </a:ext>
                </a:extLst>
              </p:cNvPr>
              <p:cNvSpPr/>
              <p:nvPr/>
            </p:nvSpPr>
            <p:spPr>
              <a:xfrm>
                <a:off x="4565126" y="5022803"/>
                <a:ext cx="72965" cy="407746"/>
              </a:xfrm>
              <a:custGeom>
                <a:avLst/>
                <a:gdLst>
                  <a:gd name="connsiteX0" fmla="*/ 72491 w 72965"/>
                  <a:gd name="connsiteY0" fmla="*/ 47 h 407746"/>
                  <a:gd name="connsiteX1" fmla="*/ 32274 w 72965"/>
                  <a:gd name="connsiteY1" fmla="*/ 192664 h 407746"/>
                  <a:gd name="connsiteX2" fmla="*/ 42857 w 72965"/>
                  <a:gd name="connsiteY2" fmla="*/ 402214 h 407746"/>
                  <a:gd name="connsiteX3" fmla="*/ 38624 w 72965"/>
                  <a:gd name="connsiteY3" fmla="*/ 332364 h 407746"/>
                  <a:gd name="connsiteX4" fmla="*/ 524 w 72965"/>
                  <a:gd name="connsiteY4" fmla="*/ 175730 h 407746"/>
                  <a:gd name="connsiteX5" fmla="*/ 72491 w 72965"/>
                  <a:gd name="connsiteY5" fmla="*/ 47 h 4077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2965" h="407746">
                    <a:moveTo>
                      <a:pt x="72491" y="47"/>
                    </a:moveTo>
                    <a:cubicBezTo>
                      <a:pt x="77783" y="2869"/>
                      <a:pt x="37213" y="125636"/>
                      <a:pt x="32274" y="192664"/>
                    </a:cubicBezTo>
                    <a:cubicBezTo>
                      <a:pt x="27335" y="259692"/>
                      <a:pt x="41799" y="378931"/>
                      <a:pt x="42857" y="402214"/>
                    </a:cubicBezTo>
                    <a:cubicBezTo>
                      <a:pt x="43915" y="425497"/>
                      <a:pt x="45679" y="370111"/>
                      <a:pt x="38624" y="332364"/>
                    </a:cubicBezTo>
                    <a:cubicBezTo>
                      <a:pt x="31569" y="294617"/>
                      <a:pt x="-4768" y="230411"/>
                      <a:pt x="524" y="175730"/>
                    </a:cubicBezTo>
                    <a:cubicBezTo>
                      <a:pt x="5816" y="121049"/>
                      <a:pt x="67199" y="-2775"/>
                      <a:pt x="72491" y="4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0" name="フリーフォーム: 図形 149">
                <a:extLst>
                  <a:ext uri="{FF2B5EF4-FFF2-40B4-BE49-F238E27FC236}">
                    <a16:creationId xmlns:a16="http://schemas.microsoft.com/office/drawing/2014/main" id="{F1D16483-2D55-47E0-8283-AE1389E2332B}"/>
                  </a:ext>
                </a:extLst>
              </p:cNvPr>
              <p:cNvSpPr/>
              <p:nvPr/>
            </p:nvSpPr>
            <p:spPr>
              <a:xfrm>
                <a:off x="4938183" y="5761560"/>
                <a:ext cx="495705" cy="213989"/>
              </a:xfrm>
              <a:custGeom>
                <a:avLst/>
                <a:gdLst>
                  <a:gd name="connsiteX0" fmla="*/ 495300 w 495705"/>
                  <a:gd name="connsiteY0" fmla="*/ 7 h 213989"/>
                  <a:gd name="connsiteX1" fmla="*/ 381000 w 495705"/>
                  <a:gd name="connsiteY1" fmla="*/ 139707 h 213989"/>
                  <a:gd name="connsiteX2" fmla="*/ 237067 w 495705"/>
                  <a:gd name="connsiteY2" fmla="*/ 205323 h 213989"/>
                  <a:gd name="connsiteX3" fmla="*/ 0 w 495705"/>
                  <a:gd name="connsiteY3" fmla="*/ 211673 h 213989"/>
                  <a:gd name="connsiteX4" fmla="*/ 239184 w 495705"/>
                  <a:gd name="connsiteY4" fmla="*/ 190507 h 213989"/>
                  <a:gd name="connsiteX5" fmla="*/ 340784 w 495705"/>
                  <a:gd name="connsiteY5" fmla="*/ 146057 h 213989"/>
                  <a:gd name="connsiteX6" fmla="*/ 495300 w 495705"/>
                  <a:gd name="connsiteY6" fmla="*/ 7 h 2139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95705" h="213989">
                    <a:moveTo>
                      <a:pt x="495300" y="7"/>
                    </a:moveTo>
                    <a:cubicBezTo>
                      <a:pt x="502003" y="-1051"/>
                      <a:pt x="424039" y="105488"/>
                      <a:pt x="381000" y="139707"/>
                    </a:cubicBezTo>
                    <a:cubicBezTo>
                      <a:pt x="337961" y="173926"/>
                      <a:pt x="300567" y="193329"/>
                      <a:pt x="237067" y="205323"/>
                    </a:cubicBezTo>
                    <a:cubicBezTo>
                      <a:pt x="173567" y="217317"/>
                      <a:pt x="-353" y="214142"/>
                      <a:pt x="0" y="211673"/>
                    </a:cubicBezTo>
                    <a:cubicBezTo>
                      <a:pt x="353" y="209204"/>
                      <a:pt x="182387" y="201443"/>
                      <a:pt x="239184" y="190507"/>
                    </a:cubicBezTo>
                    <a:cubicBezTo>
                      <a:pt x="295981" y="179571"/>
                      <a:pt x="298803" y="174279"/>
                      <a:pt x="340784" y="146057"/>
                    </a:cubicBezTo>
                    <a:cubicBezTo>
                      <a:pt x="382764" y="117835"/>
                      <a:pt x="488597" y="1065"/>
                      <a:pt x="495300" y="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1" name="フリーフォーム: 図形 150">
                <a:extLst>
                  <a:ext uri="{FF2B5EF4-FFF2-40B4-BE49-F238E27FC236}">
                    <a16:creationId xmlns:a16="http://schemas.microsoft.com/office/drawing/2014/main" id="{1D001FFB-B951-439F-903D-95B84982EB9C}"/>
                  </a:ext>
                </a:extLst>
              </p:cNvPr>
              <p:cNvSpPr/>
              <p:nvPr/>
            </p:nvSpPr>
            <p:spPr>
              <a:xfrm>
                <a:off x="4597964" y="5475269"/>
                <a:ext cx="367761" cy="500236"/>
              </a:xfrm>
              <a:custGeom>
                <a:avLst/>
                <a:gdLst>
                  <a:gd name="connsiteX0" fmla="*/ 12136 w 367761"/>
                  <a:gd name="connsiteY0" fmla="*/ 4781 h 500236"/>
                  <a:gd name="connsiteX1" fmla="*/ 14253 w 367761"/>
                  <a:gd name="connsiteY1" fmla="*/ 136014 h 500236"/>
                  <a:gd name="connsiteX2" fmla="*/ 43886 w 367761"/>
                  <a:gd name="connsiteY2" fmla="*/ 241848 h 500236"/>
                  <a:gd name="connsiteX3" fmla="*/ 79869 w 367761"/>
                  <a:gd name="connsiteY3" fmla="*/ 328631 h 500236"/>
                  <a:gd name="connsiteX4" fmla="*/ 145486 w 367761"/>
                  <a:gd name="connsiteY4" fmla="*/ 417531 h 500236"/>
                  <a:gd name="connsiteX5" fmla="*/ 367736 w 367761"/>
                  <a:gd name="connsiteY5" fmla="*/ 500081 h 500236"/>
                  <a:gd name="connsiteX6" fmla="*/ 130669 w 367761"/>
                  <a:gd name="connsiteY6" fmla="*/ 396364 h 500236"/>
                  <a:gd name="connsiteX7" fmla="*/ 98919 w 367761"/>
                  <a:gd name="connsiteY7" fmla="*/ 330748 h 500236"/>
                  <a:gd name="connsiteX8" fmla="*/ 5786 w 367761"/>
                  <a:gd name="connsiteY8" fmla="*/ 55581 h 500236"/>
                  <a:gd name="connsiteX9" fmla="*/ 12136 w 367761"/>
                  <a:gd name="connsiteY9" fmla="*/ 4781 h 5002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67761" h="500236">
                    <a:moveTo>
                      <a:pt x="12136" y="4781"/>
                    </a:moveTo>
                    <a:cubicBezTo>
                      <a:pt x="13547" y="18186"/>
                      <a:pt x="8961" y="96503"/>
                      <a:pt x="14253" y="136014"/>
                    </a:cubicBezTo>
                    <a:cubicBezTo>
                      <a:pt x="19545" y="175525"/>
                      <a:pt x="32950" y="209745"/>
                      <a:pt x="43886" y="241848"/>
                    </a:cubicBezTo>
                    <a:cubicBezTo>
                      <a:pt x="54822" y="273951"/>
                      <a:pt x="62936" y="299351"/>
                      <a:pt x="79869" y="328631"/>
                    </a:cubicBezTo>
                    <a:cubicBezTo>
                      <a:pt x="96802" y="357911"/>
                      <a:pt x="97508" y="388956"/>
                      <a:pt x="145486" y="417531"/>
                    </a:cubicBezTo>
                    <a:cubicBezTo>
                      <a:pt x="193464" y="446106"/>
                      <a:pt x="370205" y="503609"/>
                      <a:pt x="367736" y="500081"/>
                    </a:cubicBezTo>
                    <a:cubicBezTo>
                      <a:pt x="365267" y="496553"/>
                      <a:pt x="175472" y="424586"/>
                      <a:pt x="130669" y="396364"/>
                    </a:cubicBezTo>
                    <a:cubicBezTo>
                      <a:pt x="85866" y="368142"/>
                      <a:pt x="119733" y="387545"/>
                      <a:pt x="98919" y="330748"/>
                    </a:cubicBezTo>
                    <a:cubicBezTo>
                      <a:pt x="78105" y="273951"/>
                      <a:pt x="21308" y="105675"/>
                      <a:pt x="5786" y="55581"/>
                    </a:cubicBezTo>
                    <a:cubicBezTo>
                      <a:pt x="-9736" y="5487"/>
                      <a:pt x="10725" y="-8624"/>
                      <a:pt x="12136" y="478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2" name="フリーフォーム: 図形 151">
                <a:extLst>
                  <a:ext uri="{FF2B5EF4-FFF2-40B4-BE49-F238E27FC236}">
                    <a16:creationId xmlns:a16="http://schemas.microsoft.com/office/drawing/2014/main" id="{81418BFF-B597-492A-862B-FBA469E56666}"/>
                  </a:ext>
                </a:extLst>
              </p:cNvPr>
              <p:cNvSpPr/>
              <p:nvPr/>
            </p:nvSpPr>
            <p:spPr>
              <a:xfrm>
                <a:off x="4621194" y="5202379"/>
                <a:ext cx="494966" cy="158648"/>
              </a:xfrm>
              <a:custGeom>
                <a:avLst/>
                <a:gdLst>
                  <a:gd name="connsiteX0" fmla="*/ 492673 w 494966"/>
                  <a:gd name="connsiteY0" fmla="*/ 59654 h 158648"/>
                  <a:gd name="connsiteX1" fmla="*/ 289473 w 494966"/>
                  <a:gd name="connsiteY1" fmla="*/ 2504 h 158648"/>
                  <a:gd name="connsiteX2" fmla="*/ 7956 w 494966"/>
                  <a:gd name="connsiteY2" fmla="*/ 157021 h 158648"/>
                  <a:gd name="connsiteX3" fmla="*/ 84156 w 494966"/>
                  <a:gd name="connsiteY3" fmla="*/ 80821 h 158648"/>
                  <a:gd name="connsiteX4" fmla="*/ 156123 w 494966"/>
                  <a:gd name="connsiteY4" fmla="*/ 36371 h 158648"/>
                  <a:gd name="connsiteX5" fmla="*/ 492673 w 494966"/>
                  <a:gd name="connsiteY5" fmla="*/ 59654 h 158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94966" h="158648">
                    <a:moveTo>
                      <a:pt x="492673" y="59654"/>
                    </a:moveTo>
                    <a:cubicBezTo>
                      <a:pt x="514898" y="54009"/>
                      <a:pt x="370259" y="-13724"/>
                      <a:pt x="289473" y="2504"/>
                    </a:cubicBezTo>
                    <a:cubicBezTo>
                      <a:pt x="208687" y="18732"/>
                      <a:pt x="42176" y="143968"/>
                      <a:pt x="7956" y="157021"/>
                    </a:cubicBezTo>
                    <a:cubicBezTo>
                      <a:pt x="-26264" y="170074"/>
                      <a:pt x="59462" y="100929"/>
                      <a:pt x="84156" y="80821"/>
                    </a:cubicBezTo>
                    <a:cubicBezTo>
                      <a:pt x="108850" y="60713"/>
                      <a:pt x="91918" y="43779"/>
                      <a:pt x="156123" y="36371"/>
                    </a:cubicBezTo>
                    <a:cubicBezTo>
                      <a:pt x="220328" y="28963"/>
                      <a:pt x="470448" y="65299"/>
                      <a:pt x="492673" y="5965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3" name="フリーフォーム: 図形 152">
                <a:extLst>
                  <a:ext uri="{FF2B5EF4-FFF2-40B4-BE49-F238E27FC236}">
                    <a16:creationId xmlns:a16="http://schemas.microsoft.com/office/drawing/2014/main" id="{7DD58208-4CFF-4122-B51E-257F4EEFDAED}"/>
                  </a:ext>
                </a:extLst>
              </p:cNvPr>
              <p:cNvSpPr/>
              <p:nvPr/>
            </p:nvSpPr>
            <p:spPr>
              <a:xfrm>
                <a:off x="5049894" y="5199928"/>
                <a:ext cx="181503" cy="107152"/>
              </a:xfrm>
              <a:custGeom>
                <a:avLst/>
                <a:gdLst>
                  <a:gd name="connsiteX0" fmla="*/ 180919 w 181503"/>
                  <a:gd name="connsiteY0" fmla="*/ 722 h 107152"/>
                  <a:gd name="connsiteX1" fmla="*/ 4706 w 181503"/>
                  <a:gd name="connsiteY1" fmla="*/ 105497 h 107152"/>
                  <a:gd name="connsiteX2" fmla="*/ 60269 w 181503"/>
                  <a:gd name="connsiteY2" fmla="*/ 61047 h 107152"/>
                  <a:gd name="connsiteX3" fmla="*/ 180919 w 181503"/>
                  <a:gd name="connsiteY3" fmla="*/ 722 h 1071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1503" h="107152">
                    <a:moveTo>
                      <a:pt x="180919" y="722"/>
                    </a:moveTo>
                    <a:cubicBezTo>
                      <a:pt x="171658" y="8130"/>
                      <a:pt x="24814" y="95443"/>
                      <a:pt x="4706" y="105497"/>
                    </a:cubicBezTo>
                    <a:cubicBezTo>
                      <a:pt x="-15402" y="115551"/>
                      <a:pt x="33811" y="77186"/>
                      <a:pt x="60269" y="61047"/>
                    </a:cubicBezTo>
                    <a:cubicBezTo>
                      <a:pt x="86727" y="44908"/>
                      <a:pt x="190180" y="-6686"/>
                      <a:pt x="180919" y="72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4" name="フリーフォーム: 図形 153">
                <a:extLst>
                  <a:ext uri="{FF2B5EF4-FFF2-40B4-BE49-F238E27FC236}">
                    <a16:creationId xmlns:a16="http://schemas.microsoft.com/office/drawing/2014/main" id="{8226493F-25B2-43A6-AD4F-3B861889C856}"/>
                  </a:ext>
                </a:extLst>
              </p:cNvPr>
              <p:cNvSpPr/>
              <p:nvPr/>
            </p:nvSpPr>
            <p:spPr>
              <a:xfrm>
                <a:off x="5220674" y="4991093"/>
                <a:ext cx="111885" cy="214355"/>
              </a:xfrm>
              <a:custGeom>
                <a:avLst/>
                <a:gdLst>
                  <a:gd name="connsiteX0" fmla="*/ 111739 w 111885"/>
                  <a:gd name="connsiteY0" fmla="*/ 7 h 214355"/>
                  <a:gd name="connsiteX1" fmla="*/ 10139 w 111885"/>
                  <a:gd name="connsiteY1" fmla="*/ 82557 h 214355"/>
                  <a:gd name="connsiteX2" fmla="*/ 3789 w 111885"/>
                  <a:gd name="connsiteY2" fmla="*/ 111132 h 214355"/>
                  <a:gd name="connsiteX3" fmla="*/ 11726 w 111885"/>
                  <a:gd name="connsiteY3" fmla="*/ 214320 h 214355"/>
                  <a:gd name="connsiteX4" fmla="*/ 16489 w 111885"/>
                  <a:gd name="connsiteY4" fmla="*/ 122245 h 214355"/>
                  <a:gd name="connsiteX5" fmla="*/ 32364 w 111885"/>
                  <a:gd name="connsiteY5" fmla="*/ 77795 h 214355"/>
                  <a:gd name="connsiteX6" fmla="*/ 111739 w 111885"/>
                  <a:gd name="connsiteY6" fmla="*/ 7 h 2143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1885" h="214355">
                    <a:moveTo>
                      <a:pt x="111739" y="7"/>
                    </a:moveTo>
                    <a:cubicBezTo>
                      <a:pt x="108035" y="801"/>
                      <a:pt x="28131" y="64036"/>
                      <a:pt x="10139" y="82557"/>
                    </a:cubicBezTo>
                    <a:cubicBezTo>
                      <a:pt x="-7853" y="101078"/>
                      <a:pt x="3525" y="89172"/>
                      <a:pt x="3789" y="111132"/>
                    </a:cubicBezTo>
                    <a:cubicBezTo>
                      <a:pt x="4053" y="133092"/>
                      <a:pt x="9609" y="212468"/>
                      <a:pt x="11726" y="214320"/>
                    </a:cubicBezTo>
                    <a:cubicBezTo>
                      <a:pt x="13843" y="216172"/>
                      <a:pt x="13049" y="144999"/>
                      <a:pt x="16489" y="122245"/>
                    </a:cubicBezTo>
                    <a:cubicBezTo>
                      <a:pt x="19929" y="99491"/>
                      <a:pt x="16754" y="96845"/>
                      <a:pt x="32364" y="77795"/>
                    </a:cubicBezTo>
                    <a:cubicBezTo>
                      <a:pt x="47974" y="58745"/>
                      <a:pt x="115443" y="-787"/>
                      <a:pt x="111739" y="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5" name="フリーフォーム: 図形 154">
                <a:extLst>
                  <a:ext uri="{FF2B5EF4-FFF2-40B4-BE49-F238E27FC236}">
                    <a16:creationId xmlns:a16="http://schemas.microsoft.com/office/drawing/2014/main" id="{8502C623-62C0-4E26-BF44-6FDC55989EE9}"/>
                  </a:ext>
                </a:extLst>
              </p:cNvPr>
              <p:cNvSpPr/>
              <p:nvPr/>
            </p:nvSpPr>
            <p:spPr>
              <a:xfrm>
                <a:off x="5546255" y="4978400"/>
                <a:ext cx="432270" cy="141493"/>
              </a:xfrm>
              <a:custGeom>
                <a:avLst/>
                <a:gdLst>
                  <a:gd name="connsiteX0" fmla="*/ 432270 w 432270"/>
                  <a:gd name="connsiteY0" fmla="*/ 0 h 141493"/>
                  <a:gd name="connsiteX1" fmla="*/ 281458 w 432270"/>
                  <a:gd name="connsiteY1" fmla="*/ 47625 h 141493"/>
                  <a:gd name="connsiteX2" fmla="*/ 44920 w 432270"/>
                  <a:gd name="connsiteY2" fmla="*/ 127000 h 141493"/>
                  <a:gd name="connsiteX3" fmla="*/ 11583 w 432270"/>
                  <a:gd name="connsiteY3" fmla="*/ 136525 h 141493"/>
                  <a:gd name="connsiteX4" fmla="*/ 183033 w 432270"/>
                  <a:gd name="connsiteY4" fmla="*/ 71438 h 141493"/>
                  <a:gd name="connsiteX5" fmla="*/ 432270 w 432270"/>
                  <a:gd name="connsiteY5" fmla="*/ 0 h 141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2270" h="141493">
                    <a:moveTo>
                      <a:pt x="432270" y="0"/>
                    </a:moveTo>
                    <a:lnTo>
                      <a:pt x="281458" y="47625"/>
                    </a:lnTo>
                    <a:lnTo>
                      <a:pt x="44920" y="127000"/>
                    </a:lnTo>
                    <a:cubicBezTo>
                      <a:pt x="-59" y="141817"/>
                      <a:pt x="-11436" y="145785"/>
                      <a:pt x="11583" y="136525"/>
                    </a:cubicBezTo>
                    <a:cubicBezTo>
                      <a:pt x="34602" y="127265"/>
                      <a:pt x="118210" y="93927"/>
                      <a:pt x="183033" y="71438"/>
                    </a:cubicBezTo>
                    <a:cubicBezTo>
                      <a:pt x="247856" y="48949"/>
                      <a:pt x="324188" y="25268"/>
                      <a:pt x="432270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6" name="フリーフォーム: 図形 155">
                <a:extLst>
                  <a:ext uri="{FF2B5EF4-FFF2-40B4-BE49-F238E27FC236}">
                    <a16:creationId xmlns:a16="http://schemas.microsoft.com/office/drawing/2014/main" id="{876B0609-FC20-4F68-A873-9A7D17628EB7}"/>
                  </a:ext>
                </a:extLst>
              </p:cNvPr>
              <p:cNvSpPr/>
              <p:nvPr/>
            </p:nvSpPr>
            <p:spPr>
              <a:xfrm>
                <a:off x="5363994" y="5116268"/>
                <a:ext cx="187833" cy="48111"/>
              </a:xfrm>
              <a:custGeom>
                <a:avLst/>
                <a:gdLst>
                  <a:gd name="connsiteX0" fmla="*/ 169 w 187833"/>
                  <a:gd name="connsiteY0" fmla="*/ 43107 h 48111"/>
                  <a:gd name="connsiteX1" fmla="*/ 103356 w 187833"/>
                  <a:gd name="connsiteY1" fmla="*/ 44695 h 48111"/>
                  <a:gd name="connsiteX2" fmla="*/ 187494 w 187833"/>
                  <a:gd name="connsiteY2" fmla="*/ 245 h 48111"/>
                  <a:gd name="connsiteX3" fmla="*/ 128756 w 187833"/>
                  <a:gd name="connsiteY3" fmla="*/ 27232 h 48111"/>
                  <a:gd name="connsiteX4" fmla="*/ 169 w 187833"/>
                  <a:gd name="connsiteY4" fmla="*/ 43107 h 481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7833" h="48111">
                    <a:moveTo>
                      <a:pt x="169" y="43107"/>
                    </a:moveTo>
                    <a:cubicBezTo>
                      <a:pt x="-4064" y="46017"/>
                      <a:pt x="72135" y="51839"/>
                      <a:pt x="103356" y="44695"/>
                    </a:cubicBezTo>
                    <a:cubicBezTo>
                      <a:pt x="134577" y="37551"/>
                      <a:pt x="183261" y="3155"/>
                      <a:pt x="187494" y="245"/>
                    </a:cubicBezTo>
                    <a:cubicBezTo>
                      <a:pt x="191727" y="-2665"/>
                      <a:pt x="155479" y="21147"/>
                      <a:pt x="128756" y="27232"/>
                    </a:cubicBezTo>
                    <a:cubicBezTo>
                      <a:pt x="102033" y="33317"/>
                      <a:pt x="4402" y="40197"/>
                      <a:pt x="169" y="4310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7" name="フリーフォーム: 図形 156">
                <a:extLst>
                  <a:ext uri="{FF2B5EF4-FFF2-40B4-BE49-F238E27FC236}">
                    <a16:creationId xmlns:a16="http://schemas.microsoft.com/office/drawing/2014/main" id="{F9EF833E-E621-40EE-889B-4ACF478256CF}"/>
                  </a:ext>
                </a:extLst>
              </p:cNvPr>
              <p:cNvSpPr/>
              <p:nvPr/>
            </p:nvSpPr>
            <p:spPr>
              <a:xfrm>
                <a:off x="5268815" y="5017505"/>
                <a:ext cx="302005" cy="91162"/>
              </a:xfrm>
              <a:custGeom>
                <a:avLst/>
                <a:gdLst>
                  <a:gd name="connsiteX0" fmla="*/ 98 w 302005"/>
                  <a:gd name="connsiteY0" fmla="*/ 91070 h 91162"/>
                  <a:gd name="connsiteX1" fmla="*/ 93760 w 302005"/>
                  <a:gd name="connsiteY1" fmla="*/ 25983 h 91162"/>
                  <a:gd name="connsiteX2" fmla="*/ 206473 w 302005"/>
                  <a:gd name="connsiteY2" fmla="*/ 14870 h 91162"/>
                  <a:gd name="connsiteX3" fmla="*/ 250923 w 302005"/>
                  <a:gd name="connsiteY3" fmla="*/ 32333 h 91162"/>
                  <a:gd name="connsiteX4" fmla="*/ 301723 w 302005"/>
                  <a:gd name="connsiteY4" fmla="*/ 49795 h 91162"/>
                  <a:gd name="connsiteX5" fmla="*/ 227110 w 302005"/>
                  <a:gd name="connsiteY5" fmla="*/ 3758 h 91162"/>
                  <a:gd name="connsiteX6" fmla="*/ 111223 w 302005"/>
                  <a:gd name="connsiteY6" fmla="*/ 10108 h 91162"/>
                  <a:gd name="connsiteX7" fmla="*/ 98 w 302005"/>
                  <a:gd name="connsiteY7" fmla="*/ 91070 h 911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02005" h="91162">
                    <a:moveTo>
                      <a:pt x="98" y="91070"/>
                    </a:moveTo>
                    <a:cubicBezTo>
                      <a:pt x="-2812" y="93716"/>
                      <a:pt x="59364" y="38683"/>
                      <a:pt x="93760" y="25983"/>
                    </a:cubicBezTo>
                    <a:cubicBezTo>
                      <a:pt x="128156" y="13283"/>
                      <a:pt x="180279" y="13812"/>
                      <a:pt x="206473" y="14870"/>
                    </a:cubicBezTo>
                    <a:cubicBezTo>
                      <a:pt x="232667" y="15928"/>
                      <a:pt x="235048" y="26512"/>
                      <a:pt x="250923" y="32333"/>
                    </a:cubicBezTo>
                    <a:cubicBezTo>
                      <a:pt x="266798" y="38154"/>
                      <a:pt x="305692" y="54557"/>
                      <a:pt x="301723" y="49795"/>
                    </a:cubicBezTo>
                    <a:cubicBezTo>
                      <a:pt x="297754" y="45033"/>
                      <a:pt x="258860" y="10372"/>
                      <a:pt x="227110" y="3758"/>
                    </a:cubicBezTo>
                    <a:cubicBezTo>
                      <a:pt x="195360" y="-2857"/>
                      <a:pt x="143502" y="-740"/>
                      <a:pt x="111223" y="10108"/>
                    </a:cubicBezTo>
                    <a:cubicBezTo>
                      <a:pt x="78944" y="20956"/>
                      <a:pt x="3008" y="88424"/>
                      <a:pt x="98" y="9107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9" name="フリーフォーム: 図形 158">
                <a:extLst>
                  <a:ext uri="{FF2B5EF4-FFF2-40B4-BE49-F238E27FC236}">
                    <a16:creationId xmlns:a16="http://schemas.microsoft.com/office/drawing/2014/main" id="{AE458F81-C2D8-4E3E-9AA1-15DC6ADFB7FD}"/>
                  </a:ext>
                </a:extLst>
              </p:cNvPr>
              <p:cNvSpPr/>
              <p:nvPr/>
            </p:nvSpPr>
            <p:spPr>
              <a:xfrm>
                <a:off x="5345099" y="5132284"/>
                <a:ext cx="322707" cy="77650"/>
              </a:xfrm>
              <a:custGeom>
                <a:avLst/>
                <a:gdLst>
                  <a:gd name="connsiteX0" fmla="*/ 14 w 322707"/>
                  <a:gd name="connsiteY0" fmla="*/ 69954 h 77650"/>
                  <a:gd name="connsiteX1" fmla="*/ 130189 w 322707"/>
                  <a:gd name="connsiteY1" fmla="*/ 76304 h 77650"/>
                  <a:gd name="connsiteX2" fmla="*/ 236551 w 322707"/>
                  <a:gd name="connsiteY2" fmla="*/ 41379 h 77650"/>
                  <a:gd name="connsiteX3" fmla="*/ 322276 w 322707"/>
                  <a:gd name="connsiteY3" fmla="*/ 104 h 77650"/>
                  <a:gd name="connsiteX4" fmla="*/ 200039 w 322707"/>
                  <a:gd name="connsiteY4" fmla="*/ 54079 h 77650"/>
                  <a:gd name="connsiteX5" fmla="*/ 138126 w 322707"/>
                  <a:gd name="connsiteY5" fmla="*/ 65191 h 77650"/>
                  <a:gd name="connsiteX6" fmla="*/ 14 w 322707"/>
                  <a:gd name="connsiteY6" fmla="*/ 69954 h 77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2707" h="77650">
                    <a:moveTo>
                      <a:pt x="14" y="69954"/>
                    </a:moveTo>
                    <a:cubicBezTo>
                      <a:pt x="-1309" y="71806"/>
                      <a:pt x="90766" y="81066"/>
                      <a:pt x="130189" y="76304"/>
                    </a:cubicBezTo>
                    <a:cubicBezTo>
                      <a:pt x="169612" y="71542"/>
                      <a:pt x="204537" y="54079"/>
                      <a:pt x="236551" y="41379"/>
                    </a:cubicBezTo>
                    <a:cubicBezTo>
                      <a:pt x="268565" y="28679"/>
                      <a:pt x="328361" y="-2013"/>
                      <a:pt x="322276" y="104"/>
                    </a:cubicBezTo>
                    <a:cubicBezTo>
                      <a:pt x="316191" y="2221"/>
                      <a:pt x="230731" y="43231"/>
                      <a:pt x="200039" y="54079"/>
                    </a:cubicBezTo>
                    <a:cubicBezTo>
                      <a:pt x="169347" y="64927"/>
                      <a:pt x="169347" y="63868"/>
                      <a:pt x="138126" y="65191"/>
                    </a:cubicBezTo>
                    <a:cubicBezTo>
                      <a:pt x="106905" y="66514"/>
                      <a:pt x="1337" y="68102"/>
                      <a:pt x="14" y="6995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0" name="フリーフォーム: 図形 159">
                <a:extLst>
                  <a:ext uri="{FF2B5EF4-FFF2-40B4-BE49-F238E27FC236}">
                    <a16:creationId xmlns:a16="http://schemas.microsoft.com/office/drawing/2014/main" id="{1BCB025A-A18B-4517-9506-8331920E3526}"/>
                  </a:ext>
                </a:extLst>
              </p:cNvPr>
              <p:cNvSpPr/>
              <p:nvPr/>
            </p:nvSpPr>
            <p:spPr>
              <a:xfrm>
                <a:off x="5678485" y="5037123"/>
                <a:ext cx="295502" cy="91041"/>
              </a:xfrm>
              <a:custGeom>
                <a:avLst/>
                <a:gdLst>
                  <a:gd name="connsiteX0" fmla="*/ 3 w 295502"/>
                  <a:gd name="connsiteY0" fmla="*/ 90502 h 91041"/>
                  <a:gd name="connsiteX1" fmla="*/ 92078 w 295502"/>
                  <a:gd name="connsiteY1" fmla="*/ 74627 h 91041"/>
                  <a:gd name="connsiteX2" fmla="*/ 230190 w 295502"/>
                  <a:gd name="connsiteY2" fmla="*/ 25415 h 91041"/>
                  <a:gd name="connsiteX3" fmla="*/ 295278 w 295502"/>
                  <a:gd name="connsiteY3" fmla="*/ 15 h 91041"/>
                  <a:gd name="connsiteX4" fmla="*/ 249240 w 295502"/>
                  <a:gd name="connsiteY4" fmla="*/ 28590 h 91041"/>
                  <a:gd name="connsiteX5" fmla="*/ 187328 w 295502"/>
                  <a:gd name="connsiteY5" fmla="*/ 53990 h 91041"/>
                  <a:gd name="connsiteX6" fmla="*/ 95253 w 295502"/>
                  <a:gd name="connsiteY6" fmla="*/ 84152 h 91041"/>
                  <a:gd name="connsiteX7" fmla="*/ 3 w 295502"/>
                  <a:gd name="connsiteY7" fmla="*/ 90502 h 910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95502" h="91041">
                    <a:moveTo>
                      <a:pt x="3" y="90502"/>
                    </a:moveTo>
                    <a:cubicBezTo>
                      <a:pt x="-526" y="88915"/>
                      <a:pt x="53713" y="85475"/>
                      <a:pt x="92078" y="74627"/>
                    </a:cubicBezTo>
                    <a:cubicBezTo>
                      <a:pt x="130443" y="63779"/>
                      <a:pt x="196323" y="37850"/>
                      <a:pt x="230190" y="25415"/>
                    </a:cubicBezTo>
                    <a:cubicBezTo>
                      <a:pt x="264057" y="12980"/>
                      <a:pt x="292103" y="-514"/>
                      <a:pt x="295278" y="15"/>
                    </a:cubicBezTo>
                    <a:cubicBezTo>
                      <a:pt x="298453" y="544"/>
                      <a:pt x="267232" y="19594"/>
                      <a:pt x="249240" y="28590"/>
                    </a:cubicBezTo>
                    <a:cubicBezTo>
                      <a:pt x="231248" y="37586"/>
                      <a:pt x="212993" y="44730"/>
                      <a:pt x="187328" y="53990"/>
                    </a:cubicBezTo>
                    <a:cubicBezTo>
                      <a:pt x="161664" y="63250"/>
                      <a:pt x="124357" y="78067"/>
                      <a:pt x="95253" y="84152"/>
                    </a:cubicBezTo>
                    <a:cubicBezTo>
                      <a:pt x="66149" y="90237"/>
                      <a:pt x="532" y="92089"/>
                      <a:pt x="3" y="9050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1" name="フリーフォーム: 図形 160">
                <a:extLst>
                  <a:ext uri="{FF2B5EF4-FFF2-40B4-BE49-F238E27FC236}">
                    <a16:creationId xmlns:a16="http://schemas.microsoft.com/office/drawing/2014/main" id="{FAC67346-9862-477E-A9E2-8E83FDBBAAD7}"/>
                  </a:ext>
                </a:extLst>
              </p:cNvPr>
              <p:cNvSpPr/>
              <p:nvPr/>
            </p:nvSpPr>
            <p:spPr>
              <a:xfrm>
                <a:off x="5421931" y="5318096"/>
                <a:ext cx="269311" cy="109758"/>
              </a:xfrm>
              <a:custGeom>
                <a:avLst/>
                <a:gdLst>
                  <a:gd name="connsiteX0" fmla="*/ 269257 w 269311"/>
                  <a:gd name="connsiteY0" fmla="*/ 29 h 109758"/>
                  <a:gd name="connsiteX1" fmla="*/ 147019 w 269311"/>
                  <a:gd name="connsiteY1" fmla="*/ 31779 h 109758"/>
                  <a:gd name="connsiteX2" fmla="*/ 88282 w 269311"/>
                  <a:gd name="connsiteY2" fmla="*/ 57179 h 109758"/>
                  <a:gd name="connsiteX3" fmla="*/ 969 w 269311"/>
                  <a:gd name="connsiteY3" fmla="*/ 109567 h 109758"/>
                  <a:gd name="connsiteX4" fmla="*/ 47007 w 269311"/>
                  <a:gd name="connsiteY4" fmla="*/ 73054 h 109758"/>
                  <a:gd name="connsiteX5" fmla="*/ 131144 w 269311"/>
                  <a:gd name="connsiteY5" fmla="*/ 27017 h 109758"/>
                  <a:gd name="connsiteX6" fmla="*/ 269257 w 269311"/>
                  <a:gd name="connsiteY6" fmla="*/ 29 h 109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9311" h="109758">
                    <a:moveTo>
                      <a:pt x="269257" y="29"/>
                    </a:moveTo>
                    <a:cubicBezTo>
                      <a:pt x="271903" y="823"/>
                      <a:pt x="177181" y="22254"/>
                      <a:pt x="147019" y="31779"/>
                    </a:cubicBezTo>
                    <a:cubicBezTo>
                      <a:pt x="116857" y="41304"/>
                      <a:pt x="112624" y="44214"/>
                      <a:pt x="88282" y="57179"/>
                    </a:cubicBezTo>
                    <a:cubicBezTo>
                      <a:pt x="63940" y="70144"/>
                      <a:pt x="7848" y="106921"/>
                      <a:pt x="969" y="109567"/>
                    </a:cubicBezTo>
                    <a:cubicBezTo>
                      <a:pt x="-5910" y="112213"/>
                      <a:pt x="25311" y="86812"/>
                      <a:pt x="47007" y="73054"/>
                    </a:cubicBezTo>
                    <a:cubicBezTo>
                      <a:pt x="68703" y="59296"/>
                      <a:pt x="94896" y="39452"/>
                      <a:pt x="131144" y="27017"/>
                    </a:cubicBezTo>
                    <a:cubicBezTo>
                      <a:pt x="167392" y="14582"/>
                      <a:pt x="266611" y="-765"/>
                      <a:pt x="269257" y="2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2" name="フリーフォーム: 図形 161">
                <a:extLst>
                  <a:ext uri="{FF2B5EF4-FFF2-40B4-BE49-F238E27FC236}">
                    <a16:creationId xmlns:a16="http://schemas.microsoft.com/office/drawing/2014/main" id="{5D179EB6-FCEA-42D4-9517-958E09C995F4}"/>
                  </a:ext>
                </a:extLst>
              </p:cNvPr>
              <p:cNvSpPr/>
              <p:nvPr/>
            </p:nvSpPr>
            <p:spPr>
              <a:xfrm>
                <a:off x="5257135" y="5227637"/>
                <a:ext cx="110439" cy="144732"/>
              </a:xfrm>
              <a:custGeom>
                <a:avLst/>
                <a:gdLst>
                  <a:gd name="connsiteX0" fmla="*/ 41940 w 110439"/>
                  <a:gd name="connsiteY0" fmla="*/ 1 h 144732"/>
                  <a:gd name="connsiteX1" fmla="*/ 665 w 110439"/>
                  <a:gd name="connsiteY1" fmla="*/ 58738 h 144732"/>
                  <a:gd name="connsiteX2" fmla="*/ 18128 w 110439"/>
                  <a:gd name="connsiteY2" fmla="*/ 120651 h 144732"/>
                  <a:gd name="connsiteX3" fmla="*/ 40353 w 110439"/>
                  <a:gd name="connsiteY3" fmla="*/ 142876 h 144732"/>
                  <a:gd name="connsiteX4" fmla="*/ 72103 w 110439"/>
                  <a:gd name="connsiteY4" fmla="*/ 139701 h 144732"/>
                  <a:gd name="connsiteX5" fmla="*/ 110203 w 110439"/>
                  <a:gd name="connsiteY5" fmla="*/ 109538 h 144732"/>
                  <a:gd name="connsiteX6" fmla="*/ 53053 w 110439"/>
                  <a:gd name="connsiteY6" fmla="*/ 134938 h 144732"/>
                  <a:gd name="connsiteX7" fmla="*/ 26065 w 110439"/>
                  <a:gd name="connsiteY7" fmla="*/ 106363 h 144732"/>
                  <a:gd name="connsiteX8" fmla="*/ 8603 w 110439"/>
                  <a:gd name="connsiteY8" fmla="*/ 60326 h 144732"/>
                  <a:gd name="connsiteX9" fmla="*/ 41940 w 110439"/>
                  <a:gd name="connsiteY9" fmla="*/ 1 h 1447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0439" h="144732">
                    <a:moveTo>
                      <a:pt x="41940" y="1"/>
                    </a:moveTo>
                    <a:cubicBezTo>
                      <a:pt x="40617" y="-264"/>
                      <a:pt x="4634" y="38630"/>
                      <a:pt x="665" y="58738"/>
                    </a:cubicBezTo>
                    <a:cubicBezTo>
                      <a:pt x="-3304" y="78846"/>
                      <a:pt x="11513" y="106628"/>
                      <a:pt x="18128" y="120651"/>
                    </a:cubicBezTo>
                    <a:cubicBezTo>
                      <a:pt x="24743" y="134674"/>
                      <a:pt x="31357" y="139701"/>
                      <a:pt x="40353" y="142876"/>
                    </a:cubicBezTo>
                    <a:cubicBezTo>
                      <a:pt x="49349" y="146051"/>
                      <a:pt x="60461" y="145257"/>
                      <a:pt x="72103" y="139701"/>
                    </a:cubicBezTo>
                    <a:cubicBezTo>
                      <a:pt x="83745" y="134145"/>
                      <a:pt x="113378" y="110332"/>
                      <a:pt x="110203" y="109538"/>
                    </a:cubicBezTo>
                    <a:cubicBezTo>
                      <a:pt x="107028" y="108744"/>
                      <a:pt x="67076" y="135467"/>
                      <a:pt x="53053" y="134938"/>
                    </a:cubicBezTo>
                    <a:cubicBezTo>
                      <a:pt x="39030" y="134409"/>
                      <a:pt x="33473" y="118798"/>
                      <a:pt x="26065" y="106363"/>
                    </a:cubicBezTo>
                    <a:cubicBezTo>
                      <a:pt x="18657" y="93928"/>
                      <a:pt x="9661" y="74349"/>
                      <a:pt x="8603" y="60326"/>
                    </a:cubicBezTo>
                    <a:cubicBezTo>
                      <a:pt x="7545" y="46303"/>
                      <a:pt x="43263" y="266"/>
                      <a:pt x="41940" y="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4" name="フリーフォーム: 図形 163">
                <a:extLst>
                  <a:ext uri="{FF2B5EF4-FFF2-40B4-BE49-F238E27FC236}">
                    <a16:creationId xmlns:a16="http://schemas.microsoft.com/office/drawing/2014/main" id="{22B56F5A-1383-4F94-8FB7-1F81D2EC7A0D}"/>
                  </a:ext>
                </a:extLst>
              </p:cNvPr>
              <p:cNvSpPr/>
              <p:nvPr/>
            </p:nvSpPr>
            <p:spPr>
              <a:xfrm>
                <a:off x="5952534" y="5009092"/>
                <a:ext cx="115368" cy="37641"/>
              </a:xfrm>
              <a:custGeom>
                <a:avLst/>
                <a:gdLst>
                  <a:gd name="connsiteX0" fmla="*/ 591 w 115368"/>
                  <a:gd name="connsiteY0" fmla="*/ 37571 h 37641"/>
                  <a:gd name="connsiteX1" fmla="*/ 72029 w 115368"/>
                  <a:gd name="connsiteY1" fmla="*/ 1058 h 37641"/>
                  <a:gd name="connsiteX2" fmla="*/ 114891 w 115368"/>
                  <a:gd name="connsiteY2" fmla="*/ 10583 h 37641"/>
                  <a:gd name="connsiteX3" fmla="*/ 591 w 115368"/>
                  <a:gd name="connsiteY3" fmla="*/ 37571 h 37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5368" h="37641">
                    <a:moveTo>
                      <a:pt x="591" y="37571"/>
                    </a:moveTo>
                    <a:cubicBezTo>
                      <a:pt x="-6553" y="35983"/>
                      <a:pt x="52979" y="5556"/>
                      <a:pt x="72029" y="1058"/>
                    </a:cubicBezTo>
                    <a:cubicBezTo>
                      <a:pt x="91079" y="-3440"/>
                      <a:pt x="119389" y="7672"/>
                      <a:pt x="114891" y="10583"/>
                    </a:cubicBezTo>
                    <a:cubicBezTo>
                      <a:pt x="110393" y="13494"/>
                      <a:pt x="7735" y="39159"/>
                      <a:pt x="591" y="3757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5" name="フリーフォーム: 図形 164">
                <a:extLst>
                  <a:ext uri="{FF2B5EF4-FFF2-40B4-BE49-F238E27FC236}">
                    <a16:creationId xmlns:a16="http://schemas.microsoft.com/office/drawing/2014/main" id="{7FF089AA-801A-4B60-B6BA-F845B601254F}"/>
                  </a:ext>
                </a:extLst>
              </p:cNvPr>
              <p:cNvSpPr/>
              <p:nvPr/>
            </p:nvSpPr>
            <p:spPr>
              <a:xfrm>
                <a:off x="6014034" y="5016499"/>
                <a:ext cx="131265" cy="147867"/>
              </a:xfrm>
              <a:custGeom>
                <a:avLst/>
                <a:gdLst>
                  <a:gd name="connsiteX0" fmla="*/ 61329 w 131265"/>
                  <a:gd name="connsiteY0" fmla="*/ 1 h 147867"/>
                  <a:gd name="connsiteX1" fmla="*/ 1004 w 131265"/>
                  <a:gd name="connsiteY1" fmla="*/ 50801 h 147867"/>
                  <a:gd name="connsiteX2" fmla="*/ 24816 w 131265"/>
                  <a:gd name="connsiteY2" fmla="*/ 60326 h 147867"/>
                  <a:gd name="connsiteX3" fmla="*/ 40691 w 131265"/>
                  <a:gd name="connsiteY3" fmla="*/ 144464 h 147867"/>
                  <a:gd name="connsiteX4" fmla="*/ 70854 w 131265"/>
                  <a:gd name="connsiteY4" fmla="*/ 125414 h 147867"/>
                  <a:gd name="connsiteX5" fmla="*/ 131179 w 131265"/>
                  <a:gd name="connsiteY5" fmla="*/ 69851 h 147867"/>
                  <a:gd name="connsiteX6" fmla="*/ 56566 w 131265"/>
                  <a:gd name="connsiteY6" fmla="*/ 117476 h 147867"/>
                  <a:gd name="connsiteX7" fmla="*/ 40691 w 131265"/>
                  <a:gd name="connsiteY7" fmla="*/ 107951 h 147867"/>
                  <a:gd name="connsiteX8" fmla="*/ 20054 w 131265"/>
                  <a:gd name="connsiteY8" fmla="*/ 52389 h 147867"/>
                  <a:gd name="connsiteX9" fmla="*/ 61329 w 131265"/>
                  <a:gd name="connsiteY9" fmla="*/ 1 h 147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1265" h="147867">
                    <a:moveTo>
                      <a:pt x="61329" y="1"/>
                    </a:moveTo>
                    <a:cubicBezTo>
                      <a:pt x="58154" y="-264"/>
                      <a:pt x="7089" y="40747"/>
                      <a:pt x="1004" y="50801"/>
                    </a:cubicBezTo>
                    <a:cubicBezTo>
                      <a:pt x="-5081" y="60855"/>
                      <a:pt x="18202" y="44716"/>
                      <a:pt x="24816" y="60326"/>
                    </a:cubicBezTo>
                    <a:cubicBezTo>
                      <a:pt x="31430" y="75936"/>
                      <a:pt x="33018" y="133616"/>
                      <a:pt x="40691" y="144464"/>
                    </a:cubicBezTo>
                    <a:cubicBezTo>
                      <a:pt x="48364" y="155312"/>
                      <a:pt x="55773" y="137849"/>
                      <a:pt x="70854" y="125414"/>
                    </a:cubicBezTo>
                    <a:cubicBezTo>
                      <a:pt x="85935" y="112979"/>
                      <a:pt x="133560" y="71174"/>
                      <a:pt x="131179" y="69851"/>
                    </a:cubicBezTo>
                    <a:cubicBezTo>
                      <a:pt x="128798" y="68528"/>
                      <a:pt x="71647" y="111126"/>
                      <a:pt x="56566" y="117476"/>
                    </a:cubicBezTo>
                    <a:cubicBezTo>
                      <a:pt x="41485" y="123826"/>
                      <a:pt x="46776" y="118799"/>
                      <a:pt x="40691" y="107951"/>
                    </a:cubicBezTo>
                    <a:cubicBezTo>
                      <a:pt x="34606" y="97103"/>
                      <a:pt x="18731" y="68528"/>
                      <a:pt x="20054" y="52389"/>
                    </a:cubicBezTo>
                    <a:cubicBezTo>
                      <a:pt x="21377" y="36250"/>
                      <a:pt x="64504" y="266"/>
                      <a:pt x="61329" y="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6" name="フリーフォーム: 図形 165">
                <a:extLst>
                  <a:ext uri="{FF2B5EF4-FFF2-40B4-BE49-F238E27FC236}">
                    <a16:creationId xmlns:a16="http://schemas.microsoft.com/office/drawing/2014/main" id="{860C1A9D-E238-416D-B3C1-13233230BF9B}"/>
                  </a:ext>
                </a:extLst>
              </p:cNvPr>
              <p:cNvSpPr/>
              <p:nvPr/>
            </p:nvSpPr>
            <p:spPr>
              <a:xfrm>
                <a:off x="6080046" y="5017891"/>
                <a:ext cx="69955" cy="95501"/>
              </a:xfrm>
              <a:custGeom>
                <a:avLst/>
                <a:gdLst>
                  <a:gd name="connsiteX0" fmla="*/ 79 w 69955"/>
                  <a:gd name="connsiteY0" fmla="*/ 197 h 95501"/>
                  <a:gd name="connsiteX1" fmla="*/ 55642 w 69955"/>
                  <a:gd name="connsiteY1" fmla="*/ 25597 h 95501"/>
                  <a:gd name="connsiteX2" fmla="*/ 38179 w 69955"/>
                  <a:gd name="connsiteY2" fmla="*/ 95447 h 95501"/>
                  <a:gd name="connsiteX3" fmla="*/ 69929 w 69955"/>
                  <a:gd name="connsiteY3" fmla="*/ 36709 h 95501"/>
                  <a:gd name="connsiteX4" fmla="*/ 79 w 69955"/>
                  <a:gd name="connsiteY4" fmla="*/ 197 h 95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9955" h="95501">
                    <a:moveTo>
                      <a:pt x="79" y="197"/>
                    </a:moveTo>
                    <a:cubicBezTo>
                      <a:pt x="-2302" y="-1655"/>
                      <a:pt x="49292" y="9722"/>
                      <a:pt x="55642" y="25597"/>
                    </a:cubicBezTo>
                    <a:cubicBezTo>
                      <a:pt x="61992" y="41472"/>
                      <a:pt x="35798" y="93595"/>
                      <a:pt x="38179" y="95447"/>
                    </a:cubicBezTo>
                    <a:cubicBezTo>
                      <a:pt x="40560" y="97299"/>
                      <a:pt x="68342" y="51261"/>
                      <a:pt x="69929" y="36709"/>
                    </a:cubicBezTo>
                    <a:cubicBezTo>
                      <a:pt x="71516" y="22157"/>
                      <a:pt x="2460" y="2049"/>
                      <a:pt x="79" y="19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7" name="フリーフォーム: 図形 166">
                <a:extLst>
                  <a:ext uri="{FF2B5EF4-FFF2-40B4-BE49-F238E27FC236}">
                    <a16:creationId xmlns:a16="http://schemas.microsoft.com/office/drawing/2014/main" id="{30AE7755-231A-4ADA-B4E9-323BAD8290C8}"/>
                  </a:ext>
                </a:extLst>
              </p:cNvPr>
              <p:cNvSpPr/>
              <p:nvPr/>
            </p:nvSpPr>
            <p:spPr>
              <a:xfrm>
                <a:off x="5927687" y="5083131"/>
                <a:ext cx="25482" cy="95294"/>
              </a:xfrm>
              <a:custGeom>
                <a:avLst/>
                <a:gdLst>
                  <a:gd name="connsiteX0" fmla="*/ 22263 w 25482"/>
                  <a:gd name="connsiteY0" fmla="*/ 44 h 95294"/>
                  <a:gd name="connsiteX1" fmla="*/ 14326 w 25482"/>
                  <a:gd name="connsiteY1" fmla="*/ 74657 h 95294"/>
                  <a:gd name="connsiteX2" fmla="*/ 25438 w 25482"/>
                  <a:gd name="connsiteY2" fmla="*/ 95294 h 95294"/>
                  <a:gd name="connsiteX3" fmla="*/ 17501 w 25482"/>
                  <a:gd name="connsiteY3" fmla="*/ 74657 h 95294"/>
                  <a:gd name="connsiteX4" fmla="*/ 38 w 25482"/>
                  <a:gd name="connsiteY4" fmla="*/ 63544 h 95294"/>
                  <a:gd name="connsiteX5" fmla="*/ 22263 w 25482"/>
                  <a:gd name="connsiteY5" fmla="*/ 44 h 952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5482" h="95294">
                    <a:moveTo>
                      <a:pt x="22263" y="44"/>
                    </a:moveTo>
                    <a:cubicBezTo>
                      <a:pt x="24644" y="1896"/>
                      <a:pt x="13797" y="58782"/>
                      <a:pt x="14326" y="74657"/>
                    </a:cubicBezTo>
                    <a:cubicBezTo>
                      <a:pt x="14855" y="90532"/>
                      <a:pt x="24909" y="95294"/>
                      <a:pt x="25438" y="95294"/>
                    </a:cubicBezTo>
                    <a:cubicBezTo>
                      <a:pt x="25967" y="95294"/>
                      <a:pt x="21734" y="79949"/>
                      <a:pt x="17501" y="74657"/>
                    </a:cubicBezTo>
                    <a:cubicBezTo>
                      <a:pt x="13268" y="69365"/>
                      <a:pt x="1096" y="72804"/>
                      <a:pt x="38" y="63544"/>
                    </a:cubicBezTo>
                    <a:cubicBezTo>
                      <a:pt x="-1020" y="54284"/>
                      <a:pt x="19882" y="-1808"/>
                      <a:pt x="22263" y="4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8" name="フリーフォーム: 図形 167">
                <a:extLst>
                  <a:ext uri="{FF2B5EF4-FFF2-40B4-BE49-F238E27FC236}">
                    <a16:creationId xmlns:a16="http://schemas.microsoft.com/office/drawing/2014/main" id="{9B6352A3-4E41-484B-91BD-D604EA0F3ACC}"/>
                  </a:ext>
                </a:extLst>
              </p:cNvPr>
              <p:cNvSpPr/>
              <p:nvPr/>
            </p:nvSpPr>
            <p:spPr>
              <a:xfrm>
                <a:off x="5694537" y="5159349"/>
                <a:ext cx="144400" cy="16192"/>
              </a:xfrm>
              <a:custGeom>
                <a:avLst/>
                <a:gdLst>
                  <a:gd name="connsiteX0" fmla="*/ 1413 w 144400"/>
                  <a:gd name="connsiteY0" fmla="*/ 15901 h 16192"/>
                  <a:gd name="connsiteX1" fmla="*/ 142701 w 144400"/>
                  <a:gd name="connsiteY1" fmla="*/ 9551 h 16192"/>
                  <a:gd name="connsiteX2" fmla="*/ 74438 w 144400"/>
                  <a:gd name="connsiteY2" fmla="*/ 26 h 16192"/>
                  <a:gd name="connsiteX3" fmla="*/ 1413 w 144400"/>
                  <a:gd name="connsiteY3" fmla="*/ 15901 h 161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4400" h="16192">
                    <a:moveTo>
                      <a:pt x="1413" y="15901"/>
                    </a:moveTo>
                    <a:cubicBezTo>
                      <a:pt x="12790" y="17489"/>
                      <a:pt x="130530" y="12197"/>
                      <a:pt x="142701" y="9551"/>
                    </a:cubicBezTo>
                    <a:cubicBezTo>
                      <a:pt x="154872" y="6905"/>
                      <a:pt x="98515" y="-503"/>
                      <a:pt x="74438" y="26"/>
                    </a:cubicBezTo>
                    <a:cubicBezTo>
                      <a:pt x="50361" y="555"/>
                      <a:pt x="-9964" y="14313"/>
                      <a:pt x="1413" y="1590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9" name="フリーフォーム: 図形 168">
                <a:extLst>
                  <a:ext uri="{FF2B5EF4-FFF2-40B4-BE49-F238E27FC236}">
                    <a16:creationId xmlns:a16="http://schemas.microsoft.com/office/drawing/2014/main" id="{FA83C21D-53A3-47EC-A0D0-42716390950E}"/>
                  </a:ext>
                </a:extLst>
              </p:cNvPr>
              <p:cNvSpPr/>
              <p:nvPr/>
            </p:nvSpPr>
            <p:spPr>
              <a:xfrm>
                <a:off x="5662610" y="5197410"/>
                <a:ext cx="174628" cy="85482"/>
              </a:xfrm>
              <a:custGeom>
                <a:avLst/>
                <a:gdLst>
                  <a:gd name="connsiteX0" fmla="*/ 174628 w 174628"/>
                  <a:gd name="connsiteY0" fmla="*/ 65 h 85482"/>
                  <a:gd name="connsiteX1" fmla="*/ 46040 w 174628"/>
                  <a:gd name="connsiteY1" fmla="*/ 82615 h 85482"/>
                  <a:gd name="connsiteX2" fmla="*/ 3 w 174628"/>
                  <a:gd name="connsiteY2" fmla="*/ 66740 h 85482"/>
                  <a:gd name="connsiteX3" fmla="*/ 47628 w 174628"/>
                  <a:gd name="connsiteY3" fmla="*/ 68328 h 85482"/>
                  <a:gd name="connsiteX4" fmla="*/ 174628 w 174628"/>
                  <a:gd name="connsiteY4" fmla="*/ 65 h 85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628" h="85482">
                    <a:moveTo>
                      <a:pt x="174628" y="65"/>
                    </a:moveTo>
                    <a:cubicBezTo>
                      <a:pt x="174363" y="2446"/>
                      <a:pt x="75144" y="71503"/>
                      <a:pt x="46040" y="82615"/>
                    </a:cubicBezTo>
                    <a:cubicBezTo>
                      <a:pt x="16936" y="93728"/>
                      <a:pt x="-262" y="69121"/>
                      <a:pt x="3" y="66740"/>
                    </a:cubicBezTo>
                    <a:cubicBezTo>
                      <a:pt x="268" y="64359"/>
                      <a:pt x="20376" y="75736"/>
                      <a:pt x="47628" y="68328"/>
                    </a:cubicBezTo>
                    <a:cubicBezTo>
                      <a:pt x="74880" y="60920"/>
                      <a:pt x="174893" y="-2316"/>
                      <a:pt x="174628" y="6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0" name="フリーフォーム: 図形 169">
                <a:extLst>
                  <a:ext uri="{FF2B5EF4-FFF2-40B4-BE49-F238E27FC236}">
                    <a16:creationId xmlns:a16="http://schemas.microsoft.com/office/drawing/2014/main" id="{4938E6F4-D20C-4251-8225-B88C2CC0FBF3}"/>
                  </a:ext>
                </a:extLst>
              </p:cNvPr>
              <p:cNvSpPr/>
              <p:nvPr/>
            </p:nvSpPr>
            <p:spPr>
              <a:xfrm>
                <a:off x="5443538" y="5200786"/>
                <a:ext cx="184902" cy="77652"/>
              </a:xfrm>
              <a:custGeom>
                <a:avLst/>
                <a:gdLst>
                  <a:gd name="connsiteX0" fmla="*/ 0 w 184902"/>
                  <a:gd name="connsiteY0" fmla="*/ 77652 h 77652"/>
                  <a:gd name="connsiteX1" fmla="*/ 180975 w 184902"/>
                  <a:gd name="connsiteY1" fmla="*/ 1452 h 77652"/>
                  <a:gd name="connsiteX2" fmla="*/ 117475 w 184902"/>
                  <a:gd name="connsiteY2" fmla="*/ 30027 h 77652"/>
                  <a:gd name="connsiteX3" fmla="*/ 0 w 184902"/>
                  <a:gd name="connsiteY3" fmla="*/ 77652 h 776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4902" h="77652">
                    <a:moveTo>
                      <a:pt x="0" y="77652"/>
                    </a:moveTo>
                    <a:cubicBezTo>
                      <a:pt x="10583" y="72889"/>
                      <a:pt x="161396" y="9390"/>
                      <a:pt x="180975" y="1452"/>
                    </a:cubicBezTo>
                    <a:cubicBezTo>
                      <a:pt x="200554" y="-6486"/>
                      <a:pt x="141817" y="20238"/>
                      <a:pt x="117475" y="30027"/>
                    </a:cubicBezTo>
                    <a:lnTo>
                      <a:pt x="0" y="77652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1" name="フリーフォーム: 図形 170">
                <a:extLst>
                  <a:ext uri="{FF2B5EF4-FFF2-40B4-BE49-F238E27FC236}">
                    <a16:creationId xmlns:a16="http://schemas.microsoft.com/office/drawing/2014/main" id="{B9AC3D3C-CA12-40A8-9BCB-EA122EB4F06C}"/>
                  </a:ext>
                </a:extLst>
              </p:cNvPr>
              <p:cNvSpPr/>
              <p:nvPr/>
            </p:nvSpPr>
            <p:spPr>
              <a:xfrm>
                <a:off x="5559347" y="5218102"/>
                <a:ext cx="174893" cy="61924"/>
              </a:xfrm>
              <a:custGeom>
                <a:avLst/>
                <a:gdLst>
                  <a:gd name="connsiteX0" fmla="*/ 78 w 174893"/>
                  <a:gd name="connsiteY0" fmla="*/ 61923 h 61924"/>
                  <a:gd name="connsiteX1" fmla="*/ 117553 w 174893"/>
                  <a:gd name="connsiteY1" fmla="*/ 14298 h 61924"/>
                  <a:gd name="connsiteX2" fmla="*/ 174703 w 174893"/>
                  <a:gd name="connsiteY2" fmla="*/ 11 h 61924"/>
                  <a:gd name="connsiteX3" fmla="*/ 100091 w 174893"/>
                  <a:gd name="connsiteY3" fmla="*/ 15886 h 61924"/>
                  <a:gd name="connsiteX4" fmla="*/ 78 w 174893"/>
                  <a:gd name="connsiteY4" fmla="*/ 61923 h 61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893" h="61924">
                    <a:moveTo>
                      <a:pt x="78" y="61923"/>
                    </a:moveTo>
                    <a:cubicBezTo>
                      <a:pt x="2988" y="61658"/>
                      <a:pt x="88449" y="24617"/>
                      <a:pt x="117553" y="14298"/>
                    </a:cubicBezTo>
                    <a:cubicBezTo>
                      <a:pt x="146657" y="3979"/>
                      <a:pt x="177613" y="-254"/>
                      <a:pt x="174703" y="11"/>
                    </a:cubicBezTo>
                    <a:cubicBezTo>
                      <a:pt x="171793" y="276"/>
                      <a:pt x="124433" y="9007"/>
                      <a:pt x="100091" y="15886"/>
                    </a:cubicBezTo>
                    <a:cubicBezTo>
                      <a:pt x="75749" y="22765"/>
                      <a:pt x="-2832" y="62188"/>
                      <a:pt x="78" y="6192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2" name="フリーフォーム: 図形 171">
                <a:extLst>
                  <a:ext uri="{FF2B5EF4-FFF2-40B4-BE49-F238E27FC236}">
                    <a16:creationId xmlns:a16="http://schemas.microsoft.com/office/drawing/2014/main" id="{C01021FF-C1D2-4E04-B37B-3BC7D1DF1D48}"/>
                  </a:ext>
                </a:extLst>
              </p:cNvPr>
              <p:cNvSpPr/>
              <p:nvPr/>
            </p:nvSpPr>
            <p:spPr>
              <a:xfrm>
                <a:off x="5395437" y="5378284"/>
                <a:ext cx="305412" cy="74792"/>
              </a:xfrm>
              <a:custGeom>
                <a:avLst/>
                <a:gdLst>
                  <a:gd name="connsiteX0" fmla="*/ 2063 w 305412"/>
                  <a:gd name="connsiteY0" fmla="*/ 73191 h 74792"/>
                  <a:gd name="connsiteX1" fmla="*/ 186213 w 305412"/>
                  <a:gd name="connsiteY1" fmla="*/ 28741 h 74792"/>
                  <a:gd name="connsiteX2" fmla="*/ 305276 w 305412"/>
                  <a:gd name="connsiteY2" fmla="*/ 166 h 74792"/>
                  <a:gd name="connsiteX3" fmla="*/ 163988 w 305412"/>
                  <a:gd name="connsiteY3" fmla="*/ 41441 h 74792"/>
                  <a:gd name="connsiteX4" fmla="*/ 90963 w 305412"/>
                  <a:gd name="connsiteY4" fmla="*/ 63666 h 74792"/>
                  <a:gd name="connsiteX5" fmla="*/ 2063 w 305412"/>
                  <a:gd name="connsiteY5" fmla="*/ 73191 h 74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5412" h="74792">
                    <a:moveTo>
                      <a:pt x="2063" y="73191"/>
                    </a:moveTo>
                    <a:cubicBezTo>
                      <a:pt x="17938" y="67370"/>
                      <a:pt x="186213" y="28741"/>
                      <a:pt x="186213" y="28741"/>
                    </a:cubicBezTo>
                    <a:cubicBezTo>
                      <a:pt x="236749" y="16570"/>
                      <a:pt x="308980" y="-1951"/>
                      <a:pt x="305276" y="166"/>
                    </a:cubicBezTo>
                    <a:cubicBezTo>
                      <a:pt x="301572" y="2283"/>
                      <a:pt x="163988" y="41441"/>
                      <a:pt x="163988" y="41441"/>
                    </a:cubicBezTo>
                    <a:cubicBezTo>
                      <a:pt x="128269" y="52024"/>
                      <a:pt x="115569" y="59962"/>
                      <a:pt x="90963" y="63666"/>
                    </a:cubicBezTo>
                    <a:cubicBezTo>
                      <a:pt x="66357" y="67370"/>
                      <a:pt x="-13812" y="79012"/>
                      <a:pt x="2063" y="7319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3" name="フリーフォーム: 図形 172">
                <a:extLst>
                  <a:ext uri="{FF2B5EF4-FFF2-40B4-BE49-F238E27FC236}">
                    <a16:creationId xmlns:a16="http://schemas.microsoft.com/office/drawing/2014/main" id="{D1F6F1DF-5AF3-4D26-AC46-65960B7C4319}"/>
                  </a:ext>
                </a:extLst>
              </p:cNvPr>
              <p:cNvSpPr/>
              <p:nvPr/>
            </p:nvSpPr>
            <p:spPr>
              <a:xfrm>
                <a:off x="5270500" y="5434013"/>
                <a:ext cx="113154" cy="127973"/>
              </a:xfrm>
              <a:custGeom>
                <a:avLst/>
                <a:gdLst>
                  <a:gd name="connsiteX0" fmla="*/ 58738 w 113154"/>
                  <a:gd name="connsiteY0" fmla="*/ 0 h 127973"/>
                  <a:gd name="connsiteX1" fmla="*/ 23813 w 113154"/>
                  <a:gd name="connsiteY1" fmla="*/ 95250 h 127973"/>
                  <a:gd name="connsiteX2" fmla="*/ 112713 w 113154"/>
                  <a:gd name="connsiteY2" fmla="*/ 127000 h 127973"/>
                  <a:gd name="connsiteX3" fmla="*/ 55563 w 113154"/>
                  <a:gd name="connsiteY3" fmla="*/ 117475 h 127973"/>
                  <a:gd name="connsiteX4" fmla="*/ 0 w 113154"/>
                  <a:gd name="connsiteY4" fmla="*/ 93662 h 127973"/>
                  <a:gd name="connsiteX5" fmla="*/ 58738 w 113154"/>
                  <a:gd name="connsiteY5" fmla="*/ 0 h 1279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3154" h="127973">
                    <a:moveTo>
                      <a:pt x="58738" y="0"/>
                    </a:moveTo>
                    <a:cubicBezTo>
                      <a:pt x="62707" y="265"/>
                      <a:pt x="14817" y="74083"/>
                      <a:pt x="23813" y="95250"/>
                    </a:cubicBezTo>
                    <a:cubicBezTo>
                      <a:pt x="32809" y="116417"/>
                      <a:pt x="107421" y="123296"/>
                      <a:pt x="112713" y="127000"/>
                    </a:cubicBezTo>
                    <a:cubicBezTo>
                      <a:pt x="118005" y="130704"/>
                      <a:pt x="74348" y="123031"/>
                      <a:pt x="55563" y="117475"/>
                    </a:cubicBezTo>
                    <a:cubicBezTo>
                      <a:pt x="36778" y="111919"/>
                      <a:pt x="0" y="112183"/>
                      <a:pt x="0" y="93662"/>
                    </a:cubicBezTo>
                    <a:cubicBezTo>
                      <a:pt x="0" y="75141"/>
                      <a:pt x="54769" y="-265"/>
                      <a:pt x="587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4" name="フリーフォーム: 図形 173">
                <a:extLst>
                  <a:ext uri="{FF2B5EF4-FFF2-40B4-BE49-F238E27FC236}">
                    <a16:creationId xmlns:a16="http://schemas.microsoft.com/office/drawing/2014/main" id="{8A3AB535-264E-4510-8FD6-405D6174300A}"/>
                  </a:ext>
                </a:extLst>
              </p:cNvPr>
              <p:cNvSpPr/>
              <p:nvPr/>
            </p:nvSpPr>
            <p:spPr>
              <a:xfrm>
                <a:off x="5411320" y="5565701"/>
                <a:ext cx="173765" cy="50879"/>
              </a:xfrm>
              <a:custGeom>
                <a:avLst/>
                <a:gdLst>
                  <a:gd name="connsiteX0" fmla="*/ 468 w 173765"/>
                  <a:gd name="connsiteY0" fmla="*/ 50874 h 50879"/>
                  <a:gd name="connsiteX1" fmla="*/ 168743 w 173765"/>
                  <a:gd name="connsiteY1" fmla="*/ 6424 h 50879"/>
                  <a:gd name="connsiteX2" fmla="*/ 119530 w 173765"/>
                  <a:gd name="connsiteY2" fmla="*/ 3249 h 50879"/>
                  <a:gd name="connsiteX3" fmla="*/ 468 w 173765"/>
                  <a:gd name="connsiteY3" fmla="*/ 50874 h 50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3765" h="50879">
                    <a:moveTo>
                      <a:pt x="468" y="50874"/>
                    </a:moveTo>
                    <a:cubicBezTo>
                      <a:pt x="8670" y="51403"/>
                      <a:pt x="148899" y="14361"/>
                      <a:pt x="168743" y="6424"/>
                    </a:cubicBezTo>
                    <a:cubicBezTo>
                      <a:pt x="188587" y="-1513"/>
                      <a:pt x="144930" y="-1513"/>
                      <a:pt x="119530" y="3249"/>
                    </a:cubicBezTo>
                    <a:cubicBezTo>
                      <a:pt x="94130" y="8011"/>
                      <a:pt x="-7734" y="50345"/>
                      <a:pt x="468" y="5087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5" name="フリーフォーム: 図形 174">
                <a:extLst>
                  <a:ext uri="{FF2B5EF4-FFF2-40B4-BE49-F238E27FC236}">
                    <a16:creationId xmlns:a16="http://schemas.microsoft.com/office/drawing/2014/main" id="{52D715D0-C95B-413A-987C-C273FE38A4C9}"/>
                  </a:ext>
                </a:extLst>
              </p:cNvPr>
              <p:cNvSpPr/>
              <p:nvPr/>
            </p:nvSpPr>
            <p:spPr>
              <a:xfrm>
                <a:off x="5375125" y="5747980"/>
                <a:ext cx="140617" cy="16346"/>
              </a:xfrm>
              <a:custGeom>
                <a:avLst/>
                <a:gdLst>
                  <a:gd name="connsiteX0" fmla="*/ 150 w 140617"/>
                  <a:gd name="connsiteY0" fmla="*/ 358 h 16346"/>
                  <a:gd name="connsiteX1" fmla="*/ 135088 w 140617"/>
                  <a:gd name="connsiteY1" fmla="*/ 16233 h 16346"/>
                  <a:gd name="connsiteX2" fmla="*/ 108100 w 140617"/>
                  <a:gd name="connsiteY2" fmla="*/ 6708 h 16346"/>
                  <a:gd name="connsiteX3" fmla="*/ 150 w 140617"/>
                  <a:gd name="connsiteY3" fmla="*/ 358 h 16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0617" h="16346">
                    <a:moveTo>
                      <a:pt x="150" y="358"/>
                    </a:moveTo>
                    <a:cubicBezTo>
                      <a:pt x="4648" y="1946"/>
                      <a:pt x="117097" y="15175"/>
                      <a:pt x="135088" y="16233"/>
                    </a:cubicBezTo>
                    <a:cubicBezTo>
                      <a:pt x="153079" y="17291"/>
                      <a:pt x="122652" y="10677"/>
                      <a:pt x="108100" y="6708"/>
                    </a:cubicBezTo>
                    <a:cubicBezTo>
                      <a:pt x="93548" y="2739"/>
                      <a:pt x="-4348" y="-1230"/>
                      <a:pt x="150" y="35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6" name="フリーフォーム: 図形 175">
                <a:extLst>
                  <a:ext uri="{FF2B5EF4-FFF2-40B4-BE49-F238E27FC236}">
                    <a16:creationId xmlns:a16="http://schemas.microsoft.com/office/drawing/2014/main" id="{4227C112-B8C0-4104-B302-114477937B0F}"/>
                  </a:ext>
                </a:extLst>
              </p:cNvPr>
              <p:cNvSpPr/>
              <p:nvPr/>
            </p:nvSpPr>
            <p:spPr>
              <a:xfrm>
                <a:off x="5457122" y="5614978"/>
                <a:ext cx="110510" cy="41286"/>
              </a:xfrm>
              <a:custGeom>
                <a:avLst/>
                <a:gdLst>
                  <a:gd name="connsiteX0" fmla="*/ 703 w 110510"/>
                  <a:gd name="connsiteY0" fmla="*/ 41285 h 41286"/>
                  <a:gd name="connsiteX1" fmla="*/ 108653 w 110510"/>
                  <a:gd name="connsiteY1" fmla="*/ 4772 h 41286"/>
                  <a:gd name="connsiteX2" fmla="*/ 64203 w 110510"/>
                  <a:gd name="connsiteY2" fmla="*/ 3185 h 41286"/>
                  <a:gd name="connsiteX3" fmla="*/ 703 w 110510"/>
                  <a:gd name="connsiteY3" fmla="*/ 41285 h 41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0510" h="41286">
                    <a:moveTo>
                      <a:pt x="703" y="41285"/>
                    </a:moveTo>
                    <a:cubicBezTo>
                      <a:pt x="8111" y="41550"/>
                      <a:pt x="98070" y="11122"/>
                      <a:pt x="108653" y="4772"/>
                    </a:cubicBezTo>
                    <a:cubicBezTo>
                      <a:pt x="119236" y="-1578"/>
                      <a:pt x="81930" y="-1048"/>
                      <a:pt x="64203" y="3185"/>
                    </a:cubicBezTo>
                    <a:cubicBezTo>
                      <a:pt x="46476" y="7418"/>
                      <a:pt x="-6705" y="41020"/>
                      <a:pt x="703" y="4128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7" name="フリーフォーム: 図形 176">
                <a:extLst>
                  <a:ext uri="{FF2B5EF4-FFF2-40B4-BE49-F238E27FC236}">
                    <a16:creationId xmlns:a16="http://schemas.microsoft.com/office/drawing/2014/main" id="{0C99EEEC-E9DB-4B26-B0B5-6E464368E2FA}"/>
                  </a:ext>
                </a:extLst>
              </p:cNvPr>
              <p:cNvSpPr/>
              <p:nvPr/>
            </p:nvSpPr>
            <p:spPr>
              <a:xfrm>
                <a:off x="5353052" y="5141758"/>
                <a:ext cx="304963" cy="70287"/>
              </a:xfrm>
              <a:custGeom>
                <a:avLst/>
                <a:gdLst>
                  <a:gd name="connsiteX0" fmla="*/ 1586 w 304963"/>
                  <a:gd name="connsiteY0" fmla="*/ 62067 h 70287"/>
                  <a:gd name="connsiteX1" fmla="*/ 52386 w 304963"/>
                  <a:gd name="connsiteY1" fmla="*/ 70005 h 70287"/>
                  <a:gd name="connsiteX2" fmla="*/ 150811 w 304963"/>
                  <a:gd name="connsiteY2" fmla="*/ 54130 h 70287"/>
                  <a:gd name="connsiteX3" fmla="*/ 292098 w 304963"/>
                  <a:gd name="connsiteY3" fmla="*/ 4917 h 70287"/>
                  <a:gd name="connsiteX4" fmla="*/ 298448 w 304963"/>
                  <a:gd name="connsiteY4" fmla="*/ 1742 h 70287"/>
                  <a:gd name="connsiteX5" fmla="*/ 128586 w 304963"/>
                  <a:gd name="connsiteY5" fmla="*/ 49367 h 70287"/>
                  <a:gd name="connsiteX6" fmla="*/ 184148 w 304963"/>
                  <a:gd name="connsiteY6" fmla="*/ 11267 h 70287"/>
                  <a:gd name="connsiteX7" fmla="*/ 109536 w 304963"/>
                  <a:gd name="connsiteY7" fmla="*/ 35080 h 70287"/>
                  <a:gd name="connsiteX8" fmla="*/ 1586 w 304963"/>
                  <a:gd name="connsiteY8" fmla="*/ 62067 h 7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4963" h="70287">
                    <a:moveTo>
                      <a:pt x="1586" y="62067"/>
                    </a:moveTo>
                    <a:cubicBezTo>
                      <a:pt x="-7939" y="67888"/>
                      <a:pt x="27515" y="71328"/>
                      <a:pt x="52386" y="70005"/>
                    </a:cubicBezTo>
                    <a:cubicBezTo>
                      <a:pt x="77257" y="68682"/>
                      <a:pt x="110859" y="64978"/>
                      <a:pt x="150811" y="54130"/>
                    </a:cubicBezTo>
                    <a:cubicBezTo>
                      <a:pt x="190763" y="43282"/>
                      <a:pt x="267492" y="13648"/>
                      <a:pt x="292098" y="4917"/>
                    </a:cubicBezTo>
                    <a:cubicBezTo>
                      <a:pt x="316704" y="-3814"/>
                      <a:pt x="298448" y="1742"/>
                      <a:pt x="298448" y="1742"/>
                    </a:cubicBezTo>
                    <a:cubicBezTo>
                      <a:pt x="271196" y="9150"/>
                      <a:pt x="147636" y="47780"/>
                      <a:pt x="128586" y="49367"/>
                    </a:cubicBezTo>
                    <a:cubicBezTo>
                      <a:pt x="109536" y="50954"/>
                      <a:pt x="187323" y="13648"/>
                      <a:pt x="184148" y="11267"/>
                    </a:cubicBezTo>
                    <a:cubicBezTo>
                      <a:pt x="180973" y="8886"/>
                      <a:pt x="136788" y="27143"/>
                      <a:pt x="109536" y="35080"/>
                    </a:cubicBezTo>
                    <a:cubicBezTo>
                      <a:pt x="82284" y="43017"/>
                      <a:pt x="11111" y="56246"/>
                      <a:pt x="1586" y="6206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8" name="フリーフォーム: 図形 177">
                <a:extLst>
                  <a:ext uri="{FF2B5EF4-FFF2-40B4-BE49-F238E27FC236}">
                    <a16:creationId xmlns:a16="http://schemas.microsoft.com/office/drawing/2014/main" id="{A536D804-EBC6-4661-8C11-88AB031F6B11}"/>
                  </a:ext>
                </a:extLst>
              </p:cNvPr>
              <p:cNvSpPr/>
              <p:nvPr/>
            </p:nvSpPr>
            <p:spPr>
              <a:xfrm>
                <a:off x="5428431" y="5346420"/>
                <a:ext cx="194682" cy="84647"/>
              </a:xfrm>
              <a:custGeom>
                <a:avLst/>
                <a:gdLst>
                  <a:gd name="connsiteX0" fmla="*/ 194494 w 194682"/>
                  <a:gd name="connsiteY0" fmla="*/ 280 h 84647"/>
                  <a:gd name="connsiteX1" fmla="*/ 61144 w 194682"/>
                  <a:gd name="connsiteY1" fmla="*/ 39968 h 84647"/>
                  <a:gd name="connsiteX2" fmla="*/ 819 w 194682"/>
                  <a:gd name="connsiteY2" fmla="*/ 84418 h 84647"/>
                  <a:gd name="connsiteX3" fmla="*/ 100832 w 194682"/>
                  <a:gd name="connsiteY3" fmla="*/ 57430 h 84647"/>
                  <a:gd name="connsiteX4" fmla="*/ 188144 w 194682"/>
                  <a:gd name="connsiteY4" fmla="*/ 59018 h 84647"/>
                  <a:gd name="connsiteX5" fmla="*/ 92894 w 194682"/>
                  <a:gd name="connsiteY5" fmla="*/ 60605 h 84647"/>
                  <a:gd name="connsiteX6" fmla="*/ 194494 w 194682"/>
                  <a:gd name="connsiteY6" fmla="*/ 280 h 846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4682" h="84647">
                    <a:moveTo>
                      <a:pt x="194494" y="280"/>
                    </a:moveTo>
                    <a:cubicBezTo>
                      <a:pt x="189202" y="-3159"/>
                      <a:pt x="93423" y="25945"/>
                      <a:pt x="61144" y="39968"/>
                    </a:cubicBezTo>
                    <a:cubicBezTo>
                      <a:pt x="28865" y="53991"/>
                      <a:pt x="-5796" y="81508"/>
                      <a:pt x="819" y="84418"/>
                    </a:cubicBezTo>
                    <a:cubicBezTo>
                      <a:pt x="7434" y="87328"/>
                      <a:pt x="69611" y="61663"/>
                      <a:pt x="100832" y="57430"/>
                    </a:cubicBezTo>
                    <a:cubicBezTo>
                      <a:pt x="132053" y="53197"/>
                      <a:pt x="189467" y="58489"/>
                      <a:pt x="188144" y="59018"/>
                    </a:cubicBezTo>
                    <a:cubicBezTo>
                      <a:pt x="186821" y="59547"/>
                      <a:pt x="93952" y="67220"/>
                      <a:pt x="92894" y="60605"/>
                    </a:cubicBezTo>
                    <a:cubicBezTo>
                      <a:pt x="91836" y="53990"/>
                      <a:pt x="199786" y="3719"/>
                      <a:pt x="194494" y="28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9" name="フリーフォーム: 図形 178">
                <a:extLst>
                  <a:ext uri="{FF2B5EF4-FFF2-40B4-BE49-F238E27FC236}">
                    <a16:creationId xmlns:a16="http://schemas.microsoft.com/office/drawing/2014/main" id="{0DE9E748-7B5E-43D0-8CDD-61825005C1E3}"/>
                  </a:ext>
                </a:extLst>
              </p:cNvPr>
              <p:cNvSpPr/>
              <p:nvPr/>
            </p:nvSpPr>
            <p:spPr>
              <a:xfrm>
                <a:off x="5689411" y="5270107"/>
                <a:ext cx="149496" cy="121311"/>
              </a:xfrm>
              <a:custGeom>
                <a:avLst/>
                <a:gdLst>
                  <a:gd name="connsiteX0" fmla="*/ 149414 w 149496"/>
                  <a:gd name="connsiteY0" fmla="*/ 393 h 121311"/>
                  <a:gd name="connsiteX1" fmla="*/ 8127 w 149496"/>
                  <a:gd name="connsiteY1" fmla="*/ 117868 h 121311"/>
                  <a:gd name="connsiteX2" fmla="*/ 28764 w 149496"/>
                  <a:gd name="connsiteY2" fmla="*/ 81356 h 121311"/>
                  <a:gd name="connsiteX3" fmla="*/ 149414 w 149496"/>
                  <a:gd name="connsiteY3" fmla="*/ 393 h 1213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9496" h="121311">
                    <a:moveTo>
                      <a:pt x="149414" y="393"/>
                    </a:moveTo>
                    <a:cubicBezTo>
                      <a:pt x="145975" y="6478"/>
                      <a:pt x="28235" y="104374"/>
                      <a:pt x="8127" y="117868"/>
                    </a:cubicBezTo>
                    <a:cubicBezTo>
                      <a:pt x="-11981" y="131362"/>
                      <a:pt x="9185" y="102258"/>
                      <a:pt x="28764" y="81356"/>
                    </a:cubicBezTo>
                    <a:cubicBezTo>
                      <a:pt x="48343" y="60454"/>
                      <a:pt x="152853" y="-5692"/>
                      <a:pt x="149414" y="39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0" name="フリーフォーム: 図形 179">
                <a:extLst>
                  <a:ext uri="{FF2B5EF4-FFF2-40B4-BE49-F238E27FC236}">
                    <a16:creationId xmlns:a16="http://schemas.microsoft.com/office/drawing/2014/main" id="{023B8E20-5139-47A6-8D9B-EAE6F6EA5DC9}"/>
                  </a:ext>
                </a:extLst>
              </p:cNvPr>
              <p:cNvSpPr/>
              <p:nvPr/>
            </p:nvSpPr>
            <p:spPr>
              <a:xfrm>
                <a:off x="5373686" y="5084713"/>
                <a:ext cx="149253" cy="14505"/>
              </a:xfrm>
              <a:custGeom>
                <a:avLst/>
                <a:gdLst>
                  <a:gd name="connsiteX0" fmla="*/ 2 w 149253"/>
                  <a:gd name="connsiteY0" fmla="*/ 7987 h 14505"/>
                  <a:gd name="connsiteX1" fmla="*/ 117477 w 149253"/>
                  <a:gd name="connsiteY1" fmla="*/ 14337 h 14505"/>
                  <a:gd name="connsiteX2" fmla="*/ 149227 w 149253"/>
                  <a:gd name="connsiteY2" fmla="*/ 50 h 14505"/>
                  <a:gd name="connsiteX3" fmla="*/ 114302 w 149253"/>
                  <a:gd name="connsiteY3" fmla="*/ 9575 h 14505"/>
                  <a:gd name="connsiteX4" fmla="*/ 2 w 149253"/>
                  <a:gd name="connsiteY4" fmla="*/ 7987 h 145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9253" h="14505">
                    <a:moveTo>
                      <a:pt x="2" y="7987"/>
                    </a:moveTo>
                    <a:cubicBezTo>
                      <a:pt x="531" y="8781"/>
                      <a:pt x="92606" y="15660"/>
                      <a:pt x="117477" y="14337"/>
                    </a:cubicBezTo>
                    <a:cubicBezTo>
                      <a:pt x="142348" y="13014"/>
                      <a:pt x="149756" y="844"/>
                      <a:pt x="149227" y="50"/>
                    </a:cubicBezTo>
                    <a:cubicBezTo>
                      <a:pt x="148698" y="-744"/>
                      <a:pt x="137056" y="7988"/>
                      <a:pt x="114302" y="9575"/>
                    </a:cubicBezTo>
                    <a:cubicBezTo>
                      <a:pt x="91548" y="11162"/>
                      <a:pt x="-527" y="7193"/>
                      <a:pt x="2" y="798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1" name="フリーフォーム: 図形 180">
                <a:extLst>
                  <a:ext uri="{FF2B5EF4-FFF2-40B4-BE49-F238E27FC236}">
                    <a16:creationId xmlns:a16="http://schemas.microsoft.com/office/drawing/2014/main" id="{1A8F0E7B-FC7A-480F-A005-9747CDDBBEC1}"/>
                  </a:ext>
                </a:extLst>
              </p:cNvPr>
              <p:cNvSpPr/>
              <p:nvPr/>
            </p:nvSpPr>
            <p:spPr>
              <a:xfrm>
                <a:off x="5519990" y="5392632"/>
                <a:ext cx="190478" cy="418068"/>
              </a:xfrm>
              <a:custGeom>
                <a:avLst/>
                <a:gdLst>
                  <a:gd name="connsiteX0" fmla="*/ 190248 w 190478"/>
                  <a:gd name="connsiteY0" fmla="*/ 106 h 418068"/>
                  <a:gd name="connsiteX1" fmla="*/ 85473 w 190478"/>
                  <a:gd name="connsiteY1" fmla="*/ 158856 h 418068"/>
                  <a:gd name="connsiteX2" fmla="*/ 2923 w 190478"/>
                  <a:gd name="connsiteY2" fmla="*/ 411268 h 418068"/>
                  <a:gd name="connsiteX3" fmla="*/ 21973 w 190478"/>
                  <a:gd name="connsiteY3" fmla="*/ 331893 h 418068"/>
                  <a:gd name="connsiteX4" fmla="*/ 55310 w 190478"/>
                  <a:gd name="connsiteY4" fmla="*/ 181081 h 418068"/>
                  <a:gd name="connsiteX5" fmla="*/ 190248 w 190478"/>
                  <a:gd name="connsiteY5" fmla="*/ 106 h 4180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0478" h="418068">
                    <a:moveTo>
                      <a:pt x="190248" y="106"/>
                    </a:moveTo>
                    <a:cubicBezTo>
                      <a:pt x="195275" y="-3598"/>
                      <a:pt x="116694" y="90329"/>
                      <a:pt x="85473" y="158856"/>
                    </a:cubicBezTo>
                    <a:cubicBezTo>
                      <a:pt x="54252" y="227383"/>
                      <a:pt x="13506" y="382429"/>
                      <a:pt x="2923" y="411268"/>
                    </a:cubicBezTo>
                    <a:cubicBezTo>
                      <a:pt x="-7660" y="440108"/>
                      <a:pt x="13242" y="370257"/>
                      <a:pt x="21973" y="331893"/>
                    </a:cubicBezTo>
                    <a:cubicBezTo>
                      <a:pt x="30704" y="293529"/>
                      <a:pt x="29381" y="235585"/>
                      <a:pt x="55310" y="181081"/>
                    </a:cubicBezTo>
                    <a:cubicBezTo>
                      <a:pt x="81239" y="126577"/>
                      <a:pt x="185221" y="3810"/>
                      <a:pt x="190248" y="10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2" name="フリーフォーム: 図形 181">
                <a:extLst>
                  <a:ext uri="{FF2B5EF4-FFF2-40B4-BE49-F238E27FC236}">
                    <a16:creationId xmlns:a16="http://schemas.microsoft.com/office/drawing/2014/main" id="{5C3DE34C-C47C-46E6-855A-A21A2E23F627}"/>
                  </a:ext>
                </a:extLst>
              </p:cNvPr>
              <p:cNvSpPr/>
              <p:nvPr/>
            </p:nvSpPr>
            <p:spPr>
              <a:xfrm>
                <a:off x="5455993" y="5646515"/>
                <a:ext cx="150419" cy="862853"/>
              </a:xfrm>
              <a:custGeom>
                <a:avLst/>
                <a:gdLst>
                  <a:gd name="connsiteX0" fmla="*/ 81207 w 150419"/>
                  <a:gd name="connsiteY0" fmla="*/ 82773 h 862853"/>
                  <a:gd name="connsiteX1" fmla="*/ 38345 w 150419"/>
                  <a:gd name="connsiteY1" fmla="*/ 257398 h 862853"/>
                  <a:gd name="connsiteX2" fmla="*/ 30407 w 150419"/>
                  <a:gd name="connsiteY2" fmla="*/ 425673 h 862853"/>
                  <a:gd name="connsiteX3" fmla="*/ 143120 w 150419"/>
                  <a:gd name="connsiteY3" fmla="*/ 833660 h 862853"/>
                  <a:gd name="connsiteX4" fmla="*/ 124070 w 150419"/>
                  <a:gd name="connsiteY4" fmla="*/ 773335 h 862853"/>
                  <a:gd name="connsiteX5" fmla="*/ 245 w 150419"/>
                  <a:gd name="connsiteY5" fmla="*/ 319310 h 862853"/>
                  <a:gd name="connsiteX6" fmla="*/ 92320 w 150419"/>
                  <a:gd name="connsiteY6" fmla="*/ 14510 h 862853"/>
                  <a:gd name="connsiteX7" fmla="*/ 81207 w 150419"/>
                  <a:gd name="connsiteY7" fmla="*/ 82773 h 862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0419" h="862853">
                    <a:moveTo>
                      <a:pt x="81207" y="82773"/>
                    </a:moveTo>
                    <a:cubicBezTo>
                      <a:pt x="72211" y="123254"/>
                      <a:pt x="46812" y="200248"/>
                      <a:pt x="38345" y="257398"/>
                    </a:cubicBezTo>
                    <a:cubicBezTo>
                      <a:pt x="29878" y="314548"/>
                      <a:pt x="12945" y="329629"/>
                      <a:pt x="30407" y="425673"/>
                    </a:cubicBezTo>
                    <a:cubicBezTo>
                      <a:pt x="47869" y="521717"/>
                      <a:pt x="127510" y="775716"/>
                      <a:pt x="143120" y="833660"/>
                    </a:cubicBezTo>
                    <a:cubicBezTo>
                      <a:pt x="158730" y="891604"/>
                      <a:pt x="147882" y="859060"/>
                      <a:pt x="124070" y="773335"/>
                    </a:cubicBezTo>
                    <a:cubicBezTo>
                      <a:pt x="100258" y="687610"/>
                      <a:pt x="5537" y="445781"/>
                      <a:pt x="245" y="319310"/>
                    </a:cubicBezTo>
                    <a:cubicBezTo>
                      <a:pt x="-5047" y="192839"/>
                      <a:pt x="76974" y="60283"/>
                      <a:pt x="92320" y="14510"/>
                    </a:cubicBezTo>
                    <a:cubicBezTo>
                      <a:pt x="107666" y="-31263"/>
                      <a:pt x="90203" y="42292"/>
                      <a:pt x="81207" y="8277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3" name="フリーフォーム: 図形 182">
                <a:extLst>
                  <a:ext uri="{FF2B5EF4-FFF2-40B4-BE49-F238E27FC236}">
                    <a16:creationId xmlns:a16="http://schemas.microsoft.com/office/drawing/2014/main" id="{CE0295EB-7B3E-4A27-A454-78C0831C886D}"/>
                  </a:ext>
                </a:extLst>
              </p:cNvPr>
              <p:cNvSpPr/>
              <p:nvPr/>
            </p:nvSpPr>
            <p:spPr>
              <a:xfrm>
                <a:off x="5836653" y="5147840"/>
                <a:ext cx="580030" cy="169565"/>
              </a:xfrm>
              <a:custGeom>
                <a:avLst/>
                <a:gdLst>
                  <a:gd name="connsiteX0" fmla="*/ 580022 w 580030"/>
                  <a:gd name="connsiteY0" fmla="*/ 423 h 169565"/>
                  <a:gd name="connsiteX1" fmla="*/ 268872 w 580030"/>
                  <a:gd name="connsiteY1" fmla="*/ 35348 h 169565"/>
                  <a:gd name="connsiteX2" fmla="*/ 2172 w 580030"/>
                  <a:gd name="connsiteY2" fmla="*/ 168698 h 169565"/>
                  <a:gd name="connsiteX3" fmla="*/ 149810 w 580030"/>
                  <a:gd name="connsiteY3" fmla="*/ 90910 h 169565"/>
                  <a:gd name="connsiteX4" fmla="*/ 278397 w 580030"/>
                  <a:gd name="connsiteY4" fmla="*/ 51223 h 169565"/>
                  <a:gd name="connsiteX5" fmla="*/ 580022 w 580030"/>
                  <a:gd name="connsiteY5" fmla="*/ 423 h 1695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80030" h="169565">
                    <a:moveTo>
                      <a:pt x="580022" y="423"/>
                    </a:moveTo>
                    <a:cubicBezTo>
                      <a:pt x="578434" y="-2223"/>
                      <a:pt x="365180" y="7302"/>
                      <a:pt x="268872" y="35348"/>
                    </a:cubicBezTo>
                    <a:cubicBezTo>
                      <a:pt x="172564" y="63394"/>
                      <a:pt x="22016" y="159438"/>
                      <a:pt x="2172" y="168698"/>
                    </a:cubicBezTo>
                    <a:cubicBezTo>
                      <a:pt x="-17672" y="177958"/>
                      <a:pt x="103772" y="110489"/>
                      <a:pt x="149810" y="90910"/>
                    </a:cubicBezTo>
                    <a:cubicBezTo>
                      <a:pt x="195847" y="71331"/>
                      <a:pt x="210135" y="66569"/>
                      <a:pt x="278397" y="51223"/>
                    </a:cubicBezTo>
                    <a:cubicBezTo>
                      <a:pt x="346659" y="35877"/>
                      <a:pt x="581610" y="3069"/>
                      <a:pt x="580022" y="42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5" name="フリーフォーム: 図形 184">
                <a:extLst>
                  <a:ext uri="{FF2B5EF4-FFF2-40B4-BE49-F238E27FC236}">
                    <a16:creationId xmlns:a16="http://schemas.microsoft.com/office/drawing/2014/main" id="{24E9971A-BF5A-47F8-92C5-0317D0D1E17F}"/>
                  </a:ext>
                </a:extLst>
              </p:cNvPr>
              <p:cNvSpPr/>
              <p:nvPr/>
            </p:nvSpPr>
            <p:spPr>
              <a:xfrm>
                <a:off x="5822985" y="5139728"/>
                <a:ext cx="585787" cy="139306"/>
              </a:xfrm>
              <a:custGeom>
                <a:avLst/>
                <a:gdLst>
                  <a:gd name="connsiteX0" fmla="*/ 6315 w 585787"/>
                  <a:gd name="connsiteY0" fmla="*/ 138710 h 139306"/>
                  <a:gd name="connsiteX1" fmla="*/ 171415 w 585787"/>
                  <a:gd name="connsiteY1" fmla="*/ 56160 h 139306"/>
                  <a:gd name="connsiteX2" fmla="*/ 384140 w 585787"/>
                  <a:gd name="connsiteY2" fmla="*/ 8535 h 139306"/>
                  <a:gd name="connsiteX3" fmla="*/ 585753 w 585787"/>
                  <a:gd name="connsiteY3" fmla="*/ 6947 h 139306"/>
                  <a:gd name="connsiteX4" fmla="*/ 396840 w 585787"/>
                  <a:gd name="connsiteY4" fmla="*/ 10122 h 139306"/>
                  <a:gd name="connsiteX5" fmla="*/ 6315 w 585787"/>
                  <a:gd name="connsiteY5" fmla="*/ 138710 h 1393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85787" h="139306">
                    <a:moveTo>
                      <a:pt x="6315" y="138710"/>
                    </a:moveTo>
                    <a:cubicBezTo>
                      <a:pt x="-31256" y="146383"/>
                      <a:pt x="108444" y="77856"/>
                      <a:pt x="171415" y="56160"/>
                    </a:cubicBezTo>
                    <a:cubicBezTo>
                      <a:pt x="234386" y="34464"/>
                      <a:pt x="315084" y="16737"/>
                      <a:pt x="384140" y="8535"/>
                    </a:cubicBezTo>
                    <a:cubicBezTo>
                      <a:pt x="453196" y="333"/>
                      <a:pt x="585753" y="6947"/>
                      <a:pt x="585753" y="6947"/>
                    </a:cubicBezTo>
                    <a:cubicBezTo>
                      <a:pt x="587870" y="7211"/>
                      <a:pt x="491296" y="-10780"/>
                      <a:pt x="396840" y="10122"/>
                    </a:cubicBezTo>
                    <a:cubicBezTo>
                      <a:pt x="302384" y="31024"/>
                      <a:pt x="43886" y="131037"/>
                      <a:pt x="6315" y="13871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6" name="フリーフォーム: 図形 185">
                <a:extLst>
                  <a:ext uri="{FF2B5EF4-FFF2-40B4-BE49-F238E27FC236}">
                    <a16:creationId xmlns:a16="http://schemas.microsoft.com/office/drawing/2014/main" id="{681398A4-C68A-4A1E-AB6D-E0B73745E84C}"/>
                  </a:ext>
                </a:extLst>
              </p:cNvPr>
              <p:cNvSpPr/>
              <p:nvPr/>
            </p:nvSpPr>
            <p:spPr>
              <a:xfrm>
                <a:off x="6403239" y="5140942"/>
                <a:ext cx="624174" cy="386592"/>
              </a:xfrm>
              <a:custGeom>
                <a:avLst/>
                <a:gdLst>
                  <a:gd name="connsiteX0" fmla="*/ 736 w 624174"/>
                  <a:gd name="connsiteY0" fmla="*/ 971 h 386592"/>
                  <a:gd name="connsiteX1" fmla="*/ 224574 w 624174"/>
                  <a:gd name="connsiteY1" fmla="*/ 50183 h 386592"/>
                  <a:gd name="connsiteX2" fmla="*/ 370624 w 624174"/>
                  <a:gd name="connsiteY2" fmla="*/ 120033 h 386592"/>
                  <a:gd name="connsiteX3" fmla="*/ 546836 w 624174"/>
                  <a:gd name="connsiteY3" fmla="*/ 275608 h 386592"/>
                  <a:gd name="connsiteX4" fmla="*/ 621449 w 624174"/>
                  <a:gd name="connsiteY4" fmla="*/ 383558 h 386592"/>
                  <a:gd name="connsiteX5" fmla="*/ 594461 w 624174"/>
                  <a:gd name="connsiteY5" fmla="*/ 345458 h 386592"/>
                  <a:gd name="connsiteX6" fmla="*/ 469049 w 624174"/>
                  <a:gd name="connsiteY6" fmla="*/ 227983 h 386592"/>
                  <a:gd name="connsiteX7" fmla="*/ 305536 w 624174"/>
                  <a:gd name="connsiteY7" fmla="*/ 94633 h 386592"/>
                  <a:gd name="connsiteX8" fmla="*/ 736 w 624174"/>
                  <a:gd name="connsiteY8" fmla="*/ 971 h 3865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24174" h="386592">
                    <a:moveTo>
                      <a:pt x="736" y="971"/>
                    </a:moveTo>
                    <a:cubicBezTo>
                      <a:pt x="-12758" y="-6437"/>
                      <a:pt x="162926" y="30339"/>
                      <a:pt x="224574" y="50183"/>
                    </a:cubicBezTo>
                    <a:cubicBezTo>
                      <a:pt x="286222" y="70027"/>
                      <a:pt x="316914" y="82462"/>
                      <a:pt x="370624" y="120033"/>
                    </a:cubicBezTo>
                    <a:cubicBezTo>
                      <a:pt x="424334" y="157604"/>
                      <a:pt x="505032" y="231687"/>
                      <a:pt x="546836" y="275608"/>
                    </a:cubicBezTo>
                    <a:cubicBezTo>
                      <a:pt x="588640" y="319529"/>
                      <a:pt x="613512" y="371916"/>
                      <a:pt x="621449" y="383558"/>
                    </a:cubicBezTo>
                    <a:cubicBezTo>
                      <a:pt x="629387" y="395200"/>
                      <a:pt x="619861" y="371387"/>
                      <a:pt x="594461" y="345458"/>
                    </a:cubicBezTo>
                    <a:cubicBezTo>
                      <a:pt x="569061" y="319529"/>
                      <a:pt x="517203" y="269787"/>
                      <a:pt x="469049" y="227983"/>
                    </a:cubicBezTo>
                    <a:cubicBezTo>
                      <a:pt x="420895" y="186179"/>
                      <a:pt x="380413" y="130881"/>
                      <a:pt x="305536" y="94633"/>
                    </a:cubicBezTo>
                    <a:cubicBezTo>
                      <a:pt x="230659" y="58385"/>
                      <a:pt x="14230" y="8379"/>
                      <a:pt x="736" y="97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7" name="フリーフォーム: 図形 186">
                <a:extLst>
                  <a:ext uri="{FF2B5EF4-FFF2-40B4-BE49-F238E27FC236}">
                    <a16:creationId xmlns:a16="http://schemas.microsoft.com/office/drawing/2014/main" id="{9448F1B6-3A51-4575-AA6F-4EE2BA291295}"/>
                  </a:ext>
                </a:extLst>
              </p:cNvPr>
              <p:cNvSpPr/>
              <p:nvPr/>
            </p:nvSpPr>
            <p:spPr>
              <a:xfrm>
                <a:off x="5629755" y="5267602"/>
                <a:ext cx="301042" cy="382393"/>
              </a:xfrm>
              <a:custGeom>
                <a:avLst/>
                <a:gdLst>
                  <a:gd name="connsiteX0" fmla="*/ 299558 w 301042"/>
                  <a:gd name="connsiteY0" fmla="*/ 1311 h 382393"/>
                  <a:gd name="connsiteX1" fmla="*/ 175733 w 301042"/>
                  <a:gd name="connsiteY1" fmla="*/ 102911 h 382393"/>
                  <a:gd name="connsiteX2" fmla="*/ 112233 w 301042"/>
                  <a:gd name="connsiteY2" fmla="*/ 167998 h 382393"/>
                  <a:gd name="connsiteX3" fmla="*/ 2695 w 301042"/>
                  <a:gd name="connsiteY3" fmla="*/ 377548 h 382393"/>
                  <a:gd name="connsiteX4" fmla="*/ 37620 w 301042"/>
                  <a:gd name="connsiteY4" fmla="*/ 304523 h 382393"/>
                  <a:gd name="connsiteX5" fmla="*/ 83658 w 301042"/>
                  <a:gd name="connsiteY5" fmla="*/ 180698 h 382393"/>
                  <a:gd name="connsiteX6" fmla="*/ 299558 w 301042"/>
                  <a:gd name="connsiteY6" fmla="*/ 1311 h 382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01042" h="382393">
                    <a:moveTo>
                      <a:pt x="299558" y="1311"/>
                    </a:moveTo>
                    <a:cubicBezTo>
                      <a:pt x="314904" y="-11653"/>
                      <a:pt x="206954" y="75130"/>
                      <a:pt x="175733" y="102911"/>
                    </a:cubicBezTo>
                    <a:cubicBezTo>
                      <a:pt x="144512" y="130692"/>
                      <a:pt x="141073" y="122225"/>
                      <a:pt x="112233" y="167998"/>
                    </a:cubicBezTo>
                    <a:cubicBezTo>
                      <a:pt x="83393" y="213771"/>
                      <a:pt x="15130" y="354794"/>
                      <a:pt x="2695" y="377548"/>
                    </a:cubicBezTo>
                    <a:cubicBezTo>
                      <a:pt x="-9740" y="400302"/>
                      <a:pt x="24126" y="337331"/>
                      <a:pt x="37620" y="304523"/>
                    </a:cubicBezTo>
                    <a:cubicBezTo>
                      <a:pt x="51114" y="271715"/>
                      <a:pt x="41060" y="229381"/>
                      <a:pt x="83658" y="180698"/>
                    </a:cubicBezTo>
                    <a:cubicBezTo>
                      <a:pt x="126256" y="132015"/>
                      <a:pt x="284212" y="14275"/>
                      <a:pt x="299558" y="131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8" name="フリーフォーム: 図形 187">
                <a:extLst>
                  <a:ext uri="{FF2B5EF4-FFF2-40B4-BE49-F238E27FC236}">
                    <a16:creationId xmlns:a16="http://schemas.microsoft.com/office/drawing/2014/main" id="{DB5F1FE1-C8BA-4E52-A292-D285DE0785DF}"/>
                  </a:ext>
                </a:extLst>
              </p:cNvPr>
              <p:cNvSpPr/>
              <p:nvPr/>
            </p:nvSpPr>
            <p:spPr>
              <a:xfrm>
                <a:off x="5534940" y="5617334"/>
                <a:ext cx="127895" cy="486681"/>
              </a:xfrm>
              <a:custGeom>
                <a:avLst/>
                <a:gdLst>
                  <a:gd name="connsiteX0" fmla="*/ 127673 w 127895"/>
                  <a:gd name="connsiteY0" fmla="*/ 829 h 486681"/>
                  <a:gd name="connsiteX1" fmla="*/ 46710 w 127895"/>
                  <a:gd name="connsiteY1" fmla="*/ 181804 h 486681"/>
                  <a:gd name="connsiteX2" fmla="*/ 3848 w 127895"/>
                  <a:gd name="connsiteY2" fmla="*/ 475491 h 486681"/>
                  <a:gd name="connsiteX3" fmla="*/ 3848 w 127895"/>
                  <a:gd name="connsiteY3" fmla="*/ 408816 h 486681"/>
                  <a:gd name="connsiteX4" fmla="*/ 19723 w 127895"/>
                  <a:gd name="connsiteY4" fmla="*/ 251654 h 486681"/>
                  <a:gd name="connsiteX5" fmla="*/ 127673 w 127895"/>
                  <a:gd name="connsiteY5" fmla="*/ 829 h 4866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7895" h="486681">
                    <a:moveTo>
                      <a:pt x="127673" y="829"/>
                    </a:moveTo>
                    <a:cubicBezTo>
                      <a:pt x="132171" y="-10813"/>
                      <a:pt x="67347" y="102694"/>
                      <a:pt x="46710" y="181804"/>
                    </a:cubicBezTo>
                    <a:cubicBezTo>
                      <a:pt x="26073" y="260914"/>
                      <a:pt x="10992" y="437656"/>
                      <a:pt x="3848" y="475491"/>
                    </a:cubicBezTo>
                    <a:cubicBezTo>
                      <a:pt x="-3296" y="513326"/>
                      <a:pt x="1202" y="446122"/>
                      <a:pt x="3848" y="408816"/>
                    </a:cubicBezTo>
                    <a:cubicBezTo>
                      <a:pt x="6494" y="371510"/>
                      <a:pt x="1731" y="315418"/>
                      <a:pt x="19723" y="251654"/>
                    </a:cubicBezTo>
                    <a:cubicBezTo>
                      <a:pt x="37715" y="187890"/>
                      <a:pt x="123175" y="12471"/>
                      <a:pt x="127673" y="82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9" name="フリーフォーム: 図形 188">
                <a:extLst>
                  <a:ext uri="{FF2B5EF4-FFF2-40B4-BE49-F238E27FC236}">
                    <a16:creationId xmlns:a16="http://schemas.microsoft.com/office/drawing/2014/main" id="{B5123532-792B-493C-92E7-EA8EDAC14851}"/>
                  </a:ext>
                </a:extLst>
              </p:cNvPr>
              <p:cNvSpPr/>
              <p:nvPr/>
            </p:nvSpPr>
            <p:spPr>
              <a:xfrm>
                <a:off x="5546714" y="6092813"/>
                <a:ext cx="113030" cy="384638"/>
              </a:xfrm>
              <a:custGeom>
                <a:avLst/>
                <a:gdLst>
                  <a:gd name="connsiteX0" fmla="*/ 1599 w 113030"/>
                  <a:gd name="connsiteY0" fmla="*/ 12 h 384638"/>
                  <a:gd name="connsiteX1" fmla="*/ 15886 w 113030"/>
                  <a:gd name="connsiteY1" fmla="*/ 161937 h 384638"/>
                  <a:gd name="connsiteX2" fmla="*/ 109549 w 113030"/>
                  <a:gd name="connsiteY2" fmla="*/ 379425 h 384638"/>
                  <a:gd name="connsiteX3" fmla="*/ 87324 w 113030"/>
                  <a:gd name="connsiteY3" fmla="*/ 304812 h 384638"/>
                  <a:gd name="connsiteX4" fmla="*/ 33349 w 113030"/>
                  <a:gd name="connsiteY4" fmla="*/ 169875 h 384638"/>
                  <a:gd name="connsiteX5" fmla="*/ 1599 w 113030"/>
                  <a:gd name="connsiteY5" fmla="*/ 12 h 384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3030" h="384638">
                    <a:moveTo>
                      <a:pt x="1599" y="12"/>
                    </a:moveTo>
                    <a:cubicBezTo>
                      <a:pt x="-1311" y="-1311"/>
                      <a:pt x="-2106" y="98702"/>
                      <a:pt x="15886" y="161937"/>
                    </a:cubicBezTo>
                    <a:cubicBezTo>
                      <a:pt x="33878" y="225172"/>
                      <a:pt x="97643" y="355613"/>
                      <a:pt x="109549" y="379425"/>
                    </a:cubicBezTo>
                    <a:cubicBezTo>
                      <a:pt x="121455" y="403237"/>
                      <a:pt x="100024" y="339737"/>
                      <a:pt x="87324" y="304812"/>
                    </a:cubicBezTo>
                    <a:cubicBezTo>
                      <a:pt x="74624" y="269887"/>
                      <a:pt x="48430" y="216971"/>
                      <a:pt x="33349" y="169875"/>
                    </a:cubicBezTo>
                    <a:cubicBezTo>
                      <a:pt x="18268" y="122779"/>
                      <a:pt x="4509" y="1335"/>
                      <a:pt x="1599" y="1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0" name="フリーフォーム: 図形 189">
                <a:extLst>
                  <a:ext uri="{FF2B5EF4-FFF2-40B4-BE49-F238E27FC236}">
                    <a16:creationId xmlns:a16="http://schemas.microsoft.com/office/drawing/2014/main" id="{42F90805-7803-4EBF-B83D-1D94EF298FFA}"/>
                  </a:ext>
                </a:extLst>
              </p:cNvPr>
              <p:cNvSpPr/>
              <p:nvPr/>
            </p:nvSpPr>
            <p:spPr>
              <a:xfrm>
                <a:off x="6959498" y="5529065"/>
                <a:ext cx="68365" cy="594980"/>
              </a:xfrm>
              <a:custGeom>
                <a:avLst/>
                <a:gdLst>
                  <a:gd name="connsiteX0" fmla="*/ 68365 w 68365"/>
                  <a:gd name="connsiteY0" fmla="*/ 1785 h 594980"/>
                  <a:gd name="connsiteX1" fmla="*/ 35027 w 68365"/>
                  <a:gd name="connsiteY1" fmla="*/ 278010 h 594980"/>
                  <a:gd name="connsiteX2" fmla="*/ 8040 w 68365"/>
                  <a:gd name="connsiteY2" fmla="*/ 590748 h 594980"/>
                  <a:gd name="connsiteX3" fmla="*/ 1690 w 68365"/>
                  <a:gd name="connsiteY3" fmla="*/ 439935 h 594980"/>
                  <a:gd name="connsiteX4" fmla="*/ 35027 w 68365"/>
                  <a:gd name="connsiteY4" fmla="*/ 173235 h 594980"/>
                  <a:gd name="connsiteX5" fmla="*/ 68365 w 68365"/>
                  <a:gd name="connsiteY5" fmla="*/ 1785 h 594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8365" h="594980">
                    <a:moveTo>
                      <a:pt x="68365" y="1785"/>
                    </a:moveTo>
                    <a:cubicBezTo>
                      <a:pt x="68365" y="19247"/>
                      <a:pt x="45081" y="179850"/>
                      <a:pt x="35027" y="278010"/>
                    </a:cubicBezTo>
                    <a:cubicBezTo>
                      <a:pt x="24973" y="376170"/>
                      <a:pt x="13596" y="563761"/>
                      <a:pt x="8040" y="590748"/>
                    </a:cubicBezTo>
                    <a:cubicBezTo>
                      <a:pt x="2484" y="617735"/>
                      <a:pt x="-2808" y="509521"/>
                      <a:pt x="1690" y="439935"/>
                    </a:cubicBezTo>
                    <a:cubicBezTo>
                      <a:pt x="6188" y="370350"/>
                      <a:pt x="24179" y="247583"/>
                      <a:pt x="35027" y="173235"/>
                    </a:cubicBezTo>
                    <a:cubicBezTo>
                      <a:pt x="45875" y="98887"/>
                      <a:pt x="68365" y="-15677"/>
                      <a:pt x="68365" y="178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1" name="フリーフォーム: 図形 190">
                <a:extLst>
                  <a:ext uri="{FF2B5EF4-FFF2-40B4-BE49-F238E27FC236}">
                    <a16:creationId xmlns:a16="http://schemas.microsoft.com/office/drawing/2014/main" id="{87806D9D-1AB0-47FC-BB90-F2AE70220014}"/>
                  </a:ext>
                </a:extLst>
              </p:cNvPr>
              <p:cNvSpPr/>
              <p:nvPr/>
            </p:nvSpPr>
            <p:spPr>
              <a:xfrm>
                <a:off x="7010410" y="5651469"/>
                <a:ext cx="325473" cy="154862"/>
              </a:xfrm>
              <a:custGeom>
                <a:avLst/>
                <a:gdLst>
                  <a:gd name="connsiteX0" fmla="*/ 325428 w 325473"/>
                  <a:gd name="connsiteY0" fmla="*/ 31 h 154862"/>
                  <a:gd name="connsiteX1" fmla="*/ 100003 w 325473"/>
                  <a:gd name="connsiteY1" fmla="*/ 98456 h 154862"/>
                  <a:gd name="connsiteX2" fmla="*/ 34915 w 325473"/>
                  <a:gd name="connsiteY2" fmla="*/ 119094 h 154862"/>
                  <a:gd name="connsiteX3" fmla="*/ 3165 w 325473"/>
                  <a:gd name="connsiteY3" fmla="*/ 17494 h 154862"/>
                  <a:gd name="connsiteX4" fmla="*/ 6340 w 325473"/>
                  <a:gd name="connsiteY4" fmla="*/ 146081 h 154862"/>
                  <a:gd name="connsiteX5" fmla="*/ 49203 w 325473"/>
                  <a:gd name="connsiteY5" fmla="*/ 139731 h 154862"/>
                  <a:gd name="connsiteX6" fmla="*/ 119053 w 325473"/>
                  <a:gd name="connsiteY6" fmla="*/ 109569 h 154862"/>
                  <a:gd name="connsiteX7" fmla="*/ 325428 w 325473"/>
                  <a:gd name="connsiteY7" fmla="*/ 31 h 1548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25473" h="154862">
                    <a:moveTo>
                      <a:pt x="325428" y="31"/>
                    </a:moveTo>
                    <a:cubicBezTo>
                      <a:pt x="322253" y="-1821"/>
                      <a:pt x="148422" y="78612"/>
                      <a:pt x="100003" y="98456"/>
                    </a:cubicBezTo>
                    <a:cubicBezTo>
                      <a:pt x="51584" y="118300"/>
                      <a:pt x="51055" y="132588"/>
                      <a:pt x="34915" y="119094"/>
                    </a:cubicBezTo>
                    <a:cubicBezTo>
                      <a:pt x="18775" y="105600"/>
                      <a:pt x="7927" y="12996"/>
                      <a:pt x="3165" y="17494"/>
                    </a:cubicBezTo>
                    <a:cubicBezTo>
                      <a:pt x="-1597" y="21992"/>
                      <a:pt x="-1333" y="125708"/>
                      <a:pt x="6340" y="146081"/>
                    </a:cubicBezTo>
                    <a:cubicBezTo>
                      <a:pt x="14013" y="166454"/>
                      <a:pt x="30417" y="145816"/>
                      <a:pt x="49203" y="139731"/>
                    </a:cubicBezTo>
                    <a:cubicBezTo>
                      <a:pt x="67988" y="133646"/>
                      <a:pt x="72222" y="132059"/>
                      <a:pt x="119053" y="109569"/>
                    </a:cubicBezTo>
                    <a:cubicBezTo>
                      <a:pt x="165884" y="87079"/>
                      <a:pt x="328603" y="1883"/>
                      <a:pt x="325428" y="3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2" name="フリーフォーム: 図形 1151">
                <a:extLst>
                  <a:ext uri="{FF2B5EF4-FFF2-40B4-BE49-F238E27FC236}">
                    <a16:creationId xmlns:a16="http://schemas.microsoft.com/office/drawing/2014/main" id="{CE6E5299-5556-4E7E-B224-7D7CB1ECAA9A}"/>
                  </a:ext>
                </a:extLst>
              </p:cNvPr>
              <p:cNvSpPr/>
              <p:nvPr/>
            </p:nvSpPr>
            <p:spPr>
              <a:xfrm>
                <a:off x="8594934" y="5297213"/>
                <a:ext cx="1071796" cy="268495"/>
              </a:xfrm>
              <a:custGeom>
                <a:avLst/>
                <a:gdLst>
                  <a:gd name="connsiteX0" fmla="*/ 1065533 w 1071796"/>
                  <a:gd name="connsiteY0" fmla="*/ 136270 h 268495"/>
                  <a:gd name="connsiteX1" fmla="*/ 889849 w 1071796"/>
                  <a:gd name="connsiteY1" fmla="*/ 38904 h 268495"/>
                  <a:gd name="connsiteX2" fmla="*/ 705699 w 1071796"/>
                  <a:gd name="connsiteY2" fmla="*/ 15620 h 268495"/>
                  <a:gd name="connsiteX3" fmla="*/ 510966 w 1071796"/>
                  <a:gd name="connsiteY3" fmla="*/ 66420 h 268495"/>
                  <a:gd name="connsiteX4" fmla="*/ 305649 w 1071796"/>
                  <a:gd name="connsiteY4" fmla="*/ 161670 h 268495"/>
                  <a:gd name="connsiteX5" fmla="*/ 849 w 1071796"/>
                  <a:gd name="connsiteY5" fmla="*/ 267504 h 268495"/>
                  <a:gd name="connsiteX6" fmla="*/ 229449 w 1071796"/>
                  <a:gd name="connsiteY6" fmla="*/ 201887 h 268495"/>
                  <a:gd name="connsiteX7" fmla="*/ 654899 w 1071796"/>
                  <a:gd name="connsiteY7" fmla="*/ 804 h 268495"/>
                  <a:gd name="connsiteX8" fmla="*/ 1065533 w 1071796"/>
                  <a:gd name="connsiteY8" fmla="*/ 136270 h 268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71796" h="268495">
                    <a:moveTo>
                      <a:pt x="1065533" y="136270"/>
                    </a:moveTo>
                    <a:cubicBezTo>
                      <a:pt x="1104691" y="142620"/>
                      <a:pt x="949821" y="59012"/>
                      <a:pt x="889849" y="38904"/>
                    </a:cubicBezTo>
                    <a:cubicBezTo>
                      <a:pt x="829877" y="18796"/>
                      <a:pt x="768846" y="11034"/>
                      <a:pt x="705699" y="15620"/>
                    </a:cubicBezTo>
                    <a:cubicBezTo>
                      <a:pt x="642552" y="20206"/>
                      <a:pt x="577641" y="42078"/>
                      <a:pt x="510966" y="66420"/>
                    </a:cubicBezTo>
                    <a:cubicBezTo>
                      <a:pt x="444291" y="90762"/>
                      <a:pt x="390668" y="128156"/>
                      <a:pt x="305649" y="161670"/>
                    </a:cubicBezTo>
                    <a:cubicBezTo>
                      <a:pt x="220630" y="195184"/>
                      <a:pt x="13549" y="260801"/>
                      <a:pt x="849" y="267504"/>
                    </a:cubicBezTo>
                    <a:cubicBezTo>
                      <a:pt x="-11851" y="274207"/>
                      <a:pt x="120441" y="246337"/>
                      <a:pt x="229449" y="201887"/>
                    </a:cubicBezTo>
                    <a:cubicBezTo>
                      <a:pt x="338457" y="157437"/>
                      <a:pt x="512730" y="13504"/>
                      <a:pt x="654899" y="804"/>
                    </a:cubicBezTo>
                    <a:cubicBezTo>
                      <a:pt x="797068" y="-11896"/>
                      <a:pt x="1026375" y="129920"/>
                      <a:pt x="1065533" y="13627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3" name="フリーフォーム: 図形 1152">
                <a:extLst>
                  <a:ext uri="{FF2B5EF4-FFF2-40B4-BE49-F238E27FC236}">
                    <a16:creationId xmlns:a16="http://schemas.microsoft.com/office/drawing/2014/main" id="{0458AB2A-A49D-49EF-8F9C-1C7CB84968B7}"/>
                  </a:ext>
                </a:extLst>
              </p:cNvPr>
              <p:cNvSpPr/>
              <p:nvPr/>
            </p:nvSpPr>
            <p:spPr>
              <a:xfrm>
                <a:off x="8707475" y="6136189"/>
                <a:ext cx="785320" cy="94092"/>
              </a:xfrm>
              <a:custGeom>
                <a:avLst/>
                <a:gdLst>
                  <a:gd name="connsiteX0" fmla="*/ 492 w 785320"/>
                  <a:gd name="connsiteY0" fmla="*/ 55061 h 94092"/>
                  <a:gd name="connsiteX1" fmla="*/ 309525 w 785320"/>
                  <a:gd name="connsiteY1" fmla="*/ 88928 h 94092"/>
                  <a:gd name="connsiteX2" fmla="*/ 432292 w 785320"/>
                  <a:gd name="connsiteY2" fmla="*/ 84694 h 94092"/>
                  <a:gd name="connsiteX3" fmla="*/ 781542 w 785320"/>
                  <a:gd name="connsiteY3" fmla="*/ 2144 h 94092"/>
                  <a:gd name="connsiteX4" fmla="*/ 603742 w 785320"/>
                  <a:gd name="connsiteY4" fmla="*/ 27544 h 94092"/>
                  <a:gd name="connsiteX5" fmla="*/ 387842 w 785320"/>
                  <a:gd name="connsiteY5" fmla="*/ 63528 h 94092"/>
                  <a:gd name="connsiteX6" fmla="*/ 492 w 785320"/>
                  <a:gd name="connsiteY6" fmla="*/ 55061 h 940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85320" h="94092">
                    <a:moveTo>
                      <a:pt x="492" y="55061"/>
                    </a:moveTo>
                    <a:cubicBezTo>
                      <a:pt x="-12561" y="59294"/>
                      <a:pt x="237559" y="83989"/>
                      <a:pt x="309525" y="88928"/>
                    </a:cubicBezTo>
                    <a:cubicBezTo>
                      <a:pt x="381491" y="93867"/>
                      <a:pt x="353623" y="99158"/>
                      <a:pt x="432292" y="84694"/>
                    </a:cubicBezTo>
                    <a:cubicBezTo>
                      <a:pt x="510962" y="70230"/>
                      <a:pt x="752967" y="11669"/>
                      <a:pt x="781542" y="2144"/>
                    </a:cubicBezTo>
                    <a:cubicBezTo>
                      <a:pt x="810117" y="-7381"/>
                      <a:pt x="669359" y="17313"/>
                      <a:pt x="603742" y="27544"/>
                    </a:cubicBezTo>
                    <a:cubicBezTo>
                      <a:pt x="538125" y="37775"/>
                      <a:pt x="484503" y="60353"/>
                      <a:pt x="387842" y="63528"/>
                    </a:cubicBezTo>
                    <a:cubicBezTo>
                      <a:pt x="291181" y="66703"/>
                      <a:pt x="13545" y="50828"/>
                      <a:pt x="492" y="5506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4" name="フリーフォーム: 図形 1153">
                <a:extLst>
                  <a:ext uri="{FF2B5EF4-FFF2-40B4-BE49-F238E27FC236}">
                    <a16:creationId xmlns:a16="http://schemas.microsoft.com/office/drawing/2014/main" id="{AF460C20-3E8A-4407-930B-F15FB23E81F3}"/>
                  </a:ext>
                </a:extLst>
              </p:cNvPr>
              <p:cNvSpPr/>
              <p:nvPr/>
            </p:nvSpPr>
            <p:spPr>
              <a:xfrm>
                <a:off x="7608196" y="5480361"/>
                <a:ext cx="1159212" cy="94287"/>
              </a:xfrm>
              <a:custGeom>
                <a:avLst/>
                <a:gdLst>
                  <a:gd name="connsiteX0" fmla="*/ 1157979 w 1159212"/>
                  <a:gd name="connsiteY0" fmla="*/ 34614 h 94287"/>
                  <a:gd name="connsiteX1" fmla="*/ 970654 w 1159212"/>
                  <a:gd name="connsiteY1" fmla="*/ 50489 h 94287"/>
                  <a:gd name="connsiteX2" fmla="*/ 549967 w 1159212"/>
                  <a:gd name="connsiteY2" fmla="*/ 17152 h 94287"/>
                  <a:gd name="connsiteX3" fmla="*/ 334067 w 1159212"/>
                  <a:gd name="connsiteY3" fmla="*/ 4452 h 94287"/>
                  <a:gd name="connsiteX4" fmla="*/ 2279 w 1159212"/>
                  <a:gd name="connsiteY4" fmla="*/ 93352 h 94287"/>
                  <a:gd name="connsiteX5" fmla="*/ 200717 w 1159212"/>
                  <a:gd name="connsiteY5" fmla="*/ 48902 h 94287"/>
                  <a:gd name="connsiteX6" fmla="*/ 451542 w 1159212"/>
                  <a:gd name="connsiteY6" fmla="*/ 13977 h 94287"/>
                  <a:gd name="connsiteX7" fmla="*/ 889692 w 1159212"/>
                  <a:gd name="connsiteY7" fmla="*/ 64777 h 94287"/>
                  <a:gd name="connsiteX8" fmla="*/ 1157979 w 1159212"/>
                  <a:gd name="connsiteY8" fmla="*/ 34614 h 94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59212" h="94287">
                    <a:moveTo>
                      <a:pt x="1157979" y="34614"/>
                    </a:moveTo>
                    <a:cubicBezTo>
                      <a:pt x="1171473" y="32233"/>
                      <a:pt x="1071989" y="53399"/>
                      <a:pt x="970654" y="50489"/>
                    </a:cubicBezTo>
                    <a:cubicBezTo>
                      <a:pt x="869319" y="47579"/>
                      <a:pt x="656065" y="24825"/>
                      <a:pt x="549967" y="17152"/>
                    </a:cubicBezTo>
                    <a:cubicBezTo>
                      <a:pt x="443869" y="9479"/>
                      <a:pt x="425348" y="-8248"/>
                      <a:pt x="334067" y="4452"/>
                    </a:cubicBezTo>
                    <a:cubicBezTo>
                      <a:pt x="242786" y="17152"/>
                      <a:pt x="24504" y="85944"/>
                      <a:pt x="2279" y="93352"/>
                    </a:cubicBezTo>
                    <a:cubicBezTo>
                      <a:pt x="-19946" y="100760"/>
                      <a:pt x="125840" y="62131"/>
                      <a:pt x="200717" y="48902"/>
                    </a:cubicBezTo>
                    <a:cubicBezTo>
                      <a:pt x="275594" y="35673"/>
                      <a:pt x="336713" y="11331"/>
                      <a:pt x="451542" y="13977"/>
                    </a:cubicBezTo>
                    <a:cubicBezTo>
                      <a:pt x="566371" y="16623"/>
                      <a:pt x="772482" y="59221"/>
                      <a:pt x="889692" y="64777"/>
                    </a:cubicBezTo>
                    <a:cubicBezTo>
                      <a:pt x="1006902" y="70333"/>
                      <a:pt x="1144485" y="36995"/>
                      <a:pt x="1157979" y="3461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5" name="フリーフォーム: 図形 1154">
                <a:extLst>
                  <a:ext uri="{FF2B5EF4-FFF2-40B4-BE49-F238E27FC236}">
                    <a16:creationId xmlns:a16="http://schemas.microsoft.com/office/drawing/2014/main" id="{04345400-7E6A-4C77-878B-E8434D2D617A}"/>
                  </a:ext>
                </a:extLst>
              </p:cNvPr>
              <p:cNvSpPr/>
              <p:nvPr/>
            </p:nvSpPr>
            <p:spPr>
              <a:xfrm>
                <a:off x="8002065" y="6068600"/>
                <a:ext cx="734685" cy="135338"/>
              </a:xfrm>
              <a:custGeom>
                <a:avLst/>
                <a:gdLst>
                  <a:gd name="connsiteX0" fmla="*/ 13223 w 734685"/>
                  <a:gd name="connsiteY0" fmla="*/ 11525 h 135338"/>
                  <a:gd name="connsiteX1" fmla="*/ 352948 w 734685"/>
                  <a:gd name="connsiteY1" fmla="*/ 59150 h 135338"/>
                  <a:gd name="connsiteX2" fmla="*/ 721248 w 734685"/>
                  <a:gd name="connsiteY2" fmla="*/ 133763 h 135338"/>
                  <a:gd name="connsiteX3" fmla="*/ 638698 w 734685"/>
                  <a:gd name="connsiteY3" fmla="*/ 106775 h 135338"/>
                  <a:gd name="connsiteX4" fmla="*/ 487885 w 734685"/>
                  <a:gd name="connsiteY4" fmla="*/ 68675 h 135338"/>
                  <a:gd name="connsiteX5" fmla="*/ 108473 w 734685"/>
                  <a:gd name="connsiteY5" fmla="*/ 5175 h 135338"/>
                  <a:gd name="connsiteX6" fmla="*/ 13223 w 734685"/>
                  <a:gd name="connsiteY6" fmla="*/ 11525 h 1353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34685" h="135338">
                    <a:moveTo>
                      <a:pt x="13223" y="11525"/>
                    </a:moveTo>
                    <a:cubicBezTo>
                      <a:pt x="53969" y="20521"/>
                      <a:pt x="234944" y="38777"/>
                      <a:pt x="352948" y="59150"/>
                    </a:cubicBezTo>
                    <a:cubicBezTo>
                      <a:pt x="470952" y="79523"/>
                      <a:pt x="673623" y="125826"/>
                      <a:pt x="721248" y="133763"/>
                    </a:cubicBezTo>
                    <a:cubicBezTo>
                      <a:pt x="768873" y="141700"/>
                      <a:pt x="677592" y="117623"/>
                      <a:pt x="638698" y="106775"/>
                    </a:cubicBezTo>
                    <a:cubicBezTo>
                      <a:pt x="599804" y="95927"/>
                      <a:pt x="576256" y="85608"/>
                      <a:pt x="487885" y="68675"/>
                    </a:cubicBezTo>
                    <a:cubicBezTo>
                      <a:pt x="399514" y="51742"/>
                      <a:pt x="184938" y="16023"/>
                      <a:pt x="108473" y="5175"/>
                    </a:cubicBezTo>
                    <a:cubicBezTo>
                      <a:pt x="32009" y="-5673"/>
                      <a:pt x="-27523" y="2529"/>
                      <a:pt x="13223" y="1152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6" name="フリーフォーム: 図形 1155">
                <a:extLst>
                  <a:ext uri="{FF2B5EF4-FFF2-40B4-BE49-F238E27FC236}">
                    <a16:creationId xmlns:a16="http://schemas.microsoft.com/office/drawing/2014/main" id="{662BE6CE-247C-4BB2-998E-71D386CD0865}"/>
                  </a:ext>
                </a:extLst>
              </p:cNvPr>
              <p:cNvSpPr/>
              <p:nvPr/>
            </p:nvSpPr>
            <p:spPr>
              <a:xfrm>
                <a:off x="7256405" y="5563306"/>
                <a:ext cx="423251" cy="124709"/>
              </a:xfrm>
              <a:custGeom>
                <a:avLst/>
                <a:gdLst>
                  <a:gd name="connsiteX0" fmla="*/ 422333 w 423251"/>
                  <a:gd name="connsiteY0" fmla="*/ 882 h 124709"/>
                  <a:gd name="connsiteX1" fmla="*/ 120708 w 423251"/>
                  <a:gd name="connsiteY1" fmla="*/ 83432 h 124709"/>
                  <a:gd name="connsiteX2" fmla="*/ 58 w 423251"/>
                  <a:gd name="connsiteY2" fmla="*/ 124707 h 124709"/>
                  <a:gd name="connsiteX3" fmla="*/ 103245 w 423251"/>
                  <a:gd name="connsiteY3" fmla="*/ 81844 h 124709"/>
                  <a:gd name="connsiteX4" fmla="*/ 211195 w 423251"/>
                  <a:gd name="connsiteY4" fmla="*/ 42157 h 124709"/>
                  <a:gd name="connsiteX5" fmla="*/ 422333 w 423251"/>
                  <a:gd name="connsiteY5" fmla="*/ 882 h 124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3251" h="124709">
                    <a:moveTo>
                      <a:pt x="422333" y="882"/>
                    </a:moveTo>
                    <a:cubicBezTo>
                      <a:pt x="407252" y="7761"/>
                      <a:pt x="191087" y="62795"/>
                      <a:pt x="120708" y="83432"/>
                    </a:cubicBezTo>
                    <a:cubicBezTo>
                      <a:pt x="50329" y="104069"/>
                      <a:pt x="2968" y="124972"/>
                      <a:pt x="58" y="124707"/>
                    </a:cubicBezTo>
                    <a:cubicBezTo>
                      <a:pt x="-2852" y="124442"/>
                      <a:pt x="103245" y="81844"/>
                      <a:pt x="103245" y="81844"/>
                    </a:cubicBezTo>
                    <a:cubicBezTo>
                      <a:pt x="138434" y="68086"/>
                      <a:pt x="159866" y="55121"/>
                      <a:pt x="211195" y="42157"/>
                    </a:cubicBezTo>
                    <a:cubicBezTo>
                      <a:pt x="262524" y="29193"/>
                      <a:pt x="437414" y="-5997"/>
                      <a:pt x="422333" y="88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7" name="フリーフォーム: 図形 1156">
                <a:extLst>
                  <a:ext uri="{FF2B5EF4-FFF2-40B4-BE49-F238E27FC236}">
                    <a16:creationId xmlns:a16="http://schemas.microsoft.com/office/drawing/2014/main" id="{20032B74-82C6-4A9B-9A4E-B124F607A19B}"/>
                  </a:ext>
                </a:extLst>
              </p:cNvPr>
              <p:cNvSpPr/>
              <p:nvPr/>
            </p:nvSpPr>
            <p:spPr>
              <a:xfrm>
                <a:off x="7862240" y="6082899"/>
                <a:ext cx="267572" cy="146552"/>
              </a:xfrm>
              <a:custGeom>
                <a:avLst/>
                <a:gdLst>
                  <a:gd name="connsiteX0" fmla="*/ 267348 w 267572"/>
                  <a:gd name="connsiteY0" fmla="*/ 3576 h 146552"/>
                  <a:gd name="connsiteX1" fmla="*/ 78435 w 267572"/>
                  <a:gd name="connsiteY1" fmla="*/ 13101 h 146552"/>
                  <a:gd name="connsiteX2" fmla="*/ 11760 w 267572"/>
                  <a:gd name="connsiteY2" fmla="*/ 130576 h 146552"/>
                  <a:gd name="connsiteX3" fmla="*/ 648 w 267572"/>
                  <a:gd name="connsiteY3" fmla="*/ 138514 h 146552"/>
                  <a:gd name="connsiteX4" fmla="*/ 19698 w 267572"/>
                  <a:gd name="connsiteY4" fmla="*/ 65489 h 146552"/>
                  <a:gd name="connsiteX5" fmla="*/ 37160 w 267572"/>
                  <a:gd name="connsiteY5" fmla="*/ 19451 h 146552"/>
                  <a:gd name="connsiteX6" fmla="*/ 267348 w 267572"/>
                  <a:gd name="connsiteY6" fmla="*/ 3576 h 1465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7572" h="146552">
                    <a:moveTo>
                      <a:pt x="267348" y="3576"/>
                    </a:moveTo>
                    <a:cubicBezTo>
                      <a:pt x="274227" y="2518"/>
                      <a:pt x="121033" y="-8066"/>
                      <a:pt x="78435" y="13101"/>
                    </a:cubicBezTo>
                    <a:cubicBezTo>
                      <a:pt x="35837" y="34268"/>
                      <a:pt x="24724" y="109674"/>
                      <a:pt x="11760" y="130576"/>
                    </a:cubicBezTo>
                    <a:cubicBezTo>
                      <a:pt x="-1204" y="151478"/>
                      <a:pt x="-675" y="149362"/>
                      <a:pt x="648" y="138514"/>
                    </a:cubicBezTo>
                    <a:cubicBezTo>
                      <a:pt x="1971" y="127666"/>
                      <a:pt x="13613" y="85333"/>
                      <a:pt x="19698" y="65489"/>
                    </a:cubicBezTo>
                    <a:cubicBezTo>
                      <a:pt x="25783" y="45645"/>
                      <a:pt x="-1204" y="30563"/>
                      <a:pt x="37160" y="19451"/>
                    </a:cubicBezTo>
                    <a:cubicBezTo>
                      <a:pt x="75524" y="8339"/>
                      <a:pt x="260469" y="4634"/>
                      <a:pt x="267348" y="357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8" name="フリーフォーム: 図形 1157">
                <a:extLst>
                  <a:ext uri="{FF2B5EF4-FFF2-40B4-BE49-F238E27FC236}">
                    <a16:creationId xmlns:a16="http://schemas.microsoft.com/office/drawing/2014/main" id="{A83A9985-AC55-41B6-8998-F0321018DBC8}"/>
                  </a:ext>
                </a:extLst>
              </p:cNvPr>
              <p:cNvSpPr/>
              <p:nvPr/>
            </p:nvSpPr>
            <p:spPr>
              <a:xfrm>
                <a:off x="7647486" y="6235689"/>
                <a:ext cx="201327" cy="198073"/>
              </a:xfrm>
              <a:custGeom>
                <a:avLst/>
                <a:gdLst>
                  <a:gd name="connsiteX0" fmla="*/ 201114 w 201327"/>
                  <a:gd name="connsiteY0" fmla="*/ 11 h 198073"/>
                  <a:gd name="connsiteX1" fmla="*/ 131264 w 201327"/>
                  <a:gd name="connsiteY1" fmla="*/ 100024 h 198073"/>
                  <a:gd name="connsiteX2" fmla="*/ 31252 w 201327"/>
                  <a:gd name="connsiteY2" fmla="*/ 176224 h 198073"/>
                  <a:gd name="connsiteX3" fmla="*/ 4264 w 201327"/>
                  <a:gd name="connsiteY3" fmla="*/ 193686 h 198073"/>
                  <a:gd name="connsiteX4" fmla="*/ 109039 w 201327"/>
                  <a:gd name="connsiteY4" fmla="*/ 106374 h 198073"/>
                  <a:gd name="connsiteX5" fmla="*/ 201114 w 201327"/>
                  <a:gd name="connsiteY5" fmla="*/ 11 h 1980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1327" h="198073">
                    <a:moveTo>
                      <a:pt x="201114" y="11"/>
                    </a:moveTo>
                    <a:cubicBezTo>
                      <a:pt x="204818" y="-1047"/>
                      <a:pt x="159574" y="70655"/>
                      <a:pt x="131264" y="100024"/>
                    </a:cubicBezTo>
                    <a:cubicBezTo>
                      <a:pt x="102954" y="129393"/>
                      <a:pt x="52419" y="160614"/>
                      <a:pt x="31252" y="176224"/>
                    </a:cubicBezTo>
                    <a:cubicBezTo>
                      <a:pt x="10085" y="191834"/>
                      <a:pt x="-8700" y="205327"/>
                      <a:pt x="4264" y="193686"/>
                    </a:cubicBezTo>
                    <a:cubicBezTo>
                      <a:pt x="17228" y="182045"/>
                      <a:pt x="79406" y="136272"/>
                      <a:pt x="109039" y="106374"/>
                    </a:cubicBezTo>
                    <a:cubicBezTo>
                      <a:pt x="138672" y="76476"/>
                      <a:pt x="197410" y="1069"/>
                      <a:pt x="201114" y="1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9" name="フリーフォーム: 図形 1158">
                <a:extLst>
                  <a:ext uri="{FF2B5EF4-FFF2-40B4-BE49-F238E27FC236}">
                    <a16:creationId xmlns:a16="http://schemas.microsoft.com/office/drawing/2014/main" id="{5830A345-F3DD-4289-826D-B4527290E6DA}"/>
                  </a:ext>
                </a:extLst>
              </p:cNvPr>
              <p:cNvSpPr/>
              <p:nvPr/>
            </p:nvSpPr>
            <p:spPr>
              <a:xfrm>
                <a:off x="7074558" y="5648800"/>
                <a:ext cx="344769" cy="247499"/>
              </a:xfrm>
              <a:custGeom>
                <a:avLst/>
                <a:gdLst>
                  <a:gd name="connsiteX0" fmla="*/ 343830 w 344769"/>
                  <a:gd name="connsiteY0" fmla="*/ 1113 h 247499"/>
                  <a:gd name="connsiteX1" fmla="*/ 58080 w 344769"/>
                  <a:gd name="connsiteY1" fmla="*/ 156688 h 247499"/>
                  <a:gd name="connsiteX2" fmla="*/ 930 w 344769"/>
                  <a:gd name="connsiteY2" fmla="*/ 247175 h 247499"/>
                  <a:gd name="connsiteX3" fmla="*/ 78717 w 344769"/>
                  <a:gd name="connsiteY3" fmla="*/ 126525 h 247499"/>
                  <a:gd name="connsiteX4" fmla="*/ 146980 w 344769"/>
                  <a:gd name="connsiteY4" fmla="*/ 88425 h 247499"/>
                  <a:gd name="connsiteX5" fmla="*/ 343830 w 344769"/>
                  <a:gd name="connsiteY5" fmla="*/ 1113 h 247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44769" h="247499">
                    <a:moveTo>
                      <a:pt x="343830" y="1113"/>
                    </a:moveTo>
                    <a:cubicBezTo>
                      <a:pt x="329013" y="12490"/>
                      <a:pt x="115230" y="115678"/>
                      <a:pt x="58080" y="156688"/>
                    </a:cubicBezTo>
                    <a:cubicBezTo>
                      <a:pt x="930" y="197698"/>
                      <a:pt x="-2509" y="252202"/>
                      <a:pt x="930" y="247175"/>
                    </a:cubicBezTo>
                    <a:cubicBezTo>
                      <a:pt x="4369" y="242148"/>
                      <a:pt x="54375" y="152983"/>
                      <a:pt x="78717" y="126525"/>
                    </a:cubicBezTo>
                    <a:cubicBezTo>
                      <a:pt x="103059" y="100067"/>
                      <a:pt x="99884" y="108004"/>
                      <a:pt x="146980" y="88425"/>
                    </a:cubicBezTo>
                    <a:cubicBezTo>
                      <a:pt x="194076" y="68846"/>
                      <a:pt x="358647" y="-10264"/>
                      <a:pt x="343830" y="111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0" name="フリーフォーム: 図形 1159">
                <a:extLst>
                  <a:ext uri="{FF2B5EF4-FFF2-40B4-BE49-F238E27FC236}">
                    <a16:creationId xmlns:a16="http://schemas.microsoft.com/office/drawing/2014/main" id="{961BD881-9A85-4FA0-8CD1-CD53EF458FAD}"/>
                  </a:ext>
                </a:extLst>
              </p:cNvPr>
              <p:cNvSpPr/>
              <p:nvPr/>
            </p:nvSpPr>
            <p:spPr>
              <a:xfrm>
                <a:off x="7000569" y="5867102"/>
                <a:ext cx="82898" cy="230840"/>
              </a:xfrm>
              <a:custGeom>
                <a:avLst/>
                <a:gdLst>
                  <a:gd name="connsiteX0" fmla="*/ 82856 w 82898"/>
                  <a:gd name="connsiteY0" fmla="*/ 298 h 230840"/>
                  <a:gd name="connsiteX1" fmla="*/ 27294 w 82898"/>
                  <a:gd name="connsiteY1" fmla="*/ 125711 h 230840"/>
                  <a:gd name="connsiteX2" fmla="*/ 306 w 82898"/>
                  <a:gd name="connsiteY2" fmla="*/ 230486 h 230840"/>
                  <a:gd name="connsiteX3" fmla="*/ 13006 w 82898"/>
                  <a:gd name="connsiteY3" fmla="*/ 157461 h 230840"/>
                  <a:gd name="connsiteX4" fmla="*/ 17769 w 82898"/>
                  <a:gd name="connsiteY4" fmla="*/ 92373 h 230840"/>
                  <a:gd name="connsiteX5" fmla="*/ 82856 w 82898"/>
                  <a:gd name="connsiteY5" fmla="*/ 298 h 2308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2898" h="230840">
                    <a:moveTo>
                      <a:pt x="82856" y="298"/>
                    </a:moveTo>
                    <a:cubicBezTo>
                      <a:pt x="84443" y="5854"/>
                      <a:pt x="41052" y="87346"/>
                      <a:pt x="27294" y="125711"/>
                    </a:cubicBezTo>
                    <a:cubicBezTo>
                      <a:pt x="13536" y="164076"/>
                      <a:pt x="2687" y="225194"/>
                      <a:pt x="306" y="230486"/>
                    </a:cubicBezTo>
                    <a:cubicBezTo>
                      <a:pt x="-2075" y="235778"/>
                      <a:pt x="10096" y="180480"/>
                      <a:pt x="13006" y="157461"/>
                    </a:cubicBezTo>
                    <a:cubicBezTo>
                      <a:pt x="15916" y="134442"/>
                      <a:pt x="7186" y="116450"/>
                      <a:pt x="17769" y="92373"/>
                    </a:cubicBezTo>
                    <a:cubicBezTo>
                      <a:pt x="28352" y="68296"/>
                      <a:pt x="81269" y="-5258"/>
                      <a:pt x="82856" y="29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1" name="フリーフォーム: 図形 1160">
                <a:extLst>
                  <a:ext uri="{FF2B5EF4-FFF2-40B4-BE49-F238E27FC236}">
                    <a16:creationId xmlns:a16="http://schemas.microsoft.com/office/drawing/2014/main" id="{462FF7EC-691C-482F-B470-3A07F2185A70}"/>
                  </a:ext>
                </a:extLst>
              </p:cNvPr>
              <p:cNvSpPr/>
              <p:nvPr/>
            </p:nvSpPr>
            <p:spPr>
              <a:xfrm>
                <a:off x="6893853" y="6126046"/>
                <a:ext cx="85045" cy="187829"/>
              </a:xfrm>
              <a:custGeom>
                <a:avLst/>
                <a:gdLst>
                  <a:gd name="connsiteX0" fmla="*/ 84797 w 85045"/>
                  <a:gd name="connsiteY0" fmla="*/ 117 h 187829"/>
                  <a:gd name="connsiteX1" fmla="*/ 11772 w 85045"/>
                  <a:gd name="connsiteY1" fmla="*/ 136642 h 187829"/>
                  <a:gd name="connsiteX2" fmla="*/ 2247 w 85045"/>
                  <a:gd name="connsiteY2" fmla="*/ 187442 h 187829"/>
                  <a:gd name="connsiteX3" fmla="*/ 33997 w 85045"/>
                  <a:gd name="connsiteY3" fmla="*/ 114417 h 187829"/>
                  <a:gd name="connsiteX4" fmla="*/ 84797 w 85045"/>
                  <a:gd name="connsiteY4" fmla="*/ 117 h 187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5045" h="187829">
                    <a:moveTo>
                      <a:pt x="84797" y="117"/>
                    </a:moveTo>
                    <a:cubicBezTo>
                      <a:pt x="81093" y="3821"/>
                      <a:pt x="25530" y="105421"/>
                      <a:pt x="11772" y="136642"/>
                    </a:cubicBezTo>
                    <a:cubicBezTo>
                      <a:pt x="-1986" y="167863"/>
                      <a:pt x="-1457" y="191146"/>
                      <a:pt x="2247" y="187442"/>
                    </a:cubicBezTo>
                    <a:cubicBezTo>
                      <a:pt x="5951" y="183738"/>
                      <a:pt x="18122" y="147490"/>
                      <a:pt x="33997" y="114417"/>
                    </a:cubicBezTo>
                    <a:cubicBezTo>
                      <a:pt x="49872" y="81344"/>
                      <a:pt x="88501" y="-3587"/>
                      <a:pt x="84797" y="11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2" name="フリーフォーム: 図形 1161">
                <a:extLst>
                  <a:ext uri="{FF2B5EF4-FFF2-40B4-BE49-F238E27FC236}">
                    <a16:creationId xmlns:a16="http://schemas.microsoft.com/office/drawing/2014/main" id="{3AF41360-A092-4911-B286-EBBA3F020044}"/>
                  </a:ext>
                </a:extLst>
              </p:cNvPr>
              <p:cNvSpPr/>
              <p:nvPr/>
            </p:nvSpPr>
            <p:spPr>
              <a:xfrm>
                <a:off x="6818308" y="6312653"/>
                <a:ext cx="76472" cy="185000"/>
              </a:xfrm>
              <a:custGeom>
                <a:avLst/>
                <a:gdLst>
                  <a:gd name="connsiteX0" fmla="*/ 76205 w 76472"/>
                  <a:gd name="connsiteY0" fmla="*/ 2422 h 185000"/>
                  <a:gd name="connsiteX1" fmla="*/ 39692 w 76472"/>
                  <a:gd name="connsiteY1" fmla="*/ 56397 h 185000"/>
                  <a:gd name="connsiteX2" fmla="*/ 20642 w 76472"/>
                  <a:gd name="connsiteY2" fmla="*/ 94497 h 185000"/>
                  <a:gd name="connsiteX3" fmla="*/ 5 w 76472"/>
                  <a:gd name="connsiteY3" fmla="*/ 183397 h 185000"/>
                  <a:gd name="connsiteX4" fmla="*/ 19055 w 76472"/>
                  <a:gd name="connsiteY4" fmla="*/ 142122 h 185000"/>
                  <a:gd name="connsiteX5" fmla="*/ 76205 w 76472"/>
                  <a:gd name="connsiteY5" fmla="*/ 2422 h 185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6472" h="185000">
                    <a:moveTo>
                      <a:pt x="76205" y="2422"/>
                    </a:moveTo>
                    <a:cubicBezTo>
                      <a:pt x="79645" y="-11866"/>
                      <a:pt x="48952" y="41051"/>
                      <a:pt x="39692" y="56397"/>
                    </a:cubicBezTo>
                    <a:cubicBezTo>
                      <a:pt x="30432" y="71743"/>
                      <a:pt x="27256" y="73330"/>
                      <a:pt x="20642" y="94497"/>
                    </a:cubicBezTo>
                    <a:cubicBezTo>
                      <a:pt x="14027" y="115664"/>
                      <a:pt x="269" y="175460"/>
                      <a:pt x="5" y="183397"/>
                    </a:cubicBezTo>
                    <a:cubicBezTo>
                      <a:pt x="-259" y="191334"/>
                      <a:pt x="9265" y="168580"/>
                      <a:pt x="19055" y="142122"/>
                    </a:cubicBezTo>
                    <a:cubicBezTo>
                      <a:pt x="28844" y="115664"/>
                      <a:pt x="72765" y="16710"/>
                      <a:pt x="76205" y="242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3" name="フリーフォーム: 図形 1162">
                <a:extLst>
                  <a:ext uri="{FF2B5EF4-FFF2-40B4-BE49-F238E27FC236}">
                    <a16:creationId xmlns:a16="http://schemas.microsoft.com/office/drawing/2014/main" id="{0A9C84C5-8279-44A5-913A-8AD59E161384}"/>
                  </a:ext>
                </a:extLst>
              </p:cNvPr>
              <p:cNvSpPr/>
              <p:nvPr/>
            </p:nvSpPr>
            <p:spPr>
              <a:xfrm>
                <a:off x="7095815" y="6081417"/>
                <a:ext cx="101910" cy="238625"/>
              </a:xfrm>
              <a:custGeom>
                <a:avLst/>
                <a:gdLst>
                  <a:gd name="connsiteX0" fmla="*/ 101910 w 101910"/>
                  <a:gd name="connsiteY0" fmla="*/ 296 h 238625"/>
                  <a:gd name="connsiteX1" fmla="*/ 59048 w 101910"/>
                  <a:gd name="connsiteY1" fmla="*/ 178096 h 238625"/>
                  <a:gd name="connsiteX2" fmla="*/ 310 w 101910"/>
                  <a:gd name="connsiteY2" fmla="*/ 238421 h 238625"/>
                  <a:gd name="connsiteX3" fmla="*/ 36823 w 101910"/>
                  <a:gd name="connsiteY3" fmla="*/ 195558 h 238625"/>
                  <a:gd name="connsiteX4" fmla="*/ 59048 w 101910"/>
                  <a:gd name="connsiteY4" fmla="*/ 136821 h 238625"/>
                  <a:gd name="connsiteX5" fmla="*/ 101910 w 101910"/>
                  <a:gd name="connsiteY5" fmla="*/ 296 h 23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1910" h="238625">
                    <a:moveTo>
                      <a:pt x="101910" y="296"/>
                    </a:moveTo>
                    <a:cubicBezTo>
                      <a:pt x="101910" y="7175"/>
                      <a:pt x="75981" y="138409"/>
                      <a:pt x="59048" y="178096"/>
                    </a:cubicBezTo>
                    <a:cubicBezTo>
                      <a:pt x="42115" y="217783"/>
                      <a:pt x="4014" y="235511"/>
                      <a:pt x="310" y="238421"/>
                    </a:cubicBezTo>
                    <a:cubicBezTo>
                      <a:pt x="-3394" y="241331"/>
                      <a:pt x="27033" y="212491"/>
                      <a:pt x="36823" y="195558"/>
                    </a:cubicBezTo>
                    <a:cubicBezTo>
                      <a:pt x="46613" y="178625"/>
                      <a:pt x="51640" y="165396"/>
                      <a:pt x="59048" y="136821"/>
                    </a:cubicBezTo>
                    <a:cubicBezTo>
                      <a:pt x="66456" y="108246"/>
                      <a:pt x="101910" y="-6583"/>
                      <a:pt x="101910" y="29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4" name="フリーフォーム: 図形 1163">
                <a:extLst>
                  <a:ext uri="{FF2B5EF4-FFF2-40B4-BE49-F238E27FC236}">
                    <a16:creationId xmlns:a16="http://schemas.microsoft.com/office/drawing/2014/main" id="{B65324CE-9038-4C99-8569-ACDEFDE2D7EE}"/>
                  </a:ext>
                </a:extLst>
              </p:cNvPr>
              <p:cNvSpPr/>
              <p:nvPr/>
            </p:nvSpPr>
            <p:spPr>
              <a:xfrm>
                <a:off x="7179481" y="6338556"/>
                <a:ext cx="119930" cy="156414"/>
              </a:xfrm>
              <a:custGeom>
                <a:avLst/>
                <a:gdLst>
                  <a:gd name="connsiteX0" fmla="*/ 119844 w 119930"/>
                  <a:gd name="connsiteY0" fmla="*/ 332 h 156414"/>
                  <a:gd name="connsiteX1" fmla="*/ 5544 w 119930"/>
                  <a:gd name="connsiteY1" fmla="*/ 151144 h 156414"/>
                  <a:gd name="connsiteX2" fmla="*/ 24594 w 119930"/>
                  <a:gd name="connsiteY2" fmla="*/ 111457 h 156414"/>
                  <a:gd name="connsiteX3" fmla="*/ 119844 w 119930"/>
                  <a:gd name="connsiteY3" fmla="*/ 332 h 1564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9930" h="156414">
                    <a:moveTo>
                      <a:pt x="119844" y="332"/>
                    </a:moveTo>
                    <a:cubicBezTo>
                      <a:pt x="116669" y="6947"/>
                      <a:pt x="21419" y="132623"/>
                      <a:pt x="5544" y="151144"/>
                    </a:cubicBezTo>
                    <a:cubicBezTo>
                      <a:pt x="-10331" y="169665"/>
                      <a:pt x="11629" y="135269"/>
                      <a:pt x="24594" y="111457"/>
                    </a:cubicBezTo>
                    <a:cubicBezTo>
                      <a:pt x="37559" y="87645"/>
                      <a:pt x="123019" y="-6283"/>
                      <a:pt x="119844" y="33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5" name="フリーフォーム: 図形 1164">
                <a:extLst>
                  <a:ext uri="{FF2B5EF4-FFF2-40B4-BE49-F238E27FC236}">
                    <a16:creationId xmlns:a16="http://schemas.microsoft.com/office/drawing/2014/main" id="{CF23CA96-AF44-46CA-81D2-21444803F145}"/>
                  </a:ext>
                </a:extLst>
              </p:cNvPr>
              <p:cNvSpPr/>
              <p:nvPr/>
            </p:nvSpPr>
            <p:spPr>
              <a:xfrm>
                <a:off x="7003875" y="6316218"/>
                <a:ext cx="127279" cy="176637"/>
              </a:xfrm>
              <a:custGeom>
                <a:avLst/>
                <a:gdLst>
                  <a:gd name="connsiteX0" fmla="*/ 127175 w 127279"/>
                  <a:gd name="connsiteY0" fmla="*/ 445 h 176637"/>
                  <a:gd name="connsiteX1" fmla="*/ 60500 w 127279"/>
                  <a:gd name="connsiteY1" fmla="*/ 97282 h 176637"/>
                  <a:gd name="connsiteX2" fmla="*/ 175 w 127279"/>
                  <a:gd name="connsiteY2" fmla="*/ 175070 h 176637"/>
                  <a:gd name="connsiteX3" fmla="*/ 44625 w 127279"/>
                  <a:gd name="connsiteY3" fmla="*/ 138557 h 176637"/>
                  <a:gd name="connsiteX4" fmla="*/ 127175 w 127279"/>
                  <a:gd name="connsiteY4" fmla="*/ 445 h 176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7279" h="176637">
                    <a:moveTo>
                      <a:pt x="127175" y="445"/>
                    </a:moveTo>
                    <a:cubicBezTo>
                      <a:pt x="129821" y="-6434"/>
                      <a:pt x="81667" y="68178"/>
                      <a:pt x="60500" y="97282"/>
                    </a:cubicBezTo>
                    <a:cubicBezTo>
                      <a:pt x="39333" y="126386"/>
                      <a:pt x="2821" y="168191"/>
                      <a:pt x="175" y="175070"/>
                    </a:cubicBezTo>
                    <a:cubicBezTo>
                      <a:pt x="-2471" y="181949"/>
                      <a:pt x="25310" y="165545"/>
                      <a:pt x="44625" y="138557"/>
                    </a:cubicBezTo>
                    <a:cubicBezTo>
                      <a:pt x="63940" y="111570"/>
                      <a:pt x="124529" y="7324"/>
                      <a:pt x="127175" y="44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6" name="フリーフォーム: 図形 1165">
                <a:extLst>
                  <a:ext uri="{FF2B5EF4-FFF2-40B4-BE49-F238E27FC236}">
                    <a16:creationId xmlns:a16="http://schemas.microsoft.com/office/drawing/2014/main" id="{669B9022-FBE5-41E6-925A-F06D4A4B7748}"/>
                  </a:ext>
                </a:extLst>
              </p:cNvPr>
              <p:cNvSpPr/>
              <p:nvPr/>
            </p:nvSpPr>
            <p:spPr>
              <a:xfrm>
                <a:off x="7108167" y="5881080"/>
                <a:ext cx="137201" cy="84773"/>
              </a:xfrm>
              <a:custGeom>
                <a:avLst/>
                <a:gdLst>
                  <a:gd name="connsiteX0" fmla="*/ 137183 w 137201"/>
                  <a:gd name="connsiteY0" fmla="*/ 67283 h 84773"/>
                  <a:gd name="connsiteX1" fmla="*/ 48283 w 137201"/>
                  <a:gd name="connsiteY1" fmla="*/ 18070 h 84773"/>
                  <a:gd name="connsiteX2" fmla="*/ 658 w 137201"/>
                  <a:gd name="connsiteY2" fmla="*/ 84745 h 84773"/>
                  <a:gd name="connsiteX3" fmla="*/ 22883 w 137201"/>
                  <a:gd name="connsiteY3" fmla="*/ 8545 h 84773"/>
                  <a:gd name="connsiteX4" fmla="*/ 56221 w 137201"/>
                  <a:gd name="connsiteY4" fmla="*/ 5370 h 84773"/>
                  <a:gd name="connsiteX5" fmla="*/ 137183 w 137201"/>
                  <a:gd name="connsiteY5" fmla="*/ 67283 h 84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7201" h="84773">
                    <a:moveTo>
                      <a:pt x="137183" y="67283"/>
                    </a:moveTo>
                    <a:cubicBezTo>
                      <a:pt x="135860" y="69400"/>
                      <a:pt x="71037" y="15160"/>
                      <a:pt x="48283" y="18070"/>
                    </a:cubicBezTo>
                    <a:cubicBezTo>
                      <a:pt x="25529" y="20980"/>
                      <a:pt x="4891" y="86332"/>
                      <a:pt x="658" y="84745"/>
                    </a:cubicBezTo>
                    <a:cubicBezTo>
                      <a:pt x="-3575" y="83158"/>
                      <a:pt x="13623" y="21774"/>
                      <a:pt x="22883" y="8545"/>
                    </a:cubicBezTo>
                    <a:cubicBezTo>
                      <a:pt x="32143" y="-4684"/>
                      <a:pt x="42463" y="78"/>
                      <a:pt x="56221" y="5370"/>
                    </a:cubicBezTo>
                    <a:cubicBezTo>
                      <a:pt x="69979" y="10662"/>
                      <a:pt x="138506" y="65166"/>
                      <a:pt x="137183" y="6728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7" name="フリーフォーム: 図形 1166">
                <a:extLst>
                  <a:ext uri="{FF2B5EF4-FFF2-40B4-BE49-F238E27FC236}">
                    <a16:creationId xmlns:a16="http://schemas.microsoft.com/office/drawing/2014/main" id="{BA256B30-D634-4CBD-A99F-9108C8A6576C}"/>
                  </a:ext>
                </a:extLst>
              </p:cNvPr>
              <p:cNvSpPr/>
              <p:nvPr/>
            </p:nvSpPr>
            <p:spPr>
              <a:xfrm>
                <a:off x="7285026" y="6009527"/>
                <a:ext cx="23552" cy="126550"/>
              </a:xfrm>
              <a:custGeom>
                <a:avLst/>
                <a:gdLst>
                  <a:gd name="connsiteX0" fmla="*/ 22237 w 23552"/>
                  <a:gd name="connsiteY0" fmla="*/ 748 h 126550"/>
                  <a:gd name="connsiteX1" fmla="*/ 12 w 23552"/>
                  <a:gd name="connsiteY1" fmla="*/ 124573 h 126550"/>
                  <a:gd name="connsiteX2" fmla="*/ 19062 w 23552"/>
                  <a:gd name="connsiteY2" fmla="*/ 73773 h 126550"/>
                  <a:gd name="connsiteX3" fmla="*/ 22237 w 23552"/>
                  <a:gd name="connsiteY3" fmla="*/ 748 h 126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552" h="126550">
                    <a:moveTo>
                      <a:pt x="22237" y="748"/>
                    </a:moveTo>
                    <a:cubicBezTo>
                      <a:pt x="19062" y="9215"/>
                      <a:pt x="541" y="112402"/>
                      <a:pt x="12" y="124573"/>
                    </a:cubicBezTo>
                    <a:cubicBezTo>
                      <a:pt x="-517" y="136744"/>
                      <a:pt x="15887" y="89383"/>
                      <a:pt x="19062" y="73773"/>
                    </a:cubicBezTo>
                    <a:cubicBezTo>
                      <a:pt x="22237" y="58163"/>
                      <a:pt x="25412" y="-7719"/>
                      <a:pt x="22237" y="74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8" name="フリーフォーム: 図形 1167">
                <a:extLst>
                  <a:ext uri="{FF2B5EF4-FFF2-40B4-BE49-F238E27FC236}">
                    <a16:creationId xmlns:a16="http://schemas.microsoft.com/office/drawing/2014/main" id="{45AF3657-FDB4-42F4-A8E4-BED91FD8A3B5}"/>
                  </a:ext>
                </a:extLst>
              </p:cNvPr>
              <p:cNvSpPr/>
              <p:nvPr/>
            </p:nvSpPr>
            <p:spPr>
              <a:xfrm>
                <a:off x="7347646" y="5881664"/>
                <a:ext cx="189845" cy="71735"/>
              </a:xfrm>
              <a:custGeom>
                <a:avLst/>
                <a:gdLst>
                  <a:gd name="connsiteX0" fmla="*/ 2479 w 189845"/>
                  <a:gd name="connsiteY0" fmla="*/ 71461 h 71735"/>
                  <a:gd name="connsiteX1" fmla="*/ 188217 w 189845"/>
                  <a:gd name="connsiteY1" fmla="*/ 1611 h 71735"/>
                  <a:gd name="connsiteX2" fmla="*/ 88204 w 189845"/>
                  <a:gd name="connsiteY2" fmla="*/ 25424 h 71735"/>
                  <a:gd name="connsiteX3" fmla="*/ 2479 w 189845"/>
                  <a:gd name="connsiteY3" fmla="*/ 71461 h 717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9845" h="71735">
                    <a:moveTo>
                      <a:pt x="2479" y="71461"/>
                    </a:moveTo>
                    <a:cubicBezTo>
                      <a:pt x="19148" y="67492"/>
                      <a:pt x="173930" y="9284"/>
                      <a:pt x="188217" y="1611"/>
                    </a:cubicBezTo>
                    <a:cubicBezTo>
                      <a:pt x="202505" y="-6062"/>
                      <a:pt x="118896" y="15634"/>
                      <a:pt x="88204" y="25424"/>
                    </a:cubicBezTo>
                    <a:cubicBezTo>
                      <a:pt x="57512" y="35214"/>
                      <a:pt x="-14190" y="75430"/>
                      <a:pt x="2479" y="7146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9" name="フリーフォーム: 図形 1168">
                <a:extLst>
                  <a:ext uri="{FF2B5EF4-FFF2-40B4-BE49-F238E27FC236}">
                    <a16:creationId xmlns:a16="http://schemas.microsoft.com/office/drawing/2014/main" id="{F78DE9D4-E084-4D6E-82F5-6FECBB19A9EE}"/>
                  </a:ext>
                </a:extLst>
              </p:cNvPr>
              <p:cNvSpPr/>
              <p:nvPr/>
            </p:nvSpPr>
            <p:spPr>
              <a:xfrm>
                <a:off x="7300829" y="5964208"/>
                <a:ext cx="313065" cy="211420"/>
              </a:xfrm>
              <a:custGeom>
                <a:avLst/>
                <a:gdLst>
                  <a:gd name="connsiteX0" fmla="*/ 312821 w 313065"/>
                  <a:gd name="connsiteY0" fmla="*/ 30 h 211420"/>
                  <a:gd name="connsiteX1" fmla="*/ 160421 w 313065"/>
                  <a:gd name="connsiteY1" fmla="*/ 114330 h 211420"/>
                  <a:gd name="connsiteX2" fmla="*/ 125496 w 313065"/>
                  <a:gd name="connsiteY2" fmla="*/ 185767 h 211420"/>
                  <a:gd name="connsiteX3" fmla="*/ 84 w 313065"/>
                  <a:gd name="connsiteY3" fmla="*/ 211167 h 211420"/>
                  <a:gd name="connsiteX4" fmla="*/ 146134 w 313065"/>
                  <a:gd name="connsiteY4" fmla="*/ 173067 h 211420"/>
                  <a:gd name="connsiteX5" fmla="*/ 182646 w 313065"/>
                  <a:gd name="connsiteY5" fmla="*/ 136555 h 211420"/>
                  <a:gd name="connsiteX6" fmla="*/ 195346 w 313065"/>
                  <a:gd name="connsiteY6" fmla="*/ 103217 h 211420"/>
                  <a:gd name="connsiteX7" fmla="*/ 312821 w 313065"/>
                  <a:gd name="connsiteY7" fmla="*/ 30 h 211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13065" h="211420">
                    <a:moveTo>
                      <a:pt x="312821" y="30"/>
                    </a:moveTo>
                    <a:cubicBezTo>
                      <a:pt x="307000" y="1882"/>
                      <a:pt x="191642" y="83374"/>
                      <a:pt x="160421" y="114330"/>
                    </a:cubicBezTo>
                    <a:cubicBezTo>
                      <a:pt x="129200" y="145286"/>
                      <a:pt x="152219" y="169628"/>
                      <a:pt x="125496" y="185767"/>
                    </a:cubicBezTo>
                    <a:cubicBezTo>
                      <a:pt x="98773" y="201906"/>
                      <a:pt x="-3356" y="213284"/>
                      <a:pt x="84" y="211167"/>
                    </a:cubicBezTo>
                    <a:cubicBezTo>
                      <a:pt x="3524" y="209050"/>
                      <a:pt x="115707" y="185502"/>
                      <a:pt x="146134" y="173067"/>
                    </a:cubicBezTo>
                    <a:cubicBezTo>
                      <a:pt x="176561" y="160632"/>
                      <a:pt x="174444" y="148197"/>
                      <a:pt x="182646" y="136555"/>
                    </a:cubicBezTo>
                    <a:cubicBezTo>
                      <a:pt x="190848" y="124913"/>
                      <a:pt x="172063" y="125971"/>
                      <a:pt x="195346" y="103217"/>
                    </a:cubicBezTo>
                    <a:cubicBezTo>
                      <a:pt x="218629" y="80463"/>
                      <a:pt x="318642" y="-1822"/>
                      <a:pt x="312821" y="3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0" name="フリーフォーム: 図形 1169">
                <a:extLst>
                  <a:ext uri="{FF2B5EF4-FFF2-40B4-BE49-F238E27FC236}">
                    <a16:creationId xmlns:a16="http://schemas.microsoft.com/office/drawing/2014/main" id="{58969760-DA7B-4897-A104-BDEC8BA2E2E4}"/>
                  </a:ext>
                </a:extLst>
              </p:cNvPr>
              <p:cNvSpPr/>
              <p:nvPr/>
            </p:nvSpPr>
            <p:spPr>
              <a:xfrm>
                <a:off x="6934122" y="6291423"/>
                <a:ext cx="135881" cy="65400"/>
              </a:xfrm>
              <a:custGeom>
                <a:avLst/>
                <a:gdLst>
                  <a:gd name="connsiteX0" fmla="*/ 78 w 135881"/>
                  <a:gd name="connsiteY0" fmla="*/ 1427 h 65400"/>
                  <a:gd name="connsiteX1" fmla="*/ 98503 w 135881"/>
                  <a:gd name="connsiteY1" fmla="*/ 12540 h 65400"/>
                  <a:gd name="connsiteX2" fmla="*/ 135016 w 135881"/>
                  <a:gd name="connsiteY2" fmla="*/ 64927 h 65400"/>
                  <a:gd name="connsiteX3" fmla="*/ 115966 w 135881"/>
                  <a:gd name="connsiteY3" fmla="*/ 36352 h 65400"/>
                  <a:gd name="connsiteX4" fmla="*/ 78 w 135881"/>
                  <a:gd name="connsiteY4" fmla="*/ 1427 h 6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5881" h="65400">
                    <a:moveTo>
                      <a:pt x="78" y="1427"/>
                    </a:moveTo>
                    <a:cubicBezTo>
                      <a:pt x="-2833" y="-2542"/>
                      <a:pt x="76013" y="1957"/>
                      <a:pt x="98503" y="12540"/>
                    </a:cubicBezTo>
                    <a:cubicBezTo>
                      <a:pt x="120993" y="23123"/>
                      <a:pt x="132106" y="60958"/>
                      <a:pt x="135016" y="64927"/>
                    </a:cubicBezTo>
                    <a:cubicBezTo>
                      <a:pt x="137927" y="68896"/>
                      <a:pt x="133958" y="46935"/>
                      <a:pt x="115966" y="36352"/>
                    </a:cubicBezTo>
                    <a:cubicBezTo>
                      <a:pt x="97974" y="25769"/>
                      <a:pt x="2989" y="5396"/>
                      <a:pt x="78" y="142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1" name="フリーフォーム: 図形 1170">
                <a:extLst>
                  <a:ext uri="{FF2B5EF4-FFF2-40B4-BE49-F238E27FC236}">
                    <a16:creationId xmlns:a16="http://schemas.microsoft.com/office/drawing/2014/main" id="{28F5AB0E-3C5B-4DCD-850E-C25C7BDC837A}"/>
                  </a:ext>
                </a:extLst>
              </p:cNvPr>
              <p:cNvSpPr/>
              <p:nvPr/>
            </p:nvSpPr>
            <p:spPr>
              <a:xfrm>
                <a:off x="6918312" y="6394376"/>
                <a:ext cx="115959" cy="47440"/>
              </a:xfrm>
              <a:custGeom>
                <a:avLst/>
                <a:gdLst>
                  <a:gd name="connsiteX0" fmla="*/ 13 w 115959"/>
                  <a:gd name="connsiteY0" fmla="*/ 74 h 47440"/>
                  <a:gd name="connsiteX1" fmla="*/ 84151 w 115959"/>
                  <a:gd name="connsiteY1" fmla="*/ 46112 h 47440"/>
                  <a:gd name="connsiteX2" fmla="*/ 115901 w 115959"/>
                  <a:gd name="connsiteY2" fmla="*/ 34999 h 47440"/>
                  <a:gd name="connsiteX3" fmla="*/ 77801 w 115959"/>
                  <a:gd name="connsiteY3" fmla="*/ 34999 h 47440"/>
                  <a:gd name="connsiteX4" fmla="*/ 13 w 115959"/>
                  <a:gd name="connsiteY4" fmla="*/ 74 h 474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5959" h="47440">
                    <a:moveTo>
                      <a:pt x="13" y="74"/>
                    </a:moveTo>
                    <a:cubicBezTo>
                      <a:pt x="1071" y="1926"/>
                      <a:pt x="64836" y="40291"/>
                      <a:pt x="84151" y="46112"/>
                    </a:cubicBezTo>
                    <a:cubicBezTo>
                      <a:pt x="103466" y="51933"/>
                      <a:pt x="116959" y="36851"/>
                      <a:pt x="115901" y="34999"/>
                    </a:cubicBezTo>
                    <a:cubicBezTo>
                      <a:pt x="114843" y="33147"/>
                      <a:pt x="93941" y="38438"/>
                      <a:pt x="77801" y="34999"/>
                    </a:cubicBezTo>
                    <a:cubicBezTo>
                      <a:pt x="61661" y="31560"/>
                      <a:pt x="-1045" y="-1778"/>
                      <a:pt x="13" y="7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2" name="フリーフォーム: 図形 1171">
                <a:extLst>
                  <a:ext uri="{FF2B5EF4-FFF2-40B4-BE49-F238E27FC236}">
                    <a16:creationId xmlns:a16="http://schemas.microsoft.com/office/drawing/2014/main" id="{8941BB00-1B14-4044-8E80-044A73F77F14}"/>
                  </a:ext>
                </a:extLst>
              </p:cNvPr>
              <p:cNvSpPr/>
              <p:nvPr/>
            </p:nvSpPr>
            <p:spPr>
              <a:xfrm>
                <a:off x="6944437" y="6329280"/>
                <a:ext cx="107090" cy="57677"/>
              </a:xfrm>
              <a:custGeom>
                <a:avLst/>
                <a:gdLst>
                  <a:gd name="connsiteX0" fmla="*/ 876 w 107090"/>
                  <a:gd name="connsiteY0" fmla="*/ 83 h 57677"/>
                  <a:gd name="connsiteX1" fmla="*/ 105651 w 107090"/>
                  <a:gd name="connsiteY1" fmla="*/ 55645 h 57677"/>
                  <a:gd name="connsiteX2" fmla="*/ 58026 w 107090"/>
                  <a:gd name="connsiteY2" fmla="*/ 42945 h 57677"/>
                  <a:gd name="connsiteX3" fmla="*/ 876 w 107090"/>
                  <a:gd name="connsiteY3" fmla="*/ 83 h 576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7090" h="57677">
                    <a:moveTo>
                      <a:pt x="876" y="83"/>
                    </a:moveTo>
                    <a:cubicBezTo>
                      <a:pt x="8813" y="2200"/>
                      <a:pt x="96126" y="48501"/>
                      <a:pt x="105651" y="55645"/>
                    </a:cubicBezTo>
                    <a:cubicBezTo>
                      <a:pt x="115176" y="62789"/>
                      <a:pt x="74959" y="49295"/>
                      <a:pt x="58026" y="42945"/>
                    </a:cubicBezTo>
                    <a:cubicBezTo>
                      <a:pt x="41093" y="36595"/>
                      <a:pt x="-7061" y="-2034"/>
                      <a:pt x="876" y="8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3" name="フリーフォーム: 図形 1172">
                <a:extLst>
                  <a:ext uri="{FF2B5EF4-FFF2-40B4-BE49-F238E27FC236}">
                    <a16:creationId xmlns:a16="http://schemas.microsoft.com/office/drawing/2014/main" id="{EF96947E-3B43-431F-B7EC-3A40723FE333}"/>
                  </a:ext>
                </a:extLst>
              </p:cNvPr>
              <p:cNvSpPr/>
              <p:nvPr/>
            </p:nvSpPr>
            <p:spPr>
              <a:xfrm>
                <a:off x="6921792" y="6351476"/>
                <a:ext cx="107003" cy="67369"/>
              </a:xfrm>
              <a:custGeom>
                <a:avLst/>
                <a:gdLst>
                  <a:gd name="connsiteX0" fmla="*/ 1296 w 107003"/>
                  <a:gd name="connsiteY0" fmla="*/ 112 h 67369"/>
                  <a:gd name="connsiteX1" fmla="*/ 106071 w 107003"/>
                  <a:gd name="connsiteY1" fmla="*/ 65199 h 67369"/>
                  <a:gd name="connsiteX2" fmla="*/ 50508 w 107003"/>
                  <a:gd name="connsiteY2" fmla="*/ 49324 h 67369"/>
                  <a:gd name="connsiteX3" fmla="*/ 1296 w 107003"/>
                  <a:gd name="connsiteY3" fmla="*/ 112 h 67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7003" h="67369">
                    <a:moveTo>
                      <a:pt x="1296" y="112"/>
                    </a:moveTo>
                    <a:cubicBezTo>
                      <a:pt x="10557" y="2758"/>
                      <a:pt x="97869" y="56997"/>
                      <a:pt x="106071" y="65199"/>
                    </a:cubicBezTo>
                    <a:cubicBezTo>
                      <a:pt x="114273" y="73401"/>
                      <a:pt x="66118" y="56203"/>
                      <a:pt x="50508" y="49324"/>
                    </a:cubicBezTo>
                    <a:cubicBezTo>
                      <a:pt x="34898" y="42445"/>
                      <a:pt x="-7965" y="-2534"/>
                      <a:pt x="1296" y="11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4" name="フリーフォーム: 図形 1173">
                <a:extLst>
                  <a:ext uri="{FF2B5EF4-FFF2-40B4-BE49-F238E27FC236}">
                    <a16:creationId xmlns:a16="http://schemas.microsoft.com/office/drawing/2014/main" id="{7F919E8B-1A3C-4AC8-A6FE-86C3E449ED13}"/>
                  </a:ext>
                </a:extLst>
              </p:cNvPr>
              <p:cNvSpPr/>
              <p:nvPr/>
            </p:nvSpPr>
            <p:spPr>
              <a:xfrm>
                <a:off x="7337425" y="6414729"/>
                <a:ext cx="96900" cy="87671"/>
              </a:xfrm>
              <a:custGeom>
                <a:avLst/>
                <a:gdLst>
                  <a:gd name="connsiteX0" fmla="*/ 0 w 96900"/>
                  <a:gd name="connsiteY0" fmla="*/ 87671 h 87671"/>
                  <a:gd name="connsiteX1" fmla="*/ 96838 w 96900"/>
                  <a:gd name="connsiteY1" fmla="*/ 359 h 87671"/>
                  <a:gd name="connsiteX2" fmla="*/ 0 w 96900"/>
                  <a:gd name="connsiteY2" fmla="*/ 87671 h 87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6900" h="87671">
                    <a:moveTo>
                      <a:pt x="0" y="87671"/>
                    </a:moveTo>
                    <a:cubicBezTo>
                      <a:pt x="0" y="87671"/>
                      <a:pt x="93928" y="7238"/>
                      <a:pt x="96838" y="359"/>
                    </a:cubicBezTo>
                    <a:cubicBezTo>
                      <a:pt x="99749" y="-6520"/>
                      <a:pt x="0" y="87671"/>
                      <a:pt x="0" y="8767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5" name="フリーフォーム: 図形 1174">
                <a:extLst>
                  <a:ext uri="{FF2B5EF4-FFF2-40B4-BE49-F238E27FC236}">
                    <a16:creationId xmlns:a16="http://schemas.microsoft.com/office/drawing/2014/main" id="{C31B2F83-CE72-407B-A54E-F714734B85C5}"/>
                  </a:ext>
                </a:extLst>
              </p:cNvPr>
              <p:cNvSpPr/>
              <p:nvPr/>
            </p:nvSpPr>
            <p:spPr>
              <a:xfrm>
                <a:off x="7418331" y="6122892"/>
                <a:ext cx="44581" cy="219387"/>
              </a:xfrm>
              <a:custGeom>
                <a:avLst/>
                <a:gdLst>
                  <a:gd name="connsiteX0" fmla="*/ 44507 w 44581"/>
                  <a:gd name="connsiteY0" fmla="*/ 96 h 219387"/>
                  <a:gd name="connsiteX1" fmla="*/ 9582 w 44581"/>
                  <a:gd name="connsiteY1" fmla="*/ 96933 h 219387"/>
                  <a:gd name="connsiteX2" fmla="*/ 27044 w 44581"/>
                  <a:gd name="connsiteY2" fmla="*/ 142971 h 219387"/>
                  <a:gd name="connsiteX3" fmla="*/ 34982 w 44581"/>
                  <a:gd name="connsiteY3" fmla="*/ 165196 h 219387"/>
                  <a:gd name="connsiteX4" fmla="*/ 57 w 44581"/>
                  <a:gd name="connsiteY4" fmla="*/ 219171 h 219387"/>
                  <a:gd name="connsiteX5" fmla="*/ 44507 w 44581"/>
                  <a:gd name="connsiteY5" fmla="*/ 142971 h 219387"/>
                  <a:gd name="connsiteX6" fmla="*/ 11169 w 44581"/>
                  <a:gd name="connsiteY6" fmla="*/ 115983 h 219387"/>
                  <a:gd name="connsiteX7" fmla="*/ 44507 w 44581"/>
                  <a:gd name="connsiteY7" fmla="*/ 96 h 219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4581" h="219387">
                    <a:moveTo>
                      <a:pt x="44507" y="96"/>
                    </a:moveTo>
                    <a:cubicBezTo>
                      <a:pt x="44242" y="-3079"/>
                      <a:pt x="12492" y="73121"/>
                      <a:pt x="9582" y="96933"/>
                    </a:cubicBezTo>
                    <a:cubicBezTo>
                      <a:pt x="6672" y="120745"/>
                      <a:pt x="22811" y="131594"/>
                      <a:pt x="27044" y="142971"/>
                    </a:cubicBezTo>
                    <a:cubicBezTo>
                      <a:pt x="31277" y="154348"/>
                      <a:pt x="39480" y="152496"/>
                      <a:pt x="34982" y="165196"/>
                    </a:cubicBezTo>
                    <a:cubicBezTo>
                      <a:pt x="30484" y="177896"/>
                      <a:pt x="-1530" y="222875"/>
                      <a:pt x="57" y="219171"/>
                    </a:cubicBezTo>
                    <a:cubicBezTo>
                      <a:pt x="1644" y="215467"/>
                      <a:pt x="42655" y="160169"/>
                      <a:pt x="44507" y="142971"/>
                    </a:cubicBezTo>
                    <a:cubicBezTo>
                      <a:pt x="46359" y="125773"/>
                      <a:pt x="13021" y="133710"/>
                      <a:pt x="11169" y="115983"/>
                    </a:cubicBezTo>
                    <a:cubicBezTo>
                      <a:pt x="9317" y="98256"/>
                      <a:pt x="44772" y="3271"/>
                      <a:pt x="44507" y="9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6" name="フリーフォーム: 図形 1175">
                <a:extLst>
                  <a:ext uri="{FF2B5EF4-FFF2-40B4-BE49-F238E27FC236}">
                    <a16:creationId xmlns:a16="http://schemas.microsoft.com/office/drawing/2014/main" id="{DB7CE7AA-228C-4451-8289-2B856D337B92}"/>
                  </a:ext>
                </a:extLst>
              </p:cNvPr>
              <p:cNvSpPr/>
              <p:nvPr/>
            </p:nvSpPr>
            <p:spPr>
              <a:xfrm>
                <a:off x="7424169" y="6271737"/>
                <a:ext cx="146632" cy="60802"/>
              </a:xfrm>
              <a:custGeom>
                <a:avLst/>
                <a:gdLst>
                  <a:gd name="connsiteX0" fmla="*/ 569 w 146632"/>
                  <a:gd name="connsiteY0" fmla="*/ 60801 h 60802"/>
                  <a:gd name="connsiteX1" fmla="*/ 143444 w 146632"/>
                  <a:gd name="connsiteY1" fmla="*/ 5238 h 60802"/>
                  <a:gd name="connsiteX2" fmla="*/ 94231 w 146632"/>
                  <a:gd name="connsiteY2" fmla="*/ 6826 h 60802"/>
                  <a:gd name="connsiteX3" fmla="*/ 569 w 146632"/>
                  <a:gd name="connsiteY3" fmla="*/ 60801 h 608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6632" h="60802">
                    <a:moveTo>
                      <a:pt x="569" y="60801"/>
                    </a:moveTo>
                    <a:cubicBezTo>
                      <a:pt x="8771" y="60536"/>
                      <a:pt x="127834" y="14234"/>
                      <a:pt x="143444" y="5238"/>
                    </a:cubicBezTo>
                    <a:cubicBezTo>
                      <a:pt x="159054" y="-3758"/>
                      <a:pt x="113281" y="211"/>
                      <a:pt x="94231" y="6826"/>
                    </a:cubicBezTo>
                    <a:cubicBezTo>
                      <a:pt x="75181" y="13441"/>
                      <a:pt x="-7633" y="61066"/>
                      <a:pt x="569" y="6080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7" name="フリーフォーム: 図形 1176">
                <a:extLst>
                  <a:ext uri="{FF2B5EF4-FFF2-40B4-BE49-F238E27FC236}">
                    <a16:creationId xmlns:a16="http://schemas.microsoft.com/office/drawing/2014/main" id="{4BACB767-0A5B-4EC6-A060-3AAFA5EE411D}"/>
                  </a:ext>
                </a:extLst>
              </p:cNvPr>
              <p:cNvSpPr/>
              <p:nvPr/>
            </p:nvSpPr>
            <p:spPr>
              <a:xfrm>
                <a:off x="7464010" y="6206251"/>
                <a:ext cx="146029" cy="50160"/>
              </a:xfrm>
              <a:custGeom>
                <a:avLst/>
                <a:gdLst>
                  <a:gd name="connsiteX0" fmla="*/ 3590 w 146029"/>
                  <a:gd name="connsiteY0" fmla="*/ 50087 h 50160"/>
                  <a:gd name="connsiteX1" fmla="*/ 132178 w 146029"/>
                  <a:gd name="connsiteY1" fmla="*/ 11987 h 50160"/>
                  <a:gd name="connsiteX2" fmla="*/ 136940 w 146029"/>
                  <a:gd name="connsiteY2" fmla="*/ 13574 h 50160"/>
                  <a:gd name="connsiteX3" fmla="*/ 82965 w 146029"/>
                  <a:gd name="connsiteY3" fmla="*/ 7224 h 50160"/>
                  <a:gd name="connsiteX4" fmla="*/ 38515 w 146029"/>
                  <a:gd name="connsiteY4" fmla="*/ 874 h 50160"/>
                  <a:gd name="connsiteX5" fmla="*/ 3590 w 146029"/>
                  <a:gd name="connsiteY5" fmla="*/ 50087 h 501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6029" h="50160">
                    <a:moveTo>
                      <a:pt x="3590" y="50087"/>
                    </a:moveTo>
                    <a:cubicBezTo>
                      <a:pt x="19200" y="51939"/>
                      <a:pt x="109953" y="18072"/>
                      <a:pt x="132178" y="11987"/>
                    </a:cubicBezTo>
                    <a:cubicBezTo>
                      <a:pt x="154403" y="5901"/>
                      <a:pt x="145142" y="14368"/>
                      <a:pt x="136940" y="13574"/>
                    </a:cubicBezTo>
                    <a:cubicBezTo>
                      <a:pt x="128738" y="12780"/>
                      <a:pt x="99369" y="9341"/>
                      <a:pt x="82965" y="7224"/>
                    </a:cubicBezTo>
                    <a:cubicBezTo>
                      <a:pt x="66561" y="5107"/>
                      <a:pt x="49363" y="-2566"/>
                      <a:pt x="38515" y="874"/>
                    </a:cubicBezTo>
                    <a:cubicBezTo>
                      <a:pt x="27667" y="4314"/>
                      <a:pt x="-12020" y="48235"/>
                      <a:pt x="3590" y="5008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8" name="フリーフォーム: 図形 1177">
                <a:extLst>
                  <a:ext uri="{FF2B5EF4-FFF2-40B4-BE49-F238E27FC236}">
                    <a16:creationId xmlns:a16="http://schemas.microsoft.com/office/drawing/2014/main" id="{6B7AC2EA-C074-43BC-9FE5-68FCCD2F3F49}"/>
                  </a:ext>
                </a:extLst>
              </p:cNvPr>
              <p:cNvSpPr/>
              <p:nvPr/>
            </p:nvSpPr>
            <p:spPr>
              <a:xfrm>
                <a:off x="7591398" y="5887972"/>
                <a:ext cx="330244" cy="331334"/>
              </a:xfrm>
              <a:custGeom>
                <a:avLst/>
                <a:gdLst>
                  <a:gd name="connsiteX0" fmla="*/ 330227 w 330244"/>
                  <a:gd name="connsiteY0" fmla="*/ 66 h 331334"/>
                  <a:gd name="connsiteX1" fmla="*/ 131790 w 330244"/>
                  <a:gd name="connsiteY1" fmla="*/ 190566 h 331334"/>
                  <a:gd name="connsiteX2" fmla="*/ 3202 w 330244"/>
                  <a:gd name="connsiteY2" fmla="*/ 328678 h 331334"/>
                  <a:gd name="connsiteX3" fmla="*/ 47652 w 330244"/>
                  <a:gd name="connsiteY3" fmla="*/ 273116 h 331334"/>
                  <a:gd name="connsiteX4" fmla="*/ 142902 w 330244"/>
                  <a:gd name="connsiteY4" fmla="*/ 169928 h 331334"/>
                  <a:gd name="connsiteX5" fmla="*/ 330227 w 330244"/>
                  <a:gd name="connsiteY5" fmla="*/ 66 h 331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30244" h="331334">
                    <a:moveTo>
                      <a:pt x="330227" y="66"/>
                    </a:moveTo>
                    <a:cubicBezTo>
                      <a:pt x="328375" y="3506"/>
                      <a:pt x="186294" y="135797"/>
                      <a:pt x="131790" y="190566"/>
                    </a:cubicBezTo>
                    <a:cubicBezTo>
                      <a:pt x="77286" y="245335"/>
                      <a:pt x="17225" y="314920"/>
                      <a:pt x="3202" y="328678"/>
                    </a:cubicBezTo>
                    <a:cubicBezTo>
                      <a:pt x="-10821" y="342436"/>
                      <a:pt x="24369" y="299574"/>
                      <a:pt x="47652" y="273116"/>
                    </a:cubicBezTo>
                    <a:cubicBezTo>
                      <a:pt x="70935" y="246658"/>
                      <a:pt x="101362" y="213055"/>
                      <a:pt x="142902" y="169928"/>
                    </a:cubicBezTo>
                    <a:cubicBezTo>
                      <a:pt x="184442" y="126801"/>
                      <a:pt x="332079" y="-3374"/>
                      <a:pt x="330227" y="6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9" name="フリーフォーム: 図形 1178">
                <a:extLst>
                  <a:ext uri="{FF2B5EF4-FFF2-40B4-BE49-F238E27FC236}">
                    <a16:creationId xmlns:a16="http://schemas.microsoft.com/office/drawing/2014/main" id="{72389515-6F03-4E13-91F5-F17CAB9D169A}"/>
                  </a:ext>
                </a:extLst>
              </p:cNvPr>
              <p:cNvSpPr/>
              <p:nvPr/>
            </p:nvSpPr>
            <p:spPr>
              <a:xfrm>
                <a:off x="7954282" y="5915961"/>
                <a:ext cx="232613" cy="180042"/>
              </a:xfrm>
              <a:custGeom>
                <a:avLst/>
                <a:gdLst>
                  <a:gd name="connsiteX0" fmla="*/ 232456 w 232613"/>
                  <a:gd name="connsiteY0" fmla="*/ 652 h 180042"/>
                  <a:gd name="connsiteX1" fmla="*/ 21318 w 232613"/>
                  <a:gd name="connsiteY1" fmla="*/ 95902 h 180042"/>
                  <a:gd name="connsiteX2" fmla="*/ 5443 w 232613"/>
                  <a:gd name="connsiteY2" fmla="*/ 180039 h 180042"/>
                  <a:gd name="connsiteX3" fmla="*/ 5443 w 232613"/>
                  <a:gd name="connsiteY3" fmla="*/ 99077 h 180042"/>
                  <a:gd name="connsiteX4" fmla="*/ 54656 w 232613"/>
                  <a:gd name="connsiteY4" fmla="*/ 56214 h 180042"/>
                  <a:gd name="connsiteX5" fmla="*/ 232456 w 232613"/>
                  <a:gd name="connsiteY5" fmla="*/ 652 h 1800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32613" h="180042">
                    <a:moveTo>
                      <a:pt x="232456" y="652"/>
                    </a:moveTo>
                    <a:cubicBezTo>
                      <a:pt x="226900" y="7267"/>
                      <a:pt x="59153" y="66004"/>
                      <a:pt x="21318" y="95902"/>
                    </a:cubicBezTo>
                    <a:cubicBezTo>
                      <a:pt x="-16517" y="125800"/>
                      <a:pt x="8089" y="179510"/>
                      <a:pt x="5443" y="180039"/>
                    </a:cubicBezTo>
                    <a:cubicBezTo>
                      <a:pt x="2797" y="180568"/>
                      <a:pt x="-2759" y="119715"/>
                      <a:pt x="5443" y="99077"/>
                    </a:cubicBezTo>
                    <a:cubicBezTo>
                      <a:pt x="13645" y="78440"/>
                      <a:pt x="13910" y="72883"/>
                      <a:pt x="54656" y="56214"/>
                    </a:cubicBezTo>
                    <a:cubicBezTo>
                      <a:pt x="95402" y="39545"/>
                      <a:pt x="238012" y="-5963"/>
                      <a:pt x="232456" y="65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0" name="フリーフォーム: 図形 1179">
                <a:extLst>
                  <a:ext uri="{FF2B5EF4-FFF2-40B4-BE49-F238E27FC236}">
                    <a16:creationId xmlns:a16="http://schemas.microsoft.com/office/drawing/2014/main" id="{78F15531-CAC7-4D58-9401-16069B1BEBA6}"/>
                  </a:ext>
                </a:extLst>
              </p:cNvPr>
              <p:cNvSpPr/>
              <p:nvPr/>
            </p:nvSpPr>
            <p:spPr>
              <a:xfrm>
                <a:off x="7540455" y="6264275"/>
                <a:ext cx="222708" cy="150911"/>
              </a:xfrm>
              <a:custGeom>
                <a:avLst/>
                <a:gdLst>
                  <a:gd name="connsiteX0" fmla="*/ 222420 w 222708"/>
                  <a:gd name="connsiteY0" fmla="*/ 9525 h 150911"/>
                  <a:gd name="connsiteX1" fmla="*/ 117645 w 222708"/>
                  <a:gd name="connsiteY1" fmla="*/ 111125 h 150911"/>
                  <a:gd name="connsiteX2" fmla="*/ 62083 w 222708"/>
                  <a:gd name="connsiteY2" fmla="*/ 150813 h 150911"/>
                  <a:gd name="connsiteX3" fmla="*/ 170 w 222708"/>
                  <a:gd name="connsiteY3" fmla="*/ 101600 h 150911"/>
                  <a:gd name="connsiteX4" fmla="*/ 43033 w 222708"/>
                  <a:gd name="connsiteY4" fmla="*/ 0 h 150911"/>
                  <a:gd name="connsiteX5" fmla="*/ 23983 w 222708"/>
                  <a:gd name="connsiteY5" fmla="*/ 100013 h 150911"/>
                  <a:gd name="connsiteX6" fmla="*/ 44620 w 222708"/>
                  <a:gd name="connsiteY6" fmla="*/ 136525 h 150911"/>
                  <a:gd name="connsiteX7" fmla="*/ 82720 w 222708"/>
                  <a:gd name="connsiteY7" fmla="*/ 125413 h 150911"/>
                  <a:gd name="connsiteX8" fmla="*/ 222420 w 222708"/>
                  <a:gd name="connsiteY8" fmla="*/ 9525 h 1509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22708" h="150911">
                    <a:moveTo>
                      <a:pt x="222420" y="9525"/>
                    </a:moveTo>
                    <a:cubicBezTo>
                      <a:pt x="228241" y="7144"/>
                      <a:pt x="144368" y="87577"/>
                      <a:pt x="117645" y="111125"/>
                    </a:cubicBezTo>
                    <a:cubicBezTo>
                      <a:pt x="90922" y="134673"/>
                      <a:pt x="81662" y="152400"/>
                      <a:pt x="62083" y="150813"/>
                    </a:cubicBezTo>
                    <a:cubicBezTo>
                      <a:pt x="42504" y="149226"/>
                      <a:pt x="3345" y="126735"/>
                      <a:pt x="170" y="101600"/>
                    </a:cubicBezTo>
                    <a:cubicBezTo>
                      <a:pt x="-3005" y="76465"/>
                      <a:pt x="39064" y="264"/>
                      <a:pt x="43033" y="0"/>
                    </a:cubicBezTo>
                    <a:cubicBezTo>
                      <a:pt x="47002" y="-264"/>
                      <a:pt x="23719" y="77259"/>
                      <a:pt x="23983" y="100013"/>
                    </a:cubicBezTo>
                    <a:cubicBezTo>
                      <a:pt x="24247" y="122767"/>
                      <a:pt x="34831" y="132292"/>
                      <a:pt x="44620" y="136525"/>
                    </a:cubicBezTo>
                    <a:cubicBezTo>
                      <a:pt x="54409" y="140758"/>
                      <a:pt x="52558" y="145257"/>
                      <a:pt x="82720" y="125413"/>
                    </a:cubicBezTo>
                    <a:cubicBezTo>
                      <a:pt x="112882" y="105569"/>
                      <a:pt x="216599" y="11906"/>
                      <a:pt x="222420" y="952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1" name="フリーフォーム: 図形 1180">
                <a:extLst>
                  <a:ext uri="{FF2B5EF4-FFF2-40B4-BE49-F238E27FC236}">
                    <a16:creationId xmlns:a16="http://schemas.microsoft.com/office/drawing/2014/main" id="{B049BF19-F09C-4AB1-AB37-15677A606CCA}"/>
                  </a:ext>
                </a:extLst>
              </p:cNvPr>
              <p:cNvSpPr/>
              <p:nvPr/>
            </p:nvSpPr>
            <p:spPr>
              <a:xfrm>
                <a:off x="7719700" y="6064824"/>
                <a:ext cx="145272" cy="167311"/>
              </a:xfrm>
              <a:custGeom>
                <a:avLst/>
                <a:gdLst>
                  <a:gd name="connsiteX0" fmla="*/ 144775 w 145272"/>
                  <a:gd name="connsiteY0" fmla="*/ 1014 h 167311"/>
                  <a:gd name="connsiteX1" fmla="*/ 3488 w 145272"/>
                  <a:gd name="connsiteY1" fmla="*/ 164526 h 167311"/>
                  <a:gd name="connsiteX2" fmla="*/ 49525 w 145272"/>
                  <a:gd name="connsiteY2" fmla="*/ 97851 h 167311"/>
                  <a:gd name="connsiteX3" fmla="*/ 144775 w 145272"/>
                  <a:gd name="connsiteY3" fmla="*/ 1014 h 1673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5272" h="167311">
                    <a:moveTo>
                      <a:pt x="144775" y="1014"/>
                    </a:moveTo>
                    <a:cubicBezTo>
                      <a:pt x="137102" y="12126"/>
                      <a:pt x="19363" y="148386"/>
                      <a:pt x="3488" y="164526"/>
                    </a:cubicBezTo>
                    <a:cubicBezTo>
                      <a:pt x="-12387" y="180666"/>
                      <a:pt x="29946" y="122457"/>
                      <a:pt x="49525" y="97851"/>
                    </a:cubicBezTo>
                    <a:cubicBezTo>
                      <a:pt x="69104" y="73245"/>
                      <a:pt x="152448" y="-10098"/>
                      <a:pt x="144775" y="101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2" name="フリーフォーム: 図形 1181">
                <a:extLst>
                  <a:ext uri="{FF2B5EF4-FFF2-40B4-BE49-F238E27FC236}">
                    <a16:creationId xmlns:a16="http://schemas.microsoft.com/office/drawing/2014/main" id="{825901DC-0E6F-47CB-8197-DD5719DB30BB}"/>
                  </a:ext>
                </a:extLst>
              </p:cNvPr>
              <p:cNvSpPr/>
              <p:nvPr/>
            </p:nvSpPr>
            <p:spPr>
              <a:xfrm>
                <a:off x="5587998" y="5174524"/>
                <a:ext cx="100808" cy="62973"/>
              </a:xfrm>
              <a:custGeom>
                <a:avLst/>
                <a:gdLst>
                  <a:gd name="connsiteX0" fmla="*/ 2 w 100808"/>
                  <a:gd name="connsiteY0" fmla="*/ 15014 h 62973"/>
                  <a:gd name="connsiteX1" fmla="*/ 90490 w 100808"/>
                  <a:gd name="connsiteY1" fmla="*/ 26126 h 62973"/>
                  <a:gd name="connsiteX2" fmla="*/ 98427 w 100808"/>
                  <a:gd name="connsiteY2" fmla="*/ 62639 h 62973"/>
                  <a:gd name="connsiteX3" fmla="*/ 87315 w 100808"/>
                  <a:gd name="connsiteY3" fmla="*/ 2314 h 62973"/>
                  <a:gd name="connsiteX4" fmla="*/ 2 w 100808"/>
                  <a:gd name="connsiteY4" fmla="*/ 15014 h 629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808" h="62973">
                    <a:moveTo>
                      <a:pt x="2" y="15014"/>
                    </a:moveTo>
                    <a:cubicBezTo>
                      <a:pt x="531" y="18983"/>
                      <a:pt x="74086" y="18189"/>
                      <a:pt x="90490" y="26126"/>
                    </a:cubicBezTo>
                    <a:cubicBezTo>
                      <a:pt x="106894" y="34064"/>
                      <a:pt x="98956" y="66608"/>
                      <a:pt x="98427" y="62639"/>
                    </a:cubicBezTo>
                    <a:cubicBezTo>
                      <a:pt x="97898" y="58670"/>
                      <a:pt x="101338" y="10781"/>
                      <a:pt x="87315" y="2314"/>
                    </a:cubicBezTo>
                    <a:cubicBezTo>
                      <a:pt x="73292" y="-6153"/>
                      <a:pt x="-527" y="11045"/>
                      <a:pt x="2" y="1501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3" name="フリーフォーム: 図形 1182">
                <a:extLst>
                  <a:ext uri="{FF2B5EF4-FFF2-40B4-BE49-F238E27FC236}">
                    <a16:creationId xmlns:a16="http://schemas.microsoft.com/office/drawing/2014/main" id="{F7891E1C-7AF0-472B-9DB3-33509CC7557A}"/>
                  </a:ext>
                </a:extLst>
              </p:cNvPr>
              <p:cNvSpPr/>
              <p:nvPr/>
            </p:nvSpPr>
            <p:spPr>
              <a:xfrm>
                <a:off x="5887147" y="5089382"/>
                <a:ext cx="27971" cy="101746"/>
              </a:xfrm>
              <a:custGeom>
                <a:avLst/>
                <a:gdLst>
                  <a:gd name="connsiteX0" fmla="*/ 27878 w 27971"/>
                  <a:gd name="connsiteY0" fmla="*/ 143 h 101746"/>
                  <a:gd name="connsiteX1" fmla="*/ 10416 w 27971"/>
                  <a:gd name="connsiteY1" fmla="*/ 76343 h 101746"/>
                  <a:gd name="connsiteX2" fmla="*/ 27878 w 27971"/>
                  <a:gd name="connsiteY2" fmla="*/ 101743 h 101746"/>
                  <a:gd name="connsiteX3" fmla="*/ 7241 w 27971"/>
                  <a:gd name="connsiteY3" fmla="*/ 77931 h 101746"/>
                  <a:gd name="connsiteX4" fmla="*/ 891 w 27971"/>
                  <a:gd name="connsiteY4" fmla="*/ 57293 h 101746"/>
                  <a:gd name="connsiteX5" fmla="*/ 27878 w 27971"/>
                  <a:gd name="connsiteY5" fmla="*/ 143 h 1017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971" h="101746">
                    <a:moveTo>
                      <a:pt x="27878" y="143"/>
                    </a:moveTo>
                    <a:cubicBezTo>
                      <a:pt x="29465" y="3318"/>
                      <a:pt x="10416" y="59410"/>
                      <a:pt x="10416" y="76343"/>
                    </a:cubicBezTo>
                    <a:cubicBezTo>
                      <a:pt x="10416" y="93276"/>
                      <a:pt x="28407" y="101478"/>
                      <a:pt x="27878" y="101743"/>
                    </a:cubicBezTo>
                    <a:cubicBezTo>
                      <a:pt x="27349" y="102008"/>
                      <a:pt x="11739" y="85339"/>
                      <a:pt x="7241" y="77931"/>
                    </a:cubicBezTo>
                    <a:cubicBezTo>
                      <a:pt x="2743" y="70523"/>
                      <a:pt x="-2019" y="67083"/>
                      <a:pt x="891" y="57293"/>
                    </a:cubicBezTo>
                    <a:cubicBezTo>
                      <a:pt x="3801" y="47503"/>
                      <a:pt x="26291" y="-3032"/>
                      <a:pt x="27878" y="14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5" name="フリーフォーム: 図形 1184">
                <a:extLst>
                  <a:ext uri="{FF2B5EF4-FFF2-40B4-BE49-F238E27FC236}">
                    <a16:creationId xmlns:a16="http://schemas.microsoft.com/office/drawing/2014/main" id="{EEACC1D4-89B5-4F01-8A96-41BAF2B38433}"/>
                  </a:ext>
                </a:extLst>
              </p:cNvPr>
              <p:cNvSpPr/>
              <p:nvPr/>
            </p:nvSpPr>
            <p:spPr>
              <a:xfrm>
                <a:off x="5609634" y="5161296"/>
                <a:ext cx="443134" cy="175472"/>
              </a:xfrm>
              <a:custGeom>
                <a:avLst/>
                <a:gdLst>
                  <a:gd name="connsiteX0" fmla="*/ 441916 w 443134"/>
                  <a:gd name="connsiteY0" fmla="*/ 1254 h 175472"/>
                  <a:gd name="connsiteX1" fmla="*/ 218079 w 443134"/>
                  <a:gd name="connsiteY1" fmla="*/ 99679 h 175472"/>
                  <a:gd name="connsiteX2" fmla="*/ 172041 w 443134"/>
                  <a:gd name="connsiteY2" fmla="*/ 144129 h 175472"/>
                  <a:gd name="connsiteX3" fmla="*/ 135529 w 443134"/>
                  <a:gd name="connsiteY3" fmla="*/ 155242 h 175472"/>
                  <a:gd name="connsiteX4" fmla="*/ 591 w 443134"/>
                  <a:gd name="connsiteY4" fmla="*/ 174292 h 175472"/>
                  <a:gd name="connsiteX5" fmla="*/ 91079 w 443134"/>
                  <a:gd name="connsiteY5" fmla="*/ 164767 h 175472"/>
                  <a:gd name="connsiteX6" fmla="*/ 203791 w 443134"/>
                  <a:gd name="connsiteY6" fmla="*/ 94917 h 175472"/>
                  <a:gd name="connsiteX7" fmla="*/ 303804 w 443134"/>
                  <a:gd name="connsiteY7" fmla="*/ 47292 h 175472"/>
                  <a:gd name="connsiteX8" fmla="*/ 441916 w 443134"/>
                  <a:gd name="connsiteY8" fmla="*/ 1254 h 1754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43134" h="175472">
                    <a:moveTo>
                      <a:pt x="441916" y="1254"/>
                    </a:moveTo>
                    <a:cubicBezTo>
                      <a:pt x="427629" y="9985"/>
                      <a:pt x="263058" y="75867"/>
                      <a:pt x="218079" y="99679"/>
                    </a:cubicBezTo>
                    <a:cubicBezTo>
                      <a:pt x="173100" y="123492"/>
                      <a:pt x="185799" y="134869"/>
                      <a:pt x="172041" y="144129"/>
                    </a:cubicBezTo>
                    <a:cubicBezTo>
                      <a:pt x="158283" y="153390"/>
                      <a:pt x="164104" y="150215"/>
                      <a:pt x="135529" y="155242"/>
                    </a:cubicBezTo>
                    <a:cubicBezTo>
                      <a:pt x="106954" y="160269"/>
                      <a:pt x="7999" y="172705"/>
                      <a:pt x="591" y="174292"/>
                    </a:cubicBezTo>
                    <a:cubicBezTo>
                      <a:pt x="-6817" y="175879"/>
                      <a:pt x="57212" y="177996"/>
                      <a:pt x="91079" y="164767"/>
                    </a:cubicBezTo>
                    <a:cubicBezTo>
                      <a:pt x="124946" y="151538"/>
                      <a:pt x="168337" y="114496"/>
                      <a:pt x="203791" y="94917"/>
                    </a:cubicBezTo>
                    <a:cubicBezTo>
                      <a:pt x="239245" y="75338"/>
                      <a:pt x="266762" y="62903"/>
                      <a:pt x="303804" y="47292"/>
                    </a:cubicBezTo>
                    <a:cubicBezTo>
                      <a:pt x="340846" y="31682"/>
                      <a:pt x="456203" y="-7477"/>
                      <a:pt x="441916" y="125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7" name="フリーフォーム: 図形 1186">
                <a:extLst>
                  <a:ext uri="{FF2B5EF4-FFF2-40B4-BE49-F238E27FC236}">
                    <a16:creationId xmlns:a16="http://schemas.microsoft.com/office/drawing/2014/main" id="{4D92F625-296D-490A-BC4C-4AC396882F0E}"/>
                  </a:ext>
                </a:extLst>
              </p:cNvPr>
              <p:cNvSpPr/>
              <p:nvPr/>
            </p:nvSpPr>
            <p:spPr>
              <a:xfrm>
                <a:off x="5610122" y="5233867"/>
                <a:ext cx="312003" cy="163347"/>
              </a:xfrm>
              <a:custGeom>
                <a:avLst/>
                <a:gdLst>
                  <a:gd name="connsiteX0" fmla="*/ 103 w 312003"/>
                  <a:gd name="connsiteY0" fmla="*/ 154108 h 163347"/>
                  <a:gd name="connsiteX1" fmla="*/ 73128 w 312003"/>
                  <a:gd name="connsiteY1" fmla="*/ 101721 h 163347"/>
                  <a:gd name="connsiteX2" fmla="*/ 311253 w 312003"/>
                  <a:gd name="connsiteY2" fmla="*/ 121 h 163347"/>
                  <a:gd name="connsiteX3" fmla="*/ 146153 w 312003"/>
                  <a:gd name="connsiteY3" fmla="*/ 82671 h 163347"/>
                  <a:gd name="connsiteX4" fmla="*/ 84241 w 312003"/>
                  <a:gd name="connsiteY4" fmla="*/ 155696 h 163347"/>
                  <a:gd name="connsiteX5" fmla="*/ 103 w 312003"/>
                  <a:gd name="connsiteY5" fmla="*/ 154108 h 1633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12003" h="163347">
                    <a:moveTo>
                      <a:pt x="103" y="154108"/>
                    </a:moveTo>
                    <a:cubicBezTo>
                      <a:pt x="-1749" y="145112"/>
                      <a:pt x="21270" y="127385"/>
                      <a:pt x="73128" y="101721"/>
                    </a:cubicBezTo>
                    <a:cubicBezTo>
                      <a:pt x="124986" y="76057"/>
                      <a:pt x="299082" y="3296"/>
                      <a:pt x="311253" y="121"/>
                    </a:cubicBezTo>
                    <a:cubicBezTo>
                      <a:pt x="323424" y="-3054"/>
                      <a:pt x="183988" y="56742"/>
                      <a:pt x="146153" y="82671"/>
                    </a:cubicBezTo>
                    <a:cubicBezTo>
                      <a:pt x="108318" y="108600"/>
                      <a:pt x="108053" y="142732"/>
                      <a:pt x="84241" y="155696"/>
                    </a:cubicBezTo>
                    <a:cubicBezTo>
                      <a:pt x="60429" y="168660"/>
                      <a:pt x="1955" y="163104"/>
                      <a:pt x="103" y="15410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8" name="フリーフォーム: 図形 1187">
                <a:extLst>
                  <a:ext uri="{FF2B5EF4-FFF2-40B4-BE49-F238E27FC236}">
                    <a16:creationId xmlns:a16="http://schemas.microsoft.com/office/drawing/2014/main" id="{71886FEB-E1A0-45E0-9F37-D0EAEEA86871}"/>
                  </a:ext>
                </a:extLst>
              </p:cNvPr>
              <p:cNvSpPr/>
              <p:nvPr/>
            </p:nvSpPr>
            <p:spPr>
              <a:xfrm>
                <a:off x="5459292" y="5576756"/>
                <a:ext cx="121254" cy="42986"/>
              </a:xfrm>
              <a:custGeom>
                <a:avLst/>
                <a:gdLst>
                  <a:gd name="connsiteX0" fmla="*/ 121 w 121254"/>
                  <a:gd name="connsiteY0" fmla="*/ 28707 h 42986"/>
                  <a:gd name="connsiteX1" fmla="*/ 116008 w 121254"/>
                  <a:gd name="connsiteY1" fmla="*/ 132 h 42986"/>
                  <a:gd name="connsiteX2" fmla="*/ 93783 w 121254"/>
                  <a:gd name="connsiteY2" fmla="*/ 41407 h 42986"/>
                  <a:gd name="connsiteX3" fmla="*/ 121 w 121254"/>
                  <a:gd name="connsiteY3" fmla="*/ 28707 h 42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1254" h="42986">
                    <a:moveTo>
                      <a:pt x="121" y="28707"/>
                    </a:moveTo>
                    <a:cubicBezTo>
                      <a:pt x="3825" y="21828"/>
                      <a:pt x="100398" y="-1985"/>
                      <a:pt x="116008" y="132"/>
                    </a:cubicBezTo>
                    <a:cubicBezTo>
                      <a:pt x="131618" y="2249"/>
                      <a:pt x="108864" y="35586"/>
                      <a:pt x="93783" y="41407"/>
                    </a:cubicBezTo>
                    <a:cubicBezTo>
                      <a:pt x="78702" y="47228"/>
                      <a:pt x="-3583" y="35586"/>
                      <a:pt x="121" y="2870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9" name="フリーフォーム: 図形 1188">
                <a:extLst>
                  <a:ext uri="{FF2B5EF4-FFF2-40B4-BE49-F238E27FC236}">
                    <a16:creationId xmlns:a16="http://schemas.microsoft.com/office/drawing/2014/main" id="{53DD8656-EF05-42EF-BF3F-132142948099}"/>
                  </a:ext>
                </a:extLst>
              </p:cNvPr>
              <p:cNvSpPr/>
              <p:nvPr/>
            </p:nvSpPr>
            <p:spPr>
              <a:xfrm>
                <a:off x="5540303" y="4994269"/>
                <a:ext cx="241459" cy="41627"/>
              </a:xfrm>
              <a:custGeom>
                <a:avLst/>
                <a:gdLst>
                  <a:gd name="connsiteX0" fmla="*/ 72 w 241459"/>
                  <a:gd name="connsiteY0" fmla="*/ 33344 h 41627"/>
                  <a:gd name="connsiteX1" fmla="*/ 122310 w 241459"/>
                  <a:gd name="connsiteY1" fmla="*/ 36519 h 41627"/>
                  <a:gd name="connsiteX2" fmla="*/ 241372 w 241459"/>
                  <a:gd name="connsiteY2" fmla="*/ 6 h 41627"/>
                  <a:gd name="connsiteX3" fmla="*/ 139772 w 241459"/>
                  <a:gd name="connsiteY3" fmla="*/ 39694 h 41627"/>
                  <a:gd name="connsiteX4" fmla="*/ 72 w 241459"/>
                  <a:gd name="connsiteY4" fmla="*/ 33344 h 416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1459" h="41627">
                    <a:moveTo>
                      <a:pt x="72" y="33344"/>
                    </a:moveTo>
                    <a:cubicBezTo>
                      <a:pt x="-2838" y="32815"/>
                      <a:pt x="82093" y="42075"/>
                      <a:pt x="122310" y="36519"/>
                    </a:cubicBezTo>
                    <a:cubicBezTo>
                      <a:pt x="162527" y="30963"/>
                      <a:pt x="238462" y="-523"/>
                      <a:pt x="241372" y="6"/>
                    </a:cubicBezTo>
                    <a:cubicBezTo>
                      <a:pt x="244282" y="535"/>
                      <a:pt x="174168" y="33079"/>
                      <a:pt x="139772" y="39694"/>
                    </a:cubicBezTo>
                    <a:cubicBezTo>
                      <a:pt x="105376" y="46309"/>
                      <a:pt x="2982" y="33873"/>
                      <a:pt x="72" y="3334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0" name="フリーフォーム: 図形 1189">
                <a:extLst>
                  <a:ext uri="{FF2B5EF4-FFF2-40B4-BE49-F238E27FC236}">
                    <a16:creationId xmlns:a16="http://schemas.microsoft.com/office/drawing/2014/main" id="{78D44635-8AEA-4310-97C3-1E4284D1E037}"/>
                  </a:ext>
                </a:extLst>
              </p:cNvPr>
              <p:cNvSpPr/>
              <p:nvPr/>
            </p:nvSpPr>
            <p:spPr>
              <a:xfrm>
                <a:off x="5336256" y="5009824"/>
                <a:ext cx="34339" cy="116262"/>
              </a:xfrm>
              <a:custGeom>
                <a:avLst/>
                <a:gdLst>
                  <a:gd name="connsiteX0" fmla="*/ 34257 w 34339"/>
                  <a:gd name="connsiteY0" fmla="*/ 326 h 116262"/>
                  <a:gd name="connsiteX1" fmla="*/ 10444 w 34339"/>
                  <a:gd name="connsiteY1" fmla="*/ 71764 h 116262"/>
                  <a:gd name="connsiteX2" fmla="*/ 12032 w 34339"/>
                  <a:gd name="connsiteY2" fmla="*/ 116214 h 116262"/>
                  <a:gd name="connsiteX3" fmla="*/ 8857 w 34339"/>
                  <a:gd name="connsiteY3" fmla="*/ 79701 h 116262"/>
                  <a:gd name="connsiteX4" fmla="*/ 919 w 34339"/>
                  <a:gd name="connsiteY4" fmla="*/ 46364 h 116262"/>
                  <a:gd name="connsiteX5" fmla="*/ 34257 w 34339"/>
                  <a:gd name="connsiteY5" fmla="*/ 326 h 116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4339" h="116262">
                    <a:moveTo>
                      <a:pt x="34257" y="326"/>
                    </a:moveTo>
                    <a:cubicBezTo>
                      <a:pt x="35844" y="4559"/>
                      <a:pt x="14148" y="52450"/>
                      <a:pt x="10444" y="71764"/>
                    </a:cubicBezTo>
                    <a:cubicBezTo>
                      <a:pt x="6740" y="91078"/>
                      <a:pt x="12296" y="114891"/>
                      <a:pt x="12032" y="116214"/>
                    </a:cubicBezTo>
                    <a:cubicBezTo>
                      <a:pt x="11768" y="117537"/>
                      <a:pt x="10709" y="91343"/>
                      <a:pt x="8857" y="79701"/>
                    </a:cubicBezTo>
                    <a:cubicBezTo>
                      <a:pt x="7005" y="68059"/>
                      <a:pt x="-3050" y="58535"/>
                      <a:pt x="919" y="46364"/>
                    </a:cubicBezTo>
                    <a:cubicBezTo>
                      <a:pt x="4888" y="34193"/>
                      <a:pt x="32670" y="-3907"/>
                      <a:pt x="34257" y="32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1" name="フリーフォーム: 図形 1190">
                <a:extLst>
                  <a:ext uri="{FF2B5EF4-FFF2-40B4-BE49-F238E27FC236}">
                    <a16:creationId xmlns:a16="http://schemas.microsoft.com/office/drawing/2014/main" id="{5809F9C1-0706-42DE-A32B-1C65CB04E03F}"/>
                  </a:ext>
                </a:extLst>
              </p:cNvPr>
              <p:cNvSpPr/>
              <p:nvPr/>
            </p:nvSpPr>
            <p:spPr>
              <a:xfrm>
                <a:off x="5230894" y="5029192"/>
                <a:ext cx="405428" cy="257855"/>
              </a:xfrm>
              <a:custGeom>
                <a:avLst/>
                <a:gdLst>
                  <a:gd name="connsiteX0" fmla="*/ 11031 w 405428"/>
                  <a:gd name="connsiteY0" fmla="*/ 257183 h 257855"/>
                  <a:gd name="connsiteX1" fmla="*/ 11031 w 405428"/>
                  <a:gd name="connsiteY1" fmla="*/ 95258 h 257855"/>
                  <a:gd name="connsiteX2" fmla="*/ 91994 w 405428"/>
                  <a:gd name="connsiteY2" fmla="*/ 58746 h 257855"/>
                  <a:gd name="connsiteX3" fmla="*/ 222169 w 405428"/>
                  <a:gd name="connsiteY3" fmla="*/ 8 h 257855"/>
                  <a:gd name="connsiteX4" fmla="*/ 387269 w 405428"/>
                  <a:gd name="connsiteY4" fmla="*/ 53983 h 257855"/>
                  <a:gd name="connsiteX5" fmla="*/ 385681 w 405428"/>
                  <a:gd name="connsiteY5" fmla="*/ 55571 h 257855"/>
                  <a:gd name="connsiteX6" fmla="*/ 249156 w 405428"/>
                  <a:gd name="connsiteY6" fmla="*/ 49221 h 257855"/>
                  <a:gd name="connsiteX7" fmla="*/ 166606 w 405428"/>
                  <a:gd name="connsiteY7" fmla="*/ 68271 h 257855"/>
                  <a:gd name="connsiteX8" fmla="*/ 185656 w 405428"/>
                  <a:gd name="connsiteY8" fmla="*/ 131771 h 257855"/>
                  <a:gd name="connsiteX9" fmla="*/ 284081 w 405428"/>
                  <a:gd name="connsiteY9" fmla="*/ 138121 h 257855"/>
                  <a:gd name="connsiteX10" fmla="*/ 152319 w 405428"/>
                  <a:gd name="connsiteY10" fmla="*/ 146058 h 257855"/>
                  <a:gd name="connsiteX11" fmla="*/ 106281 w 405428"/>
                  <a:gd name="connsiteY11" fmla="*/ 152408 h 257855"/>
                  <a:gd name="connsiteX12" fmla="*/ 11031 w 405428"/>
                  <a:gd name="connsiteY12" fmla="*/ 257183 h 257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05428" h="257855">
                    <a:moveTo>
                      <a:pt x="11031" y="257183"/>
                    </a:moveTo>
                    <a:cubicBezTo>
                      <a:pt x="-4844" y="247658"/>
                      <a:pt x="-2463" y="128331"/>
                      <a:pt x="11031" y="95258"/>
                    </a:cubicBezTo>
                    <a:cubicBezTo>
                      <a:pt x="24525" y="62185"/>
                      <a:pt x="56805" y="74621"/>
                      <a:pt x="91994" y="58746"/>
                    </a:cubicBezTo>
                    <a:cubicBezTo>
                      <a:pt x="127183" y="42871"/>
                      <a:pt x="172957" y="802"/>
                      <a:pt x="222169" y="8"/>
                    </a:cubicBezTo>
                    <a:cubicBezTo>
                      <a:pt x="271381" y="-786"/>
                      <a:pt x="387269" y="53983"/>
                      <a:pt x="387269" y="53983"/>
                    </a:cubicBezTo>
                    <a:cubicBezTo>
                      <a:pt x="414521" y="63243"/>
                      <a:pt x="408700" y="56365"/>
                      <a:pt x="385681" y="55571"/>
                    </a:cubicBezTo>
                    <a:cubicBezTo>
                      <a:pt x="362662" y="54777"/>
                      <a:pt x="285668" y="47104"/>
                      <a:pt x="249156" y="49221"/>
                    </a:cubicBezTo>
                    <a:cubicBezTo>
                      <a:pt x="212644" y="51338"/>
                      <a:pt x="177189" y="54513"/>
                      <a:pt x="166606" y="68271"/>
                    </a:cubicBezTo>
                    <a:cubicBezTo>
                      <a:pt x="156023" y="82029"/>
                      <a:pt x="166077" y="120129"/>
                      <a:pt x="185656" y="131771"/>
                    </a:cubicBezTo>
                    <a:cubicBezTo>
                      <a:pt x="205235" y="143413"/>
                      <a:pt x="289637" y="135740"/>
                      <a:pt x="284081" y="138121"/>
                    </a:cubicBezTo>
                    <a:cubicBezTo>
                      <a:pt x="278525" y="140502"/>
                      <a:pt x="181952" y="143677"/>
                      <a:pt x="152319" y="146058"/>
                    </a:cubicBezTo>
                    <a:cubicBezTo>
                      <a:pt x="122686" y="148439"/>
                      <a:pt x="130623" y="132564"/>
                      <a:pt x="106281" y="152408"/>
                    </a:cubicBezTo>
                    <a:cubicBezTo>
                      <a:pt x="81939" y="172252"/>
                      <a:pt x="26906" y="266708"/>
                      <a:pt x="11031" y="257183"/>
                    </a:cubicBezTo>
                    <a:close/>
                  </a:path>
                </a:pathLst>
              </a:cu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2" name="フリーフォーム: 図形 1191">
                <a:extLst>
                  <a:ext uri="{FF2B5EF4-FFF2-40B4-BE49-F238E27FC236}">
                    <a16:creationId xmlns:a16="http://schemas.microsoft.com/office/drawing/2014/main" id="{7D27DF27-7C47-4823-AE66-64D5CCD93EED}"/>
                  </a:ext>
                </a:extLst>
              </p:cNvPr>
              <p:cNvSpPr/>
              <p:nvPr/>
            </p:nvSpPr>
            <p:spPr>
              <a:xfrm>
                <a:off x="5326014" y="5207664"/>
                <a:ext cx="440361" cy="243811"/>
              </a:xfrm>
              <a:custGeom>
                <a:avLst/>
                <a:gdLst>
                  <a:gd name="connsiteX0" fmla="*/ 38149 w 440361"/>
                  <a:gd name="connsiteY0" fmla="*/ 243811 h 243811"/>
                  <a:gd name="connsiteX1" fmla="*/ 306436 w 440361"/>
                  <a:gd name="connsiteY1" fmla="*/ 139036 h 243811"/>
                  <a:gd name="connsiteX2" fmla="*/ 439786 w 440361"/>
                  <a:gd name="connsiteY2" fmla="*/ 75536 h 243811"/>
                  <a:gd name="connsiteX3" fmla="*/ 354061 w 440361"/>
                  <a:gd name="connsiteY3" fmla="*/ 72361 h 243811"/>
                  <a:gd name="connsiteX4" fmla="*/ 336599 w 440361"/>
                  <a:gd name="connsiteY4" fmla="*/ 31086 h 243811"/>
                  <a:gd name="connsiteX5" fmla="*/ 282624 w 440361"/>
                  <a:gd name="connsiteY5" fmla="*/ 32674 h 243811"/>
                  <a:gd name="connsiteX6" fmla="*/ 284211 w 440361"/>
                  <a:gd name="connsiteY6" fmla="*/ 924 h 243811"/>
                  <a:gd name="connsiteX7" fmla="*/ 217536 w 440361"/>
                  <a:gd name="connsiteY7" fmla="*/ 73949 h 243811"/>
                  <a:gd name="connsiteX8" fmla="*/ 163561 w 440361"/>
                  <a:gd name="connsiteY8" fmla="*/ 83474 h 243811"/>
                  <a:gd name="connsiteX9" fmla="*/ 79424 w 440361"/>
                  <a:gd name="connsiteY9" fmla="*/ 77124 h 243811"/>
                  <a:gd name="connsiteX10" fmla="*/ 187374 w 440361"/>
                  <a:gd name="connsiteY10" fmla="*/ 105699 h 243811"/>
                  <a:gd name="connsiteX11" fmla="*/ 69899 w 440361"/>
                  <a:gd name="connsiteY11" fmla="*/ 102524 h 243811"/>
                  <a:gd name="connsiteX12" fmla="*/ 9574 w 440361"/>
                  <a:gd name="connsiteY12" fmla="*/ 139036 h 243811"/>
                  <a:gd name="connsiteX13" fmla="*/ 38149 w 440361"/>
                  <a:gd name="connsiteY13" fmla="*/ 243811 h 243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40361" h="243811">
                    <a:moveTo>
                      <a:pt x="38149" y="243811"/>
                    </a:moveTo>
                    <a:cubicBezTo>
                      <a:pt x="87626" y="243811"/>
                      <a:pt x="239497" y="167082"/>
                      <a:pt x="306436" y="139036"/>
                    </a:cubicBezTo>
                    <a:cubicBezTo>
                      <a:pt x="373375" y="110990"/>
                      <a:pt x="431849" y="86648"/>
                      <a:pt x="439786" y="75536"/>
                    </a:cubicBezTo>
                    <a:cubicBezTo>
                      <a:pt x="447724" y="64423"/>
                      <a:pt x="371259" y="79769"/>
                      <a:pt x="354061" y="72361"/>
                    </a:cubicBezTo>
                    <a:cubicBezTo>
                      <a:pt x="336863" y="64953"/>
                      <a:pt x="348505" y="37700"/>
                      <a:pt x="336599" y="31086"/>
                    </a:cubicBezTo>
                    <a:cubicBezTo>
                      <a:pt x="324693" y="24471"/>
                      <a:pt x="291355" y="37701"/>
                      <a:pt x="282624" y="32674"/>
                    </a:cubicBezTo>
                    <a:cubicBezTo>
                      <a:pt x="273893" y="27647"/>
                      <a:pt x="295059" y="-5955"/>
                      <a:pt x="284211" y="924"/>
                    </a:cubicBezTo>
                    <a:cubicBezTo>
                      <a:pt x="273363" y="7803"/>
                      <a:pt x="237644" y="60191"/>
                      <a:pt x="217536" y="73949"/>
                    </a:cubicBezTo>
                    <a:cubicBezTo>
                      <a:pt x="197428" y="87707"/>
                      <a:pt x="186580" y="82945"/>
                      <a:pt x="163561" y="83474"/>
                    </a:cubicBezTo>
                    <a:cubicBezTo>
                      <a:pt x="140542" y="84003"/>
                      <a:pt x="75455" y="73420"/>
                      <a:pt x="79424" y="77124"/>
                    </a:cubicBezTo>
                    <a:cubicBezTo>
                      <a:pt x="83393" y="80828"/>
                      <a:pt x="188961" y="101466"/>
                      <a:pt x="187374" y="105699"/>
                    </a:cubicBezTo>
                    <a:cubicBezTo>
                      <a:pt x="185787" y="109932"/>
                      <a:pt x="99532" y="96968"/>
                      <a:pt x="69899" y="102524"/>
                    </a:cubicBezTo>
                    <a:cubicBezTo>
                      <a:pt x="40266" y="108080"/>
                      <a:pt x="22009" y="113901"/>
                      <a:pt x="9574" y="139036"/>
                    </a:cubicBezTo>
                    <a:cubicBezTo>
                      <a:pt x="-2861" y="164171"/>
                      <a:pt x="-11328" y="243811"/>
                      <a:pt x="38149" y="243811"/>
                    </a:cubicBezTo>
                    <a:close/>
                  </a:path>
                </a:pathLst>
              </a:cu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4" name="フリーフォーム: 図形 1193">
                <a:extLst>
                  <a:ext uri="{FF2B5EF4-FFF2-40B4-BE49-F238E27FC236}">
                    <a16:creationId xmlns:a16="http://schemas.microsoft.com/office/drawing/2014/main" id="{642E4B2E-B225-4FC5-8497-5CC83AFB26F8}"/>
                  </a:ext>
                </a:extLst>
              </p:cNvPr>
              <p:cNvSpPr/>
              <p:nvPr/>
            </p:nvSpPr>
            <p:spPr>
              <a:xfrm>
                <a:off x="4988182" y="3576942"/>
                <a:ext cx="352208" cy="926705"/>
              </a:xfrm>
              <a:custGeom>
                <a:avLst/>
                <a:gdLst>
                  <a:gd name="connsiteX0" fmla="*/ 7151 w 352208"/>
                  <a:gd name="connsiteY0" fmla="*/ 8691 h 926705"/>
                  <a:gd name="connsiteX1" fmla="*/ 49485 w 352208"/>
                  <a:gd name="connsiteY1" fmla="*/ 279625 h 926705"/>
                  <a:gd name="connsiteX2" fmla="*/ 331001 w 352208"/>
                  <a:gd name="connsiteY2" fmla="*/ 891341 h 926705"/>
                  <a:gd name="connsiteX3" fmla="*/ 309835 w 352208"/>
                  <a:gd name="connsiteY3" fmla="*/ 823608 h 926705"/>
                  <a:gd name="connsiteX4" fmla="*/ 132035 w 352208"/>
                  <a:gd name="connsiteY4" fmla="*/ 578075 h 926705"/>
                  <a:gd name="connsiteX5" fmla="*/ 7151 w 352208"/>
                  <a:gd name="connsiteY5" fmla="*/ 8691 h 9267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52208" h="926705">
                    <a:moveTo>
                      <a:pt x="7151" y="8691"/>
                    </a:moveTo>
                    <a:cubicBezTo>
                      <a:pt x="-6607" y="-41051"/>
                      <a:pt x="-4490" y="132517"/>
                      <a:pt x="49485" y="279625"/>
                    </a:cubicBezTo>
                    <a:cubicBezTo>
                      <a:pt x="103460" y="426733"/>
                      <a:pt x="287609" y="800677"/>
                      <a:pt x="331001" y="891341"/>
                    </a:cubicBezTo>
                    <a:cubicBezTo>
                      <a:pt x="374393" y="982005"/>
                      <a:pt x="342996" y="875819"/>
                      <a:pt x="309835" y="823608"/>
                    </a:cubicBezTo>
                    <a:cubicBezTo>
                      <a:pt x="276674" y="771397"/>
                      <a:pt x="181071" y="708603"/>
                      <a:pt x="132035" y="578075"/>
                    </a:cubicBezTo>
                    <a:cubicBezTo>
                      <a:pt x="82999" y="447547"/>
                      <a:pt x="20909" y="58433"/>
                      <a:pt x="7151" y="869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5" name="フリーフォーム: 図形 1194">
                <a:extLst>
                  <a:ext uri="{FF2B5EF4-FFF2-40B4-BE49-F238E27FC236}">
                    <a16:creationId xmlns:a16="http://schemas.microsoft.com/office/drawing/2014/main" id="{0585FADF-8ED2-4A72-B76A-384115DAD990}"/>
                  </a:ext>
                </a:extLst>
              </p:cNvPr>
              <p:cNvSpPr/>
              <p:nvPr/>
            </p:nvSpPr>
            <p:spPr>
              <a:xfrm>
                <a:off x="5098823" y="2830259"/>
                <a:ext cx="307380" cy="809136"/>
              </a:xfrm>
              <a:custGeom>
                <a:avLst/>
                <a:gdLst>
                  <a:gd name="connsiteX0" fmla="*/ 227 w 307380"/>
                  <a:gd name="connsiteY0" fmla="*/ 254 h 809136"/>
                  <a:gd name="connsiteX1" fmla="*/ 241527 w 307380"/>
                  <a:gd name="connsiteY1" fmla="*/ 268541 h 809136"/>
                  <a:gd name="connsiteX2" fmla="*/ 282802 w 307380"/>
                  <a:gd name="connsiteY2" fmla="*/ 428879 h 809136"/>
                  <a:gd name="connsiteX3" fmla="*/ 274865 w 307380"/>
                  <a:gd name="connsiteY3" fmla="*/ 795591 h 809136"/>
                  <a:gd name="connsiteX4" fmla="*/ 279627 w 307380"/>
                  <a:gd name="connsiteY4" fmla="*/ 690816 h 809136"/>
                  <a:gd name="connsiteX5" fmla="*/ 289152 w 307380"/>
                  <a:gd name="connsiteY5" fmla="*/ 319341 h 809136"/>
                  <a:gd name="connsiteX6" fmla="*/ 227 w 307380"/>
                  <a:gd name="connsiteY6" fmla="*/ 254 h 809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07380" h="809136">
                    <a:moveTo>
                      <a:pt x="227" y="254"/>
                    </a:moveTo>
                    <a:cubicBezTo>
                      <a:pt x="-7711" y="-8213"/>
                      <a:pt x="194431" y="197104"/>
                      <a:pt x="241527" y="268541"/>
                    </a:cubicBezTo>
                    <a:cubicBezTo>
                      <a:pt x="288623" y="339978"/>
                      <a:pt x="277246" y="341037"/>
                      <a:pt x="282802" y="428879"/>
                    </a:cubicBezTo>
                    <a:cubicBezTo>
                      <a:pt x="288358" y="516721"/>
                      <a:pt x="275394" y="751935"/>
                      <a:pt x="274865" y="795591"/>
                    </a:cubicBezTo>
                    <a:cubicBezTo>
                      <a:pt x="274336" y="839247"/>
                      <a:pt x="277246" y="770191"/>
                      <a:pt x="279627" y="690816"/>
                    </a:cubicBezTo>
                    <a:cubicBezTo>
                      <a:pt x="282008" y="611441"/>
                      <a:pt x="334131" y="433641"/>
                      <a:pt x="289152" y="319341"/>
                    </a:cubicBezTo>
                    <a:cubicBezTo>
                      <a:pt x="244173" y="205041"/>
                      <a:pt x="8165" y="8721"/>
                      <a:pt x="227" y="25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6" name="フリーフォーム: 図形 1195">
                <a:extLst>
                  <a:ext uri="{FF2B5EF4-FFF2-40B4-BE49-F238E27FC236}">
                    <a16:creationId xmlns:a16="http://schemas.microsoft.com/office/drawing/2014/main" id="{6AE41C54-979E-423C-B319-005BA333E085}"/>
                  </a:ext>
                </a:extLst>
              </p:cNvPr>
              <p:cNvSpPr/>
              <p:nvPr/>
            </p:nvSpPr>
            <p:spPr>
              <a:xfrm>
                <a:off x="4543029" y="3450395"/>
                <a:ext cx="186318" cy="1095599"/>
              </a:xfrm>
              <a:custGeom>
                <a:avLst/>
                <a:gdLst>
                  <a:gd name="connsiteX0" fmla="*/ 168671 w 186318"/>
                  <a:gd name="connsiteY0" fmla="*/ 830 h 1095599"/>
                  <a:gd name="connsiteX1" fmla="*/ 178196 w 186318"/>
                  <a:gd name="connsiteY1" fmla="*/ 77030 h 1095599"/>
                  <a:gd name="connsiteX2" fmla="*/ 32146 w 186318"/>
                  <a:gd name="connsiteY2" fmla="*/ 496130 h 1095599"/>
                  <a:gd name="connsiteX3" fmla="*/ 32146 w 186318"/>
                  <a:gd name="connsiteY3" fmla="*/ 632655 h 1095599"/>
                  <a:gd name="connsiteX4" fmla="*/ 396 w 186318"/>
                  <a:gd name="connsiteY4" fmla="*/ 1086680 h 1095599"/>
                  <a:gd name="connsiteX5" fmla="*/ 19446 w 186318"/>
                  <a:gd name="connsiteY5" fmla="*/ 896180 h 1095599"/>
                  <a:gd name="connsiteX6" fmla="*/ 89296 w 186318"/>
                  <a:gd name="connsiteY6" fmla="*/ 442155 h 1095599"/>
                  <a:gd name="connsiteX7" fmla="*/ 178196 w 186318"/>
                  <a:gd name="connsiteY7" fmla="*/ 89730 h 1095599"/>
                  <a:gd name="connsiteX8" fmla="*/ 168671 w 186318"/>
                  <a:gd name="connsiteY8" fmla="*/ 830 h 10955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6318" h="1095599">
                    <a:moveTo>
                      <a:pt x="168671" y="830"/>
                    </a:moveTo>
                    <a:cubicBezTo>
                      <a:pt x="168671" y="-1287"/>
                      <a:pt x="200950" y="-5520"/>
                      <a:pt x="178196" y="77030"/>
                    </a:cubicBezTo>
                    <a:cubicBezTo>
                      <a:pt x="155442" y="159580"/>
                      <a:pt x="56488" y="403526"/>
                      <a:pt x="32146" y="496130"/>
                    </a:cubicBezTo>
                    <a:cubicBezTo>
                      <a:pt x="7804" y="588734"/>
                      <a:pt x="37438" y="534230"/>
                      <a:pt x="32146" y="632655"/>
                    </a:cubicBezTo>
                    <a:cubicBezTo>
                      <a:pt x="26854" y="731080"/>
                      <a:pt x="2513" y="1042759"/>
                      <a:pt x="396" y="1086680"/>
                    </a:cubicBezTo>
                    <a:cubicBezTo>
                      <a:pt x="-1721" y="1130601"/>
                      <a:pt x="4629" y="1003601"/>
                      <a:pt x="19446" y="896180"/>
                    </a:cubicBezTo>
                    <a:cubicBezTo>
                      <a:pt x="34263" y="788759"/>
                      <a:pt x="62838" y="576563"/>
                      <a:pt x="89296" y="442155"/>
                    </a:cubicBezTo>
                    <a:cubicBezTo>
                      <a:pt x="115754" y="307747"/>
                      <a:pt x="161263" y="159051"/>
                      <a:pt x="178196" y="89730"/>
                    </a:cubicBezTo>
                    <a:cubicBezTo>
                      <a:pt x="195129" y="20409"/>
                      <a:pt x="168671" y="2947"/>
                      <a:pt x="168671" y="83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7" name="フリーフォーム: 図形 1196">
                <a:extLst>
                  <a:ext uri="{FF2B5EF4-FFF2-40B4-BE49-F238E27FC236}">
                    <a16:creationId xmlns:a16="http://schemas.microsoft.com/office/drawing/2014/main" id="{A4BF5E4C-6622-4F9D-B79A-D56D32D5BEF4}"/>
                  </a:ext>
                </a:extLst>
              </p:cNvPr>
              <p:cNvSpPr/>
              <p:nvPr/>
            </p:nvSpPr>
            <p:spPr>
              <a:xfrm>
                <a:off x="8557609" y="4222660"/>
                <a:ext cx="40317" cy="349514"/>
              </a:xfrm>
              <a:custGeom>
                <a:avLst/>
                <a:gdLst>
                  <a:gd name="connsiteX0" fmla="*/ 40291 w 40317"/>
                  <a:gd name="connsiteY0" fmla="*/ 90 h 349514"/>
                  <a:gd name="connsiteX1" fmla="*/ 74 w 40317"/>
                  <a:gd name="connsiteY1" fmla="*/ 199057 h 349514"/>
                  <a:gd name="connsiteX2" fmla="*/ 29708 w 40317"/>
                  <a:gd name="connsiteY2" fmla="*/ 349340 h 349514"/>
                  <a:gd name="connsiteX3" fmla="*/ 6424 w 40317"/>
                  <a:gd name="connsiteY3" fmla="*/ 224457 h 349514"/>
                  <a:gd name="connsiteX4" fmla="*/ 40291 w 40317"/>
                  <a:gd name="connsiteY4" fmla="*/ 90 h 349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317" h="349514">
                    <a:moveTo>
                      <a:pt x="40291" y="90"/>
                    </a:moveTo>
                    <a:cubicBezTo>
                      <a:pt x="39233" y="-4143"/>
                      <a:pt x="1838" y="140849"/>
                      <a:pt x="74" y="199057"/>
                    </a:cubicBezTo>
                    <a:cubicBezTo>
                      <a:pt x="-1690" y="257265"/>
                      <a:pt x="28650" y="345107"/>
                      <a:pt x="29708" y="349340"/>
                    </a:cubicBezTo>
                    <a:cubicBezTo>
                      <a:pt x="30766" y="353573"/>
                      <a:pt x="2544" y="279843"/>
                      <a:pt x="6424" y="224457"/>
                    </a:cubicBezTo>
                    <a:cubicBezTo>
                      <a:pt x="10304" y="169071"/>
                      <a:pt x="41349" y="4323"/>
                      <a:pt x="40291" y="9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8" name="フリーフォーム: 図形 1197">
                <a:extLst>
                  <a:ext uri="{FF2B5EF4-FFF2-40B4-BE49-F238E27FC236}">
                    <a16:creationId xmlns:a16="http://schemas.microsoft.com/office/drawing/2014/main" id="{C13C1675-515B-4076-BBB9-F00C5B769EDC}"/>
                  </a:ext>
                </a:extLst>
              </p:cNvPr>
              <p:cNvSpPr/>
              <p:nvPr/>
            </p:nvSpPr>
            <p:spPr>
              <a:xfrm>
                <a:off x="8422738" y="4086162"/>
                <a:ext cx="160521" cy="254862"/>
              </a:xfrm>
              <a:custGeom>
                <a:avLst/>
                <a:gdLst>
                  <a:gd name="connsiteX0" fmla="*/ 537 w 160521"/>
                  <a:gd name="connsiteY0" fmla="*/ 63 h 254862"/>
                  <a:gd name="connsiteX1" fmla="*/ 5300 w 160521"/>
                  <a:gd name="connsiteY1" fmla="*/ 184213 h 254862"/>
                  <a:gd name="connsiteX2" fmla="*/ 35462 w 160521"/>
                  <a:gd name="connsiteY2" fmla="*/ 177863 h 254862"/>
                  <a:gd name="connsiteX3" fmla="*/ 81500 w 160521"/>
                  <a:gd name="connsiteY3" fmla="*/ 161988 h 254862"/>
                  <a:gd name="connsiteX4" fmla="*/ 81500 w 160521"/>
                  <a:gd name="connsiteY4" fmla="*/ 254063 h 254862"/>
                  <a:gd name="connsiteX5" fmla="*/ 140237 w 160521"/>
                  <a:gd name="connsiteY5" fmla="*/ 208026 h 254862"/>
                  <a:gd name="connsiteX6" fmla="*/ 159287 w 160521"/>
                  <a:gd name="connsiteY6" fmla="*/ 231838 h 254862"/>
                  <a:gd name="connsiteX7" fmla="*/ 110075 w 160521"/>
                  <a:gd name="connsiteY7" fmla="*/ 238188 h 254862"/>
                  <a:gd name="connsiteX8" fmla="*/ 73562 w 160521"/>
                  <a:gd name="connsiteY8" fmla="*/ 230251 h 254862"/>
                  <a:gd name="connsiteX9" fmla="*/ 52925 w 160521"/>
                  <a:gd name="connsiteY9" fmla="*/ 192151 h 254862"/>
                  <a:gd name="connsiteX10" fmla="*/ 11650 w 160521"/>
                  <a:gd name="connsiteY10" fmla="*/ 206438 h 254862"/>
                  <a:gd name="connsiteX11" fmla="*/ 537 w 160521"/>
                  <a:gd name="connsiteY11" fmla="*/ 63 h 2548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0521" h="254862">
                    <a:moveTo>
                      <a:pt x="537" y="63"/>
                    </a:moveTo>
                    <a:cubicBezTo>
                      <a:pt x="-521" y="-3641"/>
                      <a:pt x="-521" y="154580"/>
                      <a:pt x="5300" y="184213"/>
                    </a:cubicBezTo>
                    <a:cubicBezTo>
                      <a:pt x="11121" y="213846"/>
                      <a:pt x="22762" y="181567"/>
                      <a:pt x="35462" y="177863"/>
                    </a:cubicBezTo>
                    <a:cubicBezTo>
                      <a:pt x="48162" y="174159"/>
                      <a:pt x="73827" y="149288"/>
                      <a:pt x="81500" y="161988"/>
                    </a:cubicBezTo>
                    <a:cubicBezTo>
                      <a:pt x="89173" y="174688"/>
                      <a:pt x="71711" y="246390"/>
                      <a:pt x="81500" y="254063"/>
                    </a:cubicBezTo>
                    <a:cubicBezTo>
                      <a:pt x="91290" y="261736"/>
                      <a:pt x="127273" y="211730"/>
                      <a:pt x="140237" y="208026"/>
                    </a:cubicBezTo>
                    <a:cubicBezTo>
                      <a:pt x="153201" y="204322"/>
                      <a:pt x="164314" y="226811"/>
                      <a:pt x="159287" y="231838"/>
                    </a:cubicBezTo>
                    <a:cubicBezTo>
                      <a:pt x="154260" y="236865"/>
                      <a:pt x="124362" y="238452"/>
                      <a:pt x="110075" y="238188"/>
                    </a:cubicBezTo>
                    <a:cubicBezTo>
                      <a:pt x="95788" y="237924"/>
                      <a:pt x="83087" y="237924"/>
                      <a:pt x="73562" y="230251"/>
                    </a:cubicBezTo>
                    <a:cubicBezTo>
                      <a:pt x="64037" y="222578"/>
                      <a:pt x="63244" y="196120"/>
                      <a:pt x="52925" y="192151"/>
                    </a:cubicBezTo>
                    <a:cubicBezTo>
                      <a:pt x="42606" y="188182"/>
                      <a:pt x="21704" y="235807"/>
                      <a:pt x="11650" y="206438"/>
                    </a:cubicBezTo>
                    <a:cubicBezTo>
                      <a:pt x="1596" y="177069"/>
                      <a:pt x="1595" y="3767"/>
                      <a:pt x="537" y="6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9" name="フリーフォーム: 図形 1198">
                <a:extLst>
                  <a:ext uri="{FF2B5EF4-FFF2-40B4-BE49-F238E27FC236}">
                    <a16:creationId xmlns:a16="http://schemas.microsoft.com/office/drawing/2014/main" id="{46432FDA-FC90-46D4-8DC1-5FC5531E9CB5}"/>
                  </a:ext>
                </a:extLst>
              </p:cNvPr>
              <p:cNvSpPr/>
              <p:nvPr/>
            </p:nvSpPr>
            <p:spPr>
              <a:xfrm>
                <a:off x="7679551" y="2542014"/>
                <a:ext cx="486713" cy="206305"/>
              </a:xfrm>
              <a:custGeom>
                <a:avLst/>
                <a:gdLst>
                  <a:gd name="connsiteX0" fmla="*/ 10299 w 486713"/>
                  <a:gd name="connsiteY0" fmla="*/ 1161 h 206305"/>
                  <a:gd name="connsiteX1" fmla="*/ 67449 w 486713"/>
                  <a:gd name="connsiteY1" fmla="*/ 20211 h 206305"/>
                  <a:gd name="connsiteX2" fmla="*/ 400824 w 486713"/>
                  <a:gd name="connsiteY2" fmla="*/ 128161 h 206305"/>
                  <a:gd name="connsiteX3" fmla="*/ 223024 w 486713"/>
                  <a:gd name="connsiteY3" fmla="*/ 204361 h 206305"/>
                  <a:gd name="connsiteX4" fmla="*/ 289699 w 486713"/>
                  <a:gd name="connsiteY4" fmla="*/ 178961 h 206305"/>
                  <a:gd name="connsiteX5" fmla="*/ 486549 w 486713"/>
                  <a:gd name="connsiteY5" fmla="*/ 128161 h 206305"/>
                  <a:gd name="connsiteX6" fmla="*/ 318274 w 486713"/>
                  <a:gd name="connsiteY6" fmla="*/ 61486 h 206305"/>
                  <a:gd name="connsiteX7" fmla="*/ 10299 w 486713"/>
                  <a:gd name="connsiteY7" fmla="*/ 1161 h 206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86713" h="206305">
                    <a:moveTo>
                      <a:pt x="10299" y="1161"/>
                    </a:moveTo>
                    <a:cubicBezTo>
                      <a:pt x="-31505" y="-5718"/>
                      <a:pt x="67449" y="20211"/>
                      <a:pt x="67449" y="20211"/>
                    </a:cubicBezTo>
                    <a:cubicBezTo>
                      <a:pt x="132537" y="41378"/>
                      <a:pt x="374895" y="97469"/>
                      <a:pt x="400824" y="128161"/>
                    </a:cubicBezTo>
                    <a:cubicBezTo>
                      <a:pt x="426753" y="158853"/>
                      <a:pt x="241545" y="195894"/>
                      <a:pt x="223024" y="204361"/>
                    </a:cubicBezTo>
                    <a:cubicBezTo>
                      <a:pt x="204503" y="212828"/>
                      <a:pt x="245778" y="191661"/>
                      <a:pt x="289699" y="178961"/>
                    </a:cubicBezTo>
                    <a:cubicBezTo>
                      <a:pt x="333620" y="166261"/>
                      <a:pt x="481787" y="147740"/>
                      <a:pt x="486549" y="128161"/>
                    </a:cubicBezTo>
                    <a:cubicBezTo>
                      <a:pt x="491311" y="108582"/>
                      <a:pt x="391828" y="81065"/>
                      <a:pt x="318274" y="61486"/>
                    </a:cubicBezTo>
                    <a:cubicBezTo>
                      <a:pt x="244720" y="41907"/>
                      <a:pt x="52103" y="8040"/>
                      <a:pt x="10299" y="116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0" name="フリーフォーム: 図形 1199">
                <a:extLst>
                  <a:ext uri="{FF2B5EF4-FFF2-40B4-BE49-F238E27FC236}">
                    <a16:creationId xmlns:a16="http://schemas.microsoft.com/office/drawing/2014/main" id="{A770B204-C63F-4879-BFA1-C898C449B78E}"/>
                  </a:ext>
                </a:extLst>
              </p:cNvPr>
              <p:cNvSpPr/>
              <p:nvPr/>
            </p:nvSpPr>
            <p:spPr>
              <a:xfrm>
                <a:off x="7970728" y="2688369"/>
                <a:ext cx="375534" cy="92965"/>
              </a:xfrm>
              <a:custGeom>
                <a:avLst/>
                <a:gdLst>
                  <a:gd name="connsiteX0" fmla="*/ 110 w 375534"/>
                  <a:gd name="connsiteY0" fmla="*/ 92931 h 92965"/>
                  <a:gd name="connsiteX1" fmla="*/ 293797 w 375534"/>
                  <a:gd name="connsiteY1" fmla="*/ 11969 h 92965"/>
                  <a:gd name="connsiteX2" fmla="*/ 374760 w 375534"/>
                  <a:gd name="connsiteY2" fmla="*/ 32606 h 92965"/>
                  <a:gd name="connsiteX3" fmla="*/ 260460 w 375534"/>
                  <a:gd name="connsiteY3" fmla="*/ 856 h 92965"/>
                  <a:gd name="connsiteX4" fmla="*/ 110 w 375534"/>
                  <a:gd name="connsiteY4" fmla="*/ 92931 h 929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5534" h="92965">
                    <a:moveTo>
                      <a:pt x="110" y="92931"/>
                    </a:moveTo>
                    <a:cubicBezTo>
                      <a:pt x="5666" y="94783"/>
                      <a:pt x="231355" y="22023"/>
                      <a:pt x="293797" y="11969"/>
                    </a:cubicBezTo>
                    <a:cubicBezTo>
                      <a:pt x="356239" y="1915"/>
                      <a:pt x="380316" y="34458"/>
                      <a:pt x="374760" y="32606"/>
                    </a:cubicBezTo>
                    <a:cubicBezTo>
                      <a:pt x="369204" y="30754"/>
                      <a:pt x="321050" y="-6023"/>
                      <a:pt x="260460" y="856"/>
                    </a:cubicBezTo>
                    <a:cubicBezTo>
                      <a:pt x="199870" y="7735"/>
                      <a:pt x="-5446" y="91079"/>
                      <a:pt x="110" y="9293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1" name="フリーフォーム: 図形 1200">
                <a:extLst>
                  <a:ext uri="{FF2B5EF4-FFF2-40B4-BE49-F238E27FC236}">
                    <a16:creationId xmlns:a16="http://schemas.microsoft.com/office/drawing/2014/main" id="{5634EC9B-9685-410F-9FFF-1E642AB652D6}"/>
                  </a:ext>
                </a:extLst>
              </p:cNvPr>
              <p:cNvSpPr/>
              <p:nvPr/>
            </p:nvSpPr>
            <p:spPr>
              <a:xfrm>
                <a:off x="7869333" y="2795418"/>
                <a:ext cx="320590" cy="255066"/>
              </a:xfrm>
              <a:custGeom>
                <a:avLst/>
                <a:gdLst>
                  <a:gd name="connsiteX0" fmla="*/ 320580 w 320590"/>
                  <a:gd name="connsiteY0" fmla="*/ 170 h 255066"/>
                  <a:gd name="connsiteX1" fmla="*/ 77692 w 320590"/>
                  <a:gd name="connsiteY1" fmla="*/ 154157 h 255066"/>
                  <a:gd name="connsiteX2" fmla="*/ 7842 w 320590"/>
                  <a:gd name="connsiteY2" fmla="*/ 231945 h 255066"/>
                  <a:gd name="connsiteX3" fmla="*/ 3080 w 320590"/>
                  <a:gd name="connsiteY3" fmla="*/ 254170 h 255066"/>
                  <a:gd name="connsiteX4" fmla="*/ 20542 w 320590"/>
                  <a:gd name="connsiteY4" fmla="*/ 208132 h 255066"/>
                  <a:gd name="connsiteX5" fmla="*/ 87217 w 320590"/>
                  <a:gd name="connsiteY5" fmla="*/ 125582 h 255066"/>
                  <a:gd name="connsiteX6" fmla="*/ 320580 w 320590"/>
                  <a:gd name="connsiteY6" fmla="*/ 170 h 2550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0590" h="255066">
                    <a:moveTo>
                      <a:pt x="320580" y="170"/>
                    </a:moveTo>
                    <a:cubicBezTo>
                      <a:pt x="318993" y="4932"/>
                      <a:pt x="129815" y="115528"/>
                      <a:pt x="77692" y="154157"/>
                    </a:cubicBezTo>
                    <a:cubicBezTo>
                      <a:pt x="25569" y="192786"/>
                      <a:pt x="20277" y="215276"/>
                      <a:pt x="7842" y="231945"/>
                    </a:cubicBezTo>
                    <a:cubicBezTo>
                      <a:pt x="-4593" y="248614"/>
                      <a:pt x="963" y="258139"/>
                      <a:pt x="3080" y="254170"/>
                    </a:cubicBezTo>
                    <a:cubicBezTo>
                      <a:pt x="5197" y="250201"/>
                      <a:pt x="6519" y="229563"/>
                      <a:pt x="20542" y="208132"/>
                    </a:cubicBezTo>
                    <a:cubicBezTo>
                      <a:pt x="34565" y="186701"/>
                      <a:pt x="37211" y="159184"/>
                      <a:pt x="87217" y="125582"/>
                    </a:cubicBezTo>
                    <a:cubicBezTo>
                      <a:pt x="137223" y="91980"/>
                      <a:pt x="322167" y="-4592"/>
                      <a:pt x="320580" y="17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2" name="フリーフォーム: 図形 1201">
                <a:extLst>
                  <a:ext uri="{FF2B5EF4-FFF2-40B4-BE49-F238E27FC236}">
                    <a16:creationId xmlns:a16="http://schemas.microsoft.com/office/drawing/2014/main" id="{4A49E744-4606-436D-AC0F-E38A644D8C9A}"/>
                  </a:ext>
                </a:extLst>
              </p:cNvPr>
              <p:cNvSpPr/>
              <p:nvPr/>
            </p:nvSpPr>
            <p:spPr>
              <a:xfrm>
                <a:off x="7907672" y="3159120"/>
                <a:ext cx="45762" cy="602187"/>
              </a:xfrm>
              <a:custGeom>
                <a:avLst/>
                <a:gdLst>
                  <a:gd name="connsiteX0" fmla="*/ 45703 w 45762"/>
                  <a:gd name="connsiteY0" fmla="*/ 5 h 602187"/>
                  <a:gd name="connsiteX1" fmla="*/ 2841 w 45762"/>
                  <a:gd name="connsiteY1" fmla="*/ 114305 h 602187"/>
                  <a:gd name="connsiteX2" fmla="*/ 4428 w 45762"/>
                  <a:gd name="connsiteY2" fmla="*/ 584205 h 602187"/>
                  <a:gd name="connsiteX3" fmla="*/ 7603 w 45762"/>
                  <a:gd name="connsiteY3" fmla="*/ 474668 h 602187"/>
                  <a:gd name="connsiteX4" fmla="*/ 17128 w 45762"/>
                  <a:gd name="connsiteY4" fmla="*/ 192093 h 602187"/>
                  <a:gd name="connsiteX5" fmla="*/ 12366 w 45762"/>
                  <a:gd name="connsiteY5" fmla="*/ 109543 h 602187"/>
                  <a:gd name="connsiteX6" fmla="*/ 45703 w 45762"/>
                  <a:gd name="connsiteY6" fmla="*/ 5 h 6021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5762" h="602187">
                    <a:moveTo>
                      <a:pt x="45703" y="5"/>
                    </a:moveTo>
                    <a:cubicBezTo>
                      <a:pt x="44115" y="799"/>
                      <a:pt x="9720" y="16938"/>
                      <a:pt x="2841" y="114305"/>
                    </a:cubicBezTo>
                    <a:cubicBezTo>
                      <a:pt x="-4038" y="211672"/>
                      <a:pt x="3634" y="524145"/>
                      <a:pt x="4428" y="584205"/>
                    </a:cubicBezTo>
                    <a:cubicBezTo>
                      <a:pt x="5222" y="644265"/>
                      <a:pt x="5486" y="540020"/>
                      <a:pt x="7603" y="474668"/>
                    </a:cubicBezTo>
                    <a:cubicBezTo>
                      <a:pt x="9720" y="409316"/>
                      <a:pt x="16334" y="252947"/>
                      <a:pt x="17128" y="192093"/>
                    </a:cubicBezTo>
                    <a:cubicBezTo>
                      <a:pt x="17922" y="131239"/>
                      <a:pt x="7868" y="139970"/>
                      <a:pt x="12366" y="109543"/>
                    </a:cubicBezTo>
                    <a:cubicBezTo>
                      <a:pt x="16864" y="79116"/>
                      <a:pt x="47291" y="-789"/>
                      <a:pt x="45703" y="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3" name="フリーフォーム: 図形 1202">
                <a:extLst>
                  <a:ext uri="{FF2B5EF4-FFF2-40B4-BE49-F238E27FC236}">
                    <a16:creationId xmlns:a16="http://schemas.microsoft.com/office/drawing/2014/main" id="{488F8B14-B3FA-4564-8B88-50360653A685}"/>
                  </a:ext>
                </a:extLst>
              </p:cNvPr>
              <p:cNvSpPr/>
              <p:nvPr/>
            </p:nvSpPr>
            <p:spPr>
              <a:xfrm>
                <a:off x="7870812" y="3173195"/>
                <a:ext cx="18769" cy="348300"/>
              </a:xfrm>
              <a:custGeom>
                <a:avLst/>
                <a:gdLst>
                  <a:gd name="connsiteX0" fmla="*/ 17476 w 18769"/>
                  <a:gd name="connsiteY0" fmla="*/ 4980 h 348300"/>
                  <a:gd name="connsiteX1" fmla="*/ 17476 w 18769"/>
                  <a:gd name="connsiteY1" fmla="*/ 336768 h 348300"/>
                  <a:gd name="connsiteX2" fmla="*/ 15888 w 18769"/>
                  <a:gd name="connsiteY2" fmla="*/ 260568 h 348300"/>
                  <a:gd name="connsiteX3" fmla="*/ 13 w 18769"/>
                  <a:gd name="connsiteY3" fmla="*/ 144680 h 348300"/>
                  <a:gd name="connsiteX4" fmla="*/ 17476 w 18769"/>
                  <a:gd name="connsiteY4" fmla="*/ 4980 h 348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769" h="348300">
                    <a:moveTo>
                      <a:pt x="17476" y="4980"/>
                    </a:moveTo>
                    <a:cubicBezTo>
                      <a:pt x="20386" y="36995"/>
                      <a:pt x="17476" y="336768"/>
                      <a:pt x="17476" y="336768"/>
                    </a:cubicBezTo>
                    <a:cubicBezTo>
                      <a:pt x="17211" y="379366"/>
                      <a:pt x="18798" y="292583"/>
                      <a:pt x="15888" y="260568"/>
                    </a:cubicBezTo>
                    <a:cubicBezTo>
                      <a:pt x="12978" y="228553"/>
                      <a:pt x="542" y="185161"/>
                      <a:pt x="13" y="144680"/>
                    </a:cubicBezTo>
                    <a:cubicBezTo>
                      <a:pt x="-516" y="104199"/>
                      <a:pt x="14566" y="-27035"/>
                      <a:pt x="17476" y="498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4" name="フリーフォーム: 図形 1203">
                <a:extLst>
                  <a:ext uri="{FF2B5EF4-FFF2-40B4-BE49-F238E27FC236}">
                    <a16:creationId xmlns:a16="http://schemas.microsoft.com/office/drawing/2014/main" id="{9EABE195-BFD1-426B-9ED8-48BB4E4C4F7E}"/>
                  </a:ext>
                </a:extLst>
              </p:cNvPr>
              <p:cNvSpPr/>
              <p:nvPr/>
            </p:nvSpPr>
            <p:spPr>
              <a:xfrm>
                <a:off x="8072226" y="2876051"/>
                <a:ext cx="222423" cy="221556"/>
              </a:xfrm>
              <a:custGeom>
                <a:avLst/>
                <a:gdLst>
                  <a:gd name="connsiteX0" fmla="*/ 220874 w 222423"/>
                  <a:gd name="connsiteY0" fmla="*/ 3674 h 221556"/>
                  <a:gd name="connsiteX1" fmla="*/ 28787 w 222423"/>
                  <a:gd name="connsiteY1" fmla="*/ 162424 h 221556"/>
                  <a:gd name="connsiteX2" fmla="*/ 3387 w 222423"/>
                  <a:gd name="connsiteY2" fmla="*/ 221162 h 221556"/>
                  <a:gd name="connsiteX3" fmla="*/ 54187 w 222423"/>
                  <a:gd name="connsiteY3" fmla="*/ 138612 h 221556"/>
                  <a:gd name="connsiteX4" fmla="*/ 114512 w 222423"/>
                  <a:gd name="connsiteY4" fmla="*/ 59237 h 221556"/>
                  <a:gd name="connsiteX5" fmla="*/ 220874 w 222423"/>
                  <a:gd name="connsiteY5" fmla="*/ 3674 h 2215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2423" h="221556">
                    <a:moveTo>
                      <a:pt x="220874" y="3674"/>
                    </a:moveTo>
                    <a:cubicBezTo>
                      <a:pt x="206587" y="20872"/>
                      <a:pt x="65035" y="126176"/>
                      <a:pt x="28787" y="162424"/>
                    </a:cubicBezTo>
                    <a:cubicBezTo>
                      <a:pt x="-7461" y="198672"/>
                      <a:pt x="-846" y="225131"/>
                      <a:pt x="3387" y="221162"/>
                    </a:cubicBezTo>
                    <a:cubicBezTo>
                      <a:pt x="7620" y="217193"/>
                      <a:pt x="35666" y="165599"/>
                      <a:pt x="54187" y="138612"/>
                    </a:cubicBezTo>
                    <a:cubicBezTo>
                      <a:pt x="72708" y="111625"/>
                      <a:pt x="82233" y="84637"/>
                      <a:pt x="114512" y="59237"/>
                    </a:cubicBezTo>
                    <a:cubicBezTo>
                      <a:pt x="146791" y="33837"/>
                      <a:pt x="235161" y="-13524"/>
                      <a:pt x="220874" y="367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5" name="フリーフォーム: 図形 1204">
                <a:extLst>
                  <a:ext uri="{FF2B5EF4-FFF2-40B4-BE49-F238E27FC236}">
                    <a16:creationId xmlns:a16="http://schemas.microsoft.com/office/drawing/2014/main" id="{6518A647-0AAC-474A-B36A-62B8079F4DED}"/>
                  </a:ext>
                </a:extLst>
              </p:cNvPr>
              <p:cNvSpPr/>
              <p:nvPr/>
            </p:nvSpPr>
            <p:spPr>
              <a:xfrm>
                <a:off x="8229107" y="3397105"/>
                <a:ext cx="54644" cy="319892"/>
              </a:xfrm>
              <a:custGeom>
                <a:avLst/>
                <a:gdLst>
                  <a:gd name="connsiteX0" fmla="*/ 54468 w 54644"/>
                  <a:gd name="connsiteY0" fmla="*/ 145 h 319892"/>
                  <a:gd name="connsiteX1" fmla="*/ 17956 w 54644"/>
                  <a:gd name="connsiteY1" fmla="*/ 150958 h 319892"/>
                  <a:gd name="connsiteX2" fmla="*/ 21131 w 54644"/>
                  <a:gd name="connsiteY2" fmla="*/ 316058 h 319892"/>
                  <a:gd name="connsiteX3" fmla="*/ 21131 w 54644"/>
                  <a:gd name="connsiteY3" fmla="*/ 255733 h 319892"/>
                  <a:gd name="connsiteX4" fmla="*/ 493 w 54644"/>
                  <a:gd name="connsiteY4" fmla="*/ 125558 h 319892"/>
                  <a:gd name="connsiteX5" fmla="*/ 54468 w 54644"/>
                  <a:gd name="connsiteY5" fmla="*/ 145 h 319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4644" h="319892">
                    <a:moveTo>
                      <a:pt x="54468" y="145"/>
                    </a:moveTo>
                    <a:cubicBezTo>
                      <a:pt x="57378" y="4378"/>
                      <a:pt x="23512" y="98306"/>
                      <a:pt x="17956" y="150958"/>
                    </a:cubicBezTo>
                    <a:cubicBezTo>
                      <a:pt x="12400" y="203610"/>
                      <a:pt x="20602" y="298596"/>
                      <a:pt x="21131" y="316058"/>
                    </a:cubicBezTo>
                    <a:cubicBezTo>
                      <a:pt x="21660" y="333520"/>
                      <a:pt x="24571" y="287483"/>
                      <a:pt x="21131" y="255733"/>
                    </a:cubicBezTo>
                    <a:cubicBezTo>
                      <a:pt x="17691" y="223983"/>
                      <a:pt x="-3476" y="165775"/>
                      <a:pt x="493" y="125558"/>
                    </a:cubicBezTo>
                    <a:cubicBezTo>
                      <a:pt x="4462" y="85341"/>
                      <a:pt x="51558" y="-4088"/>
                      <a:pt x="54468" y="14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7" name="フリーフォーム: 図形 1206">
                <a:extLst>
                  <a:ext uri="{FF2B5EF4-FFF2-40B4-BE49-F238E27FC236}">
                    <a16:creationId xmlns:a16="http://schemas.microsoft.com/office/drawing/2014/main" id="{CB83A46C-4F6B-4F00-85BE-7750E0126847}"/>
                  </a:ext>
                </a:extLst>
              </p:cNvPr>
              <p:cNvSpPr/>
              <p:nvPr/>
            </p:nvSpPr>
            <p:spPr>
              <a:xfrm>
                <a:off x="7946949" y="3604788"/>
                <a:ext cx="246296" cy="317983"/>
              </a:xfrm>
              <a:custGeom>
                <a:avLst/>
                <a:gdLst>
                  <a:gd name="connsiteX0" fmla="*/ 76 w 246296"/>
                  <a:gd name="connsiteY0" fmla="*/ 129012 h 317983"/>
                  <a:gd name="connsiteX1" fmla="*/ 166764 w 246296"/>
                  <a:gd name="connsiteY1" fmla="*/ 256012 h 317983"/>
                  <a:gd name="connsiteX2" fmla="*/ 228676 w 246296"/>
                  <a:gd name="connsiteY2" fmla="*/ 317925 h 317983"/>
                  <a:gd name="connsiteX3" fmla="*/ 230264 w 246296"/>
                  <a:gd name="connsiteY3" fmla="*/ 265537 h 317983"/>
                  <a:gd name="connsiteX4" fmla="*/ 230264 w 246296"/>
                  <a:gd name="connsiteY4" fmla="*/ 179812 h 317983"/>
                  <a:gd name="connsiteX5" fmla="*/ 246139 w 246296"/>
                  <a:gd name="connsiteY5" fmla="*/ 425 h 317983"/>
                  <a:gd name="connsiteX6" fmla="*/ 219151 w 246296"/>
                  <a:gd name="connsiteY6" fmla="*/ 235375 h 317983"/>
                  <a:gd name="connsiteX7" fmla="*/ 217564 w 246296"/>
                  <a:gd name="connsiteY7" fmla="*/ 271887 h 317983"/>
                  <a:gd name="connsiteX8" fmla="*/ 188989 w 246296"/>
                  <a:gd name="connsiteY8" fmla="*/ 256012 h 317983"/>
                  <a:gd name="connsiteX9" fmla="*/ 76 w 246296"/>
                  <a:gd name="connsiteY9" fmla="*/ 129012 h 3179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46296" h="317983">
                    <a:moveTo>
                      <a:pt x="76" y="129012"/>
                    </a:moveTo>
                    <a:cubicBezTo>
                      <a:pt x="-3628" y="129012"/>
                      <a:pt x="128664" y="224527"/>
                      <a:pt x="166764" y="256012"/>
                    </a:cubicBezTo>
                    <a:cubicBezTo>
                      <a:pt x="204864" y="287498"/>
                      <a:pt x="218093" y="316338"/>
                      <a:pt x="228676" y="317925"/>
                    </a:cubicBezTo>
                    <a:cubicBezTo>
                      <a:pt x="239259" y="319513"/>
                      <a:pt x="229999" y="288556"/>
                      <a:pt x="230264" y="265537"/>
                    </a:cubicBezTo>
                    <a:cubicBezTo>
                      <a:pt x="230529" y="242518"/>
                      <a:pt x="227618" y="223997"/>
                      <a:pt x="230264" y="179812"/>
                    </a:cubicBezTo>
                    <a:cubicBezTo>
                      <a:pt x="232910" y="135627"/>
                      <a:pt x="247991" y="-8835"/>
                      <a:pt x="246139" y="425"/>
                    </a:cubicBezTo>
                    <a:cubicBezTo>
                      <a:pt x="244287" y="9685"/>
                      <a:pt x="223913" y="190131"/>
                      <a:pt x="219151" y="235375"/>
                    </a:cubicBezTo>
                    <a:cubicBezTo>
                      <a:pt x="214389" y="280619"/>
                      <a:pt x="222591" y="268448"/>
                      <a:pt x="217564" y="271887"/>
                    </a:cubicBezTo>
                    <a:cubicBezTo>
                      <a:pt x="212537" y="275326"/>
                      <a:pt x="222856" y="277708"/>
                      <a:pt x="188989" y="256012"/>
                    </a:cubicBezTo>
                    <a:cubicBezTo>
                      <a:pt x="155122" y="234316"/>
                      <a:pt x="3780" y="129012"/>
                      <a:pt x="76" y="12901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8" name="フリーフォーム: 図形 1207">
                <a:extLst>
                  <a:ext uri="{FF2B5EF4-FFF2-40B4-BE49-F238E27FC236}">
                    <a16:creationId xmlns:a16="http://schemas.microsoft.com/office/drawing/2014/main" id="{B043FAEA-BDAD-4F50-A953-2077B570B15B}"/>
                  </a:ext>
                </a:extLst>
              </p:cNvPr>
              <p:cNvSpPr/>
              <p:nvPr/>
            </p:nvSpPr>
            <p:spPr>
              <a:xfrm>
                <a:off x="8313728" y="3549392"/>
                <a:ext cx="168356" cy="573244"/>
              </a:xfrm>
              <a:custGeom>
                <a:avLst/>
                <a:gdLst>
                  <a:gd name="connsiteX0" fmla="*/ 168285 w 168356"/>
                  <a:gd name="connsiteY0" fmla="*/ 258 h 573244"/>
                  <a:gd name="connsiteX1" fmla="*/ 74622 w 168356"/>
                  <a:gd name="connsiteY1" fmla="*/ 52646 h 573244"/>
                  <a:gd name="connsiteX2" fmla="*/ 17472 w 168356"/>
                  <a:gd name="connsiteY2" fmla="*/ 265371 h 573244"/>
                  <a:gd name="connsiteX3" fmla="*/ 12710 w 168356"/>
                  <a:gd name="connsiteY3" fmla="*/ 566996 h 573244"/>
                  <a:gd name="connsiteX4" fmla="*/ 1597 w 168356"/>
                  <a:gd name="connsiteY4" fmla="*/ 447933 h 573244"/>
                  <a:gd name="connsiteX5" fmla="*/ 6360 w 168356"/>
                  <a:gd name="connsiteY5" fmla="*/ 193933 h 573244"/>
                  <a:gd name="connsiteX6" fmla="*/ 58747 w 168356"/>
                  <a:gd name="connsiteY6" fmla="*/ 65346 h 573244"/>
                  <a:gd name="connsiteX7" fmla="*/ 168285 w 168356"/>
                  <a:gd name="connsiteY7" fmla="*/ 258 h 573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8356" h="573244">
                    <a:moveTo>
                      <a:pt x="168285" y="258"/>
                    </a:moveTo>
                    <a:cubicBezTo>
                      <a:pt x="170931" y="-1859"/>
                      <a:pt x="99757" y="8461"/>
                      <a:pt x="74622" y="52646"/>
                    </a:cubicBezTo>
                    <a:cubicBezTo>
                      <a:pt x="49486" y="96832"/>
                      <a:pt x="27791" y="179646"/>
                      <a:pt x="17472" y="265371"/>
                    </a:cubicBezTo>
                    <a:cubicBezTo>
                      <a:pt x="7153" y="351096"/>
                      <a:pt x="15356" y="536569"/>
                      <a:pt x="12710" y="566996"/>
                    </a:cubicBezTo>
                    <a:cubicBezTo>
                      <a:pt x="10064" y="597423"/>
                      <a:pt x="2655" y="510110"/>
                      <a:pt x="1597" y="447933"/>
                    </a:cubicBezTo>
                    <a:cubicBezTo>
                      <a:pt x="539" y="385756"/>
                      <a:pt x="-3165" y="257698"/>
                      <a:pt x="6360" y="193933"/>
                    </a:cubicBezTo>
                    <a:cubicBezTo>
                      <a:pt x="15885" y="130169"/>
                      <a:pt x="32818" y="96302"/>
                      <a:pt x="58747" y="65346"/>
                    </a:cubicBezTo>
                    <a:cubicBezTo>
                      <a:pt x="84676" y="34390"/>
                      <a:pt x="165639" y="2375"/>
                      <a:pt x="168285" y="25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9" name="フリーフォーム: 図形 1208">
                <a:extLst>
                  <a:ext uri="{FF2B5EF4-FFF2-40B4-BE49-F238E27FC236}">
                    <a16:creationId xmlns:a16="http://schemas.microsoft.com/office/drawing/2014/main" id="{7DEAF93D-C13E-465F-A1FF-21494AE96DA6}"/>
                  </a:ext>
                </a:extLst>
              </p:cNvPr>
              <p:cNvSpPr/>
              <p:nvPr/>
            </p:nvSpPr>
            <p:spPr>
              <a:xfrm>
                <a:off x="8405795" y="3254768"/>
                <a:ext cx="149536" cy="826771"/>
              </a:xfrm>
              <a:custGeom>
                <a:avLst/>
                <a:gdLst>
                  <a:gd name="connsiteX0" fmla="*/ 147655 w 149536"/>
                  <a:gd name="connsiteY0" fmla="*/ 29770 h 826771"/>
                  <a:gd name="connsiteX1" fmla="*/ 138130 w 149536"/>
                  <a:gd name="connsiteY1" fmla="*/ 78982 h 826771"/>
                  <a:gd name="connsiteX2" fmla="*/ 71455 w 149536"/>
                  <a:gd name="connsiteY2" fmla="*/ 618732 h 826771"/>
                  <a:gd name="connsiteX3" fmla="*/ 36530 w 149536"/>
                  <a:gd name="connsiteY3" fmla="*/ 740970 h 826771"/>
                  <a:gd name="connsiteX4" fmla="*/ 18 w 149536"/>
                  <a:gd name="connsiteY4" fmla="*/ 826695 h 826771"/>
                  <a:gd name="connsiteX5" fmla="*/ 41293 w 149536"/>
                  <a:gd name="connsiteY5" fmla="*/ 726682 h 826771"/>
                  <a:gd name="connsiteX6" fmla="*/ 93680 w 149536"/>
                  <a:gd name="connsiteY6" fmla="*/ 556820 h 826771"/>
                  <a:gd name="connsiteX7" fmla="*/ 117493 w 149536"/>
                  <a:gd name="connsiteY7" fmla="*/ 339332 h 826771"/>
                  <a:gd name="connsiteX8" fmla="*/ 147655 w 149536"/>
                  <a:gd name="connsiteY8" fmla="*/ 29770 h 8267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9536" h="826771">
                    <a:moveTo>
                      <a:pt x="147655" y="29770"/>
                    </a:moveTo>
                    <a:cubicBezTo>
                      <a:pt x="151095" y="-13622"/>
                      <a:pt x="150830" y="-19178"/>
                      <a:pt x="138130" y="78982"/>
                    </a:cubicBezTo>
                    <a:cubicBezTo>
                      <a:pt x="125430" y="177142"/>
                      <a:pt x="88388" y="508401"/>
                      <a:pt x="71455" y="618732"/>
                    </a:cubicBezTo>
                    <a:cubicBezTo>
                      <a:pt x="54522" y="729063"/>
                      <a:pt x="48436" y="706310"/>
                      <a:pt x="36530" y="740970"/>
                    </a:cubicBezTo>
                    <a:cubicBezTo>
                      <a:pt x="24624" y="775630"/>
                      <a:pt x="-776" y="829076"/>
                      <a:pt x="18" y="826695"/>
                    </a:cubicBezTo>
                    <a:cubicBezTo>
                      <a:pt x="812" y="824314"/>
                      <a:pt x="25683" y="771661"/>
                      <a:pt x="41293" y="726682"/>
                    </a:cubicBezTo>
                    <a:cubicBezTo>
                      <a:pt x="56903" y="681703"/>
                      <a:pt x="80980" y="621378"/>
                      <a:pt x="93680" y="556820"/>
                    </a:cubicBezTo>
                    <a:cubicBezTo>
                      <a:pt x="106380" y="492262"/>
                      <a:pt x="108762" y="426644"/>
                      <a:pt x="117493" y="339332"/>
                    </a:cubicBezTo>
                    <a:cubicBezTo>
                      <a:pt x="126224" y="252020"/>
                      <a:pt x="144215" y="73162"/>
                      <a:pt x="147655" y="2977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0" name="フリーフォーム: 図形 1209">
                <a:extLst>
                  <a:ext uri="{FF2B5EF4-FFF2-40B4-BE49-F238E27FC236}">
                    <a16:creationId xmlns:a16="http://schemas.microsoft.com/office/drawing/2014/main" id="{36BC9659-23DD-4518-BEFC-61406274B2E5}"/>
                  </a:ext>
                </a:extLst>
              </p:cNvPr>
              <p:cNvSpPr/>
              <p:nvPr/>
            </p:nvSpPr>
            <p:spPr>
              <a:xfrm>
                <a:off x="8495967" y="3541885"/>
                <a:ext cx="123119" cy="777728"/>
              </a:xfrm>
              <a:custGeom>
                <a:avLst/>
                <a:gdLst>
                  <a:gd name="connsiteX0" fmla="*/ 122571 w 123119"/>
                  <a:gd name="connsiteY0" fmla="*/ 1415 h 777728"/>
                  <a:gd name="connsiteX1" fmla="*/ 51133 w 123119"/>
                  <a:gd name="connsiteY1" fmla="*/ 225253 h 777728"/>
                  <a:gd name="connsiteX2" fmla="*/ 11446 w 123119"/>
                  <a:gd name="connsiteY2" fmla="*/ 476078 h 777728"/>
                  <a:gd name="connsiteX3" fmla="*/ 41608 w 123119"/>
                  <a:gd name="connsiteY3" fmla="*/ 660228 h 777728"/>
                  <a:gd name="connsiteX4" fmla="*/ 51133 w 123119"/>
                  <a:gd name="connsiteY4" fmla="*/ 709440 h 777728"/>
                  <a:gd name="connsiteX5" fmla="*/ 32083 w 123119"/>
                  <a:gd name="connsiteY5" fmla="*/ 777703 h 777728"/>
                  <a:gd name="connsiteX6" fmla="*/ 62246 w 123119"/>
                  <a:gd name="connsiteY6" fmla="*/ 701503 h 777728"/>
                  <a:gd name="connsiteX7" fmla="*/ 9858 w 123119"/>
                  <a:gd name="connsiteY7" fmla="*/ 566565 h 777728"/>
                  <a:gd name="connsiteX8" fmla="*/ 9858 w 123119"/>
                  <a:gd name="connsiteY8" fmla="*/ 334790 h 777728"/>
                  <a:gd name="connsiteX9" fmla="*/ 122571 w 123119"/>
                  <a:gd name="connsiteY9" fmla="*/ 1415 h 777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3119" h="777728">
                    <a:moveTo>
                      <a:pt x="122571" y="1415"/>
                    </a:moveTo>
                    <a:cubicBezTo>
                      <a:pt x="129450" y="-16841"/>
                      <a:pt x="69654" y="146143"/>
                      <a:pt x="51133" y="225253"/>
                    </a:cubicBezTo>
                    <a:cubicBezTo>
                      <a:pt x="32612" y="304363"/>
                      <a:pt x="13033" y="403582"/>
                      <a:pt x="11446" y="476078"/>
                    </a:cubicBezTo>
                    <a:cubicBezTo>
                      <a:pt x="9859" y="548574"/>
                      <a:pt x="34993" y="621334"/>
                      <a:pt x="41608" y="660228"/>
                    </a:cubicBezTo>
                    <a:cubicBezTo>
                      <a:pt x="48222" y="699122"/>
                      <a:pt x="52720" y="689861"/>
                      <a:pt x="51133" y="709440"/>
                    </a:cubicBezTo>
                    <a:cubicBezTo>
                      <a:pt x="49546" y="729019"/>
                      <a:pt x="30231" y="779026"/>
                      <a:pt x="32083" y="777703"/>
                    </a:cubicBezTo>
                    <a:cubicBezTo>
                      <a:pt x="33935" y="776380"/>
                      <a:pt x="65950" y="736693"/>
                      <a:pt x="62246" y="701503"/>
                    </a:cubicBezTo>
                    <a:cubicBezTo>
                      <a:pt x="58542" y="666313"/>
                      <a:pt x="18589" y="627684"/>
                      <a:pt x="9858" y="566565"/>
                    </a:cubicBezTo>
                    <a:cubicBezTo>
                      <a:pt x="1127" y="505446"/>
                      <a:pt x="-7075" y="424219"/>
                      <a:pt x="9858" y="334790"/>
                    </a:cubicBezTo>
                    <a:cubicBezTo>
                      <a:pt x="26791" y="245361"/>
                      <a:pt x="115692" y="19671"/>
                      <a:pt x="122571" y="141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1" name="フリーフォーム: 図形 1210">
                <a:extLst>
                  <a:ext uri="{FF2B5EF4-FFF2-40B4-BE49-F238E27FC236}">
                    <a16:creationId xmlns:a16="http://schemas.microsoft.com/office/drawing/2014/main" id="{A236FE10-3C6F-47CF-BBE3-F8453D89562D}"/>
                  </a:ext>
                </a:extLst>
              </p:cNvPr>
              <p:cNvSpPr/>
              <p:nvPr/>
            </p:nvSpPr>
            <p:spPr>
              <a:xfrm>
                <a:off x="8600932" y="3595681"/>
                <a:ext cx="70043" cy="602034"/>
              </a:xfrm>
              <a:custGeom>
                <a:avLst/>
                <a:gdLst>
                  <a:gd name="connsiteX0" fmla="*/ 69993 w 70043"/>
                  <a:gd name="connsiteY0" fmla="*/ 7 h 602034"/>
                  <a:gd name="connsiteX1" fmla="*/ 25543 w 70043"/>
                  <a:gd name="connsiteY1" fmla="*/ 230194 h 602034"/>
                  <a:gd name="connsiteX2" fmla="*/ 12843 w 70043"/>
                  <a:gd name="connsiteY2" fmla="*/ 395294 h 602034"/>
                  <a:gd name="connsiteX3" fmla="*/ 9668 w 70043"/>
                  <a:gd name="connsiteY3" fmla="*/ 600082 h 602034"/>
                  <a:gd name="connsiteX4" fmla="*/ 16018 w 70043"/>
                  <a:gd name="connsiteY4" fmla="*/ 488957 h 602034"/>
                  <a:gd name="connsiteX5" fmla="*/ 6493 w 70043"/>
                  <a:gd name="connsiteY5" fmla="*/ 330207 h 602034"/>
                  <a:gd name="connsiteX6" fmla="*/ 8081 w 70043"/>
                  <a:gd name="connsiteY6" fmla="*/ 468319 h 602034"/>
                  <a:gd name="connsiteX7" fmla="*/ 143 w 70043"/>
                  <a:gd name="connsiteY7" fmla="*/ 311157 h 602034"/>
                  <a:gd name="connsiteX8" fmla="*/ 16018 w 70043"/>
                  <a:gd name="connsiteY8" fmla="*/ 222257 h 602034"/>
                  <a:gd name="connsiteX9" fmla="*/ 69993 w 70043"/>
                  <a:gd name="connsiteY9" fmla="*/ 7 h 6020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0043" h="602034">
                    <a:moveTo>
                      <a:pt x="69993" y="7"/>
                    </a:moveTo>
                    <a:cubicBezTo>
                      <a:pt x="71580" y="1330"/>
                      <a:pt x="35068" y="164313"/>
                      <a:pt x="25543" y="230194"/>
                    </a:cubicBezTo>
                    <a:cubicBezTo>
                      <a:pt x="16018" y="296075"/>
                      <a:pt x="15489" y="333646"/>
                      <a:pt x="12843" y="395294"/>
                    </a:cubicBezTo>
                    <a:cubicBezTo>
                      <a:pt x="10197" y="456942"/>
                      <a:pt x="9139" y="584472"/>
                      <a:pt x="9668" y="600082"/>
                    </a:cubicBezTo>
                    <a:cubicBezTo>
                      <a:pt x="10197" y="615693"/>
                      <a:pt x="16547" y="533936"/>
                      <a:pt x="16018" y="488957"/>
                    </a:cubicBezTo>
                    <a:cubicBezTo>
                      <a:pt x="15489" y="443978"/>
                      <a:pt x="7816" y="333647"/>
                      <a:pt x="6493" y="330207"/>
                    </a:cubicBezTo>
                    <a:cubicBezTo>
                      <a:pt x="5170" y="326767"/>
                      <a:pt x="9139" y="471494"/>
                      <a:pt x="8081" y="468319"/>
                    </a:cubicBezTo>
                    <a:cubicBezTo>
                      <a:pt x="7023" y="465144"/>
                      <a:pt x="-1180" y="352167"/>
                      <a:pt x="143" y="311157"/>
                    </a:cubicBezTo>
                    <a:cubicBezTo>
                      <a:pt x="1466" y="270147"/>
                      <a:pt x="3053" y="273057"/>
                      <a:pt x="16018" y="222257"/>
                    </a:cubicBezTo>
                    <a:cubicBezTo>
                      <a:pt x="28983" y="171457"/>
                      <a:pt x="68406" y="-1316"/>
                      <a:pt x="69993" y="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2" name="フリーフォーム: 図形 1211">
                <a:extLst>
                  <a:ext uri="{FF2B5EF4-FFF2-40B4-BE49-F238E27FC236}">
                    <a16:creationId xmlns:a16="http://schemas.microsoft.com/office/drawing/2014/main" id="{4F577CD2-90A7-4D70-AB3C-464DDFEA6193}"/>
                  </a:ext>
                </a:extLst>
              </p:cNvPr>
              <p:cNvSpPr/>
              <p:nvPr/>
            </p:nvSpPr>
            <p:spPr>
              <a:xfrm>
                <a:off x="8254868" y="2914547"/>
                <a:ext cx="132940" cy="189570"/>
              </a:xfrm>
              <a:custGeom>
                <a:avLst/>
                <a:gdLst>
                  <a:gd name="connsiteX0" fmla="*/ 132 w 132940"/>
                  <a:gd name="connsiteY0" fmla="*/ 103 h 189570"/>
                  <a:gd name="connsiteX1" fmla="*/ 131895 w 132940"/>
                  <a:gd name="connsiteY1" fmla="*/ 17566 h 189570"/>
                  <a:gd name="connsiteX2" fmla="*/ 60457 w 132940"/>
                  <a:gd name="connsiteY2" fmla="*/ 42966 h 189570"/>
                  <a:gd name="connsiteX3" fmla="*/ 35057 w 132940"/>
                  <a:gd name="connsiteY3" fmla="*/ 77891 h 189570"/>
                  <a:gd name="connsiteX4" fmla="*/ 132 w 132940"/>
                  <a:gd name="connsiteY4" fmla="*/ 189016 h 189570"/>
                  <a:gd name="connsiteX5" fmla="*/ 23945 w 132940"/>
                  <a:gd name="connsiteY5" fmla="*/ 117578 h 189570"/>
                  <a:gd name="connsiteX6" fmla="*/ 46170 w 132940"/>
                  <a:gd name="connsiteY6" fmla="*/ 46141 h 189570"/>
                  <a:gd name="connsiteX7" fmla="*/ 112845 w 132940"/>
                  <a:gd name="connsiteY7" fmla="*/ 25503 h 189570"/>
                  <a:gd name="connsiteX8" fmla="*/ 132 w 132940"/>
                  <a:gd name="connsiteY8" fmla="*/ 103 h 1895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2940" h="189570">
                    <a:moveTo>
                      <a:pt x="132" y="103"/>
                    </a:moveTo>
                    <a:cubicBezTo>
                      <a:pt x="3307" y="-1220"/>
                      <a:pt x="121841" y="10422"/>
                      <a:pt x="131895" y="17566"/>
                    </a:cubicBezTo>
                    <a:cubicBezTo>
                      <a:pt x="141949" y="24710"/>
                      <a:pt x="76597" y="32912"/>
                      <a:pt x="60457" y="42966"/>
                    </a:cubicBezTo>
                    <a:cubicBezTo>
                      <a:pt x="44317" y="53020"/>
                      <a:pt x="45111" y="53549"/>
                      <a:pt x="35057" y="77891"/>
                    </a:cubicBezTo>
                    <a:cubicBezTo>
                      <a:pt x="25003" y="102233"/>
                      <a:pt x="1984" y="182402"/>
                      <a:pt x="132" y="189016"/>
                    </a:cubicBezTo>
                    <a:cubicBezTo>
                      <a:pt x="-1720" y="195631"/>
                      <a:pt x="16272" y="141390"/>
                      <a:pt x="23945" y="117578"/>
                    </a:cubicBezTo>
                    <a:cubicBezTo>
                      <a:pt x="31618" y="93766"/>
                      <a:pt x="31353" y="61487"/>
                      <a:pt x="46170" y="46141"/>
                    </a:cubicBezTo>
                    <a:cubicBezTo>
                      <a:pt x="60987" y="30795"/>
                      <a:pt x="118137" y="31588"/>
                      <a:pt x="112845" y="25503"/>
                    </a:cubicBezTo>
                    <a:cubicBezTo>
                      <a:pt x="107553" y="19418"/>
                      <a:pt x="-3043" y="1426"/>
                      <a:pt x="132" y="10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3" name="フリーフォーム: 図形 1212">
                <a:extLst>
                  <a:ext uri="{FF2B5EF4-FFF2-40B4-BE49-F238E27FC236}">
                    <a16:creationId xmlns:a16="http://schemas.microsoft.com/office/drawing/2014/main" id="{D28DC594-0F61-4248-B3C6-E80C84F8CF53}"/>
                  </a:ext>
                </a:extLst>
              </p:cNvPr>
              <p:cNvSpPr/>
              <p:nvPr/>
            </p:nvSpPr>
            <p:spPr>
              <a:xfrm>
                <a:off x="9029666" y="2938454"/>
                <a:ext cx="285259" cy="336439"/>
              </a:xfrm>
              <a:custGeom>
                <a:avLst/>
                <a:gdLst>
                  <a:gd name="connsiteX0" fmla="*/ 34 w 285259"/>
                  <a:gd name="connsiteY0" fmla="*/ 9 h 336439"/>
                  <a:gd name="connsiteX1" fmla="*/ 147672 w 285259"/>
                  <a:gd name="connsiteY1" fmla="*/ 144471 h 336439"/>
                  <a:gd name="connsiteX2" fmla="*/ 279434 w 285259"/>
                  <a:gd name="connsiteY2" fmla="*/ 330209 h 336439"/>
                  <a:gd name="connsiteX3" fmla="*/ 249272 w 285259"/>
                  <a:gd name="connsiteY3" fmla="*/ 279409 h 336439"/>
                  <a:gd name="connsiteX4" fmla="*/ 134972 w 285259"/>
                  <a:gd name="connsiteY4" fmla="*/ 150821 h 336439"/>
                  <a:gd name="connsiteX5" fmla="*/ 34 w 285259"/>
                  <a:gd name="connsiteY5" fmla="*/ 9 h 3364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85259" h="336439">
                    <a:moveTo>
                      <a:pt x="34" y="9"/>
                    </a:moveTo>
                    <a:cubicBezTo>
                      <a:pt x="2151" y="-1049"/>
                      <a:pt x="101105" y="89438"/>
                      <a:pt x="147672" y="144471"/>
                    </a:cubicBezTo>
                    <a:cubicBezTo>
                      <a:pt x="194239" y="199504"/>
                      <a:pt x="262501" y="307719"/>
                      <a:pt x="279434" y="330209"/>
                    </a:cubicBezTo>
                    <a:cubicBezTo>
                      <a:pt x="296367" y="352699"/>
                      <a:pt x="273349" y="309307"/>
                      <a:pt x="249272" y="279409"/>
                    </a:cubicBezTo>
                    <a:cubicBezTo>
                      <a:pt x="225195" y="249511"/>
                      <a:pt x="175453" y="194213"/>
                      <a:pt x="134972" y="150821"/>
                    </a:cubicBezTo>
                    <a:cubicBezTo>
                      <a:pt x="94491" y="107429"/>
                      <a:pt x="-2083" y="1067"/>
                      <a:pt x="34" y="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4" name="フリーフォーム: 図形 1213">
                <a:extLst>
                  <a:ext uri="{FF2B5EF4-FFF2-40B4-BE49-F238E27FC236}">
                    <a16:creationId xmlns:a16="http://schemas.microsoft.com/office/drawing/2014/main" id="{2C6DC7A1-F6FC-45EC-9F87-9901F19CD912}"/>
                  </a:ext>
                </a:extLst>
              </p:cNvPr>
              <p:cNvSpPr/>
              <p:nvPr/>
            </p:nvSpPr>
            <p:spPr>
              <a:xfrm>
                <a:off x="9130973" y="3150382"/>
                <a:ext cx="222466" cy="367841"/>
              </a:xfrm>
              <a:custGeom>
                <a:avLst/>
                <a:gdLst>
                  <a:gd name="connsiteX0" fmla="*/ 3502 w 222466"/>
                  <a:gd name="connsiteY0" fmla="*/ 11918 h 367841"/>
                  <a:gd name="connsiteX1" fmla="*/ 178127 w 222466"/>
                  <a:gd name="connsiteY1" fmla="*/ 227818 h 367841"/>
                  <a:gd name="connsiteX2" fmla="*/ 220990 w 222466"/>
                  <a:gd name="connsiteY2" fmla="*/ 367518 h 367841"/>
                  <a:gd name="connsiteX3" fmla="*/ 198765 w 222466"/>
                  <a:gd name="connsiteY3" fmla="*/ 259568 h 367841"/>
                  <a:gd name="connsiteX4" fmla="*/ 71765 w 222466"/>
                  <a:gd name="connsiteY4" fmla="*/ 51606 h 367841"/>
                  <a:gd name="connsiteX5" fmla="*/ 3502 w 222466"/>
                  <a:gd name="connsiteY5" fmla="*/ 11918 h 3678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2466" h="367841">
                    <a:moveTo>
                      <a:pt x="3502" y="11918"/>
                    </a:moveTo>
                    <a:cubicBezTo>
                      <a:pt x="21229" y="41287"/>
                      <a:pt x="141879" y="168551"/>
                      <a:pt x="178127" y="227818"/>
                    </a:cubicBezTo>
                    <a:cubicBezTo>
                      <a:pt x="214375" y="287085"/>
                      <a:pt x="217550" y="362226"/>
                      <a:pt x="220990" y="367518"/>
                    </a:cubicBezTo>
                    <a:cubicBezTo>
                      <a:pt x="224430" y="372810"/>
                      <a:pt x="223636" y="312220"/>
                      <a:pt x="198765" y="259568"/>
                    </a:cubicBezTo>
                    <a:cubicBezTo>
                      <a:pt x="173894" y="206916"/>
                      <a:pt x="104044" y="91293"/>
                      <a:pt x="71765" y="51606"/>
                    </a:cubicBezTo>
                    <a:cubicBezTo>
                      <a:pt x="39486" y="11919"/>
                      <a:pt x="-14225" y="-17451"/>
                      <a:pt x="3502" y="1191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5" name="フリーフォーム: 図形 1214">
                <a:extLst>
                  <a:ext uri="{FF2B5EF4-FFF2-40B4-BE49-F238E27FC236}">
                    <a16:creationId xmlns:a16="http://schemas.microsoft.com/office/drawing/2014/main" id="{C37DD4D3-77A2-4740-BB52-CF45A0A2BCE0}"/>
                  </a:ext>
                </a:extLst>
              </p:cNvPr>
              <p:cNvSpPr/>
              <p:nvPr/>
            </p:nvSpPr>
            <p:spPr>
              <a:xfrm>
                <a:off x="6107434" y="3464064"/>
                <a:ext cx="1020952" cy="625229"/>
              </a:xfrm>
              <a:custGeom>
                <a:avLst/>
                <a:gdLst>
                  <a:gd name="connsiteX0" fmla="*/ 29841 w 1020952"/>
                  <a:gd name="connsiteY0" fmla="*/ 9386 h 625229"/>
                  <a:gd name="connsiteX1" fmla="*/ 453704 w 1020952"/>
                  <a:gd name="connsiteY1" fmla="*/ 360224 h 625229"/>
                  <a:gd name="connsiteX2" fmla="*/ 580704 w 1020952"/>
                  <a:gd name="connsiteY2" fmla="*/ 409436 h 625229"/>
                  <a:gd name="connsiteX3" fmla="*/ 634679 w 1020952"/>
                  <a:gd name="connsiteY3" fmla="*/ 411024 h 625229"/>
                  <a:gd name="connsiteX4" fmla="*/ 875979 w 1020952"/>
                  <a:gd name="connsiteY4" fmla="*/ 241161 h 625229"/>
                  <a:gd name="connsiteX5" fmla="*/ 802954 w 1020952"/>
                  <a:gd name="connsiteY5" fmla="*/ 374511 h 625229"/>
                  <a:gd name="connsiteX6" fmla="*/ 1018854 w 1020952"/>
                  <a:gd name="connsiteY6" fmla="*/ 133211 h 625229"/>
                  <a:gd name="connsiteX7" fmla="*/ 648966 w 1020952"/>
                  <a:gd name="connsiteY7" fmla="*/ 595174 h 625229"/>
                  <a:gd name="connsiteX8" fmla="*/ 587054 w 1020952"/>
                  <a:gd name="connsiteY8" fmla="*/ 560249 h 625229"/>
                  <a:gd name="connsiteX9" fmla="*/ 388616 w 1020952"/>
                  <a:gd name="connsiteY9" fmla="*/ 398324 h 625229"/>
                  <a:gd name="connsiteX10" fmla="*/ 88579 w 1020952"/>
                  <a:gd name="connsiteY10" fmla="*/ 134799 h 625229"/>
                  <a:gd name="connsiteX11" fmla="*/ 40954 w 1020952"/>
                  <a:gd name="connsiteY11" fmla="*/ 101461 h 625229"/>
                  <a:gd name="connsiteX12" fmla="*/ 29841 w 1020952"/>
                  <a:gd name="connsiteY12" fmla="*/ 9386 h 625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020952" h="625229">
                    <a:moveTo>
                      <a:pt x="29841" y="9386"/>
                    </a:moveTo>
                    <a:cubicBezTo>
                      <a:pt x="98633" y="52513"/>
                      <a:pt x="361894" y="293549"/>
                      <a:pt x="453704" y="360224"/>
                    </a:cubicBezTo>
                    <a:cubicBezTo>
                      <a:pt x="545514" y="426899"/>
                      <a:pt x="550542" y="400969"/>
                      <a:pt x="580704" y="409436"/>
                    </a:cubicBezTo>
                    <a:cubicBezTo>
                      <a:pt x="610867" y="417903"/>
                      <a:pt x="585467" y="439070"/>
                      <a:pt x="634679" y="411024"/>
                    </a:cubicBezTo>
                    <a:cubicBezTo>
                      <a:pt x="683891" y="382978"/>
                      <a:pt x="847933" y="247246"/>
                      <a:pt x="875979" y="241161"/>
                    </a:cubicBezTo>
                    <a:cubicBezTo>
                      <a:pt x="904025" y="235076"/>
                      <a:pt x="779142" y="392503"/>
                      <a:pt x="802954" y="374511"/>
                    </a:cubicBezTo>
                    <a:cubicBezTo>
                      <a:pt x="826767" y="356519"/>
                      <a:pt x="1044519" y="96434"/>
                      <a:pt x="1018854" y="133211"/>
                    </a:cubicBezTo>
                    <a:cubicBezTo>
                      <a:pt x="993189" y="169988"/>
                      <a:pt x="720933" y="524001"/>
                      <a:pt x="648966" y="595174"/>
                    </a:cubicBezTo>
                    <a:cubicBezTo>
                      <a:pt x="576999" y="666347"/>
                      <a:pt x="630446" y="593057"/>
                      <a:pt x="587054" y="560249"/>
                    </a:cubicBezTo>
                    <a:cubicBezTo>
                      <a:pt x="543662" y="527441"/>
                      <a:pt x="471695" y="469232"/>
                      <a:pt x="388616" y="398324"/>
                    </a:cubicBezTo>
                    <a:cubicBezTo>
                      <a:pt x="305537" y="327416"/>
                      <a:pt x="146523" y="184276"/>
                      <a:pt x="88579" y="134799"/>
                    </a:cubicBezTo>
                    <a:cubicBezTo>
                      <a:pt x="30635" y="85322"/>
                      <a:pt x="50479" y="118130"/>
                      <a:pt x="40954" y="101461"/>
                    </a:cubicBezTo>
                    <a:cubicBezTo>
                      <a:pt x="31429" y="84792"/>
                      <a:pt x="-38951" y="-33741"/>
                      <a:pt x="29841" y="9386"/>
                    </a:cubicBezTo>
                    <a:close/>
                  </a:path>
                </a:pathLst>
              </a:cu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6" name="フリーフォーム: 図形 1215">
                <a:extLst>
                  <a:ext uri="{FF2B5EF4-FFF2-40B4-BE49-F238E27FC236}">
                    <a16:creationId xmlns:a16="http://schemas.microsoft.com/office/drawing/2014/main" id="{41452F49-EF86-4729-950A-CE104A4A2A79}"/>
                  </a:ext>
                </a:extLst>
              </p:cNvPr>
              <p:cNvSpPr/>
              <p:nvPr/>
            </p:nvSpPr>
            <p:spPr>
              <a:xfrm>
                <a:off x="6529854" y="2906183"/>
                <a:ext cx="278022" cy="254208"/>
              </a:xfrm>
              <a:custGeom>
                <a:avLst/>
                <a:gdLst>
                  <a:gd name="connsiteX0" fmla="*/ 277346 w 278022"/>
                  <a:gd name="connsiteY0" fmla="*/ 0 h 254208"/>
                  <a:gd name="connsiteX1" fmla="*/ 137646 w 278022"/>
                  <a:gd name="connsiteY1" fmla="*/ 182034 h 254208"/>
                  <a:gd name="connsiteX2" fmla="*/ 63 w 278022"/>
                  <a:gd name="connsiteY2" fmla="*/ 254000 h 254208"/>
                  <a:gd name="connsiteX3" fmla="*/ 120713 w 278022"/>
                  <a:gd name="connsiteY3" fmla="*/ 203200 h 254208"/>
                  <a:gd name="connsiteX4" fmla="*/ 188446 w 278022"/>
                  <a:gd name="connsiteY4" fmla="*/ 182034 h 254208"/>
                  <a:gd name="connsiteX5" fmla="*/ 277346 w 278022"/>
                  <a:gd name="connsiteY5" fmla="*/ 0 h 254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8022" h="254208">
                    <a:moveTo>
                      <a:pt x="277346" y="0"/>
                    </a:moveTo>
                    <a:cubicBezTo>
                      <a:pt x="268879" y="0"/>
                      <a:pt x="183860" y="139701"/>
                      <a:pt x="137646" y="182034"/>
                    </a:cubicBezTo>
                    <a:cubicBezTo>
                      <a:pt x="91432" y="224367"/>
                      <a:pt x="2885" y="250472"/>
                      <a:pt x="63" y="254000"/>
                    </a:cubicBezTo>
                    <a:cubicBezTo>
                      <a:pt x="-2759" y="257528"/>
                      <a:pt x="89316" y="215194"/>
                      <a:pt x="120713" y="203200"/>
                    </a:cubicBezTo>
                    <a:cubicBezTo>
                      <a:pt x="152110" y="191206"/>
                      <a:pt x="164457" y="213784"/>
                      <a:pt x="188446" y="182034"/>
                    </a:cubicBezTo>
                    <a:cubicBezTo>
                      <a:pt x="212435" y="150284"/>
                      <a:pt x="285813" y="0"/>
                      <a:pt x="277346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7" name="フリーフォーム: 図形 1216">
                <a:extLst>
                  <a:ext uri="{FF2B5EF4-FFF2-40B4-BE49-F238E27FC236}">
                    <a16:creationId xmlns:a16="http://schemas.microsoft.com/office/drawing/2014/main" id="{90A2EC49-2539-414E-9EDB-AD5B3C41BFA5}"/>
                  </a:ext>
                </a:extLst>
              </p:cNvPr>
              <p:cNvSpPr/>
              <p:nvPr/>
            </p:nvSpPr>
            <p:spPr>
              <a:xfrm>
                <a:off x="6347871" y="3151553"/>
                <a:ext cx="322843" cy="93310"/>
              </a:xfrm>
              <a:custGeom>
                <a:avLst/>
                <a:gdLst>
                  <a:gd name="connsiteX0" fmla="*/ 12 w 322843"/>
                  <a:gd name="connsiteY0" fmla="*/ 48847 h 93310"/>
                  <a:gd name="connsiteX1" fmla="*/ 171462 w 322843"/>
                  <a:gd name="connsiteY1" fmla="*/ 72130 h 93310"/>
                  <a:gd name="connsiteX2" fmla="*/ 321746 w 322843"/>
                  <a:gd name="connsiteY2" fmla="*/ 164 h 93310"/>
                  <a:gd name="connsiteX3" fmla="*/ 243429 w 322843"/>
                  <a:gd name="connsiteY3" fmla="*/ 50964 h 93310"/>
                  <a:gd name="connsiteX4" fmla="*/ 162996 w 322843"/>
                  <a:gd name="connsiteY4" fmla="*/ 93297 h 93310"/>
                  <a:gd name="connsiteX5" fmla="*/ 12 w 322843"/>
                  <a:gd name="connsiteY5" fmla="*/ 48847 h 933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2843" h="93310">
                    <a:moveTo>
                      <a:pt x="12" y="48847"/>
                    </a:moveTo>
                    <a:cubicBezTo>
                      <a:pt x="1423" y="45319"/>
                      <a:pt x="117840" y="80244"/>
                      <a:pt x="171462" y="72130"/>
                    </a:cubicBezTo>
                    <a:cubicBezTo>
                      <a:pt x="225084" y="64016"/>
                      <a:pt x="309752" y="3692"/>
                      <a:pt x="321746" y="164"/>
                    </a:cubicBezTo>
                    <a:cubicBezTo>
                      <a:pt x="333740" y="-3364"/>
                      <a:pt x="243429" y="50964"/>
                      <a:pt x="243429" y="50964"/>
                    </a:cubicBezTo>
                    <a:cubicBezTo>
                      <a:pt x="216971" y="66486"/>
                      <a:pt x="205329" y="94003"/>
                      <a:pt x="162996" y="93297"/>
                    </a:cubicBezTo>
                    <a:cubicBezTo>
                      <a:pt x="120663" y="92591"/>
                      <a:pt x="-1399" y="52375"/>
                      <a:pt x="12" y="4884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8" name="フリーフォーム: 図形 1217">
                <a:extLst>
                  <a:ext uri="{FF2B5EF4-FFF2-40B4-BE49-F238E27FC236}">
                    <a16:creationId xmlns:a16="http://schemas.microsoft.com/office/drawing/2014/main" id="{A590D090-42D4-47F6-84A8-A0341678C759}"/>
                  </a:ext>
                </a:extLst>
              </p:cNvPr>
              <p:cNvSpPr/>
              <p:nvPr/>
            </p:nvSpPr>
            <p:spPr>
              <a:xfrm>
                <a:off x="6350530" y="3174211"/>
                <a:ext cx="689363" cy="231487"/>
              </a:xfrm>
              <a:custGeom>
                <a:avLst/>
                <a:gdLst>
                  <a:gd name="connsiteX0" fmla="*/ 687387 w 689363"/>
                  <a:gd name="connsiteY0" fmla="*/ 789 h 231487"/>
                  <a:gd name="connsiteX1" fmla="*/ 446087 w 689363"/>
                  <a:gd name="connsiteY1" fmla="*/ 155306 h 231487"/>
                  <a:gd name="connsiteX2" fmla="*/ 302153 w 689363"/>
                  <a:gd name="connsiteY2" fmla="*/ 184939 h 231487"/>
                  <a:gd name="connsiteX3" fmla="*/ 194203 w 689363"/>
                  <a:gd name="connsiteY3" fmla="*/ 172239 h 231487"/>
                  <a:gd name="connsiteX4" fmla="*/ 3703 w 689363"/>
                  <a:gd name="connsiteY4" fmla="*/ 30422 h 231487"/>
                  <a:gd name="connsiteX5" fmla="*/ 86253 w 689363"/>
                  <a:gd name="connsiteY5" fmla="*/ 119322 h 231487"/>
                  <a:gd name="connsiteX6" fmla="*/ 302153 w 689363"/>
                  <a:gd name="connsiteY6" fmla="*/ 229389 h 231487"/>
                  <a:gd name="connsiteX7" fmla="*/ 687387 w 689363"/>
                  <a:gd name="connsiteY7" fmla="*/ 789 h 2314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89363" h="231487">
                    <a:moveTo>
                      <a:pt x="687387" y="789"/>
                    </a:moveTo>
                    <a:cubicBezTo>
                      <a:pt x="711376" y="-11558"/>
                      <a:pt x="510293" y="124614"/>
                      <a:pt x="446087" y="155306"/>
                    </a:cubicBezTo>
                    <a:cubicBezTo>
                      <a:pt x="381881" y="185998"/>
                      <a:pt x="344134" y="182117"/>
                      <a:pt x="302153" y="184939"/>
                    </a:cubicBezTo>
                    <a:cubicBezTo>
                      <a:pt x="260172" y="187761"/>
                      <a:pt x="243945" y="197992"/>
                      <a:pt x="194203" y="172239"/>
                    </a:cubicBezTo>
                    <a:cubicBezTo>
                      <a:pt x="144461" y="146486"/>
                      <a:pt x="21695" y="39242"/>
                      <a:pt x="3703" y="30422"/>
                    </a:cubicBezTo>
                    <a:cubicBezTo>
                      <a:pt x="-14289" y="21603"/>
                      <a:pt x="36511" y="86161"/>
                      <a:pt x="86253" y="119322"/>
                    </a:cubicBezTo>
                    <a:cubicBezTo>
                      <a:pt x="135995" y="152483"/>
                      <a:pt x="201258" y="246675"/>
                      <a:pt x="302153" y="229389"/>
                    </a:cubicBezTo>
                    <a:cubicBezTo>
                      <a:pt x="403047" y="212103"/>
                      <a:pt x="663398" y="13136"/>
                      <a:pt x="687387" y="78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9" name="フリーフォーム: 図形 1218">
                <a:extLst>
                  <a:ext uri="{FF2B5EF4-FFF2-40B4-BE49-F238E27FC236}">
                    <a16:creationId xmlns:a16="http://schemas.microsoft.com/office/drawing/2014/main" id="{C597FFFF-B992-4E29-94A1-766B7A1779E5}"/>
                  </a:ext>
                </a:extLst>
              </p:cNvPr>
              <p:cNvSpPr/>
              <p:nvPr/>
            </p:nvSpPr>
            <p:spPr>
              <a:xfrm>
                <a:off x="6216568" y="3261589"/>
                <a:ext cx="396172" cy="307982"/>
              </a:xfrm>
              <a:custGeom>
                <a:avLst/>
                <a:gdLst>
                  <a:gd name="connsiteX0" fmla="*/ 82 w 396172"/>
                  <a:gd name="connsiteY0" fmla="*/ 194 h 307982"/>
                  <a:gd name="connsiteX1" fmla="*/ 175765 w 396172"/>
                  <a:gd name="connsiteY1" fmla="*/ 205511 h 307982"/>
                  <a:gd name="connsiteX2" fmla="*/ 393782 w 396172"/>
                  <a:gd name="connsiteY2" fmla="*/ 307111 h 307982"/>
                  <a:gd name="connsiteX3" fmla="*/ 283715 w 396172"/>
                  <a:gd name="connsiteY3" fmla="*/ 249961 h 307982"/>
                  <a:gd name="connsiteX4" fmla="*/ 154599 w 396172"/>
                  <a:gd name="connsiteY4" fmla="*/ 169528 h 307982"/>
                  <a:gd name="connsiteX5" fmla="*/ 82 w 396172"/>
                  <a:gd name="connsiteY5" fmla="*/ 194 h 3079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96172" h="307982">
                    <a:moveTo>
                      <a:pt x="82" y="194"/>
                    </a:moveTo>
                    <a:cubicBezTo>
                      <a:pt x="3610" y="6191"/>
                      <a:pt x="110148" y="154358"/>
                      <a:pt x="175765" y="205511"/>
                    </a:cubicBezTo>
                    <a:cubicBezTo>
                      <a:pt x="241382" y="256664"/>
                      <a:pt x="375790" y="299703"/>
                      <a:pt x="393782" y="307111"/>
                    </a:cubicBezTo>
                    <a:cubicBezTo>
                      <a:pt x="411774" y="314519"/>
                      <a:pt x="323579" y="272891"/>
                      <a:pt x="283715" y="249961"/>
                    </a:cubicBezTo>
                    <a:cubicBezTo>
                      <a:pt x="243851" y="227031"/>
                      <a:pt x="201871" y="210450"/>
                      <a:pt x="154599" y="169528"/>
                    </a:cubicBezTo>
                    <a:cubicBezTo>
                      <a:pt x="107327" y="128606"/>
                      <a:pt x="-3446" y="-5803"/>
                      <a:pt x="82" y="19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0" name="フリーフォーム: 図形 1219">
                <a:extLst>
                  <a:ext uri="{FF2B5EF4-FFF2-40B4-BE49-F238E27FC236}">
                    <a16:creationId xmlns:a16="http://schemas.microsoft.com/office/drawing/2014/main" id="{74AA6F1B-5EDE-4F0F-8F7B-3B69FAAD1C2C}"/>
                  </a:ext>
                </a:extLst>
              </p:cNvPr>
              <p:cNvSpPr/>
              <p:nvPr/>
            </p:nvSpPr>
            <p:spPr>
              <a:xfrm>
                <a:off x="7031433" y="2886449"/>
                <a:ext cx="298677" cy="869312"/>
              </a:xfrm>
              <a:custGeom>
                <a:avLst/>
                <a:gdLst>
                  <a:gd name="connsiteX0" fmla="*/ 298584 w 298677"/>
                  <a:gd name="connsiteY0" fmla="*/ 7034 h 869312"/>
                  <a:gd name="connsiteX1" fmla="*/ 254134 w 298677"/>
                  <a:gd name="connsiteY1" fmla="*/ 396501 h 869312"/>
                  <a:gd name="connsiteX2" fmla="*/ 224500 w 298677"/>
                  <a:gd name="connsiteY2" fmla="*/ 707651 h 869312"/>
                  <a:gd name="connsiteX3" fmla="*/ 218150 w 298677"/>
                  <a:gd name="connsiteY3" fmla="*/ 472701 h 869312"/>
                  <a:gd name="connsiteX4" fmla="*/ 180050 w 298677"/>
                  <a:gd name="connsiteY4" fmla="*/ 656851 h 869312"/>
                  <a:gd name="connsiteX5" fmla="*/ 139834 w 298677"/>
                  <a:gd name="connsiteY5" fmla="*/ 769034 h 869312"/>
                  <a:gd name="connsiteX6" fmla="*/ 134 w 298677"/>
                  <a:gd name="connsiteY6" fmla="*/ 864284 h 869312"/>
                  <a:gd name="connsiteX7" fmla="*/ 167350 w 298677"/>
                  <a:gd name="connsiteY7" fmla="*/ 608168 h 869312"/>
                  <a:gd name="connsiteX8" fmla="*/ 207567 w 298677"/>
                  <a:gd name="connsiteY8" fmla="*/ 432484 h 869312"/>
                  <a:gd name="connsiteX9" fmla="*/ 182167 w 298677"/>
                  <a:gd name="connsiteY9" fmla="*/ 341468 h 869312"/>
                  <a:gd name="connsiteX10" fmla="*/ 243550 w 298677"/>
                  <a:gd name="connsiteY10" fmla="*/ 127684 h 869312"/>
                  <a:gd name="connsiteX11" fmla="*/ 252017 w 298677"/>
                  <a:gd name="connsiteY11" fmla="*/ 72651 h 869312"/>
                  <a:gd name="connsiteX12" fmla="*/ 241434 w 298677"/>
                  <a:gd name="connsiteY12" fmla="*/ 138268 h 869312"/>
                  <a:gd name="connsiteX13" fmla="*/ 298584 w 298677"/>
                  <a:gd name="connsiteY13" fmla="*/ 7034 h 869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98677" h="869312">
                    <a:moveTo>
                      <a:pt x="298584" y="7034"/>
                    </a:moveTo>
                    <a:cubicBezTo>
                      <a:pt x="300701" y="50073"/>
                      <a:pt x="266481" y="279732"/>
                      <a:pt x="254134" y="396501"/>
                    </a:cubicBezTo>
                    <a:cubicBezTo>
                      <a:pt x="241787" y="513270"/>
                      <a:pt x="230497" y="694951"/>
                      <a:pt x="224500" y="707651"/>
                    </a:cubicBezTo>
                    <a:cubicBezTo>
                      <a:pt x="218503" y="720351"/>
                      <a:pt x="225558" y="481168"/>
                      <a:pt x="218150" y="472701"/>
                    </a:cubicBezTo>
                    <a:cubicBezTo>
                      <a:pt x="210742" y="464234"/>
                      <a:pt x="193103" y="607462"/>
                      <a:pt x="180050" y="656851"/>
                    </a:cubicBezTo>
                    <a:cubicBezTo>
                      <a:pt x="166997" y="706240"/>
                      <a:pt x="169820" y="734462"/>
                      <a:pt x="139834" y="769034"/>
                    </a:cubicBezTo>
                    <a:cubicBezTo>
                      <a:pt x="109848" y="803606"/>
                      <a:pt x="-4452" y="891095"/>
                      <a:pt x="134" y="864284"/>
                    </a:cubicBezTo>
                    <a:cubicBezTo>
                      <a:pt x="4720" y="837473"/>
                      <a:pt x="132778" y="680135"/>
                      <a:pt x="167350" y="608168"/>
                    </a:cubicBezTo>
                    <a:cubicBezTo>
                      <a:pt x="201922" y="536201"/>
                      <a:pt x="205097" y="476934"/>
                      <a:pt x="207567" y="432484"/>
                    </a:cubicBezTo>
                    <a:cubicBezTo>
                      <a:pt x="210036" y="388034"/>
                      <a:pt x="176170" y="392268"/>
                      <a:pt x="182167" y="341468"/>
                    </a:cubicBezTo>
                    <a:cubicBezTo>
                      <a:pt x="188164" y="290668"/>
                      <a:pt x="231908" y="172487"/>
                      <a:pt x="243550" y="127684"/>
                    </a:cubicBezTo>
                    <a:cubicBezTo>
                      <a:pt x="255192" y="82881"/>
                      <a:pt x="252370" y="70887"/>
                      <a:pt x="252017" y="72651"/>
                    </a:cubicBezTo>
                    <a:cubicBezTo>
                      <a:pt x="251664" y="74415"/>
                      <a:pt x="237906" y="144265"/>
                      <a:pt x="241434" y="138268"/>
                    </a:cubicBezTo>
                    <a:cubicBezTo>
                      <a:pt x="244962" y="132271"/>
                      <a:pt x="296467" y="-36005"/>
                      <a:pt x="298584" y="7034"/>
                    </a:cubicBezTo>
                    <a:close/>
                  </a:path>
                </a:pathLst>
              </a:cu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1" name="フリーフォーム: 図形 1220">
                <a:extLst>
                  <a:ext uri="{FF2B5EF4-FFF2-40B4-BE49-F238E27FC236}">
                    <a16:creationId xmlns:a16="http://schemas.microsoft.com/office/drawing/2014/main" id="{71C8461F-61FB-4A3B-A47E-19D758668B9C}"/>
                  </a:ext>
                </a:extLst>
              </p:cNvPr>
              <p:cNvSpPr/>
              <p:nvPr/>
            </p:nvSpPr>
            <p:spPr>
              <a:xfrm>
                <a:off x="8001621" y="5008002"/>
                <a:ext cx="410919" cy="320030"/>
              </a:xfrm>
              <a:custGeom>
                <a:avLst/>
                <a:gdLst>
                  <a:gd name="connsiteX0" fmla="*/ 410012 w 410919"/>
                  <a:gd name="connsiteY0" fmla="*/ 31 h 320030"/>
                  <a:gd name="connsiteX1" fmla="*/ 268196 w 410919"/>
                  <a:gd name="connsiteY1" fmla="*/ 167248 h 320030"/>
                  <a:gd name="connsiteX2" fmla="*/ 109446 w 410919"/>
                  <a:gd name="connsiteY2" fmla="*/ 270965 h 320030"/>
                  <a:gd name="connsiteX3" fmla="*/ 306296 w 410919"/>
                  <a:gd name="connsiteY3" fmla="*/ 105865 h 320030"/>
                  <a:gd name="connsiteX4" fmla="*/ 1496 w 410919"/>
                  <a:gd name="connsiteY4" fmla="*/ 319648 h 320030"/>
                  <a:gd name="connsiteX5" fmla="*/ 198346 w 410919"/>
                  <a:gd name="connsiteY5" fmla="*/ 154548 h 320030"/>
                  <a:gd name="connsiteX6" fmla="*/ 410012 w 410919"/>
                  <a:gd name="connsiteY6" fmla="*/ 31 h 320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10919" h="320030">
                    <a:moveTo>
                      <a:pt x="410012" y="31"/>
                    </a:moveTo>
                    <a:cubicBezTo>
                      <a:pt x="421654" y="2148"/>
                      <a:pt x="318290" y="122092"/>
                      <a:pt x="268196" y="167248"/>
                    </a:cubicBezTo>
                    <a:cubicBezTo>
                      <a:pt x="218102" y="212404"/>
                      <a:pt x="103096" y="281195"/>
                      <a:pt x="109446" y="270965"/>
                    </a:cubicBezTo>
                    <a:cubicBezTo>
                      <a:pt x="115796" y="260735"/>
                      <a:pt x="324288" y="97751"/>
                      <a:pt x="306296" y="105865"/>
                    </a:cubicBezTo>
                    <a:cubicBezTo>
                      <a:pt x="288304" y="113979"/>
                      <a:pt x="19488" y="311534"/>
                      <a:pt x="1496" y="319648"/>
                    </a:cubicBezTo>
                    <a:cubicBezTo>
                      <a:pt x="-16496" y="327762"/>
                      <a:pt x="132377" y="204642"/>
                      <a:pt x="198346" y="154548"/>
                    </a:cubicBezTo>
                    <a:cubicBezTo>
                      <a:pt x="264315" y="104454"/>
                      <a:pt x="398370" y="-2086"/>
                      <a:pt x="410012" y="3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2" name="フリーフォーム: 図形 1221">
                <a:extLst>
                  <a:ext uri="{FF2B5EF4-FFF2-40B4-BE49-F238E27FC236}">
                    <a16:creationId xmlns:a16="http://schemas.microsoft.com/office/drawing/2014/main" id="{ADB02548-AD34-4387-9CA0-6959BEC2917C}"/>
                  </a:ext>
                </a:extLst>
              </p:cNvPr>
              <p:cNvSpPr/>
              <p:nvPr/>
            </p:nvSpPr>
            <p:spPr>
              <a:xfrm>
                <a:off x="8515997" y="4981656"/>
                <a:ext cx="321148" cy="495189"/>
              </a:xfrm>
              <a:custGeom>
                <a:avLst/>
                <a:gdLst>
                  <a:gd name="connsiteX0" fmla="*/ 321086 w 321148"/>
                  <a:gd name="connsiteY0" fmla="*/ 977 h 495189"/>
                  <a:gd name="connsiteX1" fmla="*/ 122120 w 321148"/>
                  <a:gd name="connsiteY1" fmla="*/ 318477 h 495189"/>
                  <a:gd name="connsiteX2" fmla="*/ 1470 w 321148"/>
                  <a:gd name="connsiteY2" fmla="*/ 492044 h 495189"/>
                  <a:gd name="connsiteX3" fmla="*/ 58620 w 321148"/>
                  <a:gd name="connsiteY3" fmla="*/ 420077 h 495189"/>
                  <a:gd name="connsiteX4" fmla="*/ 111536 w 321148"/>
                  <a:gd name="connsiteY4" fmla="*/ 290961 h 495189"/>
                  <a:gd name="connsiteX5" fmla="*/ 143286 w 321148"/>
                  <a:gd name="connsiteY5" fmla="*/ 221111 h 495189"/>
                  <a:gd name="connsiteX6" fmla="*/ 321086 w 321148"/>
                  <a:gd name="connsiteY6" fmla="*/ 977 h 4951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1148" h="495189">
                    <a:moveTo>
                      <a:pt x="321086" y="977"/>
                    </a:moveTo>
                    <a:cubicBezTo>
                      <a:pt x="317558" y="17205"/>
                      <a:pt x="175389" y="236632"/>
                      <a:pt x="122120" y="318477"/>
                    </a:cubicBezTo>
                    <a:cubicBezTo>
                      <a:pt x="68851" y="400322"/>
                      <a:pt x="12053" y="475111"/>
                      <a:pt x="1470" y="492044"/>
                    </a:cubicBezTo>
                    <a:cubicBezTo>
                      <a:pt x="-9113" y="508977"/>
                      <a:pt x="40276" y="453591"/>
                      <a:pt x="58620" y="420077"/>
                    </a:cubicBezTo>
                    <a:cubicBezTo>
                      <a:pt x="76964" y="386563"/>
                      <a:pt x="97425" y="324122"/>
                      <a:pt x="111536" y="290961"/>
                    </a:cubicBezTo>
                    <a:cubicBezTo>
                      <a:pt x="125647" y="257800"/>
                      <a:pt x="108008" y="266972"/>
                      <a:pt x="143286" y="221111"/>
                    </a:cubicBezTo>
                    <a:cubicBezTo>
                      <a:pt x="178564" y="175250"/>
                      <a:pt x="324614" y="-15251"/>
                      <a:pt x="321086" y="97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3" name="フリーフォーム: 図形 1222">
                <a:extLst>
                  <a:ext uri="{FF2B5EF4-FFF2-40B4-BE49-F238E27FC236}">
                    <a16:creationId xmlns:a16="http://schemas.microsoft.com/office/drawing/2014/main" id="{1115A554-B1D3-4024-9C46-6C432EECB830}"/>
                  </a:ext>
                </a:extLst>
              </p:cNvPr>
              <p:cNvSpPr/>
              <p:nvPr/>
            </p:nvSpPr>
            <p:spPr>
              <a:xfrm>
                <a:off x="8119190" y="5100216"/>
                <a:ext cx="385681" cy="348271"/>
              </a:xfrm>
              <a:custGeom>
                <a:avLst/>
                <a:gdLst>
                  <a:gd name="connsiteX0" fmla="*/ 385577 w 385681"/>
                  <a:gd name="connsiteY0" fmla="*/ 951 h 348271"/>
                  <a:gd name="connsiteX1" fmla="*/ 207777 w 385681"/>
                  <a:gd name="connsiteY1" fmla="*/ 199917 h 348271"/>
                  <a:gd name="connsiteX2" fmla="*/ 131577 w 385681"/>
                  <a:gd name="connsiteY2" fmla="*/ 269767 h 348271"/>
                  <a:gd name="connsiteX3" fmla="*/ 343 w 385681"/>
                  <a:gd name="connsiteY3" fmla="*/ 348084 h 348271"/>
                  <a:gd name="connsiteX4" fmla="*/ 173910 w 385681"/>
                  <a:gd name="connsiteY4" fmla="*/ 246484 h 348271"/>
                  <a:gd name="connsiteX5" fmla="*/ 214127 w 385681"/>
                  <a:gd name="connsiteY5" fmla="*/ 157584 h 348271"/>
                  <a:gd name="connsiteX6" fmla="*/ 233177 w 385681"/>
                  <a:gd name="connsiteY6" fmla="*/ 125834 h 348271"/>
                  <a:gd name="connsiteX7" fmla="*/ 385577 w 385681"/>
                  <a:gd name="connsiteY7" fmla="*/ 951 h 348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85681" h="348271">
                    <a:moveTo>
                      <a:pt x="385577" y="951"/>
                    </a:moveTo>
                    <a:cubicBezTo>
                      <a:pt x="381344" y="13298"/>
                      <a:pt x="250110" y="155114"/>
                      <a:pt x="207777" y="199917"/>
                    </a:cubicBezTo>
                    <a:cubicBezTo>
                      <a:pt x="165444" y="244720"/>
                      <a:pt x="166149" y="245073"/>
                      <a:pt x="131577" y="269767"/>
                    </a:cubicBezTo>
                    <a:cubicBezTo>
                      <a:pt x="97005" y="294461"/>
                      <a:pt x="-6712" y="351964"/>
                      <a:pt x="343" y="348084"/>
                    </a:cubicBezTo>
                    <a:cubicBezTo>
                      <a:pt x="7398" y="344204"/>
                      <a:pt x="138279" y="278234"/>
                      <a:pt x="173910" y="246484"/>
                    </a:cubicBezTo>
                    <a:cubicBezTo>
                      <a:pt x="209541" y="214734"/>
                      <a:pt x="204249" y="177692"/>
                      <a:pt x="214127" y="157584"/>
                    </a:cubicBezTo>
                    <a:cubicBezTo>
                      <a:pt x="224005" y="137476"/>
                      <a:pt x="202485" y="151587"/>
                      <a:pt x="233177" y="125834"/>
                    </a:cubicBezTo>
                    <a:cubicBezTo>
                      <a:pt x="263869" y="100081"/>
                      <a:pt x="389810" y="-11396"/>
                      <a:pt x="385577" y="95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4" name="フリーフォーム: 図形 1223">
                <a:extLst>
                  <a:ext uri="{FF2B5EF4-FFF2-40B4-BE49-F238E27FC236}">
                    <a16:creationId xmlns:a16="http://schemas.microsoft.com/office/drawing/2014/main" id="{B68E8E24-26F7-4B0A-B221-D74BC247A7CA}"/>
                  </a:ext>
                </a:extLst>
              </p:cNvPr>
              <p:cNvSpPr/>
              <p:nvPr/>
            </p:nvSpPr>
            <p:spPr>
              <a:xfrm>
                <a:off x="8632344" y="5087805"/>
                <a:ext cx="262488" cy="396949"/>
              </a:xfrm>
              <a:custGeom>
                <a:avLst/>
                <a:gdLst>
                  <a:gd name="connsiteX0" fmla="*/ 261889 w 262488"/>
                  <a:gd name="connsiteY0" fmla="*/ 662 h 396949"/>
                  <a:gd name="connsiteX1" fmla="*/ 134889 w 262488"/>
                  <a:gd name="connsiteY1" fmla="*/ 167878 h 396949"/>
                  <a:gd name="connsiteX2" fmla="*/ 10006 w 262488"/>
                  <a:gd name="connsiteY2" fmla="*/ 381662 h 396949"/>
                  <a:gd name="connsiteX3" fmla="*/ 12123 w 262488"/>
                  <a:gd name="connsiteY3" fmla="*/ 368962 h 396949"/>
                  <a:gd name="connsiteX4" fmla="*/ 48106 w 262488"/>
                  <a:gd name="connsiteY4" fmla="*/ 282178 h 396949"/>
                  <a:gd name="connsiteX5" fmla="*/ 86206 w 262488"/>
                  <a:gd name="connsiteY5" fmla="*/ 220795 h 396949"/>
                  <a:gd name="connsiteX6" fmla="*/ 179339 w 262488"/>
                  <a:gd name="connsiteY6" fmla="*/ 112845 h 396949"/>
                  <a:gd name="connsiteX7" fmla="*/ 261889 w 262488"/>
                  <a:gd name="connsiteY7" fmla="*/ 662 h 3969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2488" h="396949">
                    <a:moveTo>
                      <a:pt x="261889" y="662"/>
                    </a:moveTo>
                    <a:cubicBezTo>
                      <a:pt x="254481" y="9834"/>
                      <a:pt x="176869" y="104378"/>
                      <a:pt x="134889" y="167878"/>
                    </a:cubicBezTo>
                    <a:cubicBezTo>
                      <a:pt x="92909" y="231378"/>
                      <a:pt x="30467" y="348148"/>
                      <a:pt x="10006" y="381662"/>
                    </a:cubicBezTo>
                    <a:cubicBezTo>
                      <a:pt x="-10455" y="415176"/>
                      <a:pt x="5773" y="385543"/>
                      <a:pt x="12123" y="368962"/>
                    </a:cubicBezTo>
                    <a:cubicBezTo>
                      <a:pt x="18473" y="352381"/>
                      <a:pt x="35759" y="306873"/>
                      <a:pt x="48106" y="282178"/>
                    </a:cubicBezTo>
                    <a:cubicBezTo>
                      <a:pt x="60453" y="257484"/>
                      <a:pt x="64334" y="249017"/>
                      <a:pt x="86206" y="220795"/>
                    </a:cubicBezTo>
                    <a:cubicBezTo>
                      <a:pt x="108078" y="192573"/>
                      <a:pt x="152528" y="145653"/>
                      <a:pt x="179339" y="112845"/>
                    </a:cubicBezTo>
                    <a:cubicBezTo>
                      <a:pt x="206150" y="80037"/>
                      <a:pt x="269297" y="-8510"/>
                      <a:pt x="261889" y="66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5" name="フリーフォーム: 図形 1224">
                <a:extLst>
                  <a:ext uri="{FF2B5EF4-FFF2-40B4-BE49-F238E27FC236}">
                    <a16:creationId xmlns:a16="http://schemas.microsoft.com/office/drawing/2014/main" id="{64BEC1F4-4E23-4DEB-905B-2DAF191E2793}"/>
                  </a:ext>
                </a:extLst>
              </p:cNvPr>
              <p:cNvSpPr/>
              <p:nvPr/>
            </p:nvSpPr>
            <p:spPr>
              <a:xfrm>
                <a:off x="8733272" y="5156097"/>
                <a:ext cx="233251" cy="319731"/>
              </a:xfrm>
              <a:custGeom>
                <a:avLst/>
                <a:gdLst>
                  <a:gd name="connsiteX0" fmla="*/ 232928 w 233251"/>
                  <a:gd name="connsiteY0" fmla="*/ 103 h 319731"/>
                  <a:gd name="connsiteX1" fmla="*/ 177895 w 233251"/>
                  <a:gd name="connsiteY1" fmla="*/ 120753 h 319731"/>
                  <a:gd name="connsiteX2" fmla="*/ 69945 w 233251"/>
                  <a:gd name="connsiteY2" fmla="*/ 218120 h 319731"/>
                  <a:gd name="connsiteX3" fmla="*/ 95 w 233251"/>
                  <a:gd name="connsiteY3" fmla="*/ 319720 h 319731"/>
                  <a:gd name="connsiteX4" fmla="*/ 57245 w 233251"/>
                  <a:gd name="connsiteY4" fmla="*/ 211770 h 319731"/>
                  <a:gd name="connsiteX5" fmla="*/ 154611 w 233251"/>
                  <a:gd name="connsiteY5" fmla="*/ 141920 h 319731"/>
                  <a:gd name="connsiteX6" fmla="*/ 232928 w 233251"/>
                  <a:gd name="connsiteY6" fmla="*/ 103 h 3197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3251" h="319731">
                    <a:moveTo>
                      <a:pt x="232928" y="103"/>
                    </a:moveTo>
                    <a:cubicBezTo>
                      <a:pt x="236809" y="-3425"/>
                      <a:pt x="205059" y="84417"/>
                      <a:pt x="177895" y="120753"/>
                    </a:cubicBezTo>
                    <a:cubicBezTo>
                      <a:pt x="150731" y="157089"/>
                      <a:pt x="99578" y="184959"/>
                      <a:pt x="69945" y="218120"/>
                    </a:cubicBezTo>
                    <a:cubicBezTo>
                      <a:pt x="40312" y="251281"/>
                      <a:pt x="2212" y="320778"/>
                      <a:pt x="95" y="319720"/>
                    </a:cubicBezTo>
                    <a:cubicBezTo>
                      <a:pt x="-2022" y="318662"/>
                      <a:pt x="31492" y="241403"/>
                      <a:pt x="57245" y="211770"/>
                    </a:cubicBezTo>
                    <a:cubicBezTo>
                      <a:pt x="82998" y="182137"/>
                      <a:pt x="125683" y="175434"/>
                      <a:pt x="154611" y="141920"/>
                    </a:cubicBezTo>
                    <a:cubicBezTo>
                      <a:pt x="183539" y="108406"/>
                      <a:pt x="229047" y="3631"/>
                      <a:pt x="232928" y="10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6" name="フリーフォーム: 図形 1225">
                <a:extLst>
                  <a:ext uri="{FF2B5EF4-FFF2-40B4-BE49-F238E27FC236}">
                    <a16:creationId xmlns:a16="http://schemas.microsoft.com/office/drawing/2014/main" id="{952FF2C4-A48D-4043-AD8B-7E33E03A4BE1}"/>
                  </a:ext>
                </a:extLst>
              </p:cNvPr>
              <p:cNvSpPr/>
              <p:nvPr/>
            </p:nvSpPr>
            <p:spPr>
              <a:xfrm>
                <a:off x="8340833" y="5153775"/>
                <a:ext cx="223677" cy="352613"/>
              </a:xfrm>
              <a:custGeom>
                <a:avLst/>
                <a:gdLst>
                  <a:gd name="connsiteX0" fmla="*/ 223200 w 223677"/>
                  <a:gd name="connsiteY0" fmla="*/ 308 h 352613"/>
                  <a:gd name="connsiteX1" fmla="*/ 178750 w 223677"/>
                  <a:gd name="connsiteY1" fmla="*/ 131542 h 352613"/>
                  <a:gd name="connsiteX2" fmla="*/ 115250 w 223677"/>
                  <a:gd name="connsiteY2" fmla="*/ 182342 h 352613"/>
                  <a:gd name="connsiteX3" fmla="*/ 3067 w 223677"/>
                  <a:gd name="connsiteY3" fmla="*/ 349558 h 352613"/>
                  <a:gd name="connsiteX4" fmla="*/ 34817 w 223677"/>
                  <a:gd name="connsiteY4" fmla="*/ 283942 h 352613"/>
                  <a:gd name="connsiteX5" fmla="*/ 68684 w 223677"/>
                  <a:gd name="connsiteY5" fmla="*/ 201392 h 352613"/>
                  <a:gd name="connsiteX6" fmla="*/ 193567 w 223677"/>
                  <a:gd name="connsiteY6" fmla="*/ 97675 h 352613"/>
                  <a:gd name="connsiteX7" fmla="*/ 223200 w 223677"/>
                  <a:gd name="connsiteY7" fmla="*/ 308 h 352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3677" h="352613">
                    <a:moveTo>
                      <a:pt x="223200" y="308"/>
                    </a:moveTo>
                    <a:cubicBezTo>
                      <a:pt x="220731" y="5952"/>
                      <a:pt x="196742" y="101203"/>
                      <a:pt x="178750" y="131542"/>
                    </a:cubicBezTo>
                    <a:cubicBezTo>
                      <a:pt x="160758" y="161881"/>
                      <a:pt x="144530" y="146006"/>
                      <a:pt x="115250" y="182342"/>
                    </a:cubicBezTo>
                    <a:cubicBezTo>
                      <a:pt x="85970" y="218678"/>
                      <a:pt x="16472" y="332625"/>
                      <a:pt x="3067" y="349558"/>
                    </a:cubicBezTo>
                    <a:cubicBezTo>
                      <a:pt x="-10338" y="366491"/>
                      <a:pt x="23881" y="308636"/>
                      <a:pt x="34817" y="283942"/>
                    </a:cubicBezTo>
                    <a:cubicBezTo>
                      <a:pt x="45753" y="259248"/>
                      <a:pt x="42226" y="232437"/>
                      <a:pt x="68684" y="201392"/>
                    </a:cubicBezTo>
                    <a:cubicBezTo>
                      <a:pt x="95142" y="170348"/>
                      <a:pt x="168167" y="127308"/>
                      <a:pt x="193567" y="97675"/>
                    </a:cubicBezTo>
                    <a:cubicBezTo>
                      <a:pt x="218967" y="68042"/>
                      <a:pt x="225669" y="-5336"/>
                      <a:pt x="223200" y="30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7" name="フリーフォーム: 図形 1226">
                <a:extLst>
                  <a:ext uri="{FF2B5EF4-FFF2-40B4-BE49-F238E27FC236}">
                    <a16:creationId xmlns:a16="http://schemas.microsoft.com/office/drawing/2014/main" id="{1F3F9E2D-D7A9-4FF0-A7B5-FB77062D5B97}"/>
                  </a:ext>
                </a:extLst>
              </p:cNvPr>
              <p:cNvSpPr/>
              <p:nvPr/>
            </p:nvSpPr>
            <p:spPr>
              <a:xfrm>
                <a:off x="7037955" y="5326905"/>
                <a:ext cx="952081" cy="267832"/>
              </a:xfrm>
              <a:custGeom>
                <a:avLst/>
                <a:gdLst>
                  <a:gd name="connsiteX0" fmla="*/ 1020 w 952081"/>
                  <a:gd name="connsiteY0" fmla="*/ 246808 h 267832"/>
                  <a:gd name="connsiteX1" fmla="*/ 181995 w 952081"/>
                  <a:gd name="connsiteY1" fmla="*/ 267445 h 267832"/>
                  <a:gd name="connsiteX2" fmla="*/ 366145 w 952081"/>
                  <a:gd name="connsiteY2" fmla="*/ 227758 h 267832"/>
                  <a:gd name="connsiteX3" fmla="*/ 678883 w 952081"/>
                  <a:gd name="connsiteY3" fmla="*/ 138858 h 267832"/>
                  <a:gd name="connsiteX4" fmla="*/ 936058 w 952081"/>
                  <a:gd name="connsiteY4" fmla="*/ 10270 h 267832"/>
                  <a:gd name="connsiteX5" fmla="*/ 926533 w 952081"/>
                  <a:gd name="connsiteY5" fmla="*/ 24558 h 267832"/>
                  <a:gd name="connsiteX6" fmla="*/ 940820 w 952081"/>
                  <a:gd name="connsiteY6" fmla="*/ 156320 h 267832"/>
                  <a:gd name="connsiteX7" fmla="*/ 899545 w 952081"/>
                  <a:gd name="connsiteY7" fmla="*/ 15033 h 267832"/>
                  <a:gd name="connsiteX8" fmla="*/ 809058 w 952081"/>
                  <a:gd name="connsiteY8" fmla="*/ 69008 h 267832"/>
                  <a:gd name="connsiteX9" fmla="*/ 536008 w 952081"/>
                  <a:gd name="connsiteY9" fmla="*/ 169020 h 267832"/>
                  <a:gd name="connsiteX10" fmla="*/ 266133 w 952081"/>
                  <a:gd name="connsiteY10" fmla="*/ 227758 h 267832"/>
                  <a:gd name="connsiteX11" fmla="*/ 1020 w 952081"/>
                  <a:gd name="connsiteY11" fmla="*/ 246808 h 2678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952081" h="267832">
                    <a:moveTo>
                      <a:pt x="1020" y="246808"/>
                    </a:moveTo>
                    <a:cubicBezTo>
                      <a:pt x="-13003" y="253422"/>
                      <a:pt x="121141" y="270620"/>
                      <a:pt x="181995" y="267445"/>
                    </a:cubicBezTo>
                    <a:cubicBezTo>
                      <a:pt x="242849" y="264270"/>
                      <a:pt x="283330" y="249189"/>
                      <a:pt x="366145" y="227758"/>
                    </a:cubicBezTo>
                    <a:cubicBezTo>
                      <a:pt x="448960" y="206327"/>
                      <a:pt x="583897" y="175106"/>
                      <a:pt x="678883" y="138858"/>
                    </a:cubicBezTo>
                    <a:cubicBezTo>
                      <a:pt x="773869" y="102610"/>
                      <a:pt x="894783" y="29320"/>
                      <a:pt x="936058" y="10270"/>
                    </a:cubicBezTo>
                    <a:cubicBezTo>
                      <a:pt x="977333" y="-8780"/>
                      <a:pt x="925739" y="216"/>
                      <a:pt x="926533" y="24558"/>
                    </a:cubicBezTo>
                    <a:cubicBezTo>
                      <a:pt x="927327" y="48900"/>
                      <a:pt x="945318" y="157907"/>
                      <a:pt x="940820" y="156320"/>
                    </a:cubicBezTo>
                    <a:cubicBezTo>
                      <a:pt x="936322" y="154732"/>
                      <a:pt x="921505" y="29585"/>
                      <a:pt x="899545" y="15033"/>
                    </a:cubicBezTo>
                    <a:cubicBezTo>
                      <a:pt x="877585" y="481"/>
                      <a:pt x="869647" y="43344"/>
                      <a:pt x="809058" y="69008"/>
                    </a:cubicBezTo>
                    <a:cubicBezTo>
                      <a:pt x="748469" y="94672"/>
                      <a:pt x="626495" y="142562"/>
                      <a:pt x="536008" y="169020"/>
                    </a:cubicBezTo>
                    <a:cubicBezTo>
                      <a:pt x="445521" y="195478"/>
                      <a:pt x="350535" y="214529"/>
                      <a:pt x="266133" y="227758"/>
                    </a:cubicBezTo>
                    <a:cubicBezTo>
                      <a:pt x="181731" y="240987"/>
                      <a:pt x="15043" y="240194"/>
                      <a:pt x="1020" y="24680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8" name="フリーフォーム: 図形 1227">
                <a:extLst>
                  <a:ext uri="{FF2B5EF4-FFF2-40B4-BE49-F238E27FC236}">
                    <a16:creationId xmlns:a16="http://schemas.microsoft.com/office/drawing/2014/main" id="{E349B66C-429E-4584-93E8-AD42BA5CC71A}"/>
                  </a:ext>
                </a:extLst>
              </p:cNvPr>
              <p:cNvSpPr/>
              <p:nvPr/>
            </p:nvSpPr>
            <p:spPr>
              <a:xfrm>
                <a:off x="7288317" y="4947818"/>
                <a:ext cx="646389" cy="486772"/>
              </a:xfrm>
              <a:custGeom>
                <a:avLst/>
                <a:gdLst>
                  <a:gd name="connsiteX0" fmla="*/ 646008 w 646389"/>
                  <a:gd name="connsiteY0" fmla="*/ 420 h 486772"/>
                  <a:gd name="connsiteX1" fmla="*/ 566633 w 646389"/>
                  <a:gd name="connsiteY1" fmla="*/ 187745 h 486772"/>
                  <a:gd name="connsiteX2" fmla="*/ 509483 w 646389"/>
                  <a:gd name="connsiteY2" fmla="*/ 351257 h 486772"/>
                  <a:gd name="connsiteX3" fmla="*/ 493608 w 646389"/>
                  <a:gd name="connsiteY3" fmla="*/ 365545 h 486772"/>
                  <a:gd name="connsiteX4" fmla="*/ 414233 w 646389"/>
                  <a:gd name="connsiteY4" fmla="*/ 387770 h 486772"/>
                  <a:gd name="connsiteX5" fmla="*/ 7833 w 646389"/>
                  <a:gd name="connsiteY5" fmla="*/ 483020 h 486772"/>
                  <a:gd name="connsiteX6" fmla="*/ 168171 w 646389"/>
                  <a:gd name="connsiteY6" fmla="*/ 460795 h 486772"/>
                  <a:gd name="connsiteX7" fmla="*/ 436458 w 646389"/>
                  <a:gd name="connsiteY7" fmla="*/ 397295 h 486772"/>
                  <a:gd name="connsiteX8" fmla="*/ 495196 w 646389"/>
                  <a:gd name="connsiteY8" fmla="*/ 357607 h 486772"/>
                  <a:gd name="connsiteX9" fmla="*/ 509483 w 646389"/>
                  <a:gd name="connsiteY9" fmla="*/ 316332 h 486772"/>
                  <a:gd name="connsiteX10" fmla="*/ 531708 w 646389"/>
                  <a:gd name="connsiteY10" fmla="*/ 241720 h 486772"/>
                  <a:gd name="connsiteX11" fmla="*/ 646008 w 646389"/>
                  <a:gd name="connsiteY11" fmla="*/ 420 h 4867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46389" h="486772">
                    <a:moveTo>
                      <a:pt x="646008" y="420"/>
                    </a:moveTo>
                    <a:cubicBezTo>
                      <a:pt x="651829" y="-8576"/>
                      <a:pt x="589387" y="129272"/>
                      <a:pt x="566633" y="187745"/>
                    </a:cubicBezTo>
                    <a:cubicBezTo>
                      <a:pt x="543879" y="246218"/>
                      <a:pt x="521654" y="321624"/>
                      <a:pt x="509483" y="351257"/>
                    </a:cubicBezTo>
                    <a:cubicBezTo>
                      <a:pt x="497312" y="380890"/>
                      <a:pt x="509483" y="359460"/>
                      <a:pt x="493608" y="365545"/>
                    </a:cubicBezTo>
                    <a:cubicBezTo>
                      <a:pt x="477733" y="371630"/>
                      <a:pt x="414233" y="387770"/>
                      <a:pt x="414233" y="387770"/>
                    </a:cubicBezTo>
                    <a:lnTo>
                      <a:pt x="7833" y="483020"/>
                    </a:lnTo>
                    <a:cubicBezTo>
                      <a:pt x="-33177" y="495191"/>
                      <a:pt x="96733" y="475083"/>
                      <a:pt x="168171" y="460795"/>
                    </a:cubicBezTo>
                    <a:cubicBezTo>
                      <a:pt x="239608" y="446508"/>
                      <a:pt x="381954" y="414493"/>
                      <a:pt x="436458" y="397295"/>
                    </a:cubicBezTo>
                    <a:cubicBezTo>
                      <a:pt x="490962" y="380097"/>
                      <a:pt x="483025" y="371101"/>
                      <a:pt x="495196" y="357607"/>
                    </a:cubicBezTo>
                    <a:cubicBezTo>
                      <a:pt x="507367" y="344113"/>
                      <a:pt x="503398" y="335647"/>
                      <a:pt x="509483" y="316332"/>
                    </a:cubicBezTo>
                    <a:cubicBezTo>
                      <a:pt x="515568" y="297017"/>
                      <a:pt x="510806" y="293578"/>
                      <a:pt x="531708" y="241720"/>
                    </a:cubicBezTo>
                    <a:cubicBezTo>
                      <a:pt x="552610" y="189862"/>
                      <a:pt x="640187" y="9416"/>
                      <a:pt x="646008" y="42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9" name="フリーフォーム: 図形 1228">
                <a:extLst>
                  <a:ext uri="{FF2B5EF4-FFF2-40B4-BE49-F238E27FC236}">
                    <a16:creationId xmlns:a16="http://schemas.microsoft.com/office/drawing/2014/main" id="{25920B2C-3886-4902-A223-E7857E248AF1}"/>
                  </a:ext>
                </a:extLst>
              </p:cNvPr>
              <p:cNvSpPr/>
              <p:nvPr/>
            </p:nvSpPr>
            <p:spPr>
              <a:xfrm>
                <a:off x="7287843" y="4943465"/>
                <a:ext cx="216308" cy="485115"/>
              </a:xfrm>
              <a:custGeom>
                <a:avLst/>
                <a:gdLst>
                  <a:gd name="connsiteX0" fmla="*/ 216270 w 216308"/>
                  <a:gd name="connsiteY0" fmla="*/ 10 h 485115"/>
                  <a:gd name="connsiteX1" fmla="*/ 97207 w 216308"/>
                  <a:gd name="connsiteY1" fmla="*/ 239723 h 485115"/>
                  <a:gd name="connsiteX2" fmla="*/ 3545 w 216308"/>
                  <a:gd name="connsiteY2" fmla="*/ 477848 h 485115"/>
                  <a:gd name="connsiteX3" fmla="*/ 24182 w 216308"/>
                  <a:gd name="connsiteY3" fmla="*/ 411173 h 485115"/>
                  <a:gd name="connsiteX4" fmla="*/ 67045 w 216308"/>
                  <a:gd name="connsiteY4" fmla="*/ 282585 h 485115"/>
                  <a:gd name="connsiteX5" fmla="*/ 84507 w 216308"/>
                  <a:gd name="connsiteY5" fmla="*/ 230198 h 485115"/>
                  <a:gd name="connsiteX6" fmla="*/ 216270 w 216308"/>
                  <a:gd name="connsiteY6" fmla="*/ 10 h 485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6308" h="485115">
                    <a:moveTo>
                      <a:pt x="216270" y="10"/>
                    </a:moveTo>
                    <a:cubicBezTo>
                      <a:pt x="218387" y="1598"/>
                      <a:pt x="132661" y="160083"/>
                      <a:pt x="97207" y="239723"/>
                    </a:cubicBezTo>
                    <a:cubicBezTo>
                      <a:pt x="61753" y="319363"/>
                      <a:pt x="15716" y="449273"/>
                      <a:pt x="3545" y="477848"/>
                    </a:cubicBezTo>
                    <a:cubicBezTo>
                      <a:pt x="-8626" y="506423"/>
                      <a:pt x="13599" y="443717"/>
                      <a:pt x="24182" y="411173"/>
                    </a:cubicBezTo>
                    <a:cubicBezTo>
                      <a:pt x="34765" y="378629"/>
                      <a:pt x="56991" y="312747"/>
                      <a:pt x="67045" y="282585"/>
                    </a:cubicBezTo>
                    <a:cubicBezTo>
                      <a:pt x="77099" y="252423"/>
                      <a:pt x="60695" y="275971"/>
                      <a:pt x="84507" y="230198"/>
                    </a:cubicBezTo>
                    <a:cubicBezTo>
                      <a:pt x="108319" y="184425"/>
                      <a:pt x="214153" y="-1578"/>
                      <a:pt x="216270" y="1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0" name="フリーフォーム: 図形 1229">
                <a:extLst>
                  <a:ext uri="{FF2B5EF4-FFF2-40B4-BE49-F238E27FC236}">
                    <a16:creationId xmlns:a16="http://schemas.microsoft.com/office/drawing/2014/main" id="{933994D8-DED6-4BC5-BF8B-1EDF74C2A995}"/>
                  </a:ext>
                </a:extLst>
              </p:cNvPr>
              <p:cNvSpPr/>
              <p:nvPr/>
            </p:nvSpPr>
            <p:spPr>
              <a:xfrm>
                <a:off x="7681876" y="4924425"/>
                <a:ext cx="155807" cy="423407"/>
              </a:xfrm>
              <a:custGeom>
                <a:avLst/>
                <a:gdLst>
                  <a:gd name="connsiteX0" fmla="*/ 155612 w 155807"/>
                  <a:gd name="connsiteY0" fmla="*/ 0 h 423407"/>
                  <a:gd name="connsiteX1" fmla="*/ 63537 w 155807"/>
                  <a:gd name="connsiteY1" fmla="*/ 266700 h 423407"/>
                  <a:gd name="connsiteX2" fmla="*/ 1624 w 155807"/>
                  <a:gd name="connsiteY2" fmla="*/ 414338 h 423407"/>
                  <a:gd name="connsiteX3" fmla="*/ 23849 w 155807"/>
                  <a:gd name="connsiteY3" fmla="*/ 392113 h 423407"/>
                  <a:gd name="connsiteX4" fmla="*/ 85762 w 155807"/>
                  <a:gd name="connsiteY4" fmla="*/ 266700 h 423407"/>
                  <a:gd name="connsiteX5" fmla="*/ 155612 w 155807"/>
                  <a:gd name="connsiteY5" fmla="*/ 0 h 4234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5807" h="423407">
                    <a:moveTo>
                      <a:pt x="155612" y="0"/>
                    </a:moveTo>
                    <a:cubicBezTo>
                      <a:pt x="151908" y="0"/>
                      <a:pt x="89202" y="197644"/>
                      <a:pt x="63537" y="266700"/>
                    </a:cubicBezTo>
                    <a:cubicBezTo>
                      <a:pt x="37872" y="335756"/>
                      <a:pt x="8239" y="393436"/>
                      <a:pt x="1624" y="414338"/>
                    </a:cubicBezTo>
                    <a:cubicBezTo>
                      <a:pt x="-4991" y="435240"/>
                      <a:pt x="9826" y="416719"/>
                      <a:pt x="23849" y="392113"/>
                    </a:cubicBezTo>
                    <a:cubicBezTo>
                      <a:pt x="37872" y="367507"/>
                      <a:pt x="61950" y="331787"/>
                      <a:pt x="85762" y="266700"/>
                    </a:cubicBezTo>
                    <a:cubicBezTo>
                      <a:pt x="109574" y="201613"/>
                      <a:pt x="159316" y="0"/>
                      <a:pt x="155612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1" name="フリーフォーム: 図形 1230">
                <a:extLst>
                  <a:ext uri="{FF2B5EF4-FFF2-40B4-BE49-F238E27FC236}">
                    <a16:creationId xmlns:a16="http://schemas.microsoft.com/office/drawing/2014/main" id="{3C8CD9A3-438E-4F76-8A0A-3AFE3E26AFE6}"/>
                  </a:ext>
                </a:extLst>
              </p:cNvPr>
              <p:cNvSpPr/>
              <p:nvPr/>
            </p:nvSpPr>
            <p:spPr>
              <a:xfrm>
                <a:off x="7115172" y="5019597"/>
                <a:ext cx="164266" cy="405646"/>
              </a:xfrm>
              <a:custGeom>
                <a:avLst/>
                <a:gdLst>
                  <a:gd name="connsiteX0" fmla="*/ 3 w 164266"/>
                  <a:gd name="connsiteY0" fmla="*/ 78 h 405646"/>
                  <a:gd name="connsiteX1" fmla="*/ 87316 w 164266"/>
                  <a:gd name="connsiteY1" fmla="*/ 211216 h 405646"/>
                  <a:gd name="connsiteX2" fmla="*/ 163516 w 164266"/>
                  <a:gd name="connsiteY2" fmla="*/ 400128 h 405646"/>
                  <a:gd name="connsiteX3" fmla="*/ 123828 w 164266"/>
                  <a:gd name="connsiteY3" fmla="*/ 344566 h 405646"/>
                  <a:gd name="connsiteX4" fmla="*/ 84141 w 164266"/>
                  <a:gd name="connsiteY4" fmla="*/ 235028 h 405646"/>
                  <a:gd name="connsiteX5" fmla="*/ 3 w 164266"/>
                  <a:gd name="connsiteY5" fmla="*/ 78 h 405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4266" h="405646">
                    <a:moveTo>
                      <a:pt x="3" y="78"/>
                    </a:moveTo>
                    <a:cubicBezTo>
                      <a:pt x="532" y="-3891"/>
                      <a:pt x="60064" y="144541"/>
                      <a:pt x="87316" y="211216"/>
                    </a:cubicBezTo>
                    <a:cubicBezTo>
                      <a:pt x="114568" y="277891"/>
                      <a:pt x="157431" y="377903"/>
                      <a:pt x="163516" y="400128"/>
                    </a:cubicBezTo>
                    <a:cubicBezTo>
                      <a:pt x="169601" y="422353"/>
                      <a:pt x="137057" y="372083"/>
                      <a:pt x="123828" y="344566"/>
                    </a:cubicBezTo>
                    <a:cubicBezTo>
                      <a:pt x="110599" y="317049"/>
                      <a:pt x="106366" y="289003"/>
                      <a:pt x="84141" y="235028"/>
                    </a:cubicBezTo>
                    <a:cubicBezTo>
                      <a:pt x="61916" y="181053"/>
                      <a:pt x="-526" y="4047"/>
                      <a:pt x="3" y="7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2" name="フリーフォーム: 図形 1231">
                <a:extLst>
                  <a:ext uri="{FF2B5EF4-FFF2-40B4-BE49-F238E27FC236}">
                    <a16:creationId xmlns:a16="http://schemas.microsoft.com/office/drawing/2014/main" id="{B28017E0-5F64-4366-BEC2-AB395D1096E7}"/>
                  </a:ext>
                </a:extLst>
              </p:cNvPr>
              <p:cNvSpPr/>
              <p:nvPr/>
            </p:nvSpPr>
            <p:spPr>
              <a:xfrm>
                <a:off x="6871589" y="5023867"/>
                <a:ext cx="257481" cy="326874"/>
              </a:xfrm>
              <a:custGeom>
                <a:avLst/>
                <a:gdLst>
                  <a:gd name="connsiteX0" fmla="*/ 699 w 257481"/>
                  <a:gd name="connsiteY0" fmla="*/ 326008 h 326874"/>
                  <a:gd name="connsiteX1" fmla="*/ 51499 w 257481"/>
                  <a:gd name="connsiteY1" fmla="*/ 121221 h 326874"/>
                  <a:gd name="connsiteX2" fmla="*/ 92774 w 257481"/>
                  <a:gd name="connsiteY2" fmla="*/ 10096 h 326874"/>
                  <a:gd name="connsiteX3" fmla="*/ 103886 w 257481"/>
                  <a:gd name="connsiteY3" fmla="*/ 5333 h 326874"/>
                  <a:gd name="connsiteX4" fmla="*/ 256286 w 257481"/>
                  <a:gd name="connsiteY4" fmla="*/ 11683 h 326874"/>
                  <a:gd name="connsiteX5" fmla="*/ 170561 w 257481"/>
                  <a:gd name="connsiteY5" fmla="*/ 11683 h 326874"/>
                  <a:gd name="connsiteX6" fmla="*/ 91186 w 257481"/>
                  <a:gd name="connsiteY6" fmla="*/ 35496 h 326874"/>
                  <a:gd name="connsiteX7" fmla="*/ 699 w 257481"/>
                  <a:gd name="connsiteY7" fmla="*/ 326008 h 3268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7481" h="326874">
                    <a:moveTo>
                      <a:pt x="699" y="326008"/>
                    </a:moveTo>
                    <a:cubicBezTo>
                      <a:pt x="-5915" y="340295"/>
                      <a:pt x="36153" y="173873"/>
                      <a:pt x="51499" y="121221"/>
                    </a:cubicBezTo>
                    <a:cubicBezTo>
                      <a:pt x="66845" y="68569"/>
                      <a:pt x="84043" y="29411"/>
                      <a:pt x="92774" y="10096"/>
                    </a:cubicBezTo>
                    <a:cubicBezTo>
                      <a:pt x="101505" y="-9219"/>
                      <a:pt x="76634" y="5069"/>
                      <a:pt x="103886" y="5333"/>
                    </a:cubicBezTo>
                    <a:cubicBezTo>
                      <a:pt x="131138" y="5597"/>
                      <a:pt x="245174" y="10625"/>
                      <a:pt x="256286" y="11683"/>
                    </a:cubicBezTo>
                    <a:cubicBezTo>
                      <a:pt x="267398" y="12741"/>
                      <a:pt x="198078" y="7714"/>
                      <a:pt x="170561" y="11683"/>
                    </a:cubicBezTo>
                    <a:cubicBezTo>
                      <a:pt x="143044" y="15652"/>
                      <a:pt x="116321" y="-14246"/>
                      <a:pt x="91186" y="35496"/>
                    </a:cubicBezTo>
                    <a:cubicBezTo>
                      <a:pt x="66051" y="85238"/>
                      <a:pt x="7313" y="311721"/>
                      <a:pt x="699" y="32600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4" name="フリーフォーム: 図形 1233">
                <a:extLst>
                  <a:ext uri="{FF2B5EF4-FFF2-40B4-BE49-F238E27FC236}">
                    <a16:creationId xmlns:a16="http://schemas.microsoft.com/office/drawing/2014/main" id="{25C130FF-B02B-4B2F-BA67-489B178D41AC}"/>
                  </a:ext>
                </a:extLst>
              </p:cNvPr>
              <p:cNvSpPr/>
              <p:nvPr/>
            </p:nvSpPr>
            <p:spPr>
              <a:xfrm>
                <a:off x="6988175" y="5097405"/>
                <a:ext cx="151102" cy="251839"/>
              </a:xfrm>
              <a:custGeom>
                <a:avLst/>
                <a:gdLst>
                  <a:gd name="connsiteX0" fmla="*/ 33338 w 151102"/>
                  <a:gd name="connsiteY0" fmla="*/ 58 h 251839"/>
                  <a:gd name="connsiteX1" fmla="*/ 122238 w 151102"/>
                  <a:gd name="connsiteY1" fmla="*/ 230245 h 251839"/>
                  <a:gd name="connsiteX2" fmla="*/ 130175 w 151102"/>
                  <a:gd name="connsiteY2" fmla="*/ 242945 h 251839"/>
                  <a:gd name="connsiteX3" fmla="*/ 68263 w 151102"/>
                  <a:gd name="connsiteY3" fmla="*/ 238183 h 251839"/>
                  <a:gd name="connsiteX4" fmla="*/ 0 w 151102"/>
                  <a:gd name="connsiteY4" fmla="*/ 230245 h 251839"/>
                  <a:gd name="connsiteX5" fmla="*/ 144463 w 151102"/>
                  <a:gd name="connsiteY5" fmla="*/ 246120 h 251839"/>
                  <a:gd name="connsiteX6" fmla="*/ 128588 w 151102"/>
                  <a:gd name="connsiteY6" fmla="*/ 208020 h 251839"/>
                  <a:gd name="connsiteX7" fmla="*/ 33338 w 151102"/>
                  <a:gd name="connsiteY7" fmla="*/ 58 h 2518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1102" h="251839">
                    <a:moveTo>
                      <a:pt x="33338" y="58"/>
                    </a:moveTo>
                    <a:cubicBezTo>
                      <a:pt x="32280" y="3762"/>
                      <a:pt x="106099" y="189764"/>
                      <a:pt x="122238" y="230245"/>
                    </a:cubicBezTo>
                    <a:cubicBezTo>
                      <a:pt x="138378" y="270726"/>
                      <a:pt x="139171" y="241622"/>
                      <a:pt x="130175" y="242945"/>
                    </a:cubicBezTo>
                    <a:cubicBezTo>
                      <a:pt x="121179" y="244268"/>
                      <a:pt x="89959" y="240300"/>
                      <a:pt x="68263" y="238183"/>
                    </a:cubicBezTo>
                    <a:cubicBezTo>
                      <a:pt x="46567" y="236066"/>
                      <a:pt x="0" y="230245"/>
                      <a:pt x="0" y="230245"/>
                    </a:cubicBezTo>
                    <a:cubicBezTo>
                      <a:pt x="12700" y="231568"/>
                      <a:pt x="123032" y="249824"/>
                      <a:pt x="144463" y="246120"/>
                    </a:cubicBezTo>
                    <a:cubicBezTo>
                      <a:pt x="165894" y="242416"/>
                      <a:pt x="128588" y="208020"/>
                      <a:pt x="128588" y="208020"/>
                    </a:cubicBezTo>
                    <a:cubicBezTo>
                      <a:pt x="112448" y="168332"/>
                      <a:pt x="34396" y="-3646"/>
                      <a:pt x="33338" y="5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5" name="フリーフォーム: 図形 1234">
                <a:extLst>
                  <a:ext uri="{FF2B5EF4-FFF2-40B4-BE49-F238E27FC236}">
                    <a16:creationId xmlns:a16="http://schemas.microsoft.com/office/drawing/2014/main" id="{119040EA-FE38-4078-9C49-ED13D43547B9}"/>
                  </a:ext>
                </a:extLst>
              </p:cNvPr>
              <p:cNvSpPr/>
              <p:nvPr/>
            </p:nvSpPr>
            <p:spPr>
              <a:xfrm>
                <a:off x="6917718" y="5092980"/>
                <a:ext cx="93290" cy="315556"/>
              </a:xfrm>
              <a:custGeom>
                <a:avLst/>
                <a:gdLst>
                  <a:gd name="connsiteX0" fmla="*/ 92682 w 93290"/>
                  <a:gd name="connsiteY0" fmla="*/ 4483 h 315556"/>
                  <a:gd name="connsiteX1" fmla="*/ 8545 w 93290"/>
                  <a:gd name="connsiteY1" fmla="*/ 304520 h 315556"/>
                  <a:gd name="connsiteX2" fmla="*/ 6957 w 93290"/>
                  <a:gd name="connsiteY2" fmla="*/ 239433 h 315556"/>
                  <a:gd name="connsiteX3" fmla="*/ 45057 w 93290"/>
                  <a:gd name="connsiteY3" fmla="*/ 131483 h 315556"/>
                  <a:gd name="connsiteX4" fmla="*/ 92682 w 93290"/>
                  <a:gd name="connsiteY4" fmla="*/ 4483 h 3155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3290" h="315556">
                    <a:moveTo>
                      <a:pt x="92682" y="4483"/>
                    </a:moveTo>
                    <a:cubicBezTo>
                      <a:pt x="86597" y="33323"/>
                      <a:pt x="22832" y="265362"/>
                      <a:pt x="8545" y="304520"/>
                    </a:cubicBezTo>
                    <a:cubicBezTo>
                      <a:pt x="-5742" y="343678"/>
                      <a:pt x="872" y="268273"/>
                      <a:pt x="6957" y="239433"/>
                    </a:cubicBezTo>
                    <a:cubicBezTo>
                      <a:pt x="13042" y="210594"/>
                      <a:pt x="32621" y="169054"/>
                      <a:pt x="45057" y="131483"/>
                    </a:cubicBezTo>
                    <a:cubicBezTo>
                      <a:pt x="57492" y="93912"/>
                      <a:pt x="98767" y="-24357"/>
                      <a:pt x="92682" y="448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6" name="フリーフォーム: 図形 1235">
                <a:extLst>
                  <a:ext uri="{FF2B5EF4-FFF2-40B4-BE49-F238E27FC236}">
                    <a16:creationId xmlns:a16="http://schemas.microsoft.com/office/drawing/2014/main" id="{9BBA089D-B1CF-430F-801F-985761D09C66}"/>
                  </a:ext>
                </a:extLst>
              </p:cNvPr>
              <p:cNvSpPr/>
              <p:nvPr/>
            </p:nvSpPr>
            <p:spPr>
              <a:xfrm>
                <a:off x="6946852" y="5366631"/>
                <a:ext cx="333589" cy="78395"/>
              </a:xfrm>
              <a:custGeom>
                <a:avLst/>
                <a:gdLst>
                  <a:gd name="connsiteX0" fmla="*/ 48 w 333589"/>
                  <a:gd name="connsiteY0" fmla="*/ 707 h 78395"/>
                  <a:gd name="connsiteX1" fmla="*/ 185786 w 333589"/>
                  <a:gd name="connsiteY1" fmla="*/ 13407 h 78395"/>
                  <a:gd name="connsiteX2" fmla="*/ 212773 w 333589"/>
                  <a:gd name="connsiteY2" fmla="*/ 75319 h 78395"/>
                  <a:gd name="connsiteX3" fmla="*/ 249286 w 333589"/>
                  <a:gd name="connsiteY3" fmla="*/ 67382 h 78395"/>
                  <a:gd name="connsiteX4" fmla="*/ 333423 w 333589"/>
                  <a:gd name="connsiteY4" fmla="*/ 53094 h 78395"/>
                  <a:gd name="connsiteX5" fmla="*/ 225473 w 333589"/>
                  <a:gd name="connsiteY5" fmla="*/ 51507 h 78395"/>
                  <a:gd name="connsiteX6" fmla="*/ 204836 w 333589"/>
                  <a:gd name="connsiteY6" fmla="*/ 8644 h 78395"/>
                  <a:gd name="connsiteX7" fmla="*/ 48 w 333589"/>
                  <a:gd name="connsiteY7" fmla="*/ 707 h 78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33589" h="78395">
                    <a:moveTo>
                      <a:pt x="48" y="707"/>
                    </a:moveTo>
                    <a:cubicBezTo>
                      <a:pt x="-3127" y="1501"/>
                      <a:pt x="150332" y="972"/>
                      <a:pt x="185786" y="13407"/>
                    </a:cubicBezTo>
                    <a:cubicBezTo>
                      <a:pt x="221240" y="25842"/>
                      <a:pt x="202190" y="66323"/>
                      <a:pt x="212773" y="75319"/>
                    </a:cubicBezTo>
                    <a:cubicBezTo>
                      <a:pt x="223356" y="84315"/>
                      <a:pt x="229178" y="71086"/>
                      <a:pt x="249286" y="67382"/>
                    </a:cubicBezTo>
                    <a:cubicBezTo>
                      <a:pt x="269394" y="63678"/>
                      <a:pt x="337392" y="55740"/>
                      <a:pt x="333423" y="53094"/>
                    </a:cubicBezTo>
                    <a:cubicBezTo>
                      <a:pt x="329454" y="50448"/>
                      <a:pt x="246904" y="58915"/>
                      <a:pt x="225473" y="51507"/>
                    </a:cubicBezTo>
                    <a:cubicBezTo>
                      <a:pt x="204042" y="44099"/>
                      <a:pt x="237644" y="19492"/>
                      <a:pt x="204836" y="8644"/>
                    </a:cubicBezTo>
                    <a:cubicBezTo>
                      <a:pt x="172028" y="-2204"/>
                      <a:pt x="3223" y="-87"/>
                      <a:pt x="48" y="70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7" name="フリーフォーム: 図形 1236">
                <a:extLst>
                  <a:ext uri="{FF2B5EF4-FFF2-40B4-BE49-F238E27FC236}">
                    <a16:creationId xmlns:a16="http://schemas.microsoft.com/office/drawing/2014/main" id="{0B4639EB-6E4F-49C5-9474-E8DB0A423CA8}"/>
                  </a:ext>
                </a:extLst>
              </p:cNvPr>
              <p:cNvSpPr/>
              <p:nvPr/>
            </p:nvSpPr>
            <p:spPr>
              <a:xfrm>
                <a:off x="6784938" y="4997089"/>
                <a:ext cx="33287" cy="269607"/>
              </a:xfrm>
              <a:custGeom>
                <a:avLst/>
                <a:gdLst>
                  <a:gd name="connsiteX0" fmla="*/ 37 w 33287"/>
                  <a:gd name="connsiteY0" fmla="*/ 6711 h 269607"/>
                  <a:gd name="connsiteX1" fmla="*/ 31787 w 33287"/>
                  <a:gd name="connsiteY1" fmla="*/ 268649 h 269607"/>
                  <a:gd name="connsiteX2" fmla="*/ 25437 w 33287"/>
                  <a:gd name="connsiteY2" fmla="*/ 92436 h 269607"/>
                  <a:gd name="connsiteX3" fmla="*/ 37 w 33287"/>
                  <a:gd name="connsiteY3" fmla="*/ 6711 h 269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287" h="269607">
                    <a:moveTo>
                      <a:pt x="37" y="6711"/>
                    </a:moveTo>
                    <a:cubicBezTo>
                      <a:pt x="1095" y="36080"/>
                      <a:pt x="27554" y="254362"/>
                      <a:pt x="31787" y="268649"/>
                    </a:cubicBezTo>
                    <a:cubicBezTo>
                      <a:pt x="36020" y="282936"/>
                      <a:pt x="30464" y="133447"/>
                      <a:pt x="25437" y="92436"/>
                    </a:cubicBezTo>
                    <a:cubicBezTo>
                      <a:pt x="20410" y="51425"/>
                      <a:pt x="-1021" y="-22658"/>
                      <a:pt x="37" y="671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8" name="フリーフォーム: 図形 1237">
                <a:extLst>
                  <a:ext uri="{FF2B5EF4-FFF2-40B4-BE49-F238E27FC236}">
                    <a16:creationId xmlns:a16="http://schemas.microsoft.com/office/drawing/2014/main" id="{B42DDAB1-BA65-49CD-9666-2C1F1E871063}"/>
                  </a:ext>
                </a:extLst>
              </p:cNvPr>
              <p:cNvSpPr/>
              <p:nvPr/>
            </p:nvSpPr>
            <p:spPr>
              <a:xfrm>
                <a:off x="6724123" y="4978848"/>
                <a:ext cx="85215" cy="276181"/>
              </a:xfrm>
              <a:custGeom>
                <a:avLst/>
                <a:gdLst>
                  <a:gd name="connsiteX0" fmla="*/ 30690 w 85215"/>
                  <a:gd name="connsiteY0" fmla="*/ 275777 h 276181"/>
                  <a:gd name="connsiteX1" fmla="*/ 21165 w 85215"/>
                  <a:gd name="connsiteY1" fmla="*/ 148777 h 276181"/>
                  <a:gd name="connsiteX2" fmla="*/ 527 w 85215"/>
                  <a:gd name="connsiteY2" fmla="*/ 5902 h 276181"/>
                  <a:gd name="connsiteX3" fmla="*/ 44977 w 85215"/>
                  <a:gd name="connsiteY3" fmla="*/ 28127 h 276181"/>
                  <a:gd name="connsiteX4" fmla="*/ 84665 w 85215"/>
                  <a:gd name="connsiteY4" fmla="*/ 36065 h 276181"/>
                  <a:gd name="connsiteX5" fmla="*/ 14815 w 85215"/>
                  <a:gd name="connsiteY5" fmla="*/ 44002 h 276181"/>
                  <a:gd name="connsiteX6" fmla="*/ 29102 w 85215"/>
                  <a:gd name="connsiteY6" fmla="*/ 105915 h 276181"/>
                  <a:gd name="connsiteX7" fmla="*/ 30690 w 85215"/>
                  <a:gd name="connsiteY7" fmla="*/ 275777 h 2761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5215" h="276181">
                    <a:moveTo>
                      <a:pt x="30690" y="275777"/>
                    </a:moveTo>
                    <a:cubicBezTo>
                      <a:pt x="29367" y="282920"/>
                      <a:pt x="26192" y="193756"/>
                      <a:pt x="21165" y="148777"/>
                    </a:cubicBezTo>
                    <a:cubicBezTo>
                      <a:pt x="16138" y="103798"/>
                      <a:pt x="-3442" y="26010"/>
                      <a:pt x="527" y="5902"/>
                    </a:cubicBezTo>
                    <a:cubicBezTo>
                      <a:pt x="4496" y="-14206"/>
                      <a:pt x="30954" y="23100"/>
                      <a:pt x="44977" y="28127"/>
                    </a:cubicBezTo>
                    <a:cubicBezTo>
                      <a:pt x="59000" y="33154"/>
                      <a:pt x="89692" y="33419"/>
                      <a:pt x="84665" y="36065"/>
                    </a:cubicBezTo>
                    <a:cubicBezTo>
                      <a:pt x="79638" y="38711"/>
                      <a:pt x="24075" y="32360"/>
                      <a:pt x="14815" y="44002"/>
                    </a:cubicBezTo>
                    <a:cubicBezTo>
                      <a:pt x="5554" y="55644"/>
                      <a:pt x="25663" y="70990"/>
                      <a:pt x="29102" y="105915"/>
                    </a:cubicBezTo>
                    <a:cubicBezTo>
                      <a:pt x="32541" y="140840"/>
                      <a:pt x="32013" y="268634"/>
                      <a:pt x="30690" y="27577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9" name="フリーフォーム: 図形 1238">
                <a:extLst>
                  <a:ext uri="{FF2B5EF4-FFF2-40B4-BE49-F238E27FC236}">
                    <a16:creationId xmlns:a16="http://schemas.microsoft.com/office/drawing/2014/main" id="{0DE02C8C-EA43-4E49-B6BC-AD48EE3A40ED}"/>
                  </a:ext>
                </a:extLst>
              </p:cNvPr>
              <p:cNvSpPr/>
              <p:nvPr/>
            </p:nvSpPr>
            <p:spPr>
              <a:xfrm>
                <a:off x="6545221" y="4946650"/>
                <a:ext cx="111766" cy="256811"/>
              </a:xfrm>
              <a:custGeom>
                <a:avLst/>
                <a:gdLst>
                  <a:gd name="connsiteX0" fmla="*/ 42 w 111766"/>
                  <a:gd name="connsiteY0" fmla="*/ 0 h 256811"/>
                  <a:gd name="connsiteX1" fmla="*/ 63542 w 111766"/>
                  <a:gd name="connsiteY1" fmla="*/ 128588 h 256811"/>
                  <a:gd name="connsiteX2" fmla="*/ 111167 w 111766"/>
                  <a:gd name="connsiteY2" fmla="*/ 254000 h 256811"/>
                  <a:gd name="connsiteX3" fmla="*/ 88942 w 111766"/>
                  <a:gd name="connsiteY3" fmla="*/ 212725 h 256811"/>
                  <a:gd name="connsiteX4" fmla="*/ 68304 w 111766"/>
                  <a:gd name="connsiteY4" fmla="*/ 176213 h 256811"/>
                  <a:gd name="connsiteX5" fmla="*/ 54017 w 111766"/>
                  <a:gd name="connsiteY5" fmla="*/ 130175 h 256811"/>
                  <a:gd name="connsiteX6" fmla="*/ 42 w 111766"/>
                  <a:gd name="connsiteY6" fmla="*/ 0 h 256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1766" h="256811">
                    <a:moveTo>
                      <a:pt x="42" y="0"/>
                    </a:moveTo>
                    <a:cubicBezTo>
                      <a:pt x="1629" y="-264"/>
                      <a:pt x="45021" y="86255"/>
                      <a:pt x="63542" y="128588"/>
                    </a:cubicBezTo>
                    <a:cubicBezTo>
                      <a:pt x="82063" y="170921"/>
                      <a:pt x="106934" y="239977"/>
                      <a:pt x="111167" y="254000"/>
                    </a:cubicBezTo>
                    <a:cubicBezTo>
                      <a:pt x="115400" y="268023"/>
                      <a:pt x="96086" y="225689"/>
                      <a:pt x="88942" y="212725"/>
                    </a:cubicBezTo>
                    <a:cubicBezTo>
                      <a:pt x="81798" y="199761"/>
                      <a:pt x="74125" y="189971"/>
                      <a:pt x="68304" y="176213"/>
                    </a:cubicBezTo>
                    <a:cubicBezTo>
                      <a:pt x="62483" y="162455"/>
                      <a:pt x="66188" y="159015"/>
                      <a:pt x="54017" y="130175"/>
                    </a:cubicBezTo>
                    <a:cubicBezTo>
                      <a:pt x="41846" y="101335"/>
                      <a:pt x="-1545" y="264"/>
                      <a:pt x="42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0" name="フリーフォーム: 図形 1239">
                <a:extLst>
                  <a:ext uri="{FF2B5EF4-FFF2-40B4-BE49-F238E27FC236}">
                    <a16:creationId xmlns:a16="http://schemas.microsoft.com/office/drawing/2014/main" id="{27CC1236-42AE-40BC-BC44-9DC145E4D6F1}"/>
                  </a:ext>
                </a:extLst>
              </p:cNvPr>
              <p:cNvSpPr/>
              <p:nvPr/>
            </p:nvSpPr>
            <p:spPr>
              <a:xfrm>
                <a:off x="6392836" y="4951585"/>
                <a:ext cx="20811" cy="190785"/>
              </a:xfrm>
              <a:custGeom>
                <a:avLst/>
                <a:gdLst>
                  <a:gd name="connsiteX0" fmla="*/ 3202 w 20811"/>
                  <a:gd name="connsiteY0" fmla="*/ 6178 h 190785"/>
                  <a:gd name="connsiteX1" fmla="*/ 1614 w 20811"/>
                  <a:gd name="connsiteY1" fmla="*/ 190328 h 190785"/>
                  <a:gd name="connsiteX2" fmla="*/ 20664 w 20811"/>
                  <a:gd name="connsiteY2" fmla="*/ 56978 h 190785"/>
                  <a:gd name="connsiteX3" fmla="*/ 3202 w 20811"/>
                  <a:gd name="connsiteY3" fmla="*/ 6178 h 1907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811" h="190785">
                    <a:moveTo>
                      <a:pt x="3202" y="6178"/>
                    </a:moveTo>
                    <a:cubicBezTo>
                      <a:pt x="27" y="28403"/>
                      <a:pt x="-1296" y="181861"/>
                      <a:pt x="1614" y="190328"/>
                    </a:cubicBezTo>
                    <a:cubicBezTo>
                      <a:pt x="4524" y="198795"/>
                      <a:pt x="18812" y="87405"/>
                      <a:pt x="20664" y="56978"/>
                    </a:cubicBezTo>
                    <a:cubicBezTo>
                      <a:pt x="22516" y="26551"/>
                      <a:pt x="6377" y="-16047"/>
                      <a:pt x="3202" y="617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1" name="フリーフォーム: 図形 1240">
                <a:extLst>
                  <a:ext uri="{FF2B5EF4-FFF2-40B4-BE49-F238E27FC236}">
                    <a16:creationId xmlns:a16="http://schemas.microsoft.com/office/drawing/2014/main" id="{07DBE96A-9041-4791-BFE3-2361963E7DD0}"/>
                  </a:ext>
                </a:extLst>
              </p:cNvPr>
              <p:cNvSpPr/>
              <p:nvPr/>
            </p:nvSpPr>
            <p:spPr>
              <a:xfrm>
                <a:off x="6454183" y="5030463"/>
                <a:ext cx="76545" cy="136854"/>
              </a:xfrm>
              <a:custGeom>
                <a:avLst/>
                <a:gdLst>
                  <a:gd name="connsiteX0" fmla="*/ 5355 w 76545"/>
                  <a:gd name="connsiteY0" fmla="*/ 128912 h 136854"/>
                  <a:gd name="connsiteX1" fmla="*/ 10117 w 76545"/>
                  <a:gd name="connsiteY1" fmla="*/ 19375 h 136854"/>
                  <a:gd name="connsiteX2" fmla="*/ 38692 w 76545"/>
                  <a:gd name="connsiteY2" fmla="*/ 70175 h 136854"/>
                  <a:gd name="connsiteX3" fmla="*/ 75205 w 76545"/>
                  <a:gd name="connsiteY3" fmla="*/ 136850 h 136854"/>
                  <a:gd name="connsiteX4" fmla="*/ 62505 w 76545"/>
                  <a:gd name="connsiteY4" fmla="*/ 67000 h 136854"/>
                  <a:gd name="connsiteX5" fmla="*/ 5355 w 76545"/>
                  <a:gd name="connsiteY5" fmla="*/ 325 h 136854"/>
                  <a:gd name="connsiteX6" fmla="*/ 5355 w 76545"/>
                  <a:gd name="connsiteY6" fmla="*/ 128912 h 1368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6545" h="136854">
                    <a:moveTo>
                      <a:pt x="5355" y="128912"/>
                    </a:moveTo>
                    <a:cubicBezTo>
                      <a:pt x="6149" y="132087"/>
                      <a:pt x="4561" y="29164"/>
                      <a:pt x="10117" y="19375"/>
                    </a:cubicBezTo>
                    <a:cubicBezTo>
                      <a:pt x="15673" y="9585"/>
                      <a:pt x="27844" y="50596"/>
                      <a:pt x="38692" y="70175"/>
                    </a:cubicBezTo>
                    <a:cubicBezTo>
                      <a:pt x="49540" y="89754"/>
                      <a:pt x="71236" y="137379"/>
                      <a:pt x="75205" y="136850"/>
                    </a:cubicBezTo>
                    <a:cubicBezTo>
                      <a:pt x="79174" y="136321"/>
                      <a:pt x="74147" y="89754"/>
                      <a:pt x="62505" y="67000"/>
                    </a:cubicBezTo>
                    <a:cubicBezTo>
                      <a:pt x="50863" y="44246"/>
                      <a:pt x="16997" y="-4437"/>
                      <a:pt x="5355" y="325"/>
                    </a:cubicBezTo>
                    <a:cubicBezTo>
                      <a:pt x="-6287" y="5087"/>
                      <a:pt x="4561" y="125737"/>
                      <a:pt x="5355" y="12891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2" name="フリーフォーム: 図形 1241">
                <a:extLst>
                  <a:ext uri="{FF2B5EF4-FFF2-40B4-BE49-F238E27FC236}">
                    <a16:creationId xmlns:a16="http://schemas.microsoft.com/office/drawing/2014/main" id="{D78B8B42-8BAE-444B-A0EA-DA5A9E78F162}"/>
                  </a:ext>
                </a:extLst>
              </p:cNvPr>
              <p:cNvSpPr/>
              <p:nvPr/>
            </p:nvSpPr>
            <p:spPr>
              <a:xfrm>
                <a:off x="7516127" y="4257648"/>
                <a:ext cx="42713" cy="330690"/>
              </a:xfrm>
              <a:custGeom>
                <a:avLst/>
                <a:gdLst>
                  <a:gd name="connsiteX0" fmla="*/ 686 w 42713"/>
                  <a:gd name="connsiteY0" fmla="*/ 27 h 330690"/>
                  <a:gd name="connsiteX1" fmla="*/ 16561 w 42713"/>
                  <a:gd name="connsiteY1" fmla="*/ 173065 h 330690"/>
                  <a:gd name="connsiteX2" fmla="*/ 34023 w 42713"/>
                  <a:gd name="connsiteY2" fmla="*/ 328640 h 330690"/>
                  <a:gd name="connsiteX3" fmla="*/ 37198 w 42713"/>
                  <a:gd name="connsiteY3" fmla="*/ 257202 h 330690"/>
                  <a:gd name="connsiteX4" fmla="*/ 40373 w 42713"/>
                  <a:gd name="connsiteY4" fmla="*/ 185765 h 330690"/>
                  <a:gd name="connsiteX5" fmla="*/ 686 w 42713"/>
                  <a:gd name="connsiteY5" fmla="*/ 27 h 330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713" h="330690">
                    <a:moveTo>
                      <a:pt x="686" y="27"/>
                    </a:moveTo>
                    <a:cubicBezTo>
                      <a:pt x="-3283" y="-2090"/>
                      <a:pt x="11005" y="118296"/>
                      <a:pt x="16561" y="173065"/>
                    </a:cubicBezTo>
                    <a:cubicBezTo>
                      <a:pt x="22117" y="227834"/>
                      <a:pt x="30584" y="314617"/>
                      <a:pt x="34023" y="328640"/>
                    </a:cubicBezTo>
                    <a:cubicBezTo>
                      <a:pt x="37462" y="342663"/>
                      <a:pt x="36140" y="281014"/>
                      <a:pt x="37198" y="257202"/>
                    </a:cubicBezTo>
                    <a:cubicBezTo>
                      <a:pt x="38256" y="233390"/>
                      <a:pt x="46723" y="228892"/>
                      <a:pt x="40373" y="185765"/>
                    </a:cubicBezTo>
                    <a:cubicBezTo>
                      <a:pt x="34023" y="142638"/>
                      <a:pt x="4655" y="2144"/>
                      <a:pt x="686" y="2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3" name="フリーフォーム: 図形 1242">
                <a:extLst>
                  <a:ext uri="{FF2B5EF4-FFF2-40B4-BE49-F238E27FC236}">
                    <a16:creationId xmlns:a16="http://schemas.microsoft.com/office/drawing/2014/main" id="{5E08C9AB-D619-4732-B72D-04486D8D6080}"/>
                  </a:ext>
                </a:extLst>
              </p:cNvPr>
              <p:cNvSpPr/>
              <p:nvPr/>
            </p:nvSpPr>
            <p:spPr>
              <a:xfrm>
                <a:off x="7512050" y="4227494"/>
                <a:ext cx="413363" cy="31859"/>
              </a:xfrm>
              <a:custGeom>
                <a:avLst/>
                <a:gdLst>
                  <a:gd name="connsiteX0" fmla="*/ 0 w 413363"/>
                  <a:gd name="connsiteY0" fmla="*/ 31769 h 31859"/>
                  <a:gd name="connsiteX1" fmla="*/ 307975 w 413363"/>
                  <a:gd name="connsiteY1" fmla="*/ 6369 h 31859"/>
                  <a:gd name="connsiteX2" fmla="*/ 349250 w 413363"/>
                  <a:gd name="connsiteY2" fmla="*/ 11131 h 31859"/>
                  <a:gd name="connsiteX3" fmla="*/ 412750 w 413363"/>
                  <a:gd name="connsiteY3" fmla="*/ 19 h 31859"/>
                  <a:gd name="connsiteX4" fmla="*/ 307975 w 413363"/>
                  <a:gd name="connsiteY4" fmla="*/ 14306 h 31859"/>
                  <a:gd name="connsiteX5" fmla="*/ 0 w 413363"/>
                  <a:gd name="connsiteY5" fmla="*/ 31769 h 31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13363" h="31859">
                    <a:moveTo>
                      <a:pt x="0" y="31769"/>
                    </a:moveTo>
                    <a:cubicBezTo>
                      <a:pt x="0" y="30446"/>
                      <a:pt x="249767" y="9809"/>
                      <a:pt x="307975" y="6369"/>
                    </a:cubicBezTo>
                    <a:cubicBezTo>
                      <a:pt x="366183" y="2929"/>
                      <a:pt x="331788" y="12189"/>
                      <a:pt x="349250" y="11131"/>
                    </a:cubicBezTo>
                    <a:cubicBezTo>
                      <a:pt x="366712" y="10073"/>
                      <a:pt x="419629" y="-510"/>
                      <a:pt x="412750" y="19"/>
                    </a:cubicBezTo>
                    <a:cubicBezTo>
                      <a:pt x="405871" y="548"/>
                      <a:pt x="375444" y="9014"/>
                      <a:pt x="307975" y="14306"/>
                    </a:cubicBezTo>
                    <a:cubicBezTo>
                      <a:pt x="240506" y="19598"/>
                      <a:pt x="0" y="33092"/>
                      <a:pt x="0" y="3176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4" name="フリーフォーム: 図形 1243">
                <a:extLst>
                  <a:ext uri="{FF2B5EF4-FFF2-40B4-BE49-F238E27FC236}">
                    <a16:creationId xmlns:a16="http://schemas.microsoft.com/office/drawing/2014/main" id="{3A9362CC-25FD-4712-8891-792476E1C074}"/>
                  </a:ext>
                </a:extLst>
              </p:cNvPr>
              <p:cNvSpPr/>
              <p:nvPr/>
            </p:nvSpPr>
            <p:spPr>
              <a:xfrm>
                <a:off x="7551396" y="4230304"/>
                <a:ext cx="494096" cy="372179"/>
              </a:xfrm>
              <a:custGeom>
                <a:avLst/>
                <a:gdLst>
                  <a:gd name="connsiteX0" fmla="*/ 357529 w 494096"/>
                  <a:gd name="connsiteY0" fmla="*/ 384 h 372179"/>
                  <a:gd name="connsiteX1" fmla="*/ 473417 w 494096"/>
                  <a:gd name="connsiteY1" fmla="*/ 271846 h 372179"/>
                  <a:gd name="connsiteX2" fmla="*/ 449604 w 494096"/>
                  <a:gd name="connsiteY2" fmla="*/ 286134 h 372179"/>
                  <a:gd name="connsiteX3" fmla="*/ 390867 w 494096"/>
                  <a:gd name="connsiteY3" fmla="*/ 294071 h 372179"/>
                  <a:gd name="connsiteX4" fmla="*/ 157504 w 494096"/>
                  <a:gd name="connsiteY4" fmla="*/ 336934 h 372179"/>
                  <a:gd name="connsiteX5" fmla="*/ 11454 w 494096"/>
                  <a:gd name="connsiteY5" fmla="*/ 370271 h 372179"/>
                  <a:gd name="connsiteX6" fmla="*/ 465479 w 494096"/>
                  <a:gd name="connsiteY6" fmla="*/ 278196 h 372179"/>
                  <a:gd name="connsiteX7" fmla="*/ 438492 w 494096"/>
                  <a:gd name="connsiteY7" fmla="*/ 213109 h 372179"/>
                  <a:gd name="connsiteX8" fmla="*/ 357529 w 494096"/>
                  <a:gd name="connsiteY8" fmla="*/ 384 h 3721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4096" h="372179">
                    <a:moveTo>
                      <a:pt x="357529" y="384"/>
                    </a:moveTo>
                    <a:cubicBezTo>
                      <a:pt x="363350" y="10173"/>
                      <a:pt x="458071" y="224221"/>
                      <a:pt x="473417" y="271846"/>
                    </a:cubicBezTo>
                    <a:cubicBezTo>
                      <a:pt x="488763" y="319471"/>
                      <a:pt x="463362" y="282430"/>
                      <a:pt x="449604" y="286134"/>
                    </a:cubicBezTo>
                    <a:cubicBezTo>
                      <a:pt x="435846" y="289838"/>
                      <a:pt x="390867" y="294071"/>
                      <a:pt x="390867" y="294071"/>
                    </a:cubicBezTo>
                    <a:lnTo>
                      <a:pt x="157504" y="336934"/>
                    </a:lnTo>
                    <a:cubicBezTo>
                      <a:pt x="94269" y="349634"/>
                      <a:pt x="-39875" y="380061"/>
                      <a:pt x="11454" y="370271"/>
                    </a:cubicBezTo>
                    <a:cubicBezTo>
                      <a:pt x="62783" y="360481"/>
                      <a:pt x="394306" y="304390"/>
                      <a:pt x="465479" y="278196"/>
                    </a:cubicBezTo>
                    <a:cubicBezTo>
                      <a:pt x="536652" y="252002"/>
                      <a:pt x="454632" y="255442"/>
                      <a:pt x="438492" y="213109"/>
                    </a:cubicBezTo>
                    <a:cubicBezTo>
                      <a:pt x="422352" y="170776"/>
                      <a:pt x="351708" y="-9405"/>
                      <a:pt x="357529" y="38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6" name="フリーフォーム: 図形 1245">
                <a:extLst>
                  <a:ext uri="{FF2B5EF4-FFF2-40B4-BE49-F238E27FC236}">
                    <a16:creationId xmlns:a16="http://schemas.microsoft.com/office/drawing/2014/main" id="{539B3851-080F-4457-9BFA-04C6900EFAE2}"/>
                  </a:ext>
                </a:extLst>
              </p:cNvPr>
              <p:cNvSpPr/>
              <p:nvPr/>
            </p:nvSpPr>
            <p:spPr>
              <a:xfrm>
                <a:off x="7730522" y="4295379"/>
                <a:ext cx="145129" cy="187751"/>
              </a:xfrm>
              <a:custGeom>
                <a:avLst/>
                <a:gdLst>
                  <a:gd name="connsiteX0" fmla="*/ 603 w 145129"/>
                  <a:gd name="connsiteY0" fmla="*/ 17859 h 187751"/>
                  <a:gd name="connsiteX1" fmla="*/ 89503 w 145129"/>
                  <a:gd name="connsiteY1" fmla="*/ 21034 h 187751"/>
                  <a:gd name="connsiteX2" fmla="*/ 124428 w 145129"/>
                  <a:gd name="connsiteY2" fmla="*/ 101996 h 187751"/>
                  <a:gd name="connsiteX3" fmla="*/ 119666 w 145129"/>
                  <a:gd name="connsiteY3" fmla="*/ 143271 h 187751"/>
                  <a:gd name="connsiteX4" fmla="*/ 81566 w 145129"/>
                  <a:gd name="connsiteY4" fmla="*/ 187721 h 187751"/>
                  <a:gd name="connsiteX5" fmla="*/ 132366 w 145129"/>
                  <a:gd name="connsiteY5" fmla="*/ 149621 h 187751"/>
                  <a:gd name="connsiteX6" fmla="*/ 145066 w 145129"/>
                  <a:gd name="connsiteY6" fmla="*/ 114696 h 187751"/>
                  <a:gd name="connsiteX7" fmla="*/ 129191 w 145129"/>
                  <a:gd name="connsiteY7" fmla="*/ 52784 h 187751"/>
                  <a:gd name="connsiteX8" fmla="*/ 52991 w 145129"/>
                  <a:gd name="connsiteY8" fmla="*/ 1984 h 187751"/>
                  <a:gd name="connsiteX9" fmla="*/ 603 w 145129"/>
                  <a:gd name="connsiteY9" fmla="*/ 17859 h 1877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5129" h="187751">
                    <a:moveTo>
                      <a:pt x="603" y="17859"/>
                    </a:moveTo>
                    <a:cubicBezTo>
                      <a:pt x="6688" y="21034"/>
                      <a:pt x="68865" y="7011"/>
                      <a:pt x="89503" y="21034"/>
                    </a:cubicBezTo>
                    <a:cubicBezTo>
                      <a:pt x="110141" y="35057"/>
                      <a:pt x="119401" y="81623"/>
                      <a:pt x="124428" y="101996"/>
                    </a:cubicBezTo>
                    <a:cubicBezTo>
                      <a:pt x="129455" y="122369"/>
                      <a:pt x="126810" y="128984"/>
                      <a:pt x="119666" y="143271"/>
                    </a:cubicBezTo>
                    <a:cubicBezTo>
                      <a:pt x="112522" y="157558"/>
                      <a:pt x="79449" y="186663"/>
                      <a:pt x="81566" y="187721"/>
                    </a:cubicBezTo>
                    <a:cubicBezTo>
                      <a:pt x="83683" y="188779"/>
                      <a:pt x="121783" y="161792"/>
                      <a:pt x="132366" y="149621"/>
                    </a:cubicBezTo>
                    <a:cubicBezTo>
                      <a:pt x="142949" y="137450"/>
                      <a:pt x="145595" y="130835"/>
                      <a:pt x="145066" y="114696"/>
                    </a:cubicBezTo>
                    <a:cubicBezTo>
                      <a:pt x="144537" y="98557"/>
                      <a:pt x="144537" y="71569"/>
                      <a:pt x="129191" y="52784"/>
                    </a:cubicBezTo>
                    <a:cubicBezTo>
                      <a:pt x="113845" y="33999"/>
                      <a:pt x="69924" y="10451"/>
                      <a:pt x="52991" y="1984"/>
                    </a:cubicBezTo>
                    <a:cubicBezTo>
                      <a:pt x="36058" y="-6483"/>
                      <a:pt x="-5482" y="14684"/>
                      <a:pt x="603" y="1785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7" name="フリーフォーム: 図形 1246">
                <a:extLst>
                  <a:ext uri="{FF2B5EF4-FFF2-40B4-BE49-F238E27FC236}">
                    <a16:creationId xmlns:a16="http://schemas.microsoft.com/office/drawing/2014/main" id="{A03C862B-010F-4FF2-9F1C-40D6A50EEB83}"/>
                  </a:ext>
                </a:extLst>
              </p:cNvPr>
              <p:cNvSpPr/>
              <p:nvPr/>
            </p:nvSpPr>
            <p:spPr>
              <a:xfrm>
                <a:off x="7672190" y="4299072"/>
                <a:ext cx="145051" cy="188842"/>
              </a:xfrm>
              <a:custGeom>
                <a:avLst/>
                <a:gdLst>
                  <a:gd name="connsiteX0" fmla="*/ 106560 w 145051"/>
                  <a:gd name="connsiteY0" fmla="*/ 1466 h 188842"/>
                  <a:gd name="connsiteX1" fmla="*/ 27185 w 145051"/>
                  <a:gd name="connsiteY1" fmla="*/ 33216 h 188842"/>
                  <a:gd name="connsiteX2" fmla="*/ 14485 w 145051"/>
                  <a:gd name="connsiteY2" fmla="*/ 103066 h 188842"/>
                  <a:gd name="connsiteX3" fmla="*/ 22423 w 145051"/>
                  <a:gd name="connsiteY3" fmla="*/ 139578 h 188842"/>
                  <a:gd name="connsiteX4" fmla="*/ 74810 w 145051"/>
                  <a:gd name="connsiteY4" fmla="*/ 172916 h 188842"/>
                  <a:gd name="connsiteX5" fmla="*/ 144660 w 145051"/>
                  <a:gd name="connsiteY5" fmla="*/ 188791 h 188842"/>
                  <a:gd name="connsiteX6" fmla="*/ 41473 w 145051"/>
                  <a:gd name="connsiteY6" fmla="*/ 168153 h 188842"/>
                  <a:gd name="connsiteX7" fmla="*/ 4960 w 145051"/>
                  <a:gd name="connsiteY7" fmla="*/ 112591 h 188842"/>
                  <a:gd name="connsiteX8" fmla="*/ 8135 w 145051"/>
                  <a:gd name="connsiteY8" fmla="*/ 77666 h 188842"/>
                  <a:gd name="connsiteX9" fmla="*/ 106560 w 145051"/>
                  <a:gd name="connsiteY9" fmla="*/ 1466 h 188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5051" h="188842">
                    <a:moveTo>
                      <a:pt x="106560" y="1466"/>
                    </a:moveTo>
                    <a:cubicBezTo>
                      <a:pt x="109735" y="-5942"/>
                      <a:pt x="42531" y="16283"/>
                      <a:pt x="27185" y="33216"/>
                    </a:cubicBezTo>
                    <a:cubicBezTo>
                      <a:pt x="11839" y="50149"/>
                      <a:pt x="15279" y="85339"/>
                      <a:pt x="14485" y="103066"/>
                    </a:cubicBezTo>
                    <a:cubicBezTo>
                      <a:pt x="13691" y="120793"/>
                      <a:pt x="12369" y="127936"/>
                      <a:pt x="22423" y="139578"/>
                    </a:cubicBezTo>
                    <a:cubicBezTo>
                      <a:pt x="32477" y="151220"/>
                      <a:pt x="54437" y="164714"/>
                      <a:pt x="74810" y="172916"/>
                    </a:cubicBezTo>
                    <a:cubicBezTo>
                      <a:pt x="95183" y="181118"/>
                      <a:pt x="150216" y="189585"/>
                      <a:pt x="144660" y="188791"/>
                    </a:cubicBezTo>
                    <a:cubicBezTo>
                      <a:pt x="139104" y="187997"/>
                      <a:pt x="64756" y="180853"/>
                      <a:pt x="41473" y="168153"/>
                    </a:cubicBezTo>
                    <a:cubicBezTo>
                      <a:pt x="18190" y="155453"/>
                      <a:pt x="10516" y="127672"/>
                      <a:pt x="4960" y="112591"/>
                    </a:cubicBezTo>
                    <a:cubicBezTo>
                      <a:pt x="-596" y="97510"/>
                      <a:pt x="-3771" y="95658"/>
                      <a:pt x="8135" y="77666"/>
                    </a:cubicBezTo>
                    <a:cubicBezTo>
                      <a:pt x="20041" y="59674"/>
                      <a:pt x="103385" y="8874"/>
                      <a:pt x="106560" y="146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8" name="フリーフォーム: 図形 1247">
                <a:extLst>
                  <a:ext uri="{FF2B5EF4-FFF2-40B4-BE49-F238E27FC236}">
                    <a16:creationId xmlns:a16="http://schemas.microsoft.com/office/drawing/2014/main" id="{C2B2A668-A946-4985-B2F1-6059E8EAC34F}"/>
                  </a:ext>
                </a:extLst>
              </p:cNvPr>
              <p:cNvSpPr/>
              <p:nvPr/>
            </p:nvSpPr>
            <p:spPr>
              <a:xfrm>
                <a:off x="5533736" y="4188687"/>
                <a:ext cx="319523" cy="134119"/>
              </a:xfrm>
              <a:custGeom>
                <a:avLst/>
                <a:gdLst>
                  <a:gd name="connsiteX0" fmla="*/ 319377 w 319523"/>
                  <a:gd name="connsiteY0" fmla="*/ 726 h 134119"/>
                  <a:gd name="connsiteX1" fmla="*/ 228889 w 319523"/>
                  <a:gd name="connsiteY1" fmla="*/ 53113 h 134119"/>
                  <a:gd name="connsiteX2" fmla="*/ 3464 w 319523"/>
                  <a:gd name="connsiteY2" fmla="*/ 132488 h 134119"/>
                  <a:gd name="connsiteX3" fmla="*/ 100302 w 319523"/>
                  <a:gd name="connsiteY3" fmla="*/ 105501 h 134119"/>
                  <a:gd name="connsiteX4" fmla="*/ 211427 w 319523"/>
                  <a:gd name="connsiteY4" fmla="*/ 91213 h 134119"/>
                  <a:gd name="connsiteX5" fmla="*/ 319377 w 319523"/>
                  <a:gd name="connsiteY5" fmla="*/ 726 h 134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19523" h="134119">
                    <a:moveTo>
                      <a:pt x="319377" y="726"/>
                    </a:moveTo>
                    <a:cubicBezTo>
                      <a:pt x="322287" y="-5624"/>
                      <a:pt x="281541" y="31153"/>
                      <a:pt x="228889" y="53113"/>
                    </a:cubicBezTo>
                    <a:cubicBezTo>
                      <a:pt x="176237" y="75073"/>
                      <a:pt x="24895" y="123757"/>
                      <a:pt x="3464" y="132488"/>
                    </a:cubicBezTo>
                    <a:cubicBezTo>
                      <a:pt x="-17967" y="141219"/>
                      <a:pt x="65641" y="112380"/>
                      <a:pt x="100302" y="105501"/>
                    </a:cubicBezTo>
                    <a:cubicBezTo>
                      <a:pt x="134962" y="98622"/>
                      <a:pt x="177560" y="105765"/>
                      <a:pt x="211427" y="91213"/>
                    </a:cubicBezTo>
                    <a:cubicBezTo>
                      <a:pt x="245294" y="76661"/>
                      <a:pt x="316467" y="7076"/>
                      <a:pt x="319377" y="72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9" name="フリーフォーム: 図形 1248">
                <a:extLst>
                  <a:ext uri="{FF2B5EF4-FFF2-40B4-BE49-F238E27FC236}">
                    <a16:creationId xmlns:a16="http://schemas.microsoft.com/office/drawing/2014/main" id="{5B81A6CC-5E7D-4499-A805-75128A134121}"/>
                  </a:ext>
                </a:extLst>
              </p:cNvPr>
              <p:cNvSpPr/>
              <p:nvPr/>
            </p:nvSpPr>
            <p:spPr>
              <a:xfrm>
                <a:off x="5762427" y="4210050"/>
                <a:ext cx="512961" cy="98526"/>
              </a:xfrm>
              <a:custGeom>
                <a:avLst/>
                <a:gdLst>
                  <a:gd name="connsiteX0" fmla="*/ 512961 w 512961"/>
                  <a:gd name="connsiteY0" fmla="*/ 0 h 98526"/>
                  <a:gd name="connsiteX1" fmla="*/ 314523 w 512961"/>
                  <a:gd name="connsiteY1" fmla="*/ 39688 h 98526"/>
                  <a:gd name="connsiteX2" fmla="*/ 41473 w 512961"/>
                  <a:gd name="connsiteY2" fmla="*/ 95250 h 98526"/>
                  <a:gd name="connsiteX3" fmla="*/ 198 w 512961"/>
                  <a:gd name="connsiteY3" fmla="*/ 85725 h 98526"/>
                  <a:gd name="connsiteX4" fmla="*/ 25598 w 512961"/>
                  <a:gd name="connsiteY4" fmla="*/ 33338 h 98526"/>
                  <a:gd name="connsiteX5" fmla="*/ 20836 w 512961"/>
                  <a:gd name="connsiteY5" fmla="*/ 80963 h 98526"/>
                  <a:gd name="connsiteX6" fmla="*/ 89098 w 512961"/>
                  <a:gd name="connsiteY6" fmla="*/ 85725 h 98526"/>
                  <a:gd name="connsiteX7" fmla="*/ 512961 w 512961"/>
                  <a:gd name="connsiteY7" fmla="*/ 0 h 98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12961" h="98526">
                    <a:moveTo>
                      <a:pt x="512961" y="0"/>
                    </a:moveTo>
                    <a:lnTo>
                      <a:pt x="314523" y="39688"/>
                    </a:lnTo>
                    <a:cubicBezTo>
                      <a:pt x="235942" y="55563"/>
                      <a:pt x="93860" y="87577"/>
                      <a:pt x="41473" y="95250"/>
                    </a:cubicBezTo>
                    <a:cubicBezTo>
                      <a:pt x="-10914" y="102923"/>
                      <a:pt x="2844" y="96044"/>
                      <a:pt x="198" y="85725"/>
                    </a:cubicBezTo>
                    <a:cubicBezTo>
                      <a:pt x="-2448" y="75406"/>
                      <a:pt x="22158" y="34132"/>
                      <a:pt x="25598" y="33338"/>
                    </a:cubicBezTo>
                    <a:cubicBezTo>
                      <a:pt x="29038" y="32544"/>
                      <a:pt x="10253" y="72232"/>
                      <a:pt x="20836" y="80963"/>
                    </a:cubicBezTo>
                    <a:cubicBezTo>
                      <a:pt x="31419" y="89694"/>
                      <a:pt x="8135" y="98425"/>
                      <a:pt x="89098" y="85725"/>
                    </a:cubicBezTo>
                    <a:cubicBezTo>
                      <a:pt x="170061" y="73025"/>
                      <a:pt x="475390" y="7673"/>
                      <a:pt x="512961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0" name="フリーフォーム: 図形 1249">
                <a:extLst>
                  <a:ext uri="{FF2B5EF4-FFF2-40B4-BE49-F238E27FC236}">
                    <a16:creationId xmlns:a16="http://schemas.microsoft.com/office/drawing/2014/main" id="{AC63C29D-0206-496B-B268-68F4035E422B}"/>
                  </a:ext>
                </a:extLst>
              </p:cNvPr>
              <p:cNvSpPr/>
              <p:nvPr/>
            </p:nvSpPr>
            <p:spPr>
              <a:xfrm>
                <a:off x="5966173" y="4260830"/>
                <a:ext cx="272919" cy="191058"/>
              </a:xfrm>
              <a:custGeom>
                <a:avLst/>
                <a:gdLst>
                  <a:gd name="connsiteX0" fmla="*/ 272702 w 272919"/>
                  <a:gd name="connsiteY0" fmla="*/ 20 h 191058"/>
                  <a:gd name="connsiteX1" fmla="*/ 67915 w 272919"/>
                  <a:gd name="connsiteY1" fmla="*/ 33358 h 191058"/>
                  <a:gd name="connsiteX2" fmla="*/ 26640 w 272919"/>
                  <a:gd name="connsiteY2" fmla="*/ 69870 h 191058"/>
                  <a:gd name="connsiteX3" fmla="*/ 20290 w 272919"/>
                  <a:gd name="connsiteY3" fmla="*/ 190520 h 191058"/>
                  <a:gd name="connsiteX4" fmla="*/ 6002 w 272919"/>
                  <a:gd name="connsiteY4" fmla="*/ 111145 h 191058"/>
                  <a:gd name="connsiteX5" fmla="*/ 25052 w 272919"/>
                  <a:gd name="connsiteY5" fmla="*/ 38120 h 191058"/>
                  <a:gd name="connsiteX6" fmla="*/ 272702 w 272919"/>
                  <a:gd name="connsiteY6" fmla="*/ 20 h 1910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72919" h="191058">
                    <a:moveTo>
                      <a:pt x="272702" y="20"/>
                    </a:moveTo>
                    <a:cubicBezTo>
                      <a:pt x="279846" y="-774"/>
                      <a:pt x="108925" y="21716"/>
                      <a:pt x="67915" y="33358"/>
                    </a:cubicBezTo>
                    <a:cubicBezTo>
                      <a:pt x="26905" y="45000"/>
                      <a:pt x="34577" y="43676"/>
                      <a:pt x="26640" y="69870"/>
                    </a:cubicBezTo>
                    <a:cubicBezTo>
                      <a:pt x="18703" y="96064"/>
                      <a:pt x="23730" y="183641"/>
                      <a:pt x="20290" y="190520"/>
                    </a:cubicBezTo>
                    <a:cubicBezTo>
                      <a:pt x="16850" y="197399"/>
                      <a:pt x="5208" y="136545"/>
                      <a:pt x="6002" y="111145"/>
                    </a:cubicBezTo>
                    <a:cubicBezTo>
                      <a:pt x="6796" y="85745"/>
                      <a:pt x="-17017" y="56905"/>
                      <a:pt x="25052" y="38120"/>
                    </a:cubicBezTo>
                    <a:cubicBezTo>
                      <a:pt x="67121" y="19335"/>
                      <a:pt x="265558" y="814"/>
                      <a:pt x="272702" y="2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1" name="フリーフォーム: 図形 1250">
                <a:extLst>
                  <a:ext uri="{FF2B5EF4-FFF2-40B4-BE49-F238E27FC236}">
                    <a16:creationId xmlns:a16="http://schemas.microsoft.com/office/drawing/2014/main" id="{C954D0EA-915C-4BEC-BBA2-F7CE98C4FD9A}"/>
                  </a:ext>
                </a:extLst>
              </p:cNvPr>
              <p:cNvSpPr/>
              <p:nvPr/>
            </p:nvSpPr>
            <p:spPr>
              <a:xfrm>
                <a:off x="5582563" y="4307888"/>
                <a:ext cx="316553" cy="135608"/>
              </a:xfrm>
              <a:custGeom>
                <a:avLst/>
                <a:gdLst>
                  <a:gd name="connsiteX0" fmla="*/ 675 w 316553"/>
                  <a:gd name="connsiteY0" fmla="*/ 6937 h 135608"/>
                  <a:gd name="connsiteX1" fmla="*/ 78462 w 316553"/>
                  <a:gd name="connsiteY1" fmla="*/ 18050 h 135608"/>
                  <a:gd name="connsiteX2" fmla="*/ 248325 w 316553"/>
                  <a:gd name="connsiteY2" fmla="*/ 52975 h 135608"/>
                  <a:gd name="connsiteX3" fmla="*/ 315000 w 316553"/>
                  <a:gd name="connsiteY3" fmla="*/ 135525 h 135608"/>
                  <a:gd name="connsiteX4" fmla="*/ 280075 w 316553"/>
                  <a:gd name="connsiteY4" fmla="*/ 67262 h 135608"/>
                  <a:gd name="connsiteX5" fmla="*/ 118150 w 316553"/>
                  <a:gd name="connsiteY5" fmla="*/ 5350 h 135608"/>
                  <a:gd name="connsiteX6" fmla="*/ 675 w 316553"/>
                  <a:gd name="connsiteY6" fmla="*/ 6937 h 135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16553" h="135608">
                    <a:moveTo>
                      <a:pt x="675" y="6937"/>
                    </a:moveTo>
                    <a:cubicBezTo>
                      <a:pt x="-5940" y="9054"/>
                      <a:pt x="37187" y="10377"/>
                      <a:pt x="78462" y="18050"/>
                    </a:cubicBezTo>
                    <a:cubicBezTo>
                      <a:pt x="119737" y="25723"/>
                      <a:pt x="208902" y="33396"/>
                      <a:pt x="248325" y="52975"/>
                    </a:cubicBezTo>
                    <a:cubicBezTo>
                      <a:pt x="287748" y="72554"/>
                      <a:pt x="309708" y="133144"/>
                      <a:pt x="315000" y="135525"/>
                    </a:cubicBezTo>
                    <a:cubicBezTo>
                      <a:pt x="320292" y="137906"/>
                      <a:pt x="312883" y="88958"/>
                      <a:pt x="280075" y="67262"/>
                    </a:cubicBezTo>
                    <a:cubicBezTo>
                      <a:pt x="247267" y="45566"/>
                      <a:pt x="164981" y="17256"/>
                      <a:pt x="118150" y="5350"/>
                    </a:cubicBezTo>
                    <a:cubicBezTo>
                      <a:pt x="71319" y="-6556"/>
                      <a:pt x="7290" y="4820"/>
                      <a:pt x="675" y="693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2" name="フリーフォーム: 図形 1251">
                <a:extLst>
                  <a:ext uri="{FF2B5EF4-FFF2-40B4-BE49-F238E27FC236}">
                    <a16:creationId xmlns:a16="http://schemas.microsoft.com/office/drawing/2014/main" id="{FD88E1B0-69A4-4E86-A5A0-E5DADDF82052}"/>
                  </a:ext>
                </a:extLst>
              </p:cNvPr>
              <p:cNvSpPr/>
              <p:nvPr/>
            </p:nvSpPr>
            <p:spPr>
              <a:xfrm>
                <a:off x="5858744" y="4422562"/>
                <a:ext cx="165341" cy="34636"/>
              </a:xfrm>
              <a:custGeom>
                <a:avLst/>
                <a:gdLst>
                  <a:gd name="connsiteX0" fmla="*/ 719 w 165341"/>
                  <a:gd name="connsiteY0" fmla="*/ 19263 h 34636"/>
                  <a:gd name="connsiteX1" fmla="*/ 72156 w 165341"/>
                  <a:gd name="connsiteY1" fmla="*/ 19263 h 34636"/>
                  <a:gd name="connsiteX2" fmla="*/ 164231 w 165341"/>
                  <a:gd name="connsiteY2" fmla="*/ 213 h 34636"/>
                  <a:gd name="connsiteX3" fmla="*/ 116606 w 165341"/>
                  <a:gd name="connsiteY3" fmla="*/ 33551 h 34636"/>
                  <a:gd name="connsiteX4" fmla="*/ 719 w 165341"/>
                  <a:gd name="connsiteY4" fmla="*/ 19263 h 34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5341" h="34636">
                    <a:moveTo>
                      <a:pt x="719" y="19263"/>
                    </a:moveTo>
                    <a:cubicBezTo>
                      <a:pt x="-6689" y="16882"/>
                      <a:pt x="44904" y="22438"/>
                      <a:pt x="72156" y="19263"/>
                    </a:cubicBezTo>
                    <a:cubicBezTo>
                      <a:pt x="99408" y="16088"/>
                      <a:pt x="156823" y="-2168"/>
                      <a:pt x="164231" y="213"/>
                    </a:cubicBezTo>
                    <a:cubicBezTo>
                      <a:pt x="171639" y="2594"/>
                      <a:pt x="140418" y="27995"/>
                      <a:pt x="116606" y="33551"/>
                    </a:cubicBezTo>
                    <a:cubicBezTo>
                      <a:pt x="92794" y="39107"/>
                      <a:pt x="8127" y="21644"/>
                      <a:pt x="719" y="1926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3" name="フリーフォーム: 図形 1252">
                <a:extLst>
                  <a:ext uri="{FF2B5EF4-FFF2-40B4-BE49-F238E27FC236}">
                    <a16:creationId xmlns:a16="http://schemas.microsoft.com/office/drawing/2014/main" id="{91B0753C-7A3C-47B6-8D17-22795FFB78E3}"/>
                  </a:ext>
                </a:extLst>
              </p:cNvPr>
              <p:cNvSpPr/>
              <p:nvPr/>
            </p:nvSpPr>
            <p:spPr>
              <a:xfrm>
                <a:off x="5839380" y="4299041"/>
                <a:ext cx="131221" cy="102324"/>
              </a:xfrm>
              <a:custGeom>
                <a:avLst/>
                <a:gdLst>
                  <a:gd name="connsiteX0" fmla="*/ 131208 w 131221"/>
                  <a:gd name="connsiteY0" fmla="*/ 1497 h 102324"/>
                  <a:gd name="connsiteX1" fmla="*/ 85170 w 131221"/>
                  <a:gd name="connsiteY1" fmla="*/ 98334 h 102324"/>
                  <a:gd name="connsiteX2" fmla="*/ 77233 w 131221"/>
                  <a:gd name="connsiteY2" fmla="*/ 80872 h 102324"/>
                  <a:gd name="connsiteX3" fmla="*/ 40720 w 131221"/>
                  <a:gd name="connsiteY3" fmla="*/ 53884 h 102324"/>
                  <a:gd name="connsiteX4" fmla="*/ 1033 w 131221"/>
                  <a:gd name="connsiteY4" fmla="*/ 33247 h 102324"/>
                  <a:gd name="connsiteX5" fmla="*/ 85170 w 131221"/>
                  <a:gd name="connsiteY5" fmla="*/ 77697 h 102324"/>
                  <a:gd name="connsiteX6" fmla="*/ 89933 w 131221"/>
                  <a:gd name="connsiteY6" fmla="*/ 41184 h 102324"/>
                  <a:gd name="connsiteX7" fmla="*/ 131208 w 131221"/>
                  <a:gd name="connsiteY7" fmla="*/ 1497 h 1023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1221" h="102324">
                    <a:moveTo>
                      <a:pt x="131208" y="1497"/>
                    </a:moveTo>
                    <a:cubicBezTo>
                      <a:pt x="130414" y="11022"/>
                      <a:pt x="94166" y="85105"/>
                      <a:pt x="85170" y="98334"/>
                    </a:cubicBezTo>
                    <a:cubicBezTo>
                      <a:pt x="76174" y="111563"/>
                      <a:pt x="84641" y="88280"/>
                      <a:pt x="77233" y="80872"/>
                    </a:cubicBezTo>
                    <a:cubicBezTo>
                      <a:pt x="69825" y="73464"/>
                      <a:pt x="53420" y="61821"/>
                      <a:pt x="40720" y="53884"/>
                    </a:cubicBezTo>
                    <a:cubicBezTo>
                      <a:pt x="28020" y="45947"/>
                      <a:pt x="-6375" y="29278"/>
                      <a:pt x="1033" y="33247"/>
                    </a:cubicBezTo>
                    <a:cubicBezTo>
                      <a:pt x="8441" y="37216"/>
                      <a:pt x="70353" y="76374"/>
                      <a:pt x="85170" y="77697"/>
                    </a:cubicBezTo>
                    <a:cubicBezTo>
                      <a:pt x="99987" y="79020"/>
                      <a:pt x="82525" y="51767"/>
                      <a:pt x="89933" y="41184"/>
                    </a:cubicBezTo>
                    <a:cubicBezTo>
                      <a:pt x="97341" y="30601"/>
                      <a:pt x="132002" y="-8028"/>
                      <a:pt x="131208" y="149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4" name="フリーフォーム: 図形 1253">
                <a:extLst>
                  <a:ext uri="{FF2B5EF4-FFF2-40B4-BE49-F238E27FC236}">
                    <a16:creationId xmlns:a16="http://schemas.microsoft.com/office/drawing/2014/main" id="{A50EB472-E47F-4EC6-8700-AFA768DAFEB7}"/>
                  </a:ext>
                </a:extLst>
              </p:cNvPr>
              <p:cNvSpPr/>
              <p:nvPr/>
            </p:nvSpPr>
            <p:spPr>
              <a:xfrm>
                <a:off x="5847125" y="4308473"/>
                <a:ext cx="131311" cy="28006"/>
              </a:xfrm>
              <a:custGeom>
                <a:avLst/>
                <a:gdLst>
                  <a:gd name="connsiteX0" fmla="*/ 1225 w 131311"/>
                  <a:gd name="connsiteY0" fmla="*/ 23815 h 28006"/>
                  <a:gd name="connsiteX1" fmla="*/ 129813 w 131311"/>
                  <a:gd name="connsiteY1" fmla="*/ 2 h 28006"/>
                  <a:gd name="connsiteX2" fmla="*/ 67900 w 131311"/>
                  <a:gd name="connsiteY2" fmla="*/ 25402 h 28006"/>
                  <a:gd name="connsiteX3" fmla="*/ 1225 w 131311"/>
                  <a:gd name="connsiteY3" fmla="*/ 23815 h 2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1311" h="28006">
                    <a:moveTo>
                      <a:pt x="1225" y="23815"/>
                    </a:moveTo>
                    <a:cubicBezTo>
                      <a:pt x="11544" y="19582"/>
                      <a:pt x="118701" y="-262"/>
                      <a:pt x="129813" y="2"/>
                    </a:cubicBezTo>
                    <a:cubicBezTo>
                      <a:pt x="140925" y="266"/>
                      <a:pt x="87215" y="20904"/>
                      <a:pt x="67900" y="25402"/>
                    </a:cubicBezTo>
                    <a:cubicBezTo>
                      <a:pt x="48585" y="29900"/>
                      <a:pt x="-9094" y="28048"/>
                      <a:pt x="1225" y="2381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5" name="フリーフォーム: 図形 1254">
                <a:extLst>
                  <a:ext uri="{FF2B5EF4-FFF2-40B4-BE49-F238E27FC236}">
                    <a16:creationId xmlns:a16="http://schemas.microsoft.com/office/drawing/2014/main" id="{C862E766-4C90-42FD-9B91-701FA8890CAD}"/>
                  </a:ext>
                </a:extLst>
              </p:cNvPr>
              <p:cNvSpPr/>
              <p:nvPr/>
            </p:nvSpPr>
            <p:spPr>
              <a:xfrm>
                <a:off x="4866021" y="2900070"/>
                <a:ext cx="299716" cy="562538"/>
              </a:xfrm>
              <a:custGeom>
                <a:avLst/>
                <a:gdLst>
                  <a:gd name="connsiteX0" fmla="*/ 299704 w 299716"/>
                  <a:gd name="connsiteY0" fmla="*/ 293 h 562538"/>
                  <a:gd name="connsiteX1" fmla="*/ 117142 w 299716"/>
                  <a:gd name="connsiteY1" fmla="*/ 63793 h 562538"/>
                  <a:gd name="connsiteX2" fmla="*/ 91742 w 299716"/>
                  <a:gd name="connsiteY2" fmla="*/ 117768 h 562538"/>
                  <a:gd name="connsiteX3" fmla="*/ 17129 w 299716"/>
                  <a:gd name="connsiteY3" fmla="*/ 400343 h 562538"/>
                  <a:gd name="connsiteX4" fmla="*/ 1254 w 299716"/>
                  <a:gd name="connsiteY4" fmla="*/ 516230 h 562538"/>
                  <a:gd name="connsiteX5" fmla="*/ 17129 w 299716"/>
                  <a:gd name="connsiteY5" fmla="*/ 560680 h 562538"/>
                  <a:gd name="connsiteX6" fmla="*/ 4429 w 299716"/>
                  <a:gd name="connsiteY6" fmla="*/ 460668 h 562538"/>
                  <a:gd name="connsiteX7" fmla="*/ 107617 w 299716"/>
                  <a:gd name="connsiteY7" fmla="*/ 90780 h 562538"/>
                  <a:gd name="connsiteX8" fmla="*/ 299704 w 299716"/>
                  <a:gd name="connsiteY8" fmla="*/ 293 h 562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9716" h="562538">
                    <a:moveTo>
                      <a:pt x="299704" y="293"/>
                    </a:moveTo>
                    <a:cubicBezTo>
                      <a:pt x="301291" y="-4205"/>
                      <a:pt x="151802" y="44214"/>
                      <a:pt x="117142" y="63793"/>
                    </a:cubicBezTo>
                    <a:cubicBezTo>
                      <a:pt x="82482" y="83372"/>
                      <a:pt x="108411" y="61676"/>
                      <a:pt x="91742" y="117768"/>
                    </a:cubicBezTo>
                    <a:cubicBezTo>
                      <a:pt x="75073" y="173860"/>
                      <a:pt x="32210" y="333933"/>
                      <a:pt x="17129" y="400343"/>
                    </a:cubicBezTo>
                    <a:cubicBezTo>
                      <a:pt x="2048" y="466753"/>
                      <a:pt x="1254" y="489507"/>
                      <a:pt x="1254" y="516230"/>
                    </a:cubicBezTo>
                    <a:cubicBezTo>
                      <a:pt x="1254" y="542953"/>
                      <a:pt x="16600" y="569940"/>
                      <a:pt x="17129" y="560680"/>
                    </a:cubicBezTo>
                    <a:cubicBezTo>
                      <a:pt x="17658" y="551420"/>
                      <a:pt x="-10652" y="538985"/>
                      <a:pt x="4429" y="460668"/>
                    </a:cubicBezTo>
                    <a:cubicBezTo>
                      <a:pt x="19510" y="382351"/>
                      <a:pt x="60786" y="166715"/>
                      <a:pt x="107617" y="90780"/>
                    </a:cubicBezTo>
                    <a:cubicBezTo>
                      <a:pt x="154448" y="14845"/>
                      <a:pt x="298117" y="4791"/>
                      <a:pt x="299704" y="29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6" name="フリーフォーム: 図形 1255">
                <a:extLst>
                  <a:ext uri="{FF2B5EF4-FFF2-40B4-BE49-F238E27FC236}">
                    <a16:creationId xmlns:a16="http://schemas.microsoft.com/office/drawing/2014/main" id="{45D436D0-FCE4-4118-91AF-7B4A452DC6C7}"/>
                  </a:ext>
                </a:extLst>
              </p:cNvPr>
              <p:cNvSpPr/>
              <p:nvPr/>
            </p:nvSpPr>
            <p:spPr>
              <a:xfrm>
                <a:off x="4816963" y="2847703"/>
                <a:ext cx="280555" cy="459919"/>
              </a:xfrm>
              <a:custGeom>
                <a:avLst/>
                <a:gdLst>
                  <a:gd name="connsiteX0" fmla="*/ 280500 w 280555"/>
                  <a:gd name="connsiteY0" fmla="*/ 272 h 459919"/>
                  <a:gd name="connsiteX1" fmla="*/ 116987 w 280555"/>
                  <a:gd name="connsiteY1" fmla="*/ 84410 h 459919"/>
                  <a:gd name="connsiteX2" fmla="*/ 82062 w 280555"/>
                  <a:gd name="connsiteY2" fmla="*/ 181247 h 459919"/>
                  <a:gd name="connsiteX3" fmla="*/ 9037 w 280555"/>
                  <a:gd name="connsiteY3" fmla="*/ 416197 h 459919"/>
                  <a:gd name="connsiteX4" fmla="*/ 4275 w 280555"/>
                  <a:gd name="connsiteY4" fmla="*/ 446360 h 459919"/>
                  <a:gd name="connsiteX5" fmla="*/ 37612 w 280555"/>
                  <a:gd name="connsiteY5" fmla="*/ 260622 h 459919"/>
                  <a:gd name="connsiteX6" fmla="*/ 97937 w 280555"/>
                  <a:gd name="connsiteY6" fmla="*/ 112985 h 459919"/>
                  <a:gd name="connsiteX7" fmla="*/ 280500 w 280555"/>
                  <a:gd name="connsiteY7" fmla="*/ 272 h 45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80555" h="459919">
                    <a:moveTo>
                      <a:pt x="280500" y="272"/>
                    </a:moveTo>
                    <a:cubicBezTo>
                      <a:pt x="283675" y="-4490"/>
                      <a:pt x="150060" y="54248"/>
                      <a:pt x="116987" y="84410"/>
                    </a:cubicBezTo>
                    <a:cubicBezTo>
                      <a:pt x="83914" y="114573"/>
                      <a:pt x="100054" y="125949"/>
                      <a:pt x="82062" y="181247"/>
                    </a:cubicBezTo>
                    <a:cubicBezTo>
                      <a:pt x="64070" y="236545"/>
                      <a:pt x="22002" y="372011"/>
                      <a:pt x="9037" y="416197"/>
                    </a:cubicBezTo>
                    <a:cubicBezTo>
                      <a:pt x="-3928" y="460383"/>
                      <a:pt x="-487" y="472289"/>
                      <a:pt x="4275" y="446360"/>
                    </a:cubicBezTo>
                    <a:cubicBezTo>
                      <a:pt x="9037" y="420431"/>
                      <a:pt x="22002" y="316184"/>
                      <a:pt x="37612" y="260622"/>
                    </a:cubicBezTo>
                    <a:cubicBezTo>
                      <a:pt x="53222" y="205060"/>
                      <a:pt x="60366" y="154789"/>
                      <a:pt x="97937" y="112985"/>
                    </a:cubicBezTo>
                    <a:cubicBezTo>
                      <a:pt x="135508" y="71181"/>
                      <a:pt x="277325" y="5034"/>
                      <a:pt x="280500" y="27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7" name="フリーフォーム: 図形 1256">
                <a:extLst>
                  <a:ext uri="{FF2B5EF4-FFF2-40B4-BE49-F238E27FC236}">
                    <a16:creationId xmlns:a16="http://schemas.microsoft.com/office/drawing/2014/main" id="{4E1CF35B-D154-4439-B201-E0CE77167F4E}"/>
                  </a:ext>
                </a:extLst>
              </p:cNvPr>
              <p:cNvSpPr/>
              <p:nvPr/>
            </p:nvSpPr>
            <p:spPr>
              <a:xfrm>
                <a:off x="5033955" y="3095461"/>
                <a:ext cx="349563" cy="108157"/>
              </a:xfrm>
              <a:custGeom>
                <a:avLst/>
                <a:gdLst>
                  <a:gd name="connsiteX0" fmla="*/ 8 w 349563"/>
                  <a:gd name="connsiteY0" fmla="*/ 108114 h 108157"/>
                  <a:gd name="connsiteX1" fmla="*/ 139708 w 349563"/>
                  <a:gd name="connsiteY1" fmla="*/ 52552 h 108157"/>
                  <a:gd name="connsiteX2" fmla="*/ 241308 w 349563"/>
                  <a:gd name="connsiteY2" fmla="*/ 20802 h 108157"/>
                  <a:gd name="connsiteX3" fmla="*/ 349258 w 349563"/>
                  <a:gd name="connsiteY3" fmla="*/ 164 h 108157"/>
                  <a:gd name="connsiteX4" fmla="*/ 206383 w 349563"/>
                  <a:gd name="connsiteY4" fmla="*/ 12864 h 108157"/>
                  <a:gd name="connsiteX5" fmla="*/ 133358 w 349563"/>
                  <a:gd name="connsiteY5" fmla="*/ 43027 h 108157"/>
                  <a:gd name="connsiteX6" fmla="*/ 8 w 349563"/>
                  <a:gd name="connsiteY6" fmla="*/ 108114 h 1081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49563" h="108157">
                    <a:moveTo>
                      <a:pt x="8" y="108114"/>
                    </a:moveTo>
                    <a:cubicBezTo>
                      <a:pt x="1066" y="109702"/>
                      <a:pt x="99491" y="67104"/>
                      <a:pt x="139708" y="52552"/>
                    </a:cubicBezTo>
                    <a:cubicBezTo>
                      <a:pt x="179925" y="38000"/>
                      <a:pt x="206383" y="29533"/>
                      <a:pt x="241308" y="20802"/>
                    </a:cubicBezTo>
                    <a:cubicBezTo>
                      <a:pt x="276233" y="12071"/>
                      <a:pt x="355079" y="1487"/>
                      <a:pt x="349258" y="164"/>
                    </a:cubicBezTo>
                    <a:cubicBezTo>
                      <a:pt x="343437" y="-1159"/>
                      <a:pt x="242366" y="5720"/>
                      <a:pt x="206383" y="12864"/>
                    </a:cubicBezTo>
                    <a:cubicBezTo>
                      <a:pt x="170400" y="20008"/>
                      <a:pt x="163785" y="29004"/>
                      <a:pt x="133358" y="43027"/>
                    </a:cubicBezTo>
                    <a:cubicBezTo>
                      <a:pt x="102931" y="57050"/>
                      <a:pt x="-1050" y="106526"/>
                      <a:pt x="8" y="10811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8" name="フリーフォーム: 図形 1257">
                <a:extLst>
                  <a:ext uri="{FF2B5EF4-FFF2-40B4-BE49-F238E27FC236}">
                    <a16:creationId xmlns:a16="http://schemas.microsoft.com/office/drawing/2014/main" id="{CADED1DE-002C-4346-A6D3-36BC57904EE4}"/>
                  </a:ext>
                </a:extLst>
              </p:cNvPr>
              <p:cNvSpPr/>
              <p:nvPr/>
            </p:nvSpPr>
            <p:spPr>
              <a:xfrm>
                <a:off x="4930427" y="3122607"/>
                <a:ext cx="127774" cy="95090"/>
              </a:xfrm>
              <a:custGeom>
                <a:avLst/>
                <a:gdLst>
                  <a:gd name="connsiteX0" fmla="*/ 348 w 127774"/>
                  <a:gd name="connsiteY0" fmla="*/ 6 h 95090"/>
                  <a:gd name="connsiteX1" fmla="*/ 124173 w 127774"/>
                  <a:gd name="connsiteY1" fmla="*/ 87318 h 95090"/>
                  <a:gd name="connsiteX2" fmla="*/ 87661 w 127774"/>
                  <a:gd name="connsiteY2" fmla="*/ 82556 h 95090"/>
                  <a:gd name="connsiteX3" fmla="*/ 348 w 127774"/>
                  <a:gd name="connsiteY3" fmla="*/ 6 h 950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7774" h="95090">
                    <a:moveTo>
                      <a:pt x="348" y="6"/>
                    </a:moveTo>
                    <a:cubicBezTo>
                      <a:pt x="6433" y="800"/>
                      <a:pt x="109621" y="73560"/>
                      <a:pt x="124173" y="87318"/>
                    </a:cubicBezTo>
                    <a:cubicBezTo>
                      <a:pt x="138725" y="101076"/>
                      <a:pt x="105653" y="94727"/>
                      <a:pt x="87661" y="82556"/>
                    </a:cubicBezTo>
                    <a:cubicBezTo>
                      <a:pt x="69669" y="70385"/>
                      <a:pt x="-5737" y="-788"/>
                      <a:pt x="348" y="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9" name="フリーフォーム: 図形 1258">
                <a:extLst>
                  <a:ext uri="{FF2B5EF4-FFF2-40B4-BE49-F238E27FC236}">
                    <a16:creationId xmlns:a16="http://schemas.microsoft.com/office/drawing/2014/main" id="{EAE78B5C-7069-4F39-9C3E-30571BDBAC90}"/>
                  </a:ext>
                </a:extLst>
              </p:cNvPr>
              <p:cNvSpPr/>
              <p:nvPr/>
            </p:nvSpPr>
            <p:spPr>
              <a:xfrm>
                <a:off x="4816472" y="3046971"/>
                <a:ext cx="68730" cy="29679"/>
              </a:xfrm>
              <a:custGeom>
                <a:avLst/>
                <a:gdLst>
                  <a:gd name="connsiteX0" fmla="*/ 3 w 68730"/>
                  <a:gd name="connsiteY0" fmla="*/ 1029 h 29679"/>
                  <a:gd name="connsiteX1" fmla="*/ 63503 w 68730"/>
                  <a:gd name="connsiteY1" fmla="*/ 29604 h 29679"/>
                  <a:gd name="connsiteX2" fmla="*/ 60328 w 68730"/>
                  <a:gd name="connsiteY2" fmla="*/ 8967 h 29679"/>
                  <a:gd name="connsiteX3" fmla="*/ 3 w 68730"/>
                  <a:gd name="connsiteY3" fmla="*/ 1029 h 296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730" h="29679">
                    <a:moveTo>
                      <a:pt x="3" y="1029"/>
                    </a:moveTo>
                    <a:cubicBezTo>
                      <a:pt x="532" y="4468"/>
                      <a:pt x="53449" y="28281"/>
                      <a:pt x="63503" y="29604"/>
                    </a:cubicBezTo>
                    <a:cubicBezTo>
                      <a:pt x="73557" y="30927"/>
                      <a:pt x="67207" y="14523"/>
                      <a:pt x="60328" y="8967"/>
                    </a:cubicBezTo>
                    <a:cubicBezTo>
                      <a:pt x="53449" y="3411"/>
                      <a:pt x="-526" y="-2410"/>
                      <a:pt x="3" y="102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0" name="フリーフォーム: 図形 1259">
                <a:extLst>
                  <a:ext uri="{FF2B5EF4-FFF2-40B4-BE49-F238E27FC236}">
                    <a16:creationId xmlns:a16="http://schemas.microsoft.com/office/drawing/2014/main" id="{1B2B9125-596A-4AFA-AD7E-DBE0A8E4A6C4}"/>
                  </a:ext>
                </a:extLst>
              </p:cNvPr>
              <p:cNvSpPr/>
              <p:nvPr/>
            </p:nvSpPr>
            <p:spPr>
              <a:xfrm>
                <a:off x="5069311" y="3117341"/>
                <a:ext cx="334886" cy="124912"/>
              </a:xfrm>
              <a:custGeom>
                <a:avLst/>
                <a:gdLst>
                  <a:gd name="connsiteX0" fmla="*/ 334539 w 334886"/>
                  <a:gd name="connsiteY0" fmla="*/ 509 h 124912"/>
                  <a:gd name="connsiteX1" fmla="*/ 86889 w 334886"/>
                  <a:gd name="connsiteY1" fmla="*/ 79884 h 124912"/>
                  <a:gd name="connsiteX2" fmla="*/ 1164 w 334886"/>
                  <a:gd name="connsiteY2" fmla="*/ 124334 h 124912"/>
                  <a:gd name="connsiteX3" fmla="*/ 137689 w 334886"/>
                  <a:gd name="connsiteY3" fmla="*/ 49722 h 124912"/>
                  <a:gd name="connsiteX4" fmla="*/ 334539 w 334886"/>
                  <a:gd name="connsiteY4" fmla="*/ 509 h 124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4886" h="124912">
                    <a:moveTo>
                      <a:pt x="334539" y="509"/>
                    </a:moveTo>
                    <a:cubicBezTo>
                      <a:pt x="326072" y="5536"/>
                      <a:pt x="142451" y="59247"/>
                      <a:pt x="86889" y="79884"/>
                    </a:cubicBezTo>
                    <a:cubicBezTo>
                      <a:pt x="31326" y="100522"/>
                      <a:pt x="-7303" y="129361"/>
                      <a:pt x="1164" y="124334"/>
                    </a:cubicBezTo>
                    <a:cubicBezTo>
                      <a:pt x="9631" y="119307"/>
                      <a:pt x="81068" y="70624"/>
                      <a:pt x="137689" y="49722"/>
                    </a:cubicBezTo>
                    <a:cubicBezTo>
                      <a:pt x="194310" y="28820"/>
                      <a:pt x="343006" y="-4518"/>
                      <a:pt x="334539" y="50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1" name="フリーフォーム: 図形 1260">
                <a:extLst>
                  <a:ext uri="{FF2B5EF4-FFF2-40B4-BE49-F238E27FC236}">
                    <a16:creationId xmlns:a16="http://schemas.microsoft.com/office/drawing/2014/main" id="{A1679E3C-1FB3-496E-80EF-F2DF237B8317}"/>
                  </a:ext>
                </a:extLst>
              </p:cNvPr>
              <p:cNvSpPr/>
              <p:nvPr/>
            </p:nvSpPr>
            <p:spPr>
              <a:xfrm>
                <a:off x="5024399" y="3155176"/>
                <a:ext cx="443960" cy="159527"/>
              </a:xfrm>
              <a:custGeom>
                <a:avLst/>
                <a:gdLst>
                  <a:gd name="connsiteX0" fmla="*/ 438189 w 443960"/>
                  <a:gd name="connsiteY0" fmla="*/ 774 h 159527"/>
                  <a:gd name="connsiteX1" fmla="*/ 95289 w 443960"/>
                  <a:gd name="connsiteY1" fmla="*/ 118249 h 159527"/>
                  <a:gd name="connsiteX2" fmla="*/ 1626 w 443960"/>
                  <a:gd name="connsiteY2" fmla="*/ 159524 h 159527"/>
                  <a:gd name="connsiteX3" fmla="*/ 150851 w 443960"/>
                  <a:gd name="connsiteY3" fmla="*/ 116662 h 159527"/>
                  <a:gd name="connsiteX4" fmla="*/ 300076 w 443960"/>
                  <a:gd name="connsiteY4" fmla="*/ 69037 h 159527"/>
                  <a:gd name="connsiteX5" fmla="*/ 438189 w 443960"/>
                  <a:gd name="connsiteY5" fmla="*/ 774 h 1595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43960" h="159527">
                    <a:moveTo>
                      <a:pt x="438189" y="774"/>
                    </a:moveTo>
                    <a:cubicBezTo>
                      <a:pt x="404058" y="8976"/>
                      <a:pt x="168049" y="91791"/>
                      <a:pt x="95289" y="118249"/>
                    </a:cubicBezTo>
                    <a:cubicBezTo>
                      <a:pt x="22529" y="144707"/>
                      <a:pt x="-7634" y="159789"/>
                      <a:pt x="1626" y="159524"/>
                    </a:cubicBezTo>
                    <a:cubicBezTo>
                      <a:pt x="10886" y="159260"/>
                      <a:pt x="101109" y="131743"/>
                      <a:pt x="150851" y="116662"/>
                    </a:cubicBezTo>
                    <a:cubicBezTo>
                      <a:pt x="200593" y="101581"/>
                      <a:pt x="254303" y="86235"/>
                      <a:pt x="300076" y="69037"/>
                    </a:cubicBezTo>
                    <a:cubicBezTo>
                      <a:pt x="345849" y="51839"/>
                      <a:pt x="472320" y="-7428"/>
                      <a:pt x="438189" y="77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2" name="フリーフォーム: 図形 1261">
                <a:extLst>
                  <a:ext uri="{FF2B5EF4-FFF2-40B4-BE49-F238E27FC236}">
                    <a16:creationId xmlns:a16="http://schemas.microsoft.com/office/drawing/2014/main" id="{2C8CEA60-3CC1-486E-8C70-5C41AF53C164}"/>
                  </a:ext>
                </a:extLst>
              </p:cNvPr>
              <p:cNvSpPr/>
              <p:nvPr/>
            </p:nvSpPr>
            <p:spPr>
              <a:xfrm>
                <a:off x="5031201" y="3136696"/>
                <a:ext cx="394591" cy="142419"/>
              </a:xfrm>
              <a:custGeom>
                <a:avLst/>
                <a:gdLst>
                  <a:gd name="connsiteX0" fmla="*/ 1174 w 394591"/>
                  <a:gd name="connsiteY0" fmla="*/ 141492 h 142419"/>
                  <a:gd name="connsiteX1" fmla="*/ 163099 w 394591"/>
                  <a:gd name="connsiteY1" fmla="*/ 81167 h 142419"/>
                  <a:gd name="connsiteX2" fmla="*/ 393287 w 394591"/>
                  <a:gd name="connsiteY2" fmla="*/ 1792 h 142419"/>
                  <a:gd name="connsiteX3" fmla="*/ 245649 w 394591"/>
                  <a:gd name="connsiteY3" fmla="*/ 33542 h 142419"/>
                  <a:gd name="connsiteX4" fmla="*/ 1174 w 394591"/>
                  <a:gd name="connsiteY4" fmla="*/ 141492 h 1424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94591" h="142419">
                    <a:moveTo>
                      <a:pt x="1174" y="141492"/>
                    </a:moveTo>
                    <a:cubicBezTo>
                      <a:pt x="-12584" y="149430"/>
                      <a:pt x="97747" y="104450"/>
                      <a:pt x="163099" y="81167"/>
                    </a:cubicBezTo>
                    <a:cubicBezTo>
                      <a:pt x="228451" y="57884"/>
                      <a:pt x="379529" y="9729"/>
                      <a:pt x="393287" y="1792"/>
                    </a:cubicBezTo>
                    <a:cubicBezTo>
                      <a:pt x="407045" y="-6146"/>
                      <a:pt x="308884" y="13698"/>
                      <a:pt x="245649" y="33542"/>
                    </a:cubicBezTo>
                    <a:cubicBezTo>
                      <a:pt x="182414" y="53386"/>
                      <a:pt x="14932" y="133554"/>
                      <a:pt x="1174" y="14149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3" name="フリーフォーム: 図形 1262">
                <a:extLst>
                  <a:ext uri="{FF2B5EF4-FFF2-40B4-BE49-F238E27FC236}">
                    <a16:creationId xmlns:a16="http://schemas.microsoft.com/office/drawing/2014/main" id="{267544CD-7CCE-41A3-957C-74477ABDE7B1}"/>
                  </a:ext>
                </a:extLst>
              </p:cNvPr>
              <p:cNvSpPr/>
              <p:nvPr/>
            </p:nvSpPr>
            <p:spPr>
              <a:xfrm>
                <a:off x="4703190" y="3211506"/>
                <a:ext cx="167263" cy="141034"/>
              </a:xfrm>
              <a:custGeom>
                <a:avLst/>
                <a:gdLst>
                  <a:gd name="connsiteX0" fmla="*/ 573 w 167263"/>
                  <a:gd name="connsiteY0" fmla="*/ 73032 h 141034"/>
                  <a:gd name="connsiteX1" fmla="*/ 138685 w 167263"/>
                  <a:gd name="connsiteY1" fmla="*/ 139707 h 141034"/>
                  <a:gd name="connsiteX2" fmla="*/ 167260 w 167263"/>
                  <a:gd name="connsiteY2" fmla="*/ 7 h 141034"/>
                  <a:gd name="connsiteX3" fmla="*/ 140273 w 167263"/>
                  <a:gd name="connsiteY3" fmla="*/ 133357 h 141034"/>
                  <a:gd name="connsiteX4" fmla="*/ 91060 w 167263"/>
                  <a:gd name="connsiteY4" fmla="*/ 119069 h 141034"/>
                  <a:gd name="connsiteX5" fmla="*/ 573 w 167263"/>
                  <a:gd name="connsiteY5" fmla="*/ 73032 h 1410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7263" h="141034">
                    <a:moveTo>
                      <a:pt x="573" y="73032"/>
                    </a:moveTo>
                    <a:cubicBezTo>
                      <a:pt x="8511" y="76472"/>
                      <a:pt x="110904" y="151878"/>
                      <a:pt x="138685" y="139707"/>
                    </a:cubicBezTo>
                    <a:cubicBezTo>
                      <a:pt x="166466" y="127536"/>
                      <a:pt x="166995" y="1065"/>
                      <a:pt x="167260" y="7"/>
                    </a:cubicBezTo>
                    <a:cubicBezTo>
                      <a:pt x="167525" y="-1051"/>
                      <a:pt x="152973" y="113513"/>
                      <a:pt x="140273" y="133357"/>
                    </a:cubicBezTo>
                    <a:cubicBezTo>
                      <a:pt x="127573" y="153201"/>
                      <a:pt x="112756" y="128330"/>
                      <a:pt x="91060" y="119069"/>
                    </a:cubicBezTo>
                    <a:cubicBezTo>
                      <a:pt x="69364" y="109809"/>
                      <a:pt x="-7365" y="69592"/>
                      <a:pt x="573" y="7303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4" name="フリーフォーム: 図形 1263">
                <a:extLst>
                  <a:ext uri="{FF2B5EF4-FFF2-40B4-BE49-F238E27FC236}">
                    <a16:creationId xmlns:a16="http://schemas.microsoft.com/office/drawing/2014/main" id="{0E2E0405-36BF-47EF-AC7D-3E9F20D74387}"/>
                  </a:ext>
                </a:extLst>
              </p:cNvPr>
              <p:cNvSpPr/>
              <p:nvPr/>
            </p:nvSpPr>
            <p:spPr>
              <a:xfrm>
                <a:off x="4709959" y="3152356"/>
                <a:ext cx="98000" cy="452857"/>
              </a:xfrm>
              <a:custGeom>
                <a:avLst/>
                <a:gdLst>
                  <a:gd name="connsiteX0" fmla="*/ 96991 w 98000"/>
                  <a:gd name="connsiteY0" fmla="*/ 2007 h 452857"/>
                  <a:gd name="connsiteX1" fmla="*/ 50954 w 98000"/>
                  <a:gd name="connsiteY1" fmla="*/ 95669 h 452857"/>
                  <a:gd name="connsiteX2" fmla="*/ 36666 w 98000"/>
                  <a:gd name="connsiteY2" fmla="*/ 179807 h 452857"/>
                  <a:gd name="connsiteX3" fmla="*/ 58891 w 98000"/>
                  <a:gd name="connsiteY3" fmla="*/ 316332 h 452857"/>
                  <a:gd name="connsiteX4" fmla="*/ 73179 w 98000"/>
                  <a:gd name="connsiteY4" fmla="*/ 371894 h 452857"/>
                  <a:gd name="connsiteX5" fmla="*/ 11266 w 98000"/>
                  <a:gd name="connsiteY5" fmla="*/ 452857 h 452857"/>
                  <a:gd name="connsiteX6" fmla="*/ 65241 w 98000"/>
                  <a:gd name="connsiteY6" fmla="*/ 370307 h 452857"/>
                  <a:gd name="connsiteX7" fmla="*/ 25554 w 98000"/>
                  <a:gd name="connsiteY7" fmla="*/ 287757 h 452857"/>
                  <a:gd name="connsiteX8" fmla="*/ 1741 w 98000"/>
                  <a:gd name="connsiteY8" fmla="*/ 189332 h 452857"/>
                  <a:gd name="connsiteX9" fmla="*/ 96991 w 98000"/>
                  <a:gd name="connsiteY9" fmla="*/ 2007 h 452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8000" h="452857">
                    <a:moveTo>
                      <a:pt x="96991" y="2007"/>
                    </a:moveTo>
                    <a:cubicBezTo>
                      <a:pt x="105193" y="-13603"/>
                      <a:pt x="61008" y="66036"/>
                      <a:pt x="50954" y="95669"/>
                    </a:cubicBezTo>
                    <a:cubicBezTo>
                      <a:pt x="40900" y="125302"/>
                      <a:pt x="35343" y="143030"/>
                      <a:pt x="36666" y="179807"/>
                    </a:cubicBezTo>
                    <a:cubicBezTo>
                      <a:pt x="37989" y="216584"/>
                      <a:pt x="52805" y="284318"/>
                      <a:pt x="58891" y="316332"/>
                    </a:cubicBezTo>
                    <a:cubicBezTo>
                      <a:pt x="64976" y="348347"/>
                      <a:pt x="81116" y="349140"/>
                      <a:pt x="73179" y="371894"/>
                    </a:cubicBezTo>
                    <a:cubicBezTo>
                      <a:pt x="65241" y="394648"/>
                      <a:pt x="12589" y="453121"/>
                      <a:pt x="11266" y="452857"/>
                    </a:cubicBezTo>
                    <a:cubicBezTo>
                      <a:pt x="9943" y="452593"/>
                      <a:pt x="62860" y="397824"/>
                      <a:pt x="65241" y="370307"/>
                    </a:cubicBezTo>
                    <a:cubicBezTo>
                      <a:pt x="67622" y="342790"/>
                      <a:pt x="36137" y="317920"/>
                      <a:pt x="25554" y="287757"/>
                    </a:cubicBezTo>
                    <a:cubicBezTo>
                      <a:pt x="14971" y="257595"/>
                      <a:pt x="-6196" y="233782"/>
                      <a:pt x="1741" y="189332"/>
                    </a:cubicBezTo>
                    <a:cubicBezTo>
                      <a:pt x="9678" y="144882"/>
                      <a:pt x="88789" y="17617"/>
                      <a:pt x="96991" y="200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5" name="フリーフォーム: 図形 1264">
                <a:extLst>
                  <a:ext uri="{FF2B5EF4-FFF2-40B4-BE49-F238E27FC236}">
                    <a16:creationId xmlns:a16="http://schemas.microsoft.com/office/drawing/2014/main" id="{39F71D9B-0F94-44DB-934D-AE2943524A9A}"/>
                  </a:ext>
                </a:extLst>
              </p:cNvPr>
              <p:cNvSpPr/>
              <p:nvPr/>
            </p:nvSpPr>
            <p:spPr>
              <a:xfrm>
                <a:off x="4893831" y="3220254"/>
                <a:ext cx="133988" cy="105375"/>
              </a:xfrm>
              <a:custGeom>
                <a:avLst/>
                <a:gdLst>
                  <a:gd name="connsiteX0" fmla="*/ 432 w 133988"/>
                  <a:gd name="connsiteY0" fmla="*/ 784 h 105375"/>
                  <a:gd name="connsiteX1" fmla="*/ 130607 w 133988"/>
                  <a:gd name="connsiteY1" fmla="*/ 103971 h 105375"/>
                  <a:gd name="connsiteX2" fmla="*/ 89332 w 133988"/>
                  <a:gd name="connsiteY2" fmla="*/ 57934 h 105375"/>
                  <a:gd name="connsiteX3" fmla="*/ 432 w 133988"/>
                  <a:gd name="connsiteY3" fmla="*/ 784 h 105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3988" h="105375">
                    <a:moveTo>
                      <a:pt x="432" y="784"/>
                    </a:moveTo>
                    <a:cubicBezTo>
                      <a:pt x="7311" y="8457"/>
                      <a:pt x="115790" y="94446"/>
                      <a:pt x="130607" y="103971"/>
                    </a:cubicBezTo>
                    <a:cubicBezTo>
                      <a:pt x="145424" y="113496"/>
                      <a:pt x="107853" y="71957"/>
                      <a:pt x="89332" y="57934"/>
                    </a:cubicBezTo>
                    <a:cubicBezTo>
                      <a:pt x="70811" y="43911"/>
                      <a:pt x="-6447" y="-6889"/>
                      <a:pt x="432" y="78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6" name="フリーフォーム: 図形 1265">
                <a:extLst>
                  <a:ext uri="{FF2B5EF4-FFF2-40B4-BE49-F238E27FC236}">
                    <a16:creationId xmlns:a16="http://schemas.microsoft.com/office/drawing/2014/main" id="{7FB2BB5B-4698-4BB0-BFCF-30657B80A188}"/>
                  </a:ext>
                </a:extLst>
              </p:cNvPr>
              <p:cNvSpPr/>
              <p:nvPr/>
            </p:nvSpPr>
            <p:spPr>
              <a:xfrm>
                <a:off x="4922079" y="3171762"/>
                <a:ext cx="121777" cy="93628"/>
              </a:xfrm>
              <a:custGeom>
                <a:avLst/>
                <a:gdLst>
                  <a:gd name="connsiteX0" fmla="*/ 759 w 121777"/>
                  <a:gd name="connsiteY0" fmla="*/ 63 h 93628"/>
                  <a:gd name="connsiteX1" fmla="*/ 119821 w 121777"/>
                  <a:gd name="connsiteY1" fmla="*/ 88963 h 93628"/>
                  <a:gd name="connsiteX2" fmla="*/ 70609 w 121777"/>
                  <a:gd name="connsiteY2" fmla="*/ 74676 h 93628"/>
                  <a:gd name="connsiteX3" fmla="*/ 759 w 121777"/>
                  <a:gd name="connsiteY3" fmla="*/ 63 h 93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1777" h="93628">
                    <a:moveTo>
                      <a:pt x="759" y="63"/>
                    </a:moveTo>
                    <a:cubicBezTo>
                      <a:pt x="8961" y="2444"/>
                      <a:pt x="108179" y="76528"/>
                      <a:pt x="119821" y="88963"/>
                    </a:cubicBezTo>
                    <a:cubicBezTo>
                      <a:pt x="131463" y="101399"/>
                      <a:pt x="88071" y="86318"/>
                      <a:pt x="70609" y="74676"/>
                    </a:cubicBezTo>
                    <a:cubicBezTo>
                      <a:pt x="53147" y="63034"/>
                      <a:pt x="-7443" y="-2318"/>
                      <a:pt x="759" y="6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7" name="フリーフォーム: 図形 1266">
                <a:extLst>
                  <a:ext uri="{FF2B5EF4-FFF2-40B4-BE49-F238E27FC236}">
                    <a16:creationId xmlns:a16="http://schemas.microsoft.com/office/drawing/2014/main" id="{E39E22A5-A02C-4B21-8DE9-3B125B5A1581}"/>
                  </a:ext>
                </a:extLst>
              </p:cNvPr>
              <p:cNvSpPr/>
              <p:nvPr/>
            </p:nvSpPr>
            <p:spPr>
              <a:xfrm>
                <a:off x="4792605" y="3076570"/>
                <a:ext cx="63297" cy="52229"/>
              </a:xfrm>
              <a:custGeom>
                <a:avLst/>
                <a:gdLst>
                  <a:gd name="connsiteX0" fmla="*/ 58 w 63297"/>
                  <a:gd name="connsiteY0" fmla="*/ 5 h 52229"/>
                  <a:gd name="connsiteX1" fmla="*/ 60383 w 63297"/>
                  <a:gd name="connsiteY1" fmla="*/ 46043 h 52229"/>
                  <a:gd name="connsiteX2" fmla="*/ 49270 w 63297"/>
                  <a:gd name="connsiteY2" fmla="*/ 49218 h 52229"/>
                  <a:gd name="connsiteX3" fmla="*/ 58 w 63297"/>
                  <a:gd name="connsiteY3" fmla="*/ 5 h 52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297" h="52229">
                    <a:moveTo>
                      <a:pt x="58" y="5"/>
                    </a:moveTo>
                    <a:cubicBezTo>
                      <a:pt x="1910" y="-524"/>
                      <a:pt x="52181" y="37841"/>
                      <a:pt x="60383" y="46043"/>
                    </a:cubicBezTo>
                    <a:cubicBezTo>
                      <a:pt x="68585" y="54245"/>
                      <a:pt x="57737" y="53187"/>
                      <a:pt x="49270" y="49218"/>
                    </a:cubicBezTo>
                    <a:cubicBezTo>
                      <a:pt x="40803" y="45249"/>
                      <a:pt x="-1794" y="534"/>
                      <a:pt x="58" y="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8" name="フリーフォーム: 図形 1267">
                <a:extLst>
                  <a:ext uri="{FF2B5EF4-FFF2-40B4-BE49-F238E27FC236}">
                    <a16:creationId xmlns:a16="http://schemas.microsoft.com/office/drawing/2014/main" id="{FE3A1414-4598-4A0A-BF7D-6379C08C82E5}"/>
                  </a:ext>
                </a:extLst>
              </p:cNvPr>
              <p:cNvSpPr/>
              <p:nvPr/>
            </p:nvSpPr>
            <p:spPr>
              <a:xfrm>
                <a:off x="4752463" y="3139681"/>
                <a:ext cx="102144" cy="162515"/>
              </a:xfrm>
              <a:custGeom>
                <a:avLst/>
                <a:gdLst>
                  <a:gd name="connsiteX0" fmla="*/ 102112 w 102144"/>
                  <a:gd name="connsiteY0" fmla="*/ 46432 h 162515"/>
                  <a:gd name="connsiteX1" fmla="*/ 40200 w 102144"/>
                  <a:gd name="connsiteY1" fmla="*/ 17857 h 162515"/>
                  <a:gd name="connsiteX2" fmla="*/ 32262 w 102144"/>
                  <a:gd name="connsiteY2" fmla="*/ 78182 h 162515"/>
                  <a:gd name="connsiteX3" fmla="*/ 11625 w 102144"/>
                  <a:gd name="connsiteY3" fmla="*/ 109932 h 162515"/>
                  <a:gd name="connsiteX4" fmla="*/ 79887 w 102144"/>
                  <a:gd name="connsiteY4" fmla="*/ 162319 h 162515"/>
                  <a:gd name="connsiteX5" fmla="*/ 512 w 102144"/>
                  <a:gd name="connsiteY5" fmla="*/ 122632 h 162515"/>
                  <a:gd name="connsiteX6" fmla="*/ 48137 w 102144"/>
                  <a:gd name="connsiteY6" fmla="*/ 1982 h 162515"/>
                  <a:gd name="connsiteX7" fmla="*/ 102112 w 102144"/>
                  <a:gd name="connsiteY7" fmla="*/ 46432 h 1625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2144" h="162515">
                    <a:moveTo>
                      <a:pt x="102112" y="46432"/>
                    </a:moveTo>
                    <a:cubicBezTo>
                      <a:pt x="100789" y="49078"/>
                      <a:pt x="51842" y="12565"/>
                      <a:pt x="40200" y="17857"/>
                    </a:cubicBezTo>
                    <a:cubicBezTo>
                      <a:pt x="28558" y="23149"/>
                      <a:pt x="37025" y="62836"/>
                      <a:pt x="32262" y="78182"/>
                    </a:cubicBezTo>
                    <a:cubicBezTo>
                      <a:pt x="27499" y="93528"/>
                      <a:pt x="3687" y="95909"/>
                      <a:pt x="11625" y="109932"/>
                    </a:cubicBezTo>
                    <a:cubicBezTo>
                      <a:pt x="19563" y="123955"/>
                      <a:pt x="81739" y="160202"/>
                      <a:pt x="79887" y="162319"/>
                    </a:cubicBezTo>
                    <a:cubicBezTo>
                      <a:pt x="78035" y="164436"/>
                      <a:pt x="5804" y="149355"/>
                      <a:pt x="512" y="122632"/>
                    </a:cubicBezTo>
                    <a:cubicBezTo>
                      <a:pt x="-4780" y="95909"/>
                      <a:pt x="32262" y="14947"/>
                      <a:pt x="48137" y="1982"/>
                    </a:cubicBezTo>
                    <a:cubicBezTo>
                      <a:pt x="64012" y="-10983"/>
                      <a:pt x="103435" y="43786"/>
                      <a:pt x="102112" y="4643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9" name="フリーフォーム: 図形 1268">
                <a:extLst>
                  <a:ext uri="{FF2B5EF4-FFF2-40B4-BE49-F238E27FC236}">
                    <a16:creationId xmlns:a16="http://schemas.microsoft.com/office/drawing/2014/main" id="{75467E29-40A7-4ABC-8587-FD657F2E22C4}"/>
                  </a:ext>
                </a:extLst>
              </p:cNvPr>
              <p:cNvSpPr/>
              <p:nvPr/>
            </p:nvSpPr>
            <p:spPr>
              <a:xfrm>
                <a:off x="4663594" y="3320281"/>
                <a:ext cx="243830" cy="143766"/>
              </a:xfrm>
              <a:custGeom>
                <a:avLst/>
                <a:gdLst>
                  <a:gd name="connsiteX0" fmla="*/ 3656 w 243830"/>
                  <a:gd name="connsiteY0" fmla="*/ 5532 h 143766"/>
                  <a:gd name="connsiteX1" fmla="*/ 59219 w 243830"/>
                  <a:gd name="connsiteY1" fmla="*/ 21407 h 143766"/>
                  <a:gd name="connsiteX2" fmla="*/ 222731 w 243830"/>
                  <a:gd name="connsiteY2" fmla="*/ 126182 h 143766"/>
                  <a:gd name="connsiteX3" fmla="*/ 233844 w 243830"/>
                  <a:gd name="connsiteY3" fmla="*/ 140469 h 143766"/>
                  <a:gd name="connsiteX4" fmla="*/ 149706 w 243830"/>
                  <a:gd name="connsiteY4" fmla="*/ 91257 h 143766"/>
                  <a:gd name="connsiteX5" fmla="*/ 3656 w 243830"/>
                  <a:gd name="connsiteY5" fmla="*/ 5532 h 143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3830" h="143766">
                    <a:moveTo>
                      <a:pt x="3656" y="5532"/>
                    </a:moveTo>
                    <a:cubicBezTo>
                      <a:pt x="-11425" y="-6110"/>
                      <a:pt x="22706" y="1299"/>
                      <a:pt x="59219" y="21407"/>
                    </a:cubicBezTo>
                    <a:cubicBezTo>
                      <a:pt x="95732" y="41515"/>
                      <a:pt x="193627" y="106338"/>
                      <a:pt x="222731" y="126182"/>
                    </a:cubicBezTo>
                    <a:cubicBezTo>
                      <a:pt x="251835" y="146026"/>
                      <a:pt x="246015" y="146290"/>
                      <a:pt x="233844" y="140469"/>
                    </a:cubicBezTo>
                    <a:cubicBezTo>
                      <a:pt x="221673" y="134648"/>
                      <a:pt x="183043" y="112159"/>
                      <a:pt x="149706" y="91257"/>
                    </a:cubicBezTo>
                    <a:cubicBezTo>
                      <a:pt x="116369" y="70355"/>
                      <a:pt x="18737" y="17174"/>
                      <a:pt x="3656" y="553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0" name="フリーフォーム: 図形 1269">
                <a:extLst>
                  <a:ext uri="{FF2B5EF4-FFF2-40B4-BE49-F238E27FC236}">
                    <a16:creationId xmlns:a16="http://schemas.microsoft.com/office/drawing/2014/main" id="{55C18F61-4BF8-4683-835B-D6DFA4D1529F}"/>
                  </a:ext>
                </a:extLst>
              </p:cNvPr>
              <p:cNvSpPr/>
              <p:nvPr/>
            </p:nvSpPr>
            <p:spPr>
              <a:xfrm>
                <a:off x="4556342" y="3513048"/>
                <a:ext cx="95149" cy="283383"/>
              </a:xfrm>
              <a:custGeom>
                <a:avLst/>
                <a:gdLst>
                  <a:gd name="connsiteX0" fmla="*/ 95033 w 95149"/>
                  <a:gd name="connsiteY0" fmla="*/ 90 h 283383"/>
                  <a:gd name="connsiteX1" fmla="*/ 64871 w 95149"/>
                  <a:gd name="connsiteY1" fmla="*/ 115977 h 283383"/>
                  <a:gd name="connsiteX2" fmla="*/ 64871 w 95149"/>
                  <a:gd name="connsiteY2" fmla="*/ 139790 h 283383"/>
                  <a:gd name="connsiteX3" fmla="*/ 55346 w 95149"/>
                  <a:gd name="connsiteY3" fmla="*/ 150902 h 283383"/>
                  <a:gd name="connsiteX4" fmla="*/ 14071 w 95149"/>
                  <a:gd name="connsiteY4" fmla="*/ 252502 h 283383"/>
                  <a:gd name="connsiteX5" fmla="*/ 1371 w 95149"/>
                  <a:gd name="connsiteY5" fmla="*/ 277902 h 283383"/>
                  <a:gd name="connsiteX6" fmla="*/ 42646 w 95149"/>
                  <a:gd name="connsiteY6" fmla="*/ 160427 h 283383"/>
                  <a:gd name="connsiteX7" fmla="*/ 52171 w 95149"/>
                  <a:gd name="connsiteY7" fmla="*/ 136615 h 283383"/>
                  <a:gd name="connsiteX8" fmla="*/ 95033 w 95149"/>
                  <a:gd name="connsiteY8" fmla="*/ 90 h 283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5149" h="283383">
                    <a:moveTo>
                      <a:pt x="95033" y="90"/>
                    </a:moveTo>
                    <a:cubicBezTo>
                      <a:pt x="97150" y="-3350"/>
                      <a:pt x="69898" y="92694"/>
                      <a:pt x="64871" y="115977"/>
                    </a:cubicBezTo>
                    <a:cubicBezTo>
                      <a:pt x="59844" y="139260"/>
                      <a:pt x="66458" y="133969"/>
                      <a:pt x="64871" y="139790"/>
                    </a:cubicBezTo>
                    <a:cubicBezTo>
                      <a:pt x="63283" y="145611"/>
                      <a:pt x="63813" y="132117"/>
                      <a:pt x="55346" y="150902"/>
                    </a:cubicBezTo>
                    <a:cubicBezTo>
                      <a:pt x="46879" y="169687"/>
                      <a:pt x="23067" y="231335"/>
                      <a:pt x="14071" y="252502"/>
                    </a:cubicBezTo>
                    <a:cubicBezTo>
                      <a:pt x="5075" y="273669"/>
                      <a:pt x="-3392" y="293248"/>
                      <a:pt x="1371" y="277902"/>
                    </a:cubicBezTo>
                    <a:cubicBezTo>
                      <a:pt x="6134" y="262556"/>
                      <a:pt x="34179" y="183975"/>
                      <a:pt x="42646" y="160427"/>
                    </a:cubicBezTo>
                    <a:cubicBezTo>
                      <a:pt x="51113" y="136879"/>
                      <a:pt x="43704" y="162015"/>
                      <a:pt x="52171" y="136615"/>
                    </a:cubicBezTo>
                    <a:cubicBezTo>
                      <a:pt x="60638" y="111215"/>
                      <a:pt x="92916" y="3530"/>
                      <a:pt x="95033" y="9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1" name="フリーフォーム: 図形 1270">
                <a:extLst>
                  <a:ext uri="{FF2B5EF4-FFF2-40B4-BE49-F238E27FC236}">
                    <a16:creationId xmlns:a16="http://schemas.microsoft.com/office/drawing/2014/main" id="{6100EA5B-A698-4AD3-9DE8-EDB9F0721AF7}"/>
                  </a:ext>
                </a:extLst>
              </p:cNvPr>
              <p:cNvSpPr/>
              <p:nvPr/>
            </p:nvSpPr>
            <p:spPr>
              <a:xfrm>
                <a:off x="4544036" y="3515976"/>
                <a:ext cx="104357" cy="254337"/>
              </a:xfrm>
              <a:custGeom>
                <a:avLst/>
                <a:gdLst>
                  <a:gd name="connsiteX0" fmla="*/ 104164 w 104357"/>
                  <a:gd name="connsiteY0" fmla="*/ 337 h 254337"/>
                  <a:gd name="connsiteX1" fmla="*/ 43839 w 104357"/>
                  <a:gd name="connsiteY1" fmla="*/ 114637 h 254337"/>
                  <a:gd name="connsiteX2" fmla="*/ 67652 w 104357"/>
                  <a:gd name="connsiteY2" fmla="*/ 125749 h 254337"/>
                  <a:gd name="connsiteX3" fmla="*/ 43839 w 104357"/>
                  <a:gd name="connsiteY3" fmla="*/ 155912 h 254337"/>
                  <a:gd name="connsiteX4" fmla="*/ 977 w 104357"/>
                  <a:gd name="connsiteY4" fmla="*/ 254337 h 254337"/>
                  <a:gd name="connsiteX5" fmla="*/ 20027 w 104357"/>
                  <a:gd name="connsiteY5" fmla="*/ 155912 h 254337"/>
                  <a:gd name="connsiteX6" fmla="*/ 104164 w 104357"/>
                  <a:gd name="connsiteY6" fmla="*/ 337 h 254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4357" h="254337">
                    <a:moveTo>
                      <a:pt x="104164" y="337"/>
                    </a:moveTo>
                    <a:cubicBezTo>
                      <a:pt x="108133" y="-6542"/>
                      <a:pt x="49924" y="93735"/>
                      <a:pt x="43839" y="114637"/>
                    </a:cubicBezTo>
                    <a:cubicBezTo>
                      <a:pt x="37754" y="135539"/>
                      <a:pt x="67652" y="118870"/>
                      <a:pt x="67652" y="125749"/>
                    </a:cubicBezTo>
                    <a:cubicBezTo>
                      <a:pt x="67652" y="132628"/>
                      <a:pt x="54951" y="134481"/>
                      <a:pt x="43839" y="155912"/>
                    </a:cubicBezTo>
                    <a:cubicBezTo>
                      <a:pt x="32727" y="177343"/>
                      <a:pt x="4946" y="254337"/>
                      <a:pt x="977" y="254337"/>
                    </a:cubicBezTo>
                    <a:cubicBezTo>
                      <a:pt x="-2992" y="254337"/>
                      <a:pt x="5475" y="194541"/>
                      <a:pt x="20027" y="155912"/>
                    </a:cubicBezTo>
                    <a:cubicBezTo>
                      <a:pt x="34579" y="117283"/>
                      <a:pt x="100195" y="7216"/>
                      <a:pt x="104164" y="33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2" name="フリーフォーム: 図形 1271">
                <a:extLst>
                  <a:ext uri="{FF2B5EF4-FFF2-40B4-BE49-F238E27FC236}">
                    <a16:creationId xmlns:a16="http://schemas.microsoft.com/office/drawing/2014/main" id="{26AA0F15-E39D-4E8E-B5F1-E15C5E7DD2D1}"/>
                  </a:ext>
                </a:extLst>
              </p:cNvPr>
              <p:cNvSpPr/>
              <p:nvPr/>
            </p:nvSpPr>
            <p:spPr>
              <a:xfrm>
                <a:off x="4645744" y="3787006"/>
                <a:ext cx="134999" cy="89803"/>
              </a:xfrm>
              <a:custGeom>
                <a:avLst/>
                <a:gdLst>
                  <a:gd name="connsiteX0" fmla="*/ 132631 w 134999"/>
                  <a:gd name="connsiteY0" fmla="*/ 3944 h 89803"/>
                  <a:gd name="connsiteX1" fmla="*/ 869 w 134999"/>
                  <a:gd name="connsiteY1" fmla="*/ 89669 h 89803"/>
                  <a:gd name="connsiteX2" fmla="*/ 78656 w 134999"/>
                  <a:gd name="connsiteY2" fmla="*/ 22994 h 89803"/>
                  <a:gd name="connsiteX3" fmla="*/ 132631 w 134999"/>
                  <a:gd name="connsiteY3" fmla="*/ 3944 h 898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4999" h="89803">
                    <a:moveTo>
                      <a:pt x="132631" y="3944"/>
                    </a:moveTo>
                    <a:cubicBezTo>
                      <a:pt x="119667" y="15056"/>
                      <a:pt x="9865" y="86494"/>
                      <a:pt x="869" y="89669"/>
                    </a:cubicBezTo>
                    <a:cubicBezTo>
                      <a:pt x="-8127" y="92844"/>
                      <a:pt x="55108" y="38869"/>
                      <a:pt x="78656" y="22994"/>
                    </a:cubicBezTo>
                    <a:cubicBezTo>
                      <a:pt x="102204" y="7119"/>
                      <a:pt x="145595" y="-7168"/>
                      <a:pt x="132631" y="394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3" name="フリーフォーム: 図形 1272">
                <a:extLst>
                  <a:ext uri="{FF2B5EF4-FFF2-40B4-BE49-F238E27FC236}">
                    <a16:creationId xmlns:a16="http://schemas.microsoft.com/office/drawing/2014/main" id="{BA578DF6-EC66-40C4-B8F9-D097DE0674E4}"/>
                  </a:ext>
                </a:extLst>
              </p:cNvPr>
              <p:cNvSpPr/>
              <p:nvPr/>
            </p:nvSpPr>
            <p:spPr>
              <a:xfrm>
                <a:off x="4685421" y="3627215"/>
                <a:ext cx="68320" cy="93239"/>
              </a:xfrm>
              <a:custGeom>
                <a:avLst/>
                <a:gdLst>
                  <a:gd name="connsiteX0" fmla="*/ 59617 w 68320"/>
                  <a:gd name="connsiteY0" fmla="*/ 223 h 93239"/>
                  <a:gd name="connsiteX1" fmla="*/ 29454 w 68320"/>
                  <a:gd name="connsiteY1" fmla="*/ 73248 h 93239"/>
                  <a:gd name="connsiteX2" fmla="*/ 879 w 68320"/>
                  <a:gd name="connsiteY2" fmla="*/ 92298 h 93239"/>
                  <a:gd name="connsiteX3" fmla="*/ 64379 w 68320"/>
                  <a:gd name="connsiteY3" fmla="*/ 51023 h 93239"/>
                  <a:gd name="connsiteX4" fmla="*/ 59617 w 68320"/>
                  <a:gd name="connsiteY4" fmla="*/ 223 h 932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320" h="93239">
                    <a:moveTo>
                      <a:pt x="59617" y="223"/>
                    </a:moveTo>
                    <a:cubicBezTo>
                      <a:pt x="53796" y="3927"/>
                      <a:pt x="39244" y="57902"/>
                      <a:pt x="29454" y="73248"/>
                    </a:cubicBezTo>
                    <a:cubicBezTo>
                      <a:pt x="19664" y="88594"/>
                      <a:pt x="-4942" y="96002"/>
                      <a:pt x="879" y="92298"/>
                    </a:cubicBezTo>
                    <a:cubicBezTo>
                      <a:pt x="6700" y="88594"/>
                      <a:pt x="55648" y="62135"/>
                      <a:pt x="64379" y="51023"/>
                    </a:cubicBezTo>
                    <a:cubicBezTo>
                      <a:pt x="73110" y="39911"/>
                      <a:pt x="65438" y="-3481"/>
                      <a:pt x="59617" y="22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4" name="フリーフォーム: 図形 1273">
                <a:extLst>
                  <a:ext uri="{FF2B5EF4-FFF2-40B4-BE49-F238E27FC236}">
                    <a16:creationId xmlns:a16="http://schemas.microsoft.com/office/drawing/2014/main" id="{72B9C0AE-F3A1-4A1E-B090-1D9F1FF26B2D}"/>
                  </a:ext>
                </a:extLst>
              </p:cNvPr>
              <p:cNvSpPr/>
              <p:nvPr/>
            </p:nvSpPr>
            <p:spPr>
              <a:xfrm>
                <a:off x="4633617" y="3727009"/>
                <a:ext cx="103126" cy="100643"/>
              </a:xfrm>
              <a:custGeom>
                <a:avLst/>
                <a:gdLst>
                  <a:gd name="connsiteX0" fmla="*/ 100308 w 103126"/>
                  <a:gd name="connsiteY0" fmla="*/ 441 h 100643"/>
                  <a:gd name="connsiteX1" fmla="*/ 296 w 103126"/>
                  <a:gd name="connsiteY1" fmla="*/ 98866 h 100643"/>
                  <a:gd name="connsiteX2" fmla="*/ 70146 w 103126"/>
                  <a:gd name="connsiteY2" fmla="*/ 62354 h 100643"/>
                  <a:gd name="connsiteX3" fmla="*/ 100308 w 103126"/>
                  <a:gd name="connsiteY3" fmla="*/ 441 h 1006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126" h="100643">
                    <a:moveTo>
                      <a:pt x="100308" y="441"/>
                    </a:moveTo>
                    <a:cubicBezTo>
                      <a:pt x="88666" y="6526"/>
                      <a:pt x="5323" y="88547"/>
                      <a:pt x="296" y="98866"/>
                    </a:cubicBezTo>
                    <a:cubicBezTo>
                      <a:pt x="-4731" y="109185"/>
                      <a:pt x="55594" y="71614"/>
                      <a:pt x="70146" y="62354"/>
                    </a:cubicBezTo>
                    <a:cubicBezTo>
                      <a:pt x="84698" y="53094"/>
                      <a:pt x="111950" y="-5644"/>
                      <a:pt x="100308" y="44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6" name="フリーフォーム: 図形 1275">
                <a:extLst>
                  <a:ext uri="{FF2B5EF4-FFF2-40B4-BE49-F238E27FC236}">
                    <a16:creationId xmlns:a16="http://schemas.microsoft.com/office/drawing/2014/main" id="{7562B567-4397-4B2F-9479-925B0B8ABCC7}"/>
                  </a:ext>
                </a:extLst>
              </p:cNvPr>
              <p:cNvSpPr/>
              <p:nvPr/>
            </p:nvSpPr>
            <p:spPr>
              <a:xfrm>
                <a:off x="8003877" y="2915692"/>
                <a:ext cx="727722" cy="263958"/>
              </a:xfrm>
              <a:custGeom>
                <a:avLst/>
                <a:gdLst>
                  <a:gd name="connsiteX0" fmla="*/ 298 w 727722"/>
                  <a:gd name="connsiteY0" fmla="*/ 132308 h 263958"/>
                  <a:gd name="connsiteX1" fmla="*/ 214611 w 727722"/>
                  <a:gd name="connsiteY1" fmla="*/ 213271 h 263958"/>
                  <a:gd name="connsiteX2" fmla="*/ 292398 w 727722"/>
                  <a:gd name="connsiteY2" fmla="*/ 260896 h 263958"/>
                  <a:gd name="connsiteX3" fmla="*/ 308273 w 727722"/>
                  <a:gd name="connsiteY3" fmla="*/ 252958 h 263958"/>
                  <a:gd name="connsiteX4" fmla="*/ 386061 w 727722"/>
                  <a:gd name="connsiteY4" fmla="*/ 202158 h 263958"/>
                  <a:gd name="connsiteX5" fmla="*/ 513061 w 727722"/>
                  <a:gd name="connsiteY5" fmla="*/ 92621 h 263958"/>
                  <a:gd name="connsiteX6" fmla="*/ 616248 w 727722"/>
                  <a:gd name="connsiteY6" fmla="*/ 38646 h 263958"/>
                  <a:gd name="connsiteX7" fmla="*/ 727373 w 727722"/>
                  <a:gd name="connsiteY7" fmla="*/ 546 h 263958"/>
                  <a:gd name="connsiteX8" fmla="*/ 578148 w 727722"/>
                  <a:gd name="connsiteY8" fmla="*/ 67221 h 263958"/>
                  <a:gd name="connsiteX9" fmla="*/ 379711 w 727722"/>
                  <a:gd name="connsiteY9" fmla="*/ 197396 h 263958"/>
                  <a:gd name="connsiteX10" fmla="*/ 301923 w 727722"/>
                  <a:gd name="connsiteY10" fmla="*/ 257721 h 263958"/>
                  <a:gd name="connsiteX11" fmla="*/ 265411 w 727722"/>
                  <a:gd name="connsiteY11" fmla="*/ 246608 h 263958"/>
                  <a:gd name="connsiteX12" fmla="*/ 298 w 727722"/>
                  <a:gd name="connsiteY12" fmla="*/ 132308 h 2639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27722" h="263958">
                    <a:moveTo>
                      <a:pt x="298" y="132308"/>
                    </a:moveTo>
                    <a:cubicBezTo>
                      <a:pt x="-8169" y="126752"/>
                      <a:pt x="165928" y="191840"/>
                      <a:pt x="214611" y="213271"/>
                    </a:cubicBezTo>
                    <a:cubicBezTo>
                      <a:pt x="263294" y="234702"/>
                      <a:pt x="276788" y="254282"/>
                      <a:pt x="292398" y="260896"/>
                    </a:cubicBezTo>
                    <a:cubicBezTo>
                      <a:pt x="308008" y="267510"/>
                      <a:pt x="292663" y="262748"/>
                      <a:pt x="308273" y="252958"/>
                    </a:cubicBezTo>
                    <a:cubicBezTo>
                      <a:pt x="323884" y="243168"/>
                      <a:pt x="351930" y="228881"/>
                      <a:pt x="386061" y="202158"/>
                    </a:cubicBezTo>
                    <a:cubicBezTo>
                      <a:pt x="420192" y="175435"/>
                      <a:pt x="474697" y="119873"/>
                      <a:pt x="513061" y="92621"/>
                    </a:cubicBezTo>
                    <a:cubicBezTo>
                      <a:pt x="551425" y="65369"/>
                      <a:pt x="580529" y="53992"/>
                      <a:pt x="616248" y="38646"/>
                    </a:cubicBezTo>
                    <a:cubicBezTo>
                      <a:pt x="651967" y="23300"/>
                      <a:pt x="733723" y="-4216"/>
                      <a:pt x="727373" y="546"/>
                    </a:cubicBezTo>
                    <a:cubicBezTo>
                      <a:pt x="721023" y="5308"/>
                      <a:pt x="636092" y="34413"/>
                      <a:pt x="578148" y="67221"/>
                    </a:cubicBezTo>
                    <a:cubicBezTo>
                      <a:pt x="520204" y="100029"/>
                      <a:pt x="425748" y="165646"/>
                      <a:pt x="379711" y="197396"/>
                    </a:cubicBezTo>
                    <a:cubicBezTo>
                      <a:pt x="333674" y="229146"/>
                      <a:pt x="320973" y="249519"/>
                      <a:pt x="301923" y="257721"/>
                    </a:cubicBezTo>
                    <a:cubicBezTo>
                      <a:pt x="282873" y="265923"/>
                      <a:pt x="314359" y="266452"/>
                      <a:pt x="265411" y="246608"/>
                    </a:cubicBezTo>
                    <a:cubicBezTo>
                      <a:pt x="216463" y="226764"/>
                      <a:pt x="8765" y="137864"/>
                      <a:pt x="298" y="13230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7" name="フリーフォーム: 図形 1276">
                <a:extLst>
                  <a:ext uri="{FF2B5EF4-FFF2-40B4-BE49-F238E27FC236}">
                    <a16:creationId xmlns:a16="http://schemas.microsoft.com/office/drawing/2014/main" id="{FBFF9088-BD49-483D-A045-94885F64ED93}"/>
                  </a:ext>
                </a:extLst>
              </p:cNvPr>
              <p:cNvSpPr/>
              <p:nvPr/>
            </p:nvSpPr>
            <p:spPr>
              <a:xfrm>
                <a:off x="8706295" y="2928407"/>
                <a:ext cx="31985" cy="207361"/>
              </a:xfrm>
              <a:custGeom>
                <a:avLst/>
                <a:gdLst>
                  <a:gd name="connsiteX0" fmla="*/ 18605 w 31985"/>
                  <a:gd name="connsiteY0" fmla="*/ 531 h 207361"/>
                  <a:gd name="connsiteX1" fmla="*/ 7493 w 31985"/>
                  <a:gd name="connsiteY1" fmla="*/ 162456 h 207361"/>
                  <a:gd name="connsiteX2" fmla="*/ 1143 w 31985"/>
                  <a:gd name="connsiteY2" fmla="*/ 205318 h 207361"/>
                  <a:gd name="connsiteX3" fmla="*/ 31305 w 31985"/>
                  <a:gd name="connsiteY3" fmla="*/ 113243 h 207361"/>
                  <a:gd name="connsiteX4" fmla="*/ 18605 w 31985"/>
                  <a:gd name="connsiteY4" fmla="*/ 531 h 2073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985" h="207361">
                    <a:moveTo>
                      <a:pt x="18605" y="531"/>
                    </a:moveTo>
                    <a:cubicBezTo>
                      <a:pt x="14636" y="8733"/>
                      <a:pt x="10403" y="128325"/>
                      <a:pt x="7493" y="162456"/>
                    </a:cubicBezTo>
                    <a:cubicBezTo>
                      <a:pt x="4583" y="196587"/>
                      <a:pt x="-2826" y="213520"/>
                      <a:pt x="1143" y="205318"/>
                    </a:cubicBezTo>
                    <a:cubicBezTo>
                      <a:pt x="5112" y="197116"/>
                      <a:pt x="27601" y="145258"/>
                      <a:pt x="31305" y="113243"/>
                    </a:cubicBezTo>
                    <a:cubicBezTo>
                      <a:pt x="35009" y="81229"/>
                      <a:pt x="22574" y="-7671"/>
                      <a:pt x="18605" y="53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8" name="フリーフォーム: 図形 1277">
                <a:extLst>
                  <a:ext uri="{FF2B5EF4-FFF2-40B4-BE49-F238E27FC236}">
                    <a16:creationId xmlns:a16="http://schemas.microsoft.com/office/drawing/2014/main" id="{64D9D0E3-0215-42E6-A20D-C83BDFB22134}"/>
                  </a:ext>
                </a:extLst>
              </p:cNvPr>
              <p:cNvSpPr/>
              <p:nvPr/>
            </p:nvSpPr>
            <p:spPr>
              <a:xfrm>
                <a:off x="8370888" y="2790825"/>
                <a:ext cx="158457" cy="208048"/>
              </a:xfrm>
              <a:custGeom>
                <a:avLst/>
                <a:gdLst>
                  <a:gd name="connsiteX0" fmla="*/ 0 w 158457"/>
                  <a:gd name="connsiteY0" fmla="*/ 0 h 208048"/>
                  <a:gd name="connsiteX1" fmla="*/ 142875 w 158457"/>
                  <a:gd name="connsiteY1" fmla="*/ 60325 h 208048"/>
                  <a:gd name="connsiteX2" fmla="*/ 144462 w 158457"/>
                  <a:gd name="connsiteY2" fmla="*/ 74613 h 208048"/>
                  <a:gd name="connsiteX3" fmla="*/ 149225 w 158457"/>
                  <a:gd name="connsiteY3" fmla="*/ 128588 h 208048"/>
                  <a:gd name="connsiteX4" fmla="*/ 153987 w 158457"/>
                  <a:gd name="connsiteY4" fmla="*/ 207963 h 208048"/>
                  <a:gd name="connsiteX5" fmla="*/ 155575 w 158457"/>
                  <a:gd name="connsiteY5" fmla="*/ 112713 h 208048"/>
                  <a:gd name="connsiteX6" fmla="*/ 155575 w 158457"/>
                  <a:gd name="connsiteY6" fmla="*/ 74613 h 208048"/>
                  <a:gd name="connsiteX7" fmla="*/ 117475 w 158457"/>
                  <a:gd name="connsiteY7" fmla="*/ 60325 h 208048"/>
                  <a:gd name="connsiteX8" fmla="*/ 0 w 158457"/>
                  <a:gd name="connsiteY8" fmla="*/ 0 h 2080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8457" h="208048">
                    <a:moveTo>
                      <a:pt x="0" y="0"/>
                    </a:moveTo>
                    <a:cubicBezTo>
                      <a:pt x="59399" y="23945"/>
                      <a:pt x="118798" y="47890"/>
                      <a:pt x="142875" y="60325"/>
                    </a:cubicBezTo>
                    <a:cubicBezTo>
                      <a:pt x="166952" y="72761"/>
                      <a:pt x="143404" y="63236"/>
                      <a:pt x="144462" y="74613"/>
                    </a:cubicBezTo>
                    <a:cubicBezTo>
                      <a:pt x="145520" y="85990"/>
                      <a:pt x="147638" y="106363"/>
                      <a:pt x="149225" y="128588"/>
                    </a:cubicBezTo>
                    <a:cubicBezTo>
                      <a:pt x="150812" y="150813"/>
                      <a:pt x="152929" y="210609"/>
                      <a:pt x="153987" y="207963"/>
                    </a:cubicBezTo>
                    <a:cubicBezTo>
                      <a:pt x="155045" y="205317"/>
                      <a:pt x="155310" y="134938"/>
                      <a:pt x="155575" y="112713"/>
                    </a:cubicBezTo>
                    <a:cubicBezTo>
                      <a:pt x="155840" y="90488"/>
                      <a:pt x="161925" y="83344"/>
                      <a:pt x="155575" y="74613"/>
                    </a:cubicBezTo>
                    <a:cubicBezTo>
                      <a:pt x="149225" y="65882"/>
                      <a:pt x="144463" y="71173"/>
                      <a:pt x="117475" y="60325"/>
                    </a:cubicBez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9" name="フリーフォーム: 図形 1278">
                <a:extLst>
                  <a:ext uri="{FF2B5EF4-FFF2-40B4-BE49-F238E27FC236}">
                    <a16:creationId xmlns:a16="http://schemas.microsoft.com/office/drawing/2014/main" id="{B0A83031-0A85-4AA0-B4C3-872AB3962C28}"/>
                  </a:ext>
                </a:extLst>
              </p:cNvPr>
              <p:cNvSpPr/>
              <p:nvPr/>
            </p:nvSpPr>
            <p:spPr>
              <a:xfrm>
                <a:off x="8318289" y="2824161"/>
                <a:ext cx="168809" cy="200269"/>
              </a:xfrm>
              <a:custGeom>
                <a:avLst/>
                <a:gdLst>
                  <a:gd name="connsiteX0" fmla="*/ 211 w 168809"/>
                  <a:gd name="connsiteY0" fmla="*/ 2 h 200269"/>
                  <a:gd name="connsiteX1" fmla="*/ 158961 w 168809"/>
                  <a:gd name="connsiteY1" fmla="*/ 58739 h 200269"/>
                  <a:gd name="connsiteX2" fmla="*/ 152611 w 168809"/>
                  <a:gd name="connsiteY2" fmla="*/ 90489 h 200269"/>
                  <a:gd name="connsiteX3" fmla="*/ 158961 w 168809"/>
                  <a:gd name="connsiteY3" fmla="*/ 200027 h 200269"/>
                  <a:gd name="connsiteX4" fmla="*/ 125624 w 168809"/>
                  <a:gd name="connsiteY4" fmla="*/ 57152 h 200269"/>
                  <a:gd name="connsiteX5" fmla="*/ 211 w 168809"/>
                  <a:gd name="connsiteY5" fmla="*/ 2 h 200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8809" h="200269">
                    <a:moveTo>
                      <a:pt x="211" y="2"/>
                    </a:moveTo>
                    <a:cubicBezTo>
                      <a:pt x="5767" y="267"/>
                      <a:pt x="133561" y="43658"/>
                      <a:pt x="158961" y="58739"/>
                    </a:cubicBezTo>
                    <a:cubicBezTo>
                      <a:pt x="184361" y="73820"/>
                      <a:pt x="152611" y="66941"/>
                      <a:pt x="152611" y="90489"/>
                    </a:cubicBezTo>
                    <a:cubicBezTo>
                      <a:pt x="152611" y="114037"/>
                      <a:pt x="163459" y="205583"/>
                      <a:pt x="158961" y="200027"/>
                    </a:cubicBezTo>
                    <a:cubicBezTo>
                      <a:pt x="154463" y="194471"/>
                      <a:pt x="151288" y="88637"/>
                      <a:pt x="125624" y="57152"/>
                    </a:cubicBezTo>
                    <a:cubicBezTo>
                      <a:pt x="99960" y="25667"/>
                      <a:pt x="-5345" y="-263"/>
                      <a:pt x="211" y="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80" name="フリーフォーム: 図形 1279">
                <a:extLst>
                  <a:ext uri="{FF2B5EF4-FFF2-40B4-BE49-F238E27FC236}">
                    <a16:creationId xmlns:a16="http://schemas.microsoft.com/office/drawing/2014/main" id="{CEBA8DDD-7FDF-4B7D-A2C7-D7E806C8E10F}"/>
                  </a:ext>
                </a:extLst>
              </p:cNvPr>
              <p:cNvSpPr/>
              <p:nvPr/>
            </p:nvSpPr>
            <p:spPr>
              <a:xfrm>
                <a:off x="8268879" y="2850227"/>
                <a:ext cx="165334" cy="208894"/>
              </a:xfrm>
              <a:custGeom>
                <a:avLst/>
                <a:gdLst>
                  <a:gd name="connsiteX0" fmla="*/ 409 w 165334"/>
                  <a:gd name="connsiteY0" fmla="*/ 923 h 208894"/>
                  <a:gd name="connsiteX1" fmla="*/ 141696 w 165334"/>
                  <a:gd name="connsiteY1" fmla="*/ 54898 h 208894"/>
                  <a:gd name="connsiteX2" fmla="*/ 149634 w 165334"/>
                  <a:gd name="connsiteY2" fmla="*/ 75536 h 208894"/>
                  <a:gd name="connsiteX3" fmla="*/ 157571 w 165334"/>
                  <a:gd name="connsiteY3" fmla="*/ 208886 h 208894"/>
                  <a:gd name="connsiteX4" fmla="*/ 160746 w 165334"/>
                  <a:gd name="connsiteY4" fmla="*/ 81886 h 208894"/>
                  <a:gd name="connsiteX5" fmla="*/ 160746 w 165334"/>
                  <a:gd name="connsiteY5" fmla="*/ 54898 h 208894"/>
                  <a:gd name="connsiteX6" fmla="*/ 100421 w 165334"/>
                  <a:gd name="connsiteY6" fmla="*/ 23148 h 208894"/>
                  <a:gd name="connsiteX7" fmla="*/ 409 w 165334"/>
                  <a:gd name="connsiteY7" fmla="*/ 923 h 208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5334" h="208894">
                    <a:moveTo>
                      <a:pt x="409" y="923"/>
                    </a:moveTo>
                    <a:cubicBezTo>
                      <a:pt x="7288" y="6215"/>
                      <a:pt x="116825" y="42463"/>
                      <a:pt x="141696" y="54898"/>
                    </a:cubicBezTo>
                    <a:cubicBezTo>
                      <a:pt x="166567" y="67333"/>
                      <a:pt x="146988" y="49871"/>
                      <a:pt x="149634" y="75536"/>
                    </a:cubicBezTo>
                    <a:cubicBezTo>
                      <a:pt x="152280" y="101201"/>
                      <a:pt x="155719" y="207828"/>
                      <a:pt x="157571" y="208886"/>
                    </a:cubicBezTo>
                    <a:cubicBezTo>
                      <a:pt x="159423" y="209944"/>
                      <a:pt x="160217" y="107551"/>
                      <a:pt x="160746" y="81886"/>
                    </a:cubicBezTo>
                    <a:cubicBezTo>
                      <a:pt x="161275" y="56221"/>
                      <a:pt x="170800" y="64688"/>
                      <a:pt x="160746" y="54898"/>
                    </a:cubicBezTo>
                    <a:cubicBezTo>
                      <a:pt x="150692" y="45108"/>
                      <a:pt x="125556" y="31879"/>
                      <a:pt x="100421" y="23148"/>
                    </a:cubicBezTo>
                    <a:cubicBezTo>
                      <a:pt x="75286" y="14417"/>
                      <a:pt x="-6470" y="-4369"/>
                      <a:pt x="409" y="92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81" name="フリーフォーム: 図形 1280">
                <a:extLst>
                  <a:ext uri="{FF2B5EF4-FFF2-40B4-BE49-F238E27FC236}">
                    <a16:creationId xmlns:a16="http://schemas.microsoft.com/office/drawing/2014/main" id="{0CB98ED0-97F7-4842-8CF3-045D322635C4}"/>
                  </a:ext>
                </a:extLst>
              </p:cNvPr>
              <p:cNvSpPr/>
              <p:nvPr/>
            </p:nvSpPr>
            <p:spPr>
              <a:xfrm>
                <a:off x="8301752" y="3068636"/>
                <a:ext cx="313636" cy="229272"/>
              </a:xfrm>
              <a:custGeom>
                <a:avLst/>
                <a:gdLst>
                  <a:gd name="connsiteX0" fmla="*/ 313611 w 313636"/>
                  <a:gd name="connsiteY0" fmla="*/ 2 h 229272"/>
                  <a:gd name="connsiteX1" fmla="*/ 134223 w 313636"/>
                  <a:gd name="connsiteY1" fmla="*/ 109539 h 229272"/>
                  <a:gd name="connsiteX2" fmla="*/ 873 w 313636"/>
                  <a:gd name="connsiteY2" fmla="*/ 228602 h 229272"/>
                  <a:gd name="connsiteX3" fmla="*/ 78661 w 313636"/>
                  <a:gd name="connsiteY3" fmla="*/ 155577 h 229272"/>
                  <a:gd name="connsiteX4" fmla="*/ 121523 w 313636"/>
                  <a:gd name="connsiteY4" fmla="*/ 106364 h 229272"/>
                  <a:gd name="connsiteX5" fmla="*/ 313611 w 313636"/>
                  <a:gd name="connsiteY5" fmla="*/ 2 h 229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13636" h="229272">
                    <a:moveTo>
                      <a:pt x="313611" y="2"/>
                    </a:moveTo>
                    <a:cubicBezTo>
                      <a:pt x="315728" y="531"/>
                      <a:pt x="186346" y="71439"/>
                      <a:pt x="134223" y="109539"/>
                    </a:cubicBezTo>
                    <a:cubicBezTo>
                      <a:pt x="82100" y="147639"/>
                      <a:pt x="10133" y="220929"/>
                      <a:pt x="873" y="228602"/>
                    </a:cubicBezTo>
                    <a:cubicBezTo>
                      <a:pt x="-8387" y="236275"/>
                      <a:pt x="58553" y="175950"/>
                      <a:pt x="78661" y="155577"/>
                    </a:cubicBezTo>
                    <a:cubicBezTo>
                      <a:pt x="98769" y="135204"/>
                      <a:pt x="83688" y="129118"/>
                      <a:pt x="121523" y="106364"/>
                    </a:cubicBezTo>
                    <a:cubicBezTo>
                      <a:pt x="159358" y="83610"/>
                      <a:pt x="311494" y="-527"/>
                      <a:pt x="313611" y="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82" name="フリーフォーム: 図形 1281">
                <a:extLst>
                  <a:ext uri="{FF2B5EF4-FFF2-40B4-BE49-F238E27FC236}">
                    <a16:creationId xmlns:a16="http://schemas.microsoft.com/office/drawing/2014/main" id="{2681CD7C-E5DF-4E4D-865C-BA3D0600EB11}"/>
                  </a:ext>
                </a:extLst>
              </p:cNvPr>
              <p:cNvSpPr/>
              <p:nvPr/>
            </p:nvSpPr>
            <p:spPr>
              <a:xfrm>
                <a:off x="7932736" y="3114485"/>
                <a:ext cx="373727" cy="184800"/>
              </a:xfrm>
              <a:custGeom>
                <a:avLst/>
                <a:gdLst>
                  <a:gd name="connsiteX0" fmla="*/ 2 w 373727"/>
                  <a:gd name="connsiteY0" fmla="*/ 190 h 184800"/>
                  <a:gd name="connsiteX1" fmla="*/ 241302 w 373727"/>
                  <a:gd name="connsiteY1" fmla="*/ 122428 h 184800"/>
                  <a:gd name="connsiteX2" fmla="*/ 371477 w 373727"/>
                  <a:gd name="connsiteY2" fmla="*/ 184340 h 184800"/>
                  <a:gd name="connsiteX3" fmla="*/ 317502 w 373727"/>
                  <a:gd name="connsiteY3" fmla="*/ 147828 h 184800"/>
                  <a:gd name="connsiteX4" fmla="*/ 236539 w 373727"/>
                  <a:gd name="connsiteY4" fmla="*/ 95440 h 184800"/>
                  <a:gd name="connsiteX5" fmla="*/ 2 w 373727"/>
                  <a:gd name="connsiteY5" fmla="*/ 190 h 184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73727" h="184800">
                    <a:moveTo>
                      <a:pt x="2" y="190"/>
                    </a:moveTo>
                    <a:cubicBezTo>
                      <a:pt x="796" y="4688"/>
                      <a:pt x="179390" y="91736"/>
                      <a:pt x="241302" y="122428"/>
                    </a:cubicBezTo>
                    <a:cubicBezTo>
                      <a:pt x="303215" y="153120"/>
                      <a:pt x="358777" y="180107"/>
                      <a:pt x="371477" y="184340"/>
                    </a:cubicBezTo>
                    <a:cubicBezTo>
                      <a:pt x="384177" y="188573"/>
                      <a:pt x="339992" y="162645"/>
                      <a:pt x="317502" y="147828"/>
                    </a:cubicBezTo>
                    <a:cubicBezTo>
                      <a:pt x="295012" y="133011"/>
                      <a:pt x="286545" y="118723"/>
                      <a:pt x="236539" y="95440"/>
                    </a:cubicBezTo>
                    <a:cubicBezTo>
                      <a:pt x="186533" y="72157"/>
                      <a:pt x="-792" y="-4308"/>
                      <a:pt x="2" y="19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83" name="フリーフォーム: 図形 1282">
                <a:extLst>
                  <a:ext uri="{FF2B5EF4-FFF2-40B4-BE49-F238E27FC236}">
                    <a16:creationId xmlns:a16="http://schemas.microsoft.com/office/drawing/2014/main" id="{A21201DA-E542-4A59-A5AE-5308D94EA49D}"/>
                  </a:ext>
                </a:extLst>
              </p:cNvPr>
              <p:cNvSpPr/>
              <p:nvPr/>
            </p:nvSpPr>
            <p:spPr>
              <a:xfrm>
                <a:off x="8415139" y="3200185"/>
                <a:ext cx="16273" cy="227293"/>
              </a:xfrm>
              <a:custGeom>
                <a:avLst/>
                <a:gdLst>
                  <a:gd name="connsiteX0" fmla="*/ 199 w 16273"/>
                  <a:gd name="connsiteY0" fmla="*/ 215 h 227293"/>
                  <a:gd name="connsiteX1" fmla="*/ 16074 w 16273"/>
                  <a:gd name="connsiteY1" fmla="*/ 216115 h 227293"/>
                  <a:gd name="connsiteX2" fmla="*/ 8136 w 16273"/>
                  <a:gd name="connsiteY2" fmla="*/ 176428 h 227293"/>
                  <a:gd name="connsiteX3" fmla="*/ 199 w 16273"/>
                  <a:gd name="connsiteY3" fmla="*/ 215 h 2272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273" h="227293">
                    <a:moveTo>
                      <a:pt x="199" y="215"/>
                    </a:moveTo>
                    <a:cubicBezTo>
                      <a:pt x="1522" y="6830"/>
                      <a:pt x="14751" y="186746"/>
                      <a:pt x="16074" y="216115"/>
                    </a:cubicBezTo>
                    <a:cubicBezTo>
                      <a:pt x="17397" y="245484"/>
                      <a:pt x="11840" y="211617"/>
                      <a:pt x="8136" y="176428"/>
                    </a:cubicBezTo>
                    <a:cubicBezTo>
                      <a:pt x="4432" y="141239"/>
                      <a:pt x="-1124" y="-6400"/>
                      <a:pt x="199" y="21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84" name="フリーフォーム: 図形 1283">
                <a:extLst>
                  <a:ext uri="{FF2B5EF4-FFF2-40B4-BE49-F238E27FC236}">
                    <a16:creationId xmlns:a16="http://schemas.microsoft.com/office/drawing/2014/main" id="{5D7B231D-3F3B-4E86-A197-4DD65BED56C5}"/>
                  </a:ext>
                </a:extLst>
              </p:cNvPr>
              <p:cNvSpPr/>
              <p:nvPr/>
            </p:nvSpPr>
            <p:spPr>
              <a:xfrm>
                <a:off x="8445016" y="3215604"/>
                <a:ext cx="410089" cy="193135"/>
              </a:xfrm>
              <a:custGeom>
                <a:avLst/>
                <a:gdLst>
                  <a:gd name="connsiteX0" fmla="*/ 410059 w 410089"/>
                  <a:gd name="connsiteY0" fmla="*/ 671 h 193135"/>
                  <a:gd name="connsiteX1" fmla="*/ 230672 w 410089"/>
                  <a:gd name="connsiteY1" fmla="*/ 29246 h 193135"/>
                  <a:gd name="connsiteX2" fmla="*/ 132247 w 410089"/>
                  <a:gd name="connsiteY2" fmla="*/ 84809 h 193135"/>
                  <a:gd name="connsiteX3" fmla="*/ 484 w 410089"/>
                  <a:gd name="connsiteY3" fmla="*/ 192759 h 193135"/>
                  <a:gd name="connsiteX4" fmla="*/ 92559 w 410089"/>
                  <a:gd name="connsiteY4" fmla="*/ 118146 h 193135"/>
                  <a:gd name="connsiteX5" fmla="*/ 216384 w 410089"/>
                  <a:gd name="connsiteY5" fmla="*/ 56234 h 193135"/>
                  <a:gd name="connsiteX6" fmla="*/ 410059 w 410089"/>
                  <a:gd name="connsiteY6" fmla="*/ 671 h 1931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10089" h="193135">
                    <a:moveTo>
                      <a:pt x="410059" y="671"/>
                    </a:moveTo>
                    <a:cubicBezTo>
                      <a:pt x="412440" y="-3827"/>
                      <a:pt x="276974" y="15223"/>
                      <a:pt x="230672" y="29246"/>
                    </a:cubicBezTo>
                    <a:cubicBezTo>
                      <a:pt x="184370" y="43269"/>
                      <a:pt x="170612" y="57557"/>
                      <a:pt x="132247" y="84809"/>
                    </a:cubicBezTo>
                    <a:cubicBezTo>
                      <a:pt x="93882" y="112061"/>
                      <a:pt x="7099" y="187203"/>
                      <a:pt x="484" y="192759"/>
                    </a:cubicBezTo>
                    <a:cubicBezTo>
                      <a:pt x="-6131" y="198315"/>
                      <a:pt x="56576" y="140900"/>
                      <a:pt x="92559" y="118146"/>
                    </a:cubicBezTo>
                    <a:cubicBezTo>
                      <a:pt x="128542" y="95392"/>
                      <a:pt x="162938" y="76078"/>
                      <a:pt x="216384" y="56234"/>
                    </a:cubicBezTo>
                    <a:cubicBezTo>
                      <a:pt x="269830" y="36390"/>
                      <a:pt x="407678" y="5169"/>
                      <a:pt x="410059" y="67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85" name="フリーフォーム: 図形 1284">
                <a:extLst>
                  <a:ext uri="{FF2B5EF4-FFF2-40B4-BE49-F238E27FC236}">
                    <a16:creationId xmlns:a16="http://schemas.microsoft.com/office/drawing/2014/main" id="{8BD57638-568A-4B06-A702-14AB6DF287A1}"/>
                  </a:ext>
                </a:extLst>
              </p:cNvPr>
              <p:cNvSpPr/>
              <p:nvPr/>
            </p:nvSpPr>
            <p:spPr>
              <a:xfrm>
                <a:off x="7972824" y="3072745"/>
                <a:ext cx="342949" cy="157450"/>
              </a:xfrm>
              <a:custGeom>
                <a:avLst/>
                <a:gdLst>
                  <a:gd name="connsiteX0" fmla="*/ 2776 w 342949"/>
                  <a:gd name="connsiteY0" fmla="*/ 655 h 157450"/>
                  <a:gd name="connsiteX1" fmla="*/ 242489 w 342949"/>
                  <a:gd name="connsiteY1" fmla="*/ 116543 h 157450"/>
                  <a:gd name="connsiteX2" fmla="*/ 342501 w 342949"/>
                  <a:gd name="connsiteY2" fmla="*/ 156230 h 157450"/>
                  <a:gd name="connsiteX3" fmla="*/ 272651 w 342949"/>
                  <a:gd name="connsiteY3" fmla="*/ 140355 h 157450"/>
                  <a:gd name="connsiteX4" fmla="*/ 121839 w 342949"/>
                  <a:gd name="connsiteY4" fmla="*/ 72093 h 157450"/>
                  <a:gd name="connsiteX5" fmla="*/ 2776 w 342949"/>
                  <a:gd name="connsiteY5" fmla="*/ 655 h 157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42949" h="157450">
                    <a:moveTo>
                      <a:pt x="2776" y="655"/>
                    </a:moveTo>
                    <a:cubicBezTo>
                      <a:pt x="22884" y="8063"/>
                      <a:pt x="185868" y="90614"/>
                      <a:pt x="242489" y="116543"/>
                    </a:cubicBezTo>
                    <a:cubicBezTo>
                      <a:pt x="299110" y="142472"/>
                      <a:pt x="337474" y="152261"/>
                      <a:pt x="342501" y="156230"/>
                    </a:cubicBezTo>
                    <a:cubicBezTo>
                      <a:pt x="347528" y="160199"/>
                      <a:pt x="309428" y="154378"/>
                      <a:pt x="272651" y="140355"/>
                    </a:cubicBezTo>
                    <a:cubicBezTo>
                      <a:pt x="235874" y="126332"/>
                      <a:pt x="166818" y="93524"/>
                      <a:pt x="121839" y="72093"/>
                    </a:cubicBezTo>
                    <a:cubicBezTo>
                      <a:pt x="76860" y="50662"/>
                      <a:pt x="-17332" y="-6753"/>
                      <a:pt x="2776" y="65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86" name="フリーフォーム: 図形 1285">
                <a:extLst>
                  <a:ext uri="{FF2B5EF4-FFF2-40B4-BE49-F238E27FC236}">
                    <a16:creationId xmlns:a16="http://schemas.microsoft.com/office/drawing/2014/main" id="{03F9A135-4361-4032-889F-2E3A67582BA6}"/>
                  </a:ext>
                </a:extLst>
              </p:cNvPr>
              <p:cNvSpPr/>
              <p:nvPr/>
            </p:nvSpPr>
            <p:spPr>
              <a:xfrm>
                <a:off x="8292163" y="2992222"/>
                <a:ext cx="391534" cy="252880"/>
              </a:xfrm>
              <a:custGeom>
                <a:avLst/>
                <a:gdLst>
                  <a:gd name="connsiteX0" fmla="*/ 391462 w 391534"/>
                  <a:gd name="connsiteY0" fmla="*/ 216 h 252880"/>
                  <a:gd name="connsiteX1" fmla="*/ 237475 w 391534"/>
                  <a:gd name="connsiteY1" fmla="*/ 66891 h 252880"/>
                  <a:gd name="connsiteX2" fmla="*/ 121587 w 391534"/>
                  <a:gd name="connsiteY2" fmla="*/ 152616 h 252880"/>
                  <a:gd name="connsiteX3" fmla="*/ 2525 w 391534"/>
                  <a:gd name="connsiteY3" fmla="*/ 251041 h 252880"/>
                  <a:gd name="connsiteX4" fmla="*/ 37450 w 391534"/>
                  <a:gd name="connsiteY4" fmla="*/ 219291 h 252880"/>
                  <a:gd name="connsiteX5" fmla="*/ 161275 w 391534"/>
                  <a:gd name="connsiteY5" fmla="*/ 106578 h 252880"/>
                  <a:gd name="connsiteX6" fmla="*/ 256525 w 391534"/>
                  <a:gd name="connsiteY6" fmla="*/ 47841 h 252880"/>
                  <a:gd name="connsiteX7" fmla="*/ 391462 w 391534"/>
                  <a:gd name="connsiteY7" fmla="*/ 216 h 252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91534" h="252880">
                    <a:moveTo>
                      <a:pt x="391462" y="216"/>
                    </a:moveTo>
                    <a:cubicBezTo>
                      <a:pt x="388287" y="3391"/>
                      <a:pt x="282454" y="41491"/>
                      <a:pt x="237475" y="66891"/>
                    </a:cubicBezTo>
                    <a:cubicBezTo>
                      <a:pt x="192496" y="92291"/>
                      <a:pt x="160745" y="121924"/>
                      <a:pt x="121587" y="152616"/>
                    </a:cubicBezTo>
                    <a:cubicBezTo>
                      <a:pt x="82429" y="183308"/>
                      <a:pt x="16548" y="239928"/>
                      <a:pt x="2525" y="251041"/>
                    </a:cubicBezTo>
                    <a:cubicBezTo>
                      <a:pt x="-11498" y="262154"/>
                      <a:pt x="37450" y="219291"/>
                      <a:pt x="37450" y="219291"/>
                    </a:cubicBezTo>
                    <a:cubicBezTo>
                      <a:pt x="63908" y="195214"/>
                      <a:pt x="124763" y="135153"/>
                      <a:pt x="161275" y="106578"/>
                    </a:cubicBezTo>
                    <a:cubicBezTo>
                      <a:pt x="197787" y="78003"/>
                      <a:pt x="220013" y="66097"/>
                      <a:pt x="256525" y="47841"/>
                    </a:cubicBezTo>
                    <a:cubicBezTo>
                      <a:pt x="293037" y="29585"/>
                      <a:pt x="394637" y="-2959"/>
                      <a:pt x="391462" y="21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87" name="フリーフォーム: 図形 1286">
                <a:extLst>
                  <a:ext uri="{FF2B5EF4-FFF2-40B4-BE49-F238E27FC236}">
                    <a16:creationId xmlns:a16="http://schemas.microsoft.com/office/drawing/2014/main" id="{B123B908-0761-43EC-96D6-F6893FB18BBF}"/>
                  </a:ext>
                </a:extLst>
              </p:cNvPr>
              <p:cNvSpPr/>
              <p:nvPr/>
            </p:nvSpPr>
            <p:spPr>
              <a:xfrm>
                <a:off x="8605825" y="3042377"/>
                <a:ext cx="21802" cy="116732"/>
              </a:xfrm>
              <a:custGeom>
                <a:avLst/>
                <a:gdLst>
                  <a:gd name="connsiteX0" fmla="*/ 20650 w 21802"/>
                  <a:gd name="connsiteY0" fmla="*/ 861 h 116732"/>
                  <a:gd name="connsiteX1" fmla="*/ 13 w 21802"/>
                  <a:gd name="connsiteY1" fmla="*/ 115161 h 116732"/>
                  <a:gd name="connsiteX2" fmla="*/ 17475 w 21802"/>
                  <a:gd name="connsiteY2" fmla="*/ 64361 h 116732"/>
                  <a:gd name="connsiteX3" fmla="*/ 20650 w 21802"/>
                  <a:gd name="connsiteY3" fmla="*/ 861 h 1167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802" h="116732">
                    <a:moveTo>
                      <a:pt x="20650" y="861"/>
                    </a:moveTo>
                    <a:cubicBezTo>
                      <a:pt x="17740" y="9328"/>
                      <a:pt x="542" y="104578"/>
                      <a:pt x="13" y="115161"/>
                    </a:cubicBezTo>
                    <a:cubicBezTo>
                      <a:pt x="-516" y="125744"/>
                      <a:pt x="14565" y="79972"/>
                      <a:pt x="17475" y="64361"/>
                    </a:cubicBezTo>
                    <a:cubicBezTo>
                      <a:pt x="20385" y="48750"/>
                      <a:pt x="23560" y="-7606"/>
                      <a:pt x="20650" y="86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88" name="フリーフォーム: 図形 1287">
                <a:extLst>
                  <a:ext uri="{FF2B5EF4-FFF2-40B4-BE49-F238E27FC236}">
                    <a16:creationId xmlns:a16="http://schemas.microsoft.com/office/drawing/2014/main" id="{D7C40DBA-593F-4747-AE28-DFA2B3DC4A98}"/>
                  </a:ext>
                </a:extLst>
              </p:cNvPr>
              <p:cNvSpPr/>
              <p:nvPr/>
            </p:nvSpPr>
            <p:spPr>
              <a:xfrm>
                <a:off x="8515176" y="3090552"/>
                <a:ext cx="352401" cy="165424"/>
              </a:xfrm>
              <a:custGeom>
                <a:avLst/>
                <a:gdLst>
                  <a:gd name="connsiteX0" fmla="*/ 6524 w 352401"/>
                  <a:gd name="connsiteY0" fmla="*/ 30473 h 165424"/>
                  <a:gd name="connsiteX1" fmla="*/ 1762 w 352401"/>
                  <a:gd name="connsiteY1" fmla="*/ 151123 h 165424"/>
                  <a:gd name="connsiteX2" fmla="*/ 39862 w 352401"/>
                  <a:gd name="connsiteY2" fmla="*/ 120961 h 165424"/>
                  <a:gd name="connsiteX3" fmla="*/ 87487 w 352401"/>
                  <a:gd name="connsiteY3" fmla="*/ 81273 h 165424"/>
                  <a:gd name="connsiteX4" fmla="*/ 149399 w 352401"/>
                  <a:gd name="connsiteY4" fmla="*/ 55873 h 165424"/>
                  <a:gd name="connsiteX5" fmla="*/ 351012 w 352401"/>
                  <a:gd name="connsiteY5" fmla="*/ 311 h 165424"/>
                  <a:gd name="connsiteX6" fmla="*/ 230362 w 352401"/>
                  <a:gd name="connsiteY6" fmla="*/ 36823 h 165424"/>
                  <a:gd name="connsiteX7" fmla="*/ 74787 w 352401"/>
                  <a:gd name="connsiteY7" fmla="*/ 108261 h 165424"/>
                  <a:gd name="connsiteX8" fmla="*/ 9699 w 352401"/>
                  <a:gd name="connsiteY8" fmla="*/ 165411 h 165424"/>
                  <a:gd name="connsiteX9" fmla="*/ 8112 w 352401"/>
                  <a:gd name="connsiteY9" fmla="*/ 113023 h 165424"/>
                  <a:gd name="connsiteX10" fmla="*/ 6524 w 352401"/>
                  <a:gd name="connsiteY10" fmla="*/ 30473 h 1654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52401" h="165424">
                    <a:moveTo>
                      <a:pt x="6524" y="30473"/>
                    </a:moveTo>
                    <a:cubicBezTo>
                      <a:pt x="5466" y="36823"/>
                      <a:pt x="-3794" y="136042"/>
                      <a:pt x="1762" y="151123"/>
                    </a:cubicBezTo>
                    <a:cubicBezTo>
                      <a:pt x="7318" y="166204"/>
                      <a:pt x="25575" y="132603"/>
                      <a:pt x="39862" y="120961"/>
                    </a:cubicBezTo>
                    <a:cubicBezTo>
                      <a:pt x="54149" y="109319"/>
                      <a:pt x="69231" y="92121"/>
                      <a:pt x="87487" y="81273"/>
                    </a:cubicBezTo>
                    <a:cubicBezTo>
                      <a:pt x="105743" y="70425"/>
                      <a:pt x="105478" y="69367"/>
                      <a:pt x="149399" y="55873"/>
                    </a:cubicBezTo>
                    <a:cubicBezTo>
                      <a:pt x="193320" y="42379"/>
                      <a:pt x="337518" y="3486"/>
                      <a:pt x="351012" y="311"/>
                    </a:cubicBezTo>
                    <a:cubicBezTo>
                      <a:pt x="364506" y="-2864"/>
                      <a:pt x="276399" y="18831"/>
                      <a:pt x="230362" y="36823"/>
                    </a:cubicBezTo>
                    <a:cubicBezTo>
                      <a:pt x="184325" y="54815"/>
                      <a:pt x="111564" y="86830"/>
                      <a:pt x="74787" y="108261"/>
                    </a:cubicBezTo>
                    <a:cubicBezTo>
                      <a:pt x="38010" y="129692"/>
                      <a:pt x="20811" y="164617"/>
                      <a:pt x="9699" y="165411"/>
                    </a:cubicBezTo>
                    <a:cubicBezTo>
                      <a:pt x="-1413" y="166205"/>
                      <a:pt x="8112" y="131808"/>
                      <a:pt x="8112" y="113023"/>
                    </a:cubicBezTo>
                    <a:cubicBezTo>
                      <a:pt x="8112" y="94238"/>
                      <a:pt x="7582" y="24123"/>
                      <a:pt x="6524" y="3047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89" name="フリーフォーム: 図形 1288">
                <a:extLst>
                  <a:ext uri="{FF2B5EF4-FFF2-40B4-BE49-F238E27FC236}">
                    <a16:creationId xmlns:a16="http://schemas.microsoft.com/office/drawing/2014/main" id="{E2A51037-98B3-40C4-8019-6A7447F2DB2B}"/>
                  </a:ext>
                </a:extLst>
              </p:cNvPr>
              <p:cNvSpPr/>
              <p:nvPr/>
            </p:nvSpPr>
            <p:spPr>
              <a:xfrm>
                <a:off x="8457334" y="3140069"/>
                <a:ext cx="396241" cy="187580"/>
              </a:xfrm>
              <a:custGeom>
                <a:avLst/>
                <a:gdLst>
                  <a:gd name="connsiteX0" fmla="*/ 5629 w 396241"/>
                  <a:gd name="connsiteY0" fmla="*/ 19056 h 187580"/>
                  <a:gd name="connsiteX1" fmla="*/ 8804 w 396241"/>
                  <a:gd name="connsiteY1" fmla="*/ 177806 h 187580"/>
                  <a:gd name="connsiteX2" fmla="*/ 40554 w 396241"/>
                  <a:gd name="connsiteY2" fmla="*/ 161931 h 187580"/>
                  <a:gd name="connsiteX3" fmla="*/ 116754 w 396241"/>
                  <a:gd name="connsiteY3" fmla="*/ 92081 h 187580"/>
                  <a:gd name="connsiteX4" fmla="*/ 204066 w 396241"/>
                  <a:gd name="connsiteY4" fmla="*/ 65094 h 187580"/>
                  <a:gd name="connsiteX5" fmla="*/ 396154 w 396241"/>
                  <a:gd name="connsiteY5" fmla="*/ 6 h 187580"/>
                  <a:gd name="connsiteX6" fmla="*/ 226291 w 396241"/>
                  <a:gd name="connsiteY6" fmla="*/ 61919 h 187580"/>
                  <a:gd name="connsiteX7" fmla="*/ 40554 w 396241"/>
                  <a:gd name="connsiteY7" fmla="*/ 173044 h 187580"/>
                  <a:gd name="connsiteX8" fmla="*/ 2454 w 396241"/>
                  <a:gd name="connsiteY8" fmla="*/ 160344 h 187580"/>
                  <a:gd name="connsiteX9" fmla="*/ 5629 w 396241"/>
                  <a:gd name="connsiteY9" fmla="*/ 19056 h 1875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96241" h="187580">
                    <a:moveTo>
                      <a:pt x="5629" y="19056"/>
                    </a:moveTo>
                    <a:cubicBezTo>
                      <a:pt x="6687" y="21966"/>
                      <a:pt x="2983" y="153993"/>
                      <a:pt x="8804" y="177806"/>
                    </a:cubicBezTo>
                    <a:cubicBezTo>
                      <a:pt x="14625" y="201619"/>
                      <a:pt x="22562" y="176219"/>
                      <a:pt x="40554" y="161931"/>
                    </a:cubicBezTo>
                    <a:cubicBezTo>
                      <a:pt x="58546" y="147643"/>
                      <a:pt x="89502" y="108220"/>
                      <a:pt x="116754" y="92081"/>
                    </a:cubicBezTo>
                    <a:cubicBezTo>
                      <a:pt x="144006" y="75942"/>
                      <a:pt x="204066" y="65094"/>
                      <a:pt x="204066" y="65094"/>
                    </a:cubicBezTo>
                    <a:lnTo>
                      <a:pt x="396154" y="6"/>
                    </a:lnTo>
                    <a:cubicBezTo>
                      <a:pt x="399858" y="-523"/>
                      <a:pt x="285558" y="33079"/>
                      <a:pt x="226291" y="61919"/>
                    </a:cubicBezTo>
                    <a:cubicBezTo>
                      <a:pt x="167024" y="90759"/>
                      <a:pt x="77860" y="156640"/>
                      <a:pt x="40554" y="173044"/>
                    </a:cubicBezTo>
                    <a:cubicBezTo>
                      <a:pt x="3248" y="189448"/>
                      <a:pt x="9069" y="183892"/>
                      <a:pt x="2454" y="160344"/>
                    </a:cubicBezTo>
                    <a:cubicBezTo>
                      <a:pt x="-4161" y="136796"/>
                      <a:pt x="4571" y="16146"/>
                      <a:pt x="5629" y="1905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90" name="フリーフォーム: 図形 1289">
                <a:extLst>
                  <a:ext uri="{FF2B5EF4-FFF2-40B4-BE49-F238E27FC236}">
                    <a16:creationId xmlns:a16="http://schemas.microsoft.com/office/drawing/2014/main" id="{3803A457-7ED5-4DE1-8038-5C36A8F3789A}"/>
                  </a:ext>
                </a:extLst>
              </p:cNvPr>
              <p:cNvSpPr/>
              <p:nvPr/>
            </p:nvSpPr>
            <p:spPr>
              <a:xfrm>
                <a:off x="8869013" y="3097828"/>
                <a:ext cx="171248" cy="185523"/>
              </a:xfrm>
              <a:custGeom>
                <a:avLst/>
                <a:gdLst>
                  <a:gd name="connsiteX0" fmla="*/ 350 w 171248"/>
                  <a:gd name="connsiteY0" fmla="*/ 972 h 185523"/>
                  <a:gd name="connsiteX1" fmla="*/ 114650 w 171248"/>
                  <a:gd name="connsiteY1" fmla="*/ 115272 h 185523"/>
                  <a:gd name="connsiteX2" fmla="*/ 128937 w 171248"/>
                  <a:gd name="connsiteY2" fmla="*/ 139085 h 185523"/>
                  <a:gd name="connsiteX3" fmla="*/ 170212 w 171248"/>
                  <a:gd name="connsiteY3" fmla="*/ 183535 h 185523"/>
                  <a:gd name="connsiteX4" fmla="*/ 81312 w 171248"/>
                  <a:gd name="connsiteY4" fmla="*/ 67647 h 185523"/>
                  <a:gd name="connsiteX5" fmla="*/ 350 w 171248"/>
                  <a:gd name="connsiteY5" fmla="*/ 972 h 1855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1248" h="185523">
                    <a:moveTo>
                      <a:pt x="350" y="972"/>
                    </a:moveTo>
                    <a:cubicBezTo>
                      <a:pt x="5906" y="8910"/>
                      <a:pt x="93219" y="92253"/>
                      <a:pt x="114650" y="115272"/>
                    </a:cubicBezTo>
                    <a:cubicBezTo>
                      <a:pt x="136081" y="138291"/>
                      <a:pt x="119677" y="127708"/>
                      <a:pt x="128937" y="139085"/>
                    </a:cubicBezTo>
                    <a:cubicBezTo>
                      <a:pt x="138197" y="150462"/>
                      <a:pt x="178149" y="195441"/>
                      <a:pt x="170212" y="183535"/>
                    </a:cubicBezTo>
                    <a:cubicBezTo>
                      <a:pt x="162275" y="171629"/>
                      <a:pt x="105918" y="99926"/>
                      <a:pt x="81312" y="67647"/>
                    </a:cubicBezTo>
                    <a:cubicBezTo>
                      <a:pt x="56706" y="35368"/>
                      <a:pt x="-5206" y="-6966"/>
                      <a:pt x="350" y="97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91" name="フリーフォーム: 図形 1290">
                <a:extLst>
                  <a:ext uri="{FF2B5EF4-FFF2-40B4-BE49-F238E27FC236}">
                    <a16:creationId xmlns:a16="http://schemas.microsoft.com/office/drawing/2014/main" id="{B1D08385-6DCE-4A80-A736-7A9FBE66B882}"/>
                  </a:ext>
                </a:extLst>
              </p:cNvPr>
              <p:cNvSpPr/>
              <p:nvPr/>
            </p:nvSpPr>
            <p:spPr>
              <a:xfrm>
                <a:off x="8559794" y="3313113"/>
                <a:ext cx="139924" cy="259217"/>
              </a:xfrm>
              <a:custGeom>
                <a:avLst/>
                <a:gdLst>
                  <a:gd name="connsiteX0" fmla="*/ 34931 w 139924"/>
                  <a:gd name="connsiteY0" fmla="*/ 0 h 259217"/>
                  <a:gd name="connsiteX1" fmla="*/ 6 w 139924"/>
                  <a:gd name="connsiteY1" fmla="*/ 152400 h 259217"/>
                  <a:gd name="connsiteX2" fmla="*/ 38106 w 139924"/>
                  <a:gd name="connsiteY2" fmla="*/ 190500 h 259217"/>
                  <a:gd name="connsiteX3" fmla="*/ 139706 w 139924"/>
                  <a:gd name="connsiteY3" fmla="*/ 258762 h 259217"/>
                  <a:gd name="connsiteX4" fmla="*/ 7944 w 139924"/>
                  <a:gd name="connsiteY4" fmla="*/ 153987 h 259217"/>
                  <a:gd name="connsiteX5" fmla="*/ 34931 w 139924"/>
                  <a:gd name="connsiteY5" fmla="*/ 0 h 259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9924" h="259217">
                    <a:moveTo>
                      <a:pt x="34931" y="0"/>
                    </a:moveTo>
                    <a:cubicBezTo>
                      <a:pt x="33608" y="-264"/>
                      <a:pt x="-523" y="120650"/>
                      <a:pt x="6" y="152400"/>
                    </a:cubicBezTo>
                    <a:cubicBezTo>
                      <a:pt x="535" y="184150"/>
                      <a:pt x="14823" y="172773"/>
                      <a:pt x="38106" y="190500"/>
                    </a:cubicBezTo>
                    <a:cubicBezTo>
                      <a:pt x="61389" y="208227"/>
                      <a:pt x="144733" y="264848"/>
                      <a:pt x="139706" y="258762"/>
                    </a:cubicBezTo>
                    <a:cubicBezTo>
                      <a:pt x="134679" y="252676"/>
                      <a:pt x="24348" y="194468"/>
                      <a:pt x="7944" y="153987"/>
                    </a:cubicBezTo>
                    <a:cubicBezTo>
                      <a:pt x="-8460" y="113506"/>
                      <a:pt x="36254" y="264"/>
                      <a:pt x="34931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92" name="フリーフォーム: 図形 1291">
                <a:extLst>
                  <a:ext uri="{FF2B5EF4-FFF2-40B4-BE49-F238E27FC236}">
                    <a16:creationId xmlns:a16="http://schemas.microsoft.com/office/drawing/2014/main" id="{A518D392-9071-48AA-BCAE-1646DA55928F}"/>
                  </a:ext>
                </a:extLst>
              </p:cNvPr>
              <p:cNvSpPr/>
              <p:nvPr/>
            </p:nvSpPr>
            <p:spPr>
              <a:xfrm>
                <a:off x="8819980" y="3190591"/>
                <a:ext cx="377230" cy="465829"/>
              </a:xfrm>
              <a:custGeom>
                <a:avLst/>
                <a:gdLst>
                  <a:gd name="connsiteX0" fmla="*/ 170 w 377230"/>
                  <a:gd name="connsiteY0" fmla="*/ 284 h 465829"/>
                  <a:gd name="connsiteX1" fmla="*/ 139870 w 377230"/>
                  <a:gd name="connsiteY1" fmla="*/ 138397 h 465829"/>
                  <a:gd name="connsiteX2" fmla="*/ 222420 w 377230"/>
                  <a:gd name="connsiteY2" fmla="*/ 257459 h 465829"/>
                  <a:gd name="connsiteX3" fmla="*/ 370058 w 377230"/>
                  <a:gd name="connsiteY3" fmla="*/ 459072 h 465829"/>
                  <a:gd name="connsiteX4" fmla="*/ 335133 w 377230"/>
                  <a:gd name="connsiteY4" fmla="*/ 395572 h 465829"/>
                  <a:gd name="connsiteX5" fmla="*/ 170033 w 377230"/>
                  <a:gd name="connsiteY5" fmla="*/ 176497 h 465829"/>
                  <a:gd name="connsiteX6" fmla="*/ 170 w 377230"/>
                  <a:gd name="connsiteY6" fmla="*/ 284 h 465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7230" h="465829">
                    <a:moveTo>
                      <a:pt x="170" y="284"/>
                    </a:moveTo>
                    <a:cubicBezTo>
                      <a:pt x="-4857" y="-6066"/>
                      <a:pt x="102828" y="95535"/>
                      <a:pt x="139870" y="138397"/>
                    </a:cubicBezTo>
                    <a:cubicBezTo>
                      <a:pt x="176912" y="181260"/>
                      <a:pt x="184055" y="204013"/>
                      <a:pt x="222420" y="257459"/>
                    </a:cubicBezTo>
                    <a:cubicBezTo>
                      <a:pt x="260785" y="310905"/>
                      <a:pt x="351273" y="436053"/>
                      <a:pt x="370058" y="459072"/>
                    </a:cubicBezTo>
                    <a:cubicBezTo>
                      <a:pt x="388844" y="482091"/>
                      <a:pt x="368470" y="442668"/>
                      <a:pt x="335133" y="395572"/>
                    </a:cubicBezTo>
                    <a:cubicBezTo>
                      <a:pt x="301796" y="348476"/>
                      <a:pt x="222685" y="241055"/>
                      <a:pt x="170033" y="176497"/>
                    </a:cubicBezTo>
                    <a:cubicBezTo>
                      <a:pt x="117381" y="111939"/>
                      <a:pt x="5197" y="6634"/>
                      <a:pt x="170" y="28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93" name="フリーフォーム: 図形 1292">
                <a:extLst>
                  <a:ext uri="{FF2B5EF4-FFF2-40B4-BE49-F238E27FC236}">
                    <a16:creationId xmlns:a16="http://schemas.microsoft.com/office/drawing/2014/main" id="{41B00C6E-0EEC-4C3D-B169-7A8F005602F0}"/>
                  </a:ext>
                </a:extLst>
              </p:cNvPr>
              <p:cNvSpPr/>
              <p:nvPr/>
            </p:nvSpPr>
            <p:spPr>
              <a:xfrm>
                <a:off x="9032379" y="3274955"/>
                <a:ext cx="154537" cy="366892"/>
              </a:xfrm>
              <a:custGeom>
                <a:avLst/>
                <a:gdLst>
                  <a:gd name="connsiteX0" fmla="*/ 496 w 154537"/>
                  <a:gd name="connsiteY0" fmla="*/ 58 h 366892"/>
                  <a:gd name="connsiteX1" fmla="*/ 65584 w 154537"/>
                  <a:gd name="connsiteY1" fmla="*/ 90545 h 366892"/>
                  <a:gd name="connsiteX2" fmla="*/ 90984 w 154537"/>
                  <a:gd name="connsiteY2" fmla="*/ 128645 h 366892"/>
                  <a:gd name="connsiteX3" fmla="*/ 152896 w 154537"/>
                  <a:gd name="connsiteY3" fmla="*/ 363595 h 366892"/>
                  <a:gd name="connsiteX4" fmla="*/ 133846 w 154537"/>
                  <a:gd name="connsiteY4" fmla="*/ 255645 h 366892"/>
                  <a:gd name="connsiteX5" fmla="*/ 103684 w 154537"/>
                  <a:gd name="connsiteY5" fmla="*/ 104833 h 366892"/>
                  <a:gd name="connsiteX6" fmla="*/ 496 w 154537"/>
                  <a:gd name="connsiteY6" fmla="*/ 58 h 366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4537" h="366892">
                    <a:moveTo>
                      <a:pt x="496" y="58"/>
                    </a:moveTo>
                    <a:cubicBezTo>
                      <a:pt x="-5854" y="-2323"/>
                      <a:pt x="50503" y="69114"/>
                      <a:pt x="65584" y="90545"/>
                    </a:cubicBezTo>
                    <a:cubicBezTo>
                      <a:pt x="80665" y="111976"/>
                      <a:pt x="76432" y="83137"/>
                      <a:pt x="90984" y="128645"/>
                    </a:cubicBezTo>
                    <a:cubicBezTo>
                      <a:pt x="105536" y="174153"/>
                      <a:pt x="145752" y="342428"/>
                      <a:pt x="152896" y="363595"/>
                    </a:cubicBezTo>
                    <a:cubicBezTo>
                      <a:pt x="160040" y="384762"/>
                      <a:pt x="142048" y="298772"/>
                      <a:pt x="133846" y="255645"/>
                    </a:cubicBezTo>
                    <a:cubicBezTo>
                      <a:pt x="125644" y="212518"/>
                      <a:pt x="123528" y="142404"/>
                      <a:pt x="103684" y="104833"/>
                    </a:cubicBezTo>
                    <a:cubicBezTo>
                      <a:pt x="83840" y="67262"/>
                      <a:pt x="6846" y="2439"/>
                      <a:pt x="496" y="5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94" name="フリーフォーム: 図形 1293">
                <a:extLst>
                  <a:ext uri="{FF2B5EF4-FFF2-40B4-BE49-F238E27FC236}">
                    <a16:creationId xmlns:a16="http://schemas.microsoft.com/office/drawing/2014/main" id="{F50DC48F-9A8E-4D39-A127-2CF3FD799571}"/>
                  </a:ext>
                </a:extLst>
              </p:cNvPr>
              <p:cNvSpPr/>
              <p:nvPr/>
            </p:nvSpPr>
            <p:spPr>
              <a:xfrm>
                <a:off x="8674100" y="3133258"/>
                <a:ext cx="494557" cy="409331"/>
              </a:xfrm>
              <a:custGeom>
                <a:avLst/>
                <a:gdLst>
                  <a:gd name="connsiteX0" fmla="*/ 0 w 494557"/>
                  <a:gd name="connsiteY0" fmla="*/ 79842 h 409331"/>
                  <a:gd name="connsiteX1" fmla="*/ 180975 w 494557"/>
                  <a:gd name="connsiteY1" fmla="*/ 25867 h 409331"/>
                  <a:gd name="connsiteX2" fmla="*/ 228600 w 494557"/>
                  <a:gd name="connsiteY2" fmla="*/ 68730 h 409331"/>
                  <a:gd name="connsiteX3" fmla="*/ 304800 w 494557"/>
                  <a:gd name="connsiteY3" fmla="*/ 159217 h 409331"/>
                  <a:gd name="connsiteX4" fmla="*/ 488950 w 494557"/>
                  <a:gd name="connsiteY4" fmla="*/ 403692 h 409331"/>
                  <a:gd name="connsiteX5" fmla="*/ 423863 w 494557"/>
                  <a:gd name="connsiteY5" fmla="*/ 305267 h 409331"/>
                  <a:gd name="connsiteX6" fmla="*/ 192088 w 494557"/>
                  <a:gd name="connsiteY6" fmla="*/ 17930 h 409331"/>
                  <a:gd name="connsiteX7" fmla="*/ 146050 w 494557"/>
                  <a:gd name="connsiteY7" fmla="*/ 29042 h 409331"/>
                  <a:gd name="connsiteX8" fmla="*/ 0 w 494557"/>
                  <a:gd name="connsiteY8" fmla="*/ 79842 h 4093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4557" h="409331">
                    <a:moveTo>
                      <a:pt x="0" y="79842"/>
                    </a:moveTo>
                    <a:cubicBezTo>
                      <a:pt x="71437" y="53780"/>
                      <a:pt x="142875" y="27719"/>
                      <a:pt x="180975" y="25867"/>
                    </a:cubicBezTo>
                    <a:cubicBezTo>
                      <a:pt x="219075" y="24015"/>
                      <a:pt x="207963" y="46505"/>
                      <a:pt x="228600" y="68730"/>
                    </a:cubicBezTo>
                    <a:cubicBezTo>
                      <a:pt x="249237" y="90955"/>
                      <a:pt x="261408" y="103390"/>
                      <a:pt x="304800" y="159217"/>
                    </a:cubicBezTo>
                    <a:cubicBezTo>
                      <a:pt x="348192" y="215044"/>
                      <a:pt x="469106" y="379350"/>
                      <a:pt x="488950" y="403692"/>
                    </a:cubicBezTo>
                    <a:cubicBezTo>
                      <a:pt x="508794" y="428034"/>
                      <a:pt x="473340" y="369561"/>
                      <a:pt x="423863" y="305267"/>
                    </a:cubicBezTo>
                    <a:cubicBezTo>
                      <a:pt x="374386" y="240973"/>
                      <a:pt x="238390" y="63967"/>
                      <a:pt x="192088" y="17930"/>
                    </a:cubicBezTo>
                    <a:cubicBezTo>
                      <a:pt x="145786" y="-28107"/>
                      <a:pt x="146050" y="29042"/>
                      <a:pt x="146050" y="29042"/>
                    </a:cubicBezTo>
                    <a:lnTo>
                      <a:pt x="0" y="79842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95" name="フリーフォーム: 図形 1294">
                <a:extLst>
                  <a:ext uri="{FF2B5EF4-FFF2-40B4-BE49-F238E27FC236}">
                    <a16:creationId xmlns:a16="http://schemas.microsoft.com/office/drawing/2014/main" id="{8AD0EDED-5656-4619-97E2-D6B13B821E79}"/>
                  </a:ext>
                </a:extLst>
              </p:cNvPr>
              <p:cNvSpPr/>
              <p:nvPr/>
            </p:nvSpPr>
            <p:spPr>
              <a:xfrm>
                <a:off x="8927976" y="3156330"/>
                <a:ext cx="121580" cy="288617"/>
              </a:xfrm>
              <a:custGeom>
                <a:avLst/>
                <a:gdLst>
                  <a:gd name="connsiteX0" fmla="*/ 124 w 121580"/>
                  <a:gd name="connsiteY0" fmla="*/ 1208 h 288617"/>
                  <a:gd name="connsiteX1" fmla="*/ 116012 w 121580"/>
                  <a:gd name="connsiteY1" fmla="*/ 282195 h 288617"/>
                  <a:gd name="connsiteX2" fmla="*/ 93787 w 121580"/>
                  <a:gd name="connsiteY2" fmla="*/ 183770 h 288617"/>
                  <a:gd name="connsiteX3" fmla="*/ 124 w 121580"/>
                  <a:gd name="connsiteY3" fmla="*/ 1208 h 2886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1580" h="288617">
                    <a:moveTo>
                      <a:pt x="124" y="1208"/>
                    </a:moveTo>
                    <a:cubicBezTo>
                      <a:pt x="3828" y="17612"/>
                      <a:pt x="100402" y="251768"/>
                      <a:pt x="116012" y="282195"/>
                    </a:cubicBezTo>
                    <a:cubicBezTo>
                      <a:pt x="131622" y="312622"/>
                      <a:pt x="111249" y="227426"/>
                      <a:pt x="93787" y="183770"/>
                    </a:cubicBezTo>
                    <a:cubicBezTo>
                      <a:pt x="76325" y="140114"/>
                      <a:pt x="-3580" y="-15196"/>
                      <a:pt x="124" y="120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96" name="フリーフォーム: 図形 1295">
                <a:extLst>
                  <a:ext uri="{FF2B5EF4-FFF2-40B4-BE49-F238E27FC236}">
                    <a16:creationId xmlns:a16="http://schemas.microsoft.com/office/drawing/2014/main" id="{1CB7C173-F51F-4060-AE58-F49A5CE08B5C}"/>
                  </a:ext>
                </a:extLst>
              </p:cNvPr>
              <p:cNvSpPr/>
              <p:nvPr/>
            </p:nvSpPr>
            <p:spPr>
              <a:xfrm>
                <a:off x="9036050" y="3290428"/>
                <a:ext cx="93227" cy="269371"/>
              </a:xfrm>
              <a:custGeom>
                <a:avLst/>
                <a:gdLst>
                  <a:gd name="connsiteX0" fmla="*/ 0 w 93227"/>
                  <a:gd name="connsiteY0" fmla="*/ 460 h 269371"/>
                  <a:gd name="connsiteX1" fmla="*/ 84138 w 93227"/>
                  <a:gd name="connsiteY1" fmla="*/ 259222 h 269371"/>
                  <a:gd name="connsiteX2" fmla="*/ 84138 w 93227"/>
                  <a:gd name="connsiteY2" fmla="*/ 197310 h 269371"/>
                  <a:gd name="connsiteX3" fmla="*/ 0 w 93227"/>
                  <a:gd name="connsiteY3" fmla="*/ 460 h 269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3227" h="269371">
                    <a:moveTo>
                      <a:pt x="0" y="460"/>
                    </a:moveTo>
                    <a:cubicBezTo>
                      <a:pt x="0" y="10779"/>
                      <a:pt x="70115" y="226414"/>
                      <a:pt x="84138" y="259222"/>
                    </a:cubicBezTo>
                    <a:cubicBezTo>
                      <a:pt x="98161" y="292030"/>
                      <a:pt x="94192" y="238320"/>
                      <a:pt x="84138" y="197310"/>
                    </a:cubicBezTo>
                    <a:cubicBezTo>
                      <a:pt x="74084" y="156300"/>
                      <a:pt x="0" y="-9859"/>
                      <a:pt x="0" y="46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97" name="フリーフォーム: 図形 1296">
                <a:extLst>
                  <a:ext uri="{FF2B5EF4-FFF2-40B4-BE49-F238E27FC236}">
                    <a16:creationId xmlns:a16="http://schemas.microsoft.com/office/drawing/2014/main" id="{EAB32789-0D9D-47A3-B09B-6E1D28362A82}"/>
                  </a:ext>
                </a:extLst>
              </p:cNvPr>
              <p:cNvSpPr/>
              <p:nvPr/>
            </p:nvSpPr>
            <p:spPr>
              <a:xfrm>
                <a:off x="8654963" y="3263848"/>
                <a:ext cx="185466" cy="380683"/>
              </a:xfrm>
              <a:custGeom>
                <a:avLst/>
                <a:gdLst>
                  <a:gd name="connsiteX0" fmla="*/ 38187 w 185466"/>
                  <a:gd name="connsiteY0" fmla="*/ 52 h 380683"/>
                  <a:gd name="connsiteX1" fmla="*/ 8025 w 185466"/>
                  <a:gd name="connsiteY1" fmla="*/ 144515 h 380683"/>
                  <a:gd name="connsiteX2" fmla="*/ 15962 w 185466"/>
                  <a:gd name="connsiteY2" fmla="*/ 165152 h 380683"/>
                  <a:gd name="connsiteX3" fmla="*/ 174712 w 185466"/>
                  <a:gd name="connsiteY3" fmla="*/ 366765 h 380683"/>
                  <a:gd name="connsiteX4" fmla="*/ 171537 w 185466"/>
                  <a:gd name="connsiteY4" fmla="*/ 363590 h 380683"/>
                  <a:gd name="connsiteX5" fmla="*/ 55650 w 185466"/>
                  <a:gd name="connsiteY5" fmla="*/ 238177 h 380683"/>
                  <a:gd name="connsiteX6" fmla="*/ 8025 w 185466"/>
                  <a:gd name="connsiteY6" fmla="*/ 161977 h 380683"/>
                  <a:gd name="connsiteX7" fmla="*/ 38187 w 185466"/>
                  <a:gd name="connsiteY7" fmla="*/ 52 h 380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5466" h="380683">
                    <a:moveTo>
                      <a:pt x="38187" y="52"/>
                    </a:moveTo>
                    <a:cubicBezTo>
                      <a:pt x="38187" y="-2858"/>
                      <a:pt x="11729" y="116998"/>
                      <a:pt x="8025" y="144515"/>
                    </a:cubicBezTo>
                    <a:cubicBezTo>
                      <a:pt x="4321" y="172032"/>
                      <a:pt x="-11819" y="128110"/>
                      <a:pt x="15962" y="165152"/>
                    </a:cubicBezTo>
                    <a:cubicBezTo>
                      <a:pt x="43743" y="202194"/>
                      <a:pt x="148783" y="333692"/>
                      <a:pt x="174712" y="366765"/>
                    </a:cubicBezTo>
                    <a:cubicBezTo>
                      <a:pt x="200641" y="399838"/>
                      <a:pt x="171537" y="363590"/>
                      <a:pt x="171537" y="363590"/>
                    </a:cubicBezTo>
                    <a:cubicBezTo>
                      <a:pt x="151693" y="342159"/>
                      <a:pt x="82902" y="271779"/>
                      <a:pt x="55650" y="238177"/>
                    </a:cubicBezTo>
                    <a:cubicBezTo>
                      <a:pt x="28398" y="204575"/>
                      <a:pt x="9877" y="200606"/>
                      <a:pt x="8025" y="161977"/>
                    </a:cubicBezTo>
                    <a:cubicBezTo>
                      <a:pt x="6173" y="123348"/>
                      <a:pt x="38187" y="2962"/>
                      <a:pt x="38187" y="5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98" name="フリーフォーム: 図形 1297">
                <a:extLst>
                  <a:ext uri="{FF2B5EF4-FFF2-40B4-BE49-F238E27FC236}">
                    <a16:creationId xmlns:a16="http://schemas.microsoft.com/office/drawing/2014/main" id="{ADC3C071-48EB-48E7-83D2-B1CCA8C090F4}"/>
                  </a:ext>
                </a:extLst>
              </p:cNvPr>
              <p:cNvSpPr/>
              <p:nvPr/>
            </p:nvSpPr>
            <p:spPr>
              <a:xfrm>
                <a:off x="8828950" y="3619008"/>
                <a:ext cx="187689" cy="253873"/>
              </a:xfrm>
              <a:custGeom>
                <a:avLst/>
                <a:gdLst>
                  <a:gd name="connsiteX0" fmla="*/ 725 w 187689"/>
                  <a:gd name="connsiteY0" fmla="*/ 492 h 253873"/>
                  <a:gd name="connsiteX1" fmla="*/ 183288 w 187689"/>
                  <a:gd name="connsiteY1" fmla="*/ 244967 h 253873"/>
                  <a:gd name="connsiteX2" fmla="*/ 121375 w 187689"/>
                  <a:gd name="connsiteY2" fmla="*/ 183055 h 253873"/>
                  <a:gd name="connsiteX3" fmla="*/ 725 w 187689"/>
                  <a:gd name="connsiteY3" fmla="*/ 492 h 2538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7689" h="253873">
                    <a:moveTo>
                      <a:pt x="725" y="492"/>
                    </a:moveTo>
                    <a:cubicBezTo>
                      <a:pt x="11044" y="10811"/>
                      <a:pt x="163180" y="214540"/>
                      <a:pt x="183288" y="244967"/>
                    </a:cubicBezTo>
                    <a:cubicBezTo>
                      <a:pt x="203396" y="275394"/>
                      <a:pt x="149686" y="221155"/>
                      <a:pt x="121375" y="183055"/>
                    </a:cubicBezTo>
                    <a:cubicBezTo>
                      <a:pt x="93065" y="144955"/>
                      <a:pt x="-9594" y="-9827"/>
                      <a:pt x="725" y="49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99" name="フリーフォーム: 図形 1298">
                <a:extLst>
                  <a:ext uri="{FF2B5EF4-FFF2-40B4-BE49-F238E27FC236}">
                    <a16:creationId xmlns:a16="http://schemas.microsoft.com/office/drawing/2014/main" id="{02EC9220-6D98-473A-9C1E-6EC8F4C1FF71}"/>
                  </a:ext>
                </a:extLst>
              </p:cNvPr>
              <p:cNvSpPr/>
              <p:nvPr/>
            </p:nvSpPr>
            <p:spPr>
              <a:xfrm>
                <a:off x="8651673" y="3540035"/>
                <a:ext cx="354102" cy="318922"/>
              </a:xfrm>
              <a:custGeom>
                <a:avLst/>
                <a:gdLst>
                  <a:gd name="connsiteX0" fmla="*/ 202 w 354102"/>
                  <a:gd name="connsiteY0" fmla="*/ 90 h 318922"/>
                  <a:gd name="connsiteX1" fmla="*/ 70052 w 354102"/>
                  <a:gd name="connsiteY1" fmla="*/ 138203 h 318922"/>
                  <a:gd name="connsiteX2" fmla="*/ 109740 w 354102"/>
                  <a:gd name="connsiteY2" fmla="*/ 187415 h 318922"/>
                  <a:gd name="connsiteX3" fmla="*/ 195465 w 354102"/>
                  <a:gd name="connsiteY3" fmla="*/ 233453 h 318922"/>
                  <a:gd name="connsiteX4" fmla="*/ 352627 w 354102"/>
                  <a:gd name="connsiteY4" fmla="*/ 317590 h 318922"/>
                  <a:gd name="connsiteX5" fmla="*/ 93865 w 354102"/>
                  <a:gd name="connsiteY5" fmla="*/ 160428 h 318922"/>
                  <a:gd name="connsiteX6" fmla="*/ 202 w 354102"/>
                  <a:gd name="connsiteY6" fmla="*/ 90 h 3189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4102" h="318922">
                    <a:moveTo>
                      <a:pt x="202" y="90"/>
                    </a:moveTo>
                    <a:cubicBezTo>
                      <a:pt x="-3767" y="-3614"/>
                      <a:pt x="51796" y="106982"/>
                      <a:pt x="70052" y="138203"/>
                    </a:cubicBezTo>
                    <a:cubicBezTo>
                      <a:pt x="88308" y="169424"/>
                      <a:pt x="88838" y="171540"/>
                      <a:pt x="109740" y="187415"/>
                    </a:cubicBezTo>
                    <a:cubicBezTo>
                      <a:pt x="130642" y="203290"/>
                      <a:pt x="195465" y="233453"/>
                      <a:pt x="195465" y="233453"/>
                    </a:cubicBezTo>
                    <a:cubicBezTo>
                      <a:pt x="235946" y="255149"/>
                      <a:pt x="369560" y="329761"/>
                      <a:pt x="352627" y="317590"/>
                    </a:cubicBezTo>
                    <a:cubicBezTo>
                      <a:pt x="335694" y="305419"/>
                      <a:pt x="147840" y="211757"/>
                      <a:pt x="93865" y="160428"/>
                    </a:cubicBezTo>
                    <a:cubicBezTo>
                      <a:pt x="39890" y="109099"/>
                      <a:pt x="4171" y="3794"/>
                      <a:pt x="202" y="9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02" name="フリーフォーム: 図形 1301">
                <a:extLst>
                  <a:ext uri="{FF2B5EF4-FFF2-40B4-BE49-F238E27FC236}">
                    <a16:creationId xmlns:a16="http://schemas.microsoft.com/office/drawing/2014/main" id="{DAEEA169-226F-4847-BF7E-5BF1098390E1}"/>
                  </a:ext>
                </a:extLst>
              </p:cNvPr>
              <p:cNvSpPr/>
              <p:nvPr/>
            </p:nvSpPr>
            <p:spPr>
              <a:xfrm>
                <a:off x="8664575" y="2983433"/>
                <a:ext cx="19050" cy="168157"/>
              </a:xfrm>
              <a:custGeom>
                <a:avLst/>
                <a:gdLst>
                  <a:gd name="connsiteX0" fmla="*/ 19050 w 19050"/>
                  <a:gd name="connsiteY0" fmla="*/ 1067 h 168157"/>
                  <a:gd name="connsiteX1" fmla="*/ 3175 w 19050"/>
                  <a:gd name="connsiteY1" fmla="*/ 162992 h 168157"/>
                  <a:gd name="connsiteX2" fmla="*/ 0 w 19050"/>
                  <a:gd name="connsiteY2" fmla="*/ 124892 h 168157"/>
                  <a:gd name="connsiteX3" fmla="*/ 3175 w 19050"/>
                  <a:gd name="connsiteY3" fmla="*/ 93142 h 168157"/>
                  <a:gd name="connsiteX4" fmla="*/ 19050 w 19050"/>
                  <a:gd name="connsiteY4" fmla="*/ 1067 h 1681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68157">
                    <a:moveTo>
                      <a:pt x="19050" y="1067"/>
                    </a:moveTo>
                    <a:cubicBezTo>
                      <a:pt x="19050" y="12709"/>
                      <a:pt x="6350" y="142355"/>
                      <a:pt x="3175" y="162992"/>
                    </a:cubicBezTo>
                    <a:cubicBezTo>
                      <a:pt x="0" y="183630"/>
                      <a:pt x="0" y="136534"/>
                      <a:pt x="0" y="124892"/>
                    </a:cubicBezTo>
                    <a:cubicBezTo>
                      <a:pt x="0" y="113250"/>
                      <a:pt x="2646" y="109811"/>
                      <a:pt x="3175" y="93142"/>
                    </a:cubicBezTo>
                    <a:cubicBezTo>
                      <a:pt x="3704" y="76473"/>
                      <a:pt x="19050" y="-10575"/>
                      <a:pt x="19050" y="106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03" name="フリーフォーム: 図形 1302">
                <a:extLst>
                  <a:ext uri="{FF2B5EF4-FFF2-40B4-BE49-F238E27FC236}">
                    <a16:creationId xmlns:a16="http://schemas.microsoft.com/office/drawing/2014/main" id="{008E9588-4365-40D2-A9D7-204D857B630C}"/>
                  </a:ext>
                </a:extLst>
              </p:cNvPr>
              <p:cNvSpPr/>
              <p:nvPr/>
            </p:nvSpPr>
            <p:spPr>
              <a:xfrm>
                <a:off x="8612225" y="3287454"/>
                <a:ext cx="292631" cy="517305"/>
              </a:xfrm>
              <a:custGeom>
                <a:avLst/>
                <a:gdLst>
                  <a:gd name="connsiteX0" fmla="*/ 47588 w 292631"/>
                  <a:gd name="connsiteY0" fmla="*/ 259 h 517305"/>
                  <a:gd name="connsiteX1" fmla="*/ 6313 w 292631"/>
                  <a:gd name="connsiteY1" fmla="*/ 159009 h 517305"/>
                  <a:gd name="connsiteX2" fmla="*/ 39650 w 292631"/>
                  <a:gd name="connsiteY2" fmla="*/ 198696 h 517305"/>
                  <a:gd name="connsiteX3" fmla="*/ 115850 w 292631"/>
                  <a:gd name="connsiteY3" fmla="*/ 303471 h 517305"/>
                  <a:gd name="connsiteX4" fmla="*/ 290475 w 292631"/>
                  <a:gd name="connsiteY4" fmla="*/ 514609 h 517305"/>
                  <a:gd name="connsiteX5" fmla="*/ 199988 w 292631"/>
                  <a:gd name="connsiteY5" fmla="*/ 403484 h 517305"/>
                  <a:gd name="connsiteX6" fmla="*/ 6313 w 292631"/>
                  <a:gd name="connsiteY6" fmla="*/ 128846 h 517305"/>
                  <a:gd name="connsiteX7" fmla="*/ 47588 w 292631"/>
                  <a:gd name="connsiteY7" fmla="*/ 259 h 517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92631" h="517305">
                    <a:moveTo>
                      <a:pt x="47588" y="259"/>
                    </a:moveTo>
                    <a:cubicBezTo>
                      <a:pt x="47588" y="5286"/>
                      <a:pt x="7636" y="125936"/>
                      <a:pt x="6313" y="159009"/>
                    </a:cubicBezTo>
                    <a:cubicBezTo>
                      <a:pt x="4990" y="192082"/>
                      <a:pt x="21394" y="174619"/>
                      <a:pt x="39650" y="198696"/>
                    </a:cubicBezTo>
                    <a:cubicBezTo>
                      <a:pt x="57906" y="222773"/>
                      <a:pt x="74046" y="250819"/>
                      <a:pt x="115850" y="303471"/>
                    </a:cubicBezTo>
                    <a:cubicBezTo>
                      <a:pt x="157654" y="356123"/>
                      <a:pt x="276452" y="497940"/>
                      <a:pt x="290475" y="514609"/>
                    </a:cubicBezTo>
                    <a:cubicBezTo>
                      <a:pt x="304498" y="531278"/>
                      <a:pt x="247348" y="467778"/>
                      <a:pt x="199988" y="403484"/>
                    </a:cubicBezTo>
                    <a:cubicBezTo>
                      <a:pt x="152628" y="339190"/>
                      <a:pt x="33300" y="193669"/>
                      <a:pt x="6313" y="128846"/>
                    </a:cubicBezTo>
                    <a:cubicBezTo>
                      <a:pt x="-20674" y="64023"/>
                      <a:pt x="47588" y="-4768"/>
                      <a:pt x="47588" y="25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04" name="フリーフォーム: 図形 1303">
                <a:extLst>
                  <a:ext uri="{FF2B5EF4-FFF2-40B4-BE49-F238E27FC236}">
                    <a16:creationId xmlns:a16="http://schemas.microsoft.com/office/drawing/2014/main" id="{79C71449-68D5-4E0E-A0B8-D893EA70E8DA}"/>
                  </a:ext>
                </a:extLst>
              </p:cNvPr>
              <p:cNvSpPr/>
              <p:nvPr/>
            </p:nvSpPr>
            <p:spPr>
              <a:xfrm>
                <a:off x="8640704" y="3515972"/>
                <a:ext cx="201296" cy="131254"/>
              </a:xfrm>
              <a:custGeom>
                <a:avLst/>
                <a:gdLst>
                  <a:gd name="connsiteX0" fmla="*/ 1646 w 201296"/>
                  <a:gd name="connsiteY0" fmla="*/ 341 h 131254"/>
                  <a:gd name="connsiteX1" fmla="*/ 198496 w 201296"/>
                  <a:gd name="connsiteY1" fmla="*/ 127341 h 131254"/>
                  <a:gd name="connsiteX2" fmla="*/ 109596 w 201296"/>
                  <a:gd name="connsiteY2" fmla="*/ 90828 h 131254"/>
                  <a:gd name="connsiteX3" fmla="*/ 1646 w 201296"/>
                  <a:gd name="connsiteY3" fmla="*/ 341 h 1312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1296" h="131254">
                    <a:moveTo>
                      <a:pt x="1646" y="341"/>
                    </a:moveTo>
                    <a:cubicBezTo>
                      <a:pt x="16463" y="6426"/>
                      <a:pt x="180504" y="112260"/>
                      <a:pt x="198496" y="127341"/>
                    </a:cubicBezTo>
                    <a:cubicBezTo>
                      <a:pt x="216488" y="142422"/>
                      <a:pt x="143198" y="110407"/>
                      <a:pt x="109596" y="90828"/>
                    </a:cubicBezTo>
                    <a:cubicBezTo>
                      <a:pt x="75994" y="71249"/>
                      <a:pt x="-13171" y="-5744"/>
                      <a:pt x="1646" y="34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05" name="フリーフォーム: 図形 1304">
                <a:extLst>
                  <a:ext uri="{FF2B5EF4-FFF2-40B4-BE49-F238E27FC236}">
                    <a16:creationId xmlns:a16="http://schemas.microsoft.com/office/drawing/2014/main" id="{A012FD0B-5EC9-44BA-BCDD-8CAC6627F194}"/>
                  </a:ext>
                </a:extLst>
              </p:cNvPr>
              <p:cNvSpPr/>
              <p:nvPr/>
            </p:nvSpPr>
            <p:spPr>
              <a:xfrm>
                <a:off x="8691467" y="3633434"/>
                <a:ext cx="253901" cy="145168"/>
              </a:xfrm>
              <a:custGeom>
                <a:avLst/>
                <a:gdLst>
                  <a:gd name="connsiteX0" fmla="*/ 11208 w 253901"/>
                  <a:gd name="connsiteY0" fmla="*/ 3529 h 145168"/>
                  <a:gd name="connsiteX1" fmla="*/ 47721 w 253901"/>
                  <a:gd name="connsiteY1" fmla="*/ 41629 h 145168"/>
                  <a:gd name="connsiteX2" fmla="*/ 242983 w 253901"/>
                  <a:gd name="connsiteY2" fmla="*/ 138466 h 145168"/>
                  <a:gd name="connsiteX3" fmla="*/ 208058 w 253901"/>
                  <a:gd name="connsiteY3" fmla="*/ 124179 h 145168"/>
                  <a:gd name="connsiteX4" fmla="*/ 11208 w 253901"/>
                  <a:gd name="connsiteY4" fmla="*/ 3529 h 1451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3901" h="145168">
                    <a:moveTo>
                      <a:pt x="11208" y="3529"/>
                    </a:moveTo>
                    <a:cubicBezTo>
                      <a:pt x="-15515" y="-10229"/>
                      <a:pt x="9092" y="19140"/>
                      <a:pt x="47721" y="41629"/>
                    </a:cubicBezTo>
                    <a:cubicBezTo>
                      <a:pt x="86350" y="64118"/>
                      <a:pt x="216260" y="124708"/>
                      <a:pt x="242983" y="138466"/>
                    </a:cubicBezTo>
                    <a:cubicBezTo>
                      <a:pt x="269706" y="152224"/>
                      <a:pt x="243247" y="143493"/>
                      <a:pt x="208058" y="124179"/>
                    </a:cubicBezTo>
                    <a:cubicBezTo>
                      <a:pt x="172869" y="104865"/>
                      <a:pt x="37931" y="17287"/>
                      <a:pt x="11208" y="352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06" name="フリーフォーム: 図形 1305">
                <a:extLst>
                  <a:ext uri="{FF2B5EF4-FFF2-40B4-BE49-F238E27FC236}">
                    <a16:creationId xmlns:a16="http://schemas.microsoft.com/office/drawing/2014/main" id="{CF912C95-7A9E-4409-A28D-B77721B887A8}"/>
                  </a:ext>
                </a:extLst>
              </p:cNvPr>
              <p:cNvSpPr/>
              <p:nvPr/>
            </p:nvSpPr>
            <p:spPr>
              <a:xfrm>
                <a:off x="5455365" y="1389758"/>
                <a:ext cx="289121" cy="81506"/>
              </a:xfrm>
              <a:custGeom>
                <a:avLst/>
                <a:gdLst>
                  <a:gd name="connsiteX0" fmla="*/ 1402 w 289121"/>
                  <a:gd name="connsiteY0" fmla="*/ 892 h 81506"/>
                  <a:gd name="connsiteX1" fmla="*/ 62785 w 289121"/>
                  <a:gd name="connsiteY1" fmla="*/ 32642 h 81506"/>
                  <a:gd name="connsiteX2" fmla="*/ 234235 w 289121"/>
                  <a:gd name="connsiteY2" fmla="*/ 72859 h 81506"/>
                  <a:gd name="connsiteX3" fmla="*/ 282918 w 289121"/>
                  <a:gd name="connsiteY3" fmla="*/ 81325 h 81506"/>
                  <a:gd name="connsiteX4" fmla="*/ 113585 w 289121"/>
                  <a:gd name="connsiteY4" fmla="*/ 68625 h 81506"/>
                  <a:gd name="connsiteX5" fmla="*/ 1402 w 289121"/>
                  <a:gd name="connsiteY5" fmla="*/ 892 h 815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89121" h="81506">
                    <a:moveTo>
                      <a:pt x="1402" y="892"/>
                    </a:moveTo>
                    <a:cubicBezTo>
                      <a:pt x="-7065" y="-5105"/>
                      <a:pt x="23980" y="20648"/>
                      <a:pt x="62785" y="32642"/>
                    </a:cubicBezTo>
                    <a:cubicBezTo>
                      <a:pt x="101590" y="44636"/>
                      <a:pt x="197546" y="64745"/>
                      <a:pt x="234235" y="72859"/>
                    </a:cubicBezTo>
                    <a:cubicBezTo>
                      <a:pt x="270924" y="80973"/>
                      <a:pt x="303026" y="82031"/>
                      <a:pt x="282918" y="81325"/>
                    </a:cubicBezTo>
                    <a:cubicBezTo>
                      <a:pt x="262810" y="80619"/>
                      <a:pt x="155213" y="79208"/>
                      <a:pt x="113585" y="68625"/>
                    </a:cubicBezTo>
                    <a:cubicBezTo>
                      <a:pt x="71957" y="58042"/>
                      <a:pt x="9869" y="6889"/>
                      <a:pt x="1402" y="892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08" name="フリーフォーム: 図形 1307">
                <a:extLst>
                  <a:ext uri="{FF2B5EF4-FFF2-40B4-BE49-F238E27FC236}">
                    <a16:creationId xmlns:a16="http://schemas.microsoft.com/office/drawing/2014/main" id="{7778A855-7857-41CB-8C42-1D43176233D5}"/>
                  </a:ext>
                </a:extLst>
              </p:cNvPr>
              <p:cNvSpPr/>
              <p:nvPr/>
            </p:nvSpPr>
            <p:spPr>
              <a:xfrm>
                <a:off x="6388096" y="2454253"/>
                <a:ext cx="274183" cy="365182"/>
              </a:xfrm>
              <a:custGeom>
                <a:avLst/>
                <a:gdLst>
                  <a:gd name="connsiteX0" fmla="*/ 273054 w 274183"/>
                  <a:gd name="connsiteY0" fmla="*/ 22 h 365182"/>
                  <a:gd name="connsiteX1" fmla="*/ 231779 w 274183"/>
                  <a:gd name="connsiteY1" fmla="*/ 212747 h 365182"/>
                  <a:gd name="connsiteX2" fmla="*/ 4 w 274183"/>
                  <a:gd name="connsiteY2" fmla="*/ 365147 h 365182"/>
                  <a:gd name="connsiteX3" fmla="*/ 238129 w 274183"/>
                  <a:gd name="connsiteY3" fmla="*/ 200047 h 365182"/>
                  <a:gd name="connsiteX4" fmla="*/ 273054 w 274183"/>
                  <a:gd name="connsiteY4" fmla="*/ 22 h 365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4183" h="365182">
                    <a:moveTo>
                      <a:pt x="273054" y="22"/>
                    </a:moveTo>
                    <a:cubicBezTo>
                      <a:pt x="271996" y="2139"/>
                      <a:pt x="277287" y="151893"/>
                      <a:pt x="231779" y="212747"/>
                    </a:cubicBezTo>
                    <a:cubicBezTo>
                      <a:pt x="186271" y="273601"/>
                      <a:pt x="-1054" y="367264"/>
                      <a:pt x="4" y="365147"/>
                    </a:cubicBezTo>
                    <a:cubicBezTo>
                      <a:pt x="1062" y="363030"/>
                      <a:pt x="194737" y="254022"/>
                      <a:pt x="238129" y="200047"/>
                    </a:cubicBezTo>
                    <a:cubicBezTo>
                      <a:pt x="281521" y="146072"/>
                      <a:pt x="274112" y="-2095"/>
                      <a:pt x="273054" y="22"/>
                    </a:cubicBezTo>
                    <a:close/>
                  </a:path>
                </a:pathLst>
              </a:cu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09" name="楕円 1308">
                <a:extLst>
                  <a:ext uri="{FF2B5EF4-FFF2-40B4-BE49-F238E27FC236}">
                    <a16:creationId xmlns:a16="http://schemas.microsoft.com/office/drawing/2014/main" id="{023DB4D8-946A-45B2-BD65-B566F9489AC3}"/>
                  </a:ext>
                </a:extLst>
              </p:cNvPr>
              <p:cNvSpPr/>
              <p:nvPr/>
            </p:nvSpPr>
            <p:spPr>
              <a:xfrm>
                <a:off x="6388099" y="2391833"/>
                <a:ext cx="243417" cy="243417"/>
              </a:xfrm>
              <a:prstGeom prst="ellipse">
                <a:avLst/>
              </a:prstGeom>
              <a:solidFill>
                <a:srgbClr val="FF0000">
                  <a:alpha val="3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10" name="フリーフォーム: 図形 1309">
                <a:extLst>
                  <a:ext uri="{FF2B5EF4-FFF2-40B4-BE49-F238E27FC236}">
                    <a16:creationId xmlns:a16="http://schemas.microsoft.com/office/drawing/2014/main" id="{9DCEDA8B-0C07-4681-A435-529C381EDE70}"/>
                  </a:ext>
                </a:extLst>
              </p:cNvPr>
              <p:cNvSpPr/>
              <p:nvPr/>
            </p:nvSpPr>
            <p:spPr>
              <a:xfrm>
                <a:off x="635267" y="6429676"/>
                <a:ext cx="11524724" cy="262777"/>
              </a:xfrm>
              <a:custGeom>
                <a:avLst/>
                <a:gdLst>
                  <a:gd name="connsiteX0" fmla="*/ 0 w 11524724"/>
                  <a:gd name="connsiteY0" fmla="*/ 0 h 262777"/>
                  <a:gd name="connsiteX1" fmla="*/ 308009 w 11524724"/>
                  <a:gd name="connsiteY1" fmla="*/ 0 h 262777"/>
                  <a:gd name="connsiteX2" fmla="*/ 2964581 w 11524724"/>
                  <a:gd name="connsiteY2" fmla="*/ 28876 h 262777"/>
                  <a:gd name="connsiteX3" fmla="*/ 11059428 w 11524724"/>
                  <a:gd name="connsiteY3" fmla="*/ 86627 h 262777"/>
                  <a:gd name="connsiteX4" fmla="*/ 10308657 w 11524724"/>
                  <a:gd name="connsiteY4" fmla="*/ 192505 h 262777"/>
                  <a:gd name="connsiteX5" fmla="*/ 8373979 w 11524724"/>
                  <a:gd name="connsiteY5" fmla="*/ 259882 h 262777"/>
                  <a:gd name="connsiteX6" fmla="*/ 3580598 w 11524724"/>
                  <a:gd name="connsiteY6" fmla="*/ 96252 h 262777"/>
                  <a:gd name="connsiteX7" fmla="*/ 0 w 11524724"/>
                  <a:gd name="connsiteY7" fmla="*/ 0 h 2627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524724" h="262777">
                    <a:moveTo>
                      <a:pt x="0" y="0"/>
                    </a:moveTo>
                    <a:lnTo>
                      <a:pt x="308009" y="0"/>
                    </a:lnTo>
                    <a:lnTo>
                      <a:pt x="2964581" y="28876"/>
                    </a:lnTo>
                    <a:lnTo>
                      <a:pt x="11059428" y="86627"/>
                    </a:lnTo>
                    <a:cubicBezTo>
                      <a:pt x="12283440" y="113898"/>
                      <a:pt x="10756232" y="163629"/>
                      <a:pt x="10308657" y="192505"/>
                    </a:cubicBezTo>
                    <a:cubicBezTo>
                      <a:pt x="9861082" y="221381"/>
                      <a:pt x="9495322" y="275924"/>
                      <a:pt x="8373979" y="259882"/>
                    </a:cubicBezTo>
                    <a:cubicBezTo>
                      <a:pt x="7252636" y="243840"/>
                      <a:pt x="4979469" y="133149"/>
                      <a:pt x="3580598" y="9625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6" name="フリーフォーム: 図形 1065">
                <a:extLst>
                  <a:ext uri="{FF2B5EF4-FFF2-40B4-BE49-F238E27FC236}">
                    <a16:creationId xmlns:a16="http://schemas.microsoft.com/office/drawing/2014/main" id="{14FAE55D-8CD6-4458-AA4C-24AAC3F957D3}"/>
                  </a:ext>
                </a:extLst>
              </p:cNvPr>
              <p:cNvSpPr/>
              <p:nvPr/>
            </p:nvSpPr>
            <p:spPr>
              <a:xfrm>
                <a:off x="4454223" y="3752096"/>
                <a:ext cx="402145" cy="459224"/>
              </a:xfrm>
              <a:custGeom>
                <a:avLst/>
                <a:gdLst>
                  <a:gd name="connsiteX0" fmla="*/ 6652 w 402145"/>
                  <a:gd name="connsiteY0" fmla="*/ 2342 h 459224"/>
                  <a:gd name="connsiteX1" fmla="*/ 27290 w 402145"/>
                  <a:gd name="connsiteY1" fmla="*/ 51554 h 459224"/>
                  <a:gd name="connsiteX2" fmla="*/ 120952 w 402145"/>
                  <a:gd name="connsiteY2" fmla="*/ 172204 h 459224"/>
                  <a:gd name="connsiteX3" fmla="*/ 170165 w 402145"/>
                  <a:gd name="connsiteY3" fmla="*/ 330954 h 459224"/>
                  <a:gd name="connsiteX4" fmla="*/ 363840 w 402145"/>
                  <a:gd name="connsiteY4" fmla="*/ 418267 h 459224"/>
                  <a:gd name="connsiteX5" fmla="*/ 386065 w 402145"/>
                  <a:gd name="connsiteY5" fmla="*/ 456367 h 459224"/>
                  <a:gd name="connsiteX6" fmla="*/ 178102 w 402145"/>
                  <a:gd name="connsiteY6" fmla="*/ 345242 h 459224"/>
                  <a:gd name="connsiteX7" fmla="*/ 132065 w 402145"/>
                  <a:gd name="connsiteY7" fmla="*/ 205542 h 459224"/>
                  <a:gd name="connsiteX8" fmla="*/ 128890 w 402145"/>
                  <a:gd name="connsiteY8" fmla="*/ 119817 h 459224"/>
                  <a:gd name="connsiteX9" fmla="*/ 6652 w 402145"/>
                  <a:gd name="connsiteY9" fmla="*/ 2342 h 459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02145" h="459224">
                    <a:moveTo>
                      <a:pt x="6652" y="2342"/>
                    </a:moveTo>
                    <a:cubicBezTo>
                      <a:pt x="-10281" y="-9035"/>
                      <a:pt x="8240" y="23244"/>
                      <a:pt x="27290" y="51554"/>
                    </a:cubicBezTo>
                    <a:cubicBezTo>
                      <a:pt x="46340" y="79864"/>
                      <a:pt x="97140" y="125637"/>
                      <a:pt x="120952" y="172204"/>
                    </a:cubicBezTo>
                    <a:cubicBezTo>
                      <a:pt x="144765" y="218771"/>
                      <a:pt x="129684" y="289944"/>
                      <a:pt x="170165" y="330954"/>
                    </a:cubicBezTo>
                    <a:cubicBezTo>
                      <a:pt x="210646" y="371964"/>
                      <a:pt x="327857" y="397365"/>
                      <a:pt x="363840" y="418267"/>
                    </a:cubicBezTo>
                    <a:cubicBezTo>
                      <a:pt x="399823" y="439169"/>
                      <a:pt x="417021" y="468538"/>
                      <a:pt x="386065" y="456367"/>
                    </a:cubicBezTo>
                    <a:cubicBezTo>
                      <a:pt x="355109" y="444196"/>
                      <a:pt x="220435" y="387046"/>
                      <a:pt x="178102" y="345242"/>
                    </a:cubicBezTo>
                    <a:cubicBezTo>
                      <a:pt x="135769" y="303438"/>
                      <a:pt x="140267" y="243113"/>
                      <a:pt x="132065" y="205542"/>
                    </a:cubicBezTo>
                    <a:cubicBezTo>
                      <a:pt x="123863" y="167971"/>
                      <a:pt x="150850" y="153948"/>
                      <a:pt x="128890" y="119817"/>
                    </a:cubicBezTo>
                    <a:cubicBezTo>
                      <a:pt x="106930" y="85686"/>
                      <a:pt x="23585" y="13719"/>
                      <a:pt x="6652" y="234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7" name="フリーフォーム: 図形 1076">
                <a:extLst>
                  <a:ext uri="{FF2B5EF4-FFF2-40B4-BE49-F238E27FC236}">
                    <a16:creationId xmlns:a16="http://schemas.microsoft.com/office/drawing/2014/main" id="{86CC458D-AB2B-4F0E-B246-189DFE9251EE}"/>
                  </a:ext>
                </a:extLst>
              </p:cNvPr>
              <p:cNvSpPr/>
              <p:nvPr/>
            </p:nvSpPr>
            <p:spPr>
              <a:xfrm>
                <a:off x="4859320" y="4229072"/>
                <a:ext cx="214377" cy="416242"/>
              </a:xfrm>
              <a:custGeom>
                <a:avLst/>
                <a:gdLst>
                  <a:gd name="connsiteX0" fmla="*/ 18 w 214377"/>
                  <a:gd name="connsiteY0" fmla="*/ 28 h 416242"/>
                  <a:gd name="connsiteX1" fmla="*/ 139718 w 214377"/>
                  <a:gd name="connsiteY1" fmla="*/ 111153 h 416242"/>
                  <a:gd name="connsiteX2" fmla="*/ 190518 w 214377"/>
                  <a:gd name="connsiteY2" fmla="*/ 144491 h 416242"/>
                  <a:gd name="connsiteX3" fmla="*/ 142893 w 214377"/>
                  <a:gd name="connsiteY3" fmla="*/ 414366 h 416242"/>
                  <a:gd name="connsiteX4" fmla="*/ 214330 w 214377"/>
                  <a:gd name="connsiteY4" fmla="*/ 257203 h 416242"/>
                  <a:gd name="connsiteX5" fmla="*/ 130193 w 214377"/>
                  <a:gd name="connsiteY5" fmla="*/ 122266 h 416242"/>
                  <a:gd name="connsiteX6" fmla="*/ 18 w 214377"/>
                  <a:gd name="connsiteY6" fmla="*/ 28 h 416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4377" h="416242">
                    <a:moveTo>
                      <a:pt x="18" y="28"/>
                    </a:moveTo>
                    <a:cubicBezTo>
                      <a:pt x="1605" y="-1824"/>
                      <a:pt x="107968" y="87076"/>
                      <a:pt x="139718" y="111153"/>
                    </a:cubicBezTo>
                    <a:cubicBezTo>
                      <a:pt x="171468" y="135230"/>
                      <a:pt x="189989" y="93956"/>
                      <a:pt x="190518" y="144491"/>
                    </a:cubicBezTo>
                    <a:cubicBezTo>
                      <a:pt x="191047" y="195026"/>
                      <a:pt x="138924" y="395581"/>
                      <a:pt x="142893" y="414366"/>
                    </a:cubicBezTo>
                    <a:cubicBezTo>
                      <a:pt x="146862" y="433151"/>
                      <a:pt x="216447" y="305886"/>
                      <a:pt x="214330" y="257203"/>
                    </a:cubicBezTo>
                    <a:cubicBezTo>
                      <a:pt x="212213" y="208520"/>
                      <a:pt x="163001" y="159043"/>
                      <a:pt x="130193" y="122266"/>
                    </a:cubicBezTo>
                    <a:cubicBezTo>
                      <a:pt x="97385" y="85489"/>
                      <a:pt x="-1569" y="1880"/>
                      <a:pt x="18" y="2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3" name="フリーフォーム: 図形 142">
                <a:extLst>
                  <a:ext uri="{FF2B5EF4-FFF2-40B4-BE49-F238E27FC236}">
                    <a16:creationId xmlns:a16="http://schemas.microsoft.com/office/drawing/2014/main" id="{A2769435-2098-4D18-BD94-AF11EB861BB7}"/>
                  </a:ext>
                </a:extLst>
              </p:cNvPr>
              <p:cNvSpPr/>
              <p:nvPr/>
            </p:nvSpPr>
            <p:spPr>
              <a:xfrm>
                <a:off x="4287569" y="4153205"/>
                <a:ext cx="512090" cy="457228"/>
              </a:xfrm>
              <a:custGeom>
                <a:avLst/>
                <a:gdLst>
                  <a:gd name="connsiteX0" fmla="*/ 5031 w 512090"/>
                  <a:gd name="connsiteY0" fmla="*/ 4458 h 457228"/>
                  <a:gd name="connsiteX1" fmla="*/ 214581 w 512090"/>
                  <a:gd name="connsiteY1" fmla="*/ 301320 h 457228"/>
                  <a:gd name="connsiteX2" fmla="*/ 281256 w 512090"/>
                  <a:gd name="connsiteY2" fmla="*/ 358470 h 457228"/>
                  <a:gd name="connsiteX3" fmla="*/ 511444 w 512090"/>
                  <a:gd name="connsiteY3" fmla="*/ 456895 h 457228"/>
                  <a:gd name="connsiteX4" fmla="*/ 341581 w 512090"/>
                  <a:gd name="connsiteY4" fmla="*/ 380695 h 457228"/>
                  <a:gd name="connsiteX5" fmla="*/ 89169 w 512090"/>
                  <a:gd name="connsiteY5" fmla="*/ 140983 h 457228"/>
                  <a:gd name="connsiteX6" fmla="*/ 5031 w 512090"/>
                  <a:gd name="connsiteY6" fmla="*/ 4458 h 4572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2090" h="457228">
                    <a:moveTo>
                      <a:pt x="5031" y="4458"/>
                    </a:moveTo>
                    <a:cubicBezTo>
                      <a:pt x="25933" y="31181"/>
                      <a:pt x="168544" y="242318"/>
                      <a:pt x="214581" y="301320"/>
                    </a:cubicBezTo>
                    <a:cubicBezTo>
                      <a:pt x="260618" y="360322"/>
                      <a:pt x="231779" y="332541"/>
                      <a:pt x="281256" y="358470"/>
                    </a:cubicBezTo>
                    <a:cubicBezTo>
                      <a:pt x="330733" y="384399"/>
                      <a:pt x="501390" y="453191"/>
                      <a:pt x="511444" y="456895"/>
                    </a:cubicBezTo>
                    <a:cubicBezTo>
                      <a:pt x="521498" y="460599"/>
                      <a:pt x="411960" y="433347"/>
                      <a:pt x="341581" y="380695"/>
                    </a:cubicBezTo>
                    <a:cubicBezTo>
                      <a:pt x="271202" y="328043"/>
                      <a:pt x="146848" y="204748"/>
                      <a:pt x="89169" y="140983"/>
                    </a:cubicBezTo>
                    <a:cubicBezTo>
                      <a:pt x="31490" y="77219"/>
                      <a:pt x="-15871" y="-22265"/>
                      <a:pt x="5031" y="445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3" name="フリーフォーム: 図形 162">
                <a:extLst>
                  <a:ext uri="{FF2B5EF4-FFF2-40B4-BE49-F238E27FC236}">
                    <a16:creationId xmlns:a16="http://schemas.microsoft.com/office/drawing/2014/main" id="{46823C5C-E61A-4142-9479-590EAAA02C95}"/>
                  </a:ext>
                </a:extLst>
              </p:cNvPr>
              <p:cNvSpPr/>
              <p:nvPr/>
            </p:nvSpPr>
            <p:spPr>
              <a:xfrm>
                <a:off x="4373561" y="3844923"/>
                <a:ext cx="165073" cy="257193"/>
              </a:xfrm>
              <a:custGeom>
                <a:avLst/>
                <a:gdLst>
                  <a:gd name="connsiteX0" fmla="*/ 66677 w 165073"/>
                  <a:gd name="connsiteY0" fmla="*/ 2 h 257193"/>
                  <a:gd name="connsiteX1" fmla="*/ 163514 w 165073"/>
                  <a:gd name="connsiteY1" fmla="*/ 107952 h 257193"/>
                  <a:gd name="connsiteX2" fmla="*/ 125414 w 165073"/>
                  <a:gd name="connsiteY2" fmla="*/ 131765 h 257193"/>
                  <a:gd name="connsiteX3" fmla="*/ 111127 w 165073"/>
                  <a:gd name="connsiteY3" fmla="*/ 123827 h 257193"/>
                  <a:gd name="connsiteX4" fmla="*/ 2 w 165073"/>
                  <a:gd name="connsiteY4" fmla="*/ 257177 h 257193"/>
                  <a:gd name="connsiteX5" fmla="*/ 114302 w 165073"/>
                  <a:gd name="connsiteY5" fmla="*/ 114302 h 257193"/>
                  <a:gd name="connsiteX6" fmla="*/ 128589 w 165073"/>
                  <a:gd name="connsiteY6" fmla="*/ 104777 h 257193"/>
                  <a:gd name="connsiteX7" fmla="*/ 66677 w 165073"/>
                  <a:gd name="connsiteY7" fmla="*/ 2 h 2571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5073" h="257193">
                    <a:moveTo>
                      <a:pt x="66677" y="2"/>
                    </a:moveTo>
                    <a:cubicBezTo>
                      <a:pt x="72498" y="531"/>
                      <a:pt x="153725" y="85992"/>
                      <a:pt x="163514" y="107952"/>
                    </a:cubicBezTo>
                    <a:cubicBezTo>
                      <a:pt x="173303" y="129912"/>
                      <a:pt x="134145" y="129119"/>
                      <a:pt x="125414" y="131765"/>
                    </a:cubicBezTo>
                    <a:cubicBezTo>
                      <a:pt x="116683" y="134411"/>
                      <a:pt x="132029" y="102925"/>
                      <a:pt x="111127" y="123827"/>
                    </a:cubicBezTo>
                    <a:cubicBezTo>
                      <a:pt x="90225" y="144729"/>
                      <a:pt x="-527" y="258764"/>
                      <a:pt x="2" y="257177"/>
                    </a:cubicBezTo>
                    <a:cubicBezTo>
                      <a:pt x="531" y="255590"/>
                      <a:pt x="92871" y="139702"/>
                      <a:pt x="114302" y="114302"/>
                    </a:cubicBezTo>
                    <a:cubicBezTo>
                      <a:pt x="135733" y="88902"/>
                      <a:pt x="134145" y="121446"/>
                      <a:pt x="128589" y="104777"/>
                    </a:cubicBezTo>
                    <a:cubicBezTo>
                      <a:pt x="123033" y="88108"/>
                      <a:pt x="60856" y="-527"/>
                      <a:pt x="66677" y="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4" name="フリーフォーム: 図形 183">
                <a:extLst>
                  <a:ext uri="{FF2B5EF4-FFF2-40B4-BE49-F238E27FC236}">
                    <a16:creationId xmlns:a16="http://schemas.microsoft.com/office/drawing/2014/main" id="{D43E65D4-030B-4DD7-BA42-CA58AD8C9F29}"/>
                  </a:ext>
                </a:extLst>
              </p:cNvPr>
              <p:cNvSpPr/>
              <p:nvPr/>
            </p:nvSpPr>
            <p:spPr>
              <a:xfrm>
                <a:off x="4309243" y="3930643"/>
                <a:ext cx="127881" cy="240144"/>
              </a:xfrm>
              <a:custGeom>
                <a:avLst/>
                <a:gdLst>
                  <a:gd name="connsiteX0" fmla="*/ 127820 w 127881"/>
                  <a:gd name="connsiteY0" fmla="*/ 7 h 240144"/>
                  <a:gd name="connsiteX1" fmla="*/ 820 w 127881"/>
                  <a:gd name="connsiteY1" fmla="*/ 222257 h 240144"/>
                  <a:gd name="connsiteX2" fmla="*/ 70670 w 127881"/>
                  <a:gd name="connsiteY2" fmla="*/ 225432 h 240144"/>
                  <a:gd name="connsiteX3" fmla="*/ 18282 w 127881"/>
                  <a:gd name="connsiteY3" fmla="*/ 214320 h 240144"/>
                  <a:gd name="connsiteX4" fmla="*/ 127820 w 127881"/>
                  <a:gd name="connsiteY4" fmla="*/ 7 h 240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7881" h="240144">
                    <a:moveTo>
                      <a:pt x="127820" y="7"/>
                    </a:moveTo>
                    <a:cubicBezTo>
                      <a:pt x="124910" y="1330"/>
                      <a:pt x="10345" y="184686"/>
                      <a:pt x="820" y="222257"/>
                    </a:cubicBezTo>
                    <a:cubicBezTo>
                      <a:pt x="-8705" y="259828"/>
                      <a:pt x="67760" y="226755"/>
                      <a:pt x="70670" y="225432"/>
                    </a:cubicBezTo>
                    <a:cubicBezTo>
                      <a:pt x="73580" y="224109"/>
                      <a:pt x="6640" y="252949"/>
                      <a:pt x="18282" y="214320"/>
                    </a:cubicBezTo>
                    <a:cubicBezTo>
                      <a:pt x="29924" y="175691"/>
                      <a:pt x="130730" y="-1316"/>
                      <a:pt x="127820" y="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9" name="フリーフォーム: 図形 1088">
                <a:extLst>
                  <a:ext uri="{FF2B5EF4-FFF2-40B4-BE49-F238E27FC236}">
                    <a16:creationId xmlns:a16="http://schemas.microsoft.com/office/drawing/2014/main" id="{F02F3920-D74E-420A-9F3E-F62207FA4CEA}"/>
                  </a:ext>
                </a:extLst>
              </p:cNvPr>
              <p:cNvSpPr/>
              <p:nvPr/>
            </p:nvSpPr>
            <p:spPr>
              <a:xfrm>
                <a:off x="4370671" y="4042699"/>
                <a:ext cx="211282" cy="69068"/>
              </a:xfrm>
              <a:custGeom>
                <a:avLst/>
                <a:gdLst>
                  <a:gd name="connsiteX0" fmla="*/ 1304 w 211282"/>
                  <a:gd name="connsiteY0" fmla="*/ 68926 h 69068"/>
                  <a:gd name="connsiteX1" fmla="*/ 207679 w 211282"/>
                  <a:gd name="connsiteY1" fmla="*/ 2251 h 69068"/>
                  <a:gd name="connsiteX2" fmla="*/ 123542 w 211282"/>
                  <a:gd name="connsiteY2" fmla="*/ 19714 h 69068"/>
                  <a:gd name="connsiteX3" fmla="*/ 1304 w 211282"/>
                  <a:gd name="connsiteY3" fmla="*/ 68926 h 690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1282" h="69068">
                    <a:moveTo>
                      <a:pt x="1304" y="68926"/>
                    </a:moveTo>
                    <a:cubicBezTo>
                      <a:pt x="15327" y="66015"/>
                      <a:pt x="187306" y="10453"/>
                      <a:pt x="207679" y="2251"/>
                    </a:cubicBezTo>
                    <a:cubicBezTo>
                      <a:pt x="228052" y="-5951"/>
                      <a:pt x="156880" y="10189"/>
                      <a:pt x="123542" y="19714"/>
                    </a:cubicBezTo>
                    <a:cubicBezTo>
                      <a:pt x="90205" y="29239"/>
                      <a:pt x="-12719" y="71837"/>
                      <a:pt x="1304" y="6892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8" name="フリーフォーム: 図形 1107">
                <a:extLst>
                  <a:ext uri="{FF2B5EF4-FFF2-40B4-BE49-F238E27FC236}">
                    <a16:creationId xmlns:a16="http://schemas.microsoft.com/office/drawing/2014/main" id="{F9F2F2E4-951C-4311-A5D4-EB75A076CD37}"/>
                  </a:ext>
                </a:extLst>
              </p:cNvPr>
              <p:cNvSpPr/>
              <p:nvPr/>
            </p:nvSpPr>
            <p:spPr>
              <a:xfrm>
                <a:off x="4360714" y="4123520"/>
                <a:ext cx="109620" cy="185385"/>
              </a:xfrm>
              <a:custGeom>
                <a:avLst/>
                <a:gdLst>
                  <a:gd name="connsiteX0" fmla="*/ 1736 w 109620"/>
                  <a:gd name="connsiteY0" fmla="*/ 5568 h 185385"/>
                  <a:gd name="connsiteX1" fmla="*/ 46186 w 109620"/>
                  <a:gd name="connsiteY1" fmla="*/ 35730 h 185385"/>
                  <a:gd name="connsiteX2" fmla="*/ 100161 w 109620"/>
                  <a:gd name="connsiteY2" fmla="*/ 121455 h 185385"/>
                  <a:gd name="connsiteX3" fmla="*/ 71586 w 109620"/>
                  <a:gd name="connsiteY3" fmla="*/ 184955 h 185385"/>
                  <a:gd name="connsiteX4" fmla="*/ 108099 w 109620"/>
                  <a:gd name="connsiteY4" fmla="*/ 142093 h 185385"/>
                  <a:gd name="connsiteX5" fmla="*/ 1736 w 109620"/>
                  <a:gd name="connsiteY5" fmla="*/ 5568 h 1853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9620" h="185385">
                    <a:moveTo>
                      <a:pt x="1736" y="5568"/>
                    </a:moveTo>
                    <a:cubicBezTo>
                      <a:pt x="-8583" y="-12159"/>
                      <a:pt x="29782" y="16416"/>
                      <a:pt x="46186" y="35730"/>
                    </a:cubicBezTo>
                    <a:cubicBezTo>
                      <a:pt x="62590" y="55044"/>
                      <a:pt x="95928" y="96584"/>
                      <a:pt x="100161" y="121455"/>
                    </a:cubicBezTo>
                    <a:cubicBezTo>
                      <a:pt x="104394" y="146326"/>
                      <a:pt x="70263" y="181515"/>
                      <a:pt x="71586" y="184955"/>
                    </a:cubicBezTo>
                    <a:cubicBezTo>
                      <a:pt x="72909" y="188395"/>
                      <a:pt x="118418" y="170932"/>
                      <a:pt x="108099" y="142093"/>
                    </a:cubicBezTo>
                    <a:cubicBezTo>
                      <a:pt x="97780" y="113254"/>
                      <a:pt x="12055" y="23295"/>
                      <a:pt x="1736" y="556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4" name="フリーフォーム: 図形 1113">
                <a:extLst>
                  <a:ext uri="{FF2B5EF4-FFF2-40B4-BE49-F238E27FC236}">
                    <a16:creationId xmlns:a16="http://schemas.microsoft.com/office/drawing/2014/main" id="{8BBDD989-693E-46CD-A58B-35F6F246C490}"/>
                  </a:ext>
                </a:extLst>
              </p:cNvPr>
              <p:cNvSpPr/>
              <p:nvPr/>
            </p:nvSpPr>
            <p:spPr>
              <a:xfrm>
                <a:off x="4394187" y="4089690"/>
                <a:ext cx="169549" cy="121377"/>
              </a:xfrm>
              <a:custGeom>
                <a:avLst/>
                <a:gdLst>
                  <a:gd name="connsiteX0" fmla="*/ 13 w 169549"/>
                  <a:gd name="connsiteY0" fmla="*/ 47335 h 121377"/>
                  <a:gd name="connsiteX1" fmla="*/ 157176 w 169549"/>
                  <a:gd name="connsiteY1" fmla="*/ 12410 h 121377"/>
                  <a:gd name="connsiteX2" fmla="*/ 128601 w 169549"/>
                  <a:gd name="connsiteY2" fmla="*/ 99723 h 121377"/>
                  <a:gd name="connsiteX3" fmla="*/ 109551 w 169549"/>
                  <a:gd name="connsiteY3" fmla="*/ 114010 h 121377"/>
                  <a:gd name="connsiteX4" fmla="*/ 166701 w 169549"/>
                  <a:gd name="connsiteY4" fmla="*/ 1298 h 121377"/>
                  <a:gd name="connsiteX5" fmla="*/ 13 w 169549"/>
                  <a:gd name="connsiteY5" fmla="*/ 47335 h 1213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9549" h="121377">
                    <a:moveTo>
                      <a:pt x="13" y="47335"/>
                    </a:moveTo>
                    <a:cubicBezTo>
                      <a:pt x="-1574" y="49187"/>
                      <a:pt x="135745" y="3679"/>
                      <a:pt x="157176" y="12410"/>
                    </a:cubicBezTo>
                    <a:cubicBezTo>
                      <a:pt x="178607" y="21141"/>
                      <a:pt x="136538" y="82790"/>
                      <a:pt x="128601" y="99723"/>
                    </a:cubicBezTo>
                    <a:cubicBezTo>
                      <a:pt x="120664" y="116656"/>
                      <a:pt x="103201" y="130414"/>
                      <a:pt x="109551" y="114010"/>
                    </a:cubicBezTo>
                    <a:cubicBezTo>
                      <a:pt x="115901" y="97606"/>
                      <a:pt x="184163" y="11617"/>
                      <a:pt x="166701" y="1298"/>
                    </a:cubicBezTo>
                    <a:cubicBezTo>
                      <a:pt x="149239" y="-9021"/>
                      <a:pt x="1600" y="45483"/>
                      <a:pt x="13" y="4733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9" name="フリーフォーム: 図形 1118">
                <a:extLst>
                  <a:ext uri="{FF2B5EF4-FFF2-40B4-BE49-F238E27FC236}">
                    <a16:creationId xmlns:a16="http://schemas.microsoft.com/office/drawing/2014/main" id="{C2A2F0F3-6B58-4145-B7A4-8C8D94BB75E8}"/>
                  </a:ext>
                </a:extLst>
              </p:cNvPr>
              <p:cNvSpPr/>
              <p:nvPr/>
            </p:nvSpPr>
            <p:spPr>
              <a:xfrm>
                <a:off x="4419593" y="4129065"/>
                <a:ext cx="86899" cy="111165"/>
              </a:xfrm>
              <a:custGeom>
                <a:avLst/>
                <a:gdLst>
                  <a:gd name="connsiteX0" fmla="*/ 7 w 86899"/>
                  <a:gd name="connsiteY0" fmla="*/ 23 h 111165"/>
                  <a:gd name="connsiteX1" fmla="*/ 74620 w 86899"/>
                  <a:gd name="connsiteY1" fmla="*/ 95273 h 111165"/>
                  <a:gd name="connsiteX2" fmla="*/ 79382 w 86899"/>
                  <a:gd name="connsiteY2" fmla="*/ 104798 h 111165"/>
                  <a:gd name="connsiteX3" fmla="*/ 7 w 86899"/>
                  <a:gd name="connsiteY3" fmla="*/ 23 h 1111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6899" h="111165">
                    <a:moveTo>
                      <a:pt x="7" y="23"/>
                    </a:moveTo>
                    <a:cubicBezTo>
                      <a:pt x="-787" y="-1565"/>
                      <a:pt x="61391" y="77811"/>
                      <a:pt x="74620" y="95273"/>
                    </a:cubicBezTo>
                    <a:cubicBezTo>
                      <a:pt x="87849" y="112736"/>
                      <a:pt x="91817" y="115646"/>
                      <a:pt x="79382" y="104798"/>
                    </a:cubicBezTo>
                    <a:cubicBezTo>
                      <a:pt x="66947" y="93950"/>
                      <a:pt x="801" y="1611"/>
                      <a:pt x="7" y="2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1" name="フリーフォーム: 図形 1120">
                <a:extLst>
                  <a:ext uri="{FF2B5EF4-FFF2-40B4-BE49-F238E27FC236}">
                    <a16:creationId xmlns:a16="http://schemas.microsoft.com/office/drawing/2014/main" id="{DFF775C9-F657-4D5E-BC28-A90A9858373A}"/>
                  </a:ext>
                </a:extLst>
              </p:cNvPr>
              <p:cNvSpPr/>
              <p:nvPr/>
            </p:nvSpPr>
            <p:spPr>
              <a:xfrm>
                <a:off x="4592624" y="4119387"/>
                <a:ext cx="173855" cy="390705"/>
              </a:xfrm>
              <a:custGeom>
                <a:avLst/>
                <a:gdLst>
                  <a:gd name="connsiteX0" fmla="*/ 14 w 173855"/>
                  <a:gd name="connsiteY0" fmla="*/ 176 h 390705"/>
                  <a:gd name="connsiteX1" fmla="*/ 149239 w 173855"/>
                  <a:gd name="connsiteY1" fmla="*/ 89076 h 390705"/>
                  <a:gd name="connsiteX2" fmla="*/ 138126 w 173855"/>
                  <a:gd name="connsiteY2" fmla="*/ 224013 h 390705"/>
                  <a:gd name="connsiteX3" fmla="*/ 87326 w 173855"/>
                  <a:gd name="connsiteY3" fmla="*/ 254176 h 390705"/>
                  <a:gd name="connsiteX4" fmla="*/ 95264 w 173855"/>
                  <a:gd name="connsiteY4" fmla="*/ 390701 h 390705"/>
                  <a:gd name="connsiteX5" fmla="*/ 68276 w 173855"/>
                  <a:gd name="connsiteY5" fmla="*/ 249413 h 390705"/>
                  <a:gd name="connsiteX6" fmla="*/ 158764 w 173855"/>
                  <a:gd name="connsiteY6" fmla="*/ 204963 h 390705"/>
                  <a:gd name="connsiteX7" fmla="*/ 158764 w 173855"/>
                  <a:gd name="connsiteY7" fmla="*/ 111301 h 390705"/>
                  <a:gd name="connsiteX8" fmla="*/ 14 w 173855"/>
                  <a:gd name="connsiteY8" fmla="*/ 176 h 3907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3855" h="390705">
                    <a:moveTo>
                      <a:pt x="14" y="176"/>
                    </a:moveTo>
                    <a:cubicBezTo>
                      <a:pt x="-1573" y="-3528"/>
                      <a:pt x="126220" y="51770"/>
                      <a:pt x="149239" y="89076"/>
                    </a:cubicBezTo>
                    <a:cubicBezTo>
                      <a:pt x="172258" y="126382"/>
                      <a:pt x="148445" y="196496"/>
                      <a:pt x="138126" y="224013"/>
                    </a:cubicBezTo>
                    <a:cubicBezTo>
                      <a:pt x="127807" y="251530"/>
                      <a:pt x="94470" y="226395"/>
                      <a:pt x="87326" y="254176"/>
                    </a:cubicBezTo>
                    <a:cubicBezTo>
                      <a:pt x="80182" y="281957"/>
                      <a:pt x="98439" y="391495"/>
                      <a:pt x="95264" y="390701"/>
                    </a:cubicBezTo>
                    <a:cubicBezTo>
                      <a:pt x="92089" y="389907"/>
                      <a:pt x="57693" y="280369"/>
                      <a:pt x="68276" y="249413"/>
                    </a:cubicBezTo>
                    <a:cubicBezTo>
                      <a:pt x="78859" y="218457"/>
                      <a:pt x="143683" y="227982"/>
                      <a:pt x="158764" y="204963"/>
                    </a:cubicBezTo>
                    <a:cubicBezTo>
                      <a:pt x="173845" y="181944"/>
                      <a:pt x="183370" y="141463"/>
                      <a:pt x="158764" y="111301"/>
                    </a:cubicBezTo>
                    <a:cubicBezTo>
                      <a:pt x="134158" y="81139"/>
                      <a:pt x="1601" y="3880"/>
                      <a:pt x="14" y="17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4" name="フリーフォーム: 図形 1123">
                <a:extLst>
                  <a:ext uri="{FF2B5EF4-FFF2-40B4-BE49-F238E27FC236}">
                    <a16:creationId xmlns:a16="http://schemas.microsoft.com/office/drawing/2014/main" id="{640A3DD6-EDCD-40DF-B0CB-15EB4FBBE8A0}"/>
                  </a:ext>
                </a:extLst>
              </p:cNvPr>
              <p:cNvSpPr/>
              <p:nvPr/>
            </p:nvSpPr>
            <p:spPr>
              <a:xfrm>
                <a:off x="4498913" y="4145732"/>
                <a:ext cx="103264" cy="241710"/>
              </a:xfrm>
              <a:custGeom>
                <a:avLst/>
                <a:gdLst>
                  <a:gd name="connsiteX0" fmla="*/ 103250 w 103264"/>
                  <a:gd name="connsiteY0" fmla="*/ 818 h 241710"/>
                  <a:gd name="connsiteX1" fmla="*/ 28637 w 103264"/>
                  <a:gd name="connsiteY1" fmla="*/ 205606 h 241710"/>
                  <a:gd name="connsiteX2" fmla="*/ 62 w 103264"/>
                  <a:gd name="connsiteY2" fmla="*/ 235768 h 241710"/>
                  <a:gd name="connsiteX3" fmla="*/ 34987 w 103264"/>
                  <a:gd name="connsiteY3" fmla="*/ 137343 h 241710"/>
                  <a:gd name="connsiteX4" fmla="*/ 103250 w 103264"/>
                  <a:gd name="connsiteY4" fmla="*/ 818 h 2417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3264" h="241710">
                    <a:moveTo>
                      <a:pt x="103250" y="818"/>
                    </a:moveTo>
                    <a:cubicBezTo>
                      <a:pt x="102192" y="12195"/>
                      <a:pt x="45835" y="166448"/>
                      <a:pt x="28637" y="205606"/>
                    </a:cubicBezTo>
                    <a:cubicBezTo>
                      <a:pt x="11439" y="244764"/>
                      <a:pt x="-996" y="247145"/>
                      <a:pt x="62" y="235768"/>
                    </a:cubicBezTo>
                    <a:cubicBezTo>
                      <a:pt x="1120" y="224391"/>
                      <a:pt x="21758" y="174914"/>
                      <a:pt x="34987" y="137343"/>
                    </a:cubicBezTo>
                    <a:cubicBezTo>
                      <a:pt x="48216" y="99772"/>
                      <a:pt x="104308" y="-10559"/>
                      <a:pt x="103250" y="81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4" name="フリーフォーム: 図形 1183">
                <a:extLst>
                  <a:ext uri="{FF2B5EF4-FFF2-40B4-BE49-F238E27FC236}">
                    <a16:creationId xmlns:a16="http://schemas.microsoft.com/office/drawing/2014/main" id="{DE257B9A-AB2B-4B36-B211-1CC3115461B5}"/>
                  </a:ext>
                </a:extLst>
              </p:cNvPr>
              <p:cNvSpPr/>
              <p:nvPr/>
            </p:nvSpPr>
            <p:spPr>
              <a:xfrm>
                <a:off x="4495645" y="4140200"/>
                <a:ext cx="68461" cy="147659"/>
              </a:xfrm>
              <a:custGeom>
                <a:avLst/>
                <a:gdLst>
                  <a:gd name="connsiteX0" fmla="*/ 68418 w 68461"/>
                  <a:gd name="connsiteY0" fmla="*/ 0 h 147659"/>
                  <a:gd name="connsiteX1" fmla="*/ 11268 w 68461"/>
                  <a:gd name="connsiteY1" fmla="*/ 119063 h 147659"/>
                  <a:gd name="connsiteX2" fmla="*/ 62068 w 68461"/>
                  <a:gd name="connsiteY2" fmla="*/ 147638 h 147659"/>
                  <a:gd name="connsiteX3" fmla="*/ 155 w 68461"/>
                  <a:gd name="connsiteY3" fmla="*/ 120650 h 147659"/>
                  <a:gd name="connsiteX4" fmla="*/ 68418 w 68461"/>
                  <a:gd name="connsiteY4" fmla="*/ 0 h 1476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461" h="147659">
                    <a:moveTo>
                      <a:pt x="68418" y="0"/>
                    </a:moveTo>
                    <a:cubicBezTo>
                      <a:pt x="70270" y="-264"/>
                      <a:pt x="12326" y="94457"/>
                      <a:pt x="11268" y="119063"/>
                    </a:cubicBezTo>
                    <a:cubicBezTo>
                      <a:pt x="10210" y="143669"/>
                      <a:pt x="63920" y="147374"/>
                      <a:pt x="62068" y="147638"/>
                    </a:cubicBezTo>
                    <a:cubicBezTo>
                      <a:pt x="60216" y="147902"/>
                      <a:pt x="-3549" y="146050"/>
                      <a:pt x="155" y="120650"/>
                    </a:cubicBezTo>
                    <a:cubicBezTo>
                      <a:pt x="3859" y="95250"/>
                      <a:pt x="66566" y="264"/>
                      <a:pt x="6841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6" name="フリーフォーム: 図形 1185">
                <a:extLst>
                  <a:ext uri="{FF2B5EF4-FFF2-40B4-BE49-F238E27FC236}">
                    <a16:creationId xmlns:a16="http://schemas.microsoft.com/office/drawing/2014/main" id="{989BF1DB-C565-4B8C-A116-1C569AA399FF}"/>
                  </a:ext>
                </a:extLst>
              </p:cNvPr>
              <p:cNvSpPr/>
              <p:nvPr/>
            </p:nvSpPr>
            <p:spPr>
              <a:xfrm>
                <a:off x="4568716" y="4168770"/>
                <a:ext cx="87527" cy="128700"/>
              </a:xfrm>
              <a:custGeom>
                <a:avLst/>
                <a:gdLst>
                  <a:gd name="connsiteX0" fmla="*/ 28684 w 87527"/>
                  <a:gd name="connsiteY0" fmla="*/ 5 h 128700"/>
                  <a:gd name="connsiteX1" fmla="*/ 68372 w 87527"/>
                  <a:gd name="connsiteY1" fmla="*/ 104780 h 128700"/>
                  <a:gd name="connsiteX2" fmla="*/ 109 w 87527"/>
                  <a:gd name="connsiteY2" fmla="*/ 128593 h 128700"/>
                  <a:gd name="connsiteX3" fmla="*/ 87422 w 87527"/>
                  <a:gd name="connsiteY3" fmla="*/ 100018 h 128700"/>
                  <a:gd name="connsiteX4" fmla="*/ 28684 w 87527"/>
                  <a:gd name="connsiteY4" fmla="*/ 5 h 128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7527" h="128700">
                    <a:moveTo>
                      <a:pt x="28684" y="5"/>
                    </a:moveTo>
                    <a:cubicBezTo>
                      <a:pt x="25509" y="799"/>
                      <a:pt x="73134" y="83349"/>
                      <a:pt x="68372" y="104780"/>
                    </a:cubicBezTo>
                    <a:cubicBezTo>
                      <a:pt x="63610" y="126211"/>
                      <a:pt x="-3066" y="129387"/>
                      <a:pt x="109" y="128593"/>
                    </a:cubicBezTo>
                    <a:cubicBezTo>
                      <a:pt x="3284" y="127799"/>
                      <a:pt x="84512" y="119068"/>
                      <a:pt x="87422" y="100018"/>
                    </a:cubicBezTo>
                    <a:cubicBezTo>
                      <a:pt x="90332" y="80968"/>
                      <a:pt x="31859" y="-789"/>
                      <a:pt x="28684" y="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3" name="フリーフォーム: 図形 1192">
                <a:extLst>
                  <a:ext uri="{FF2B5EF4-FFF2-40B4-BE49-F238E27FC236}">
                    <a16:creationId xmlns:a16="http://schemas.microsoft.com/office/drawing/2014/main" id="{71EC5DC4-1E49-41F1-BBC8-B66D767C1CE4}"/>
                  </a:ext>
                </a:extLst>
              </p:cNvPr>
              <p:cNvSpPr/>
              <p:nvPr/>
            </p:nvSpPr>
            <p:spPr>
              <a:xfrm>
                <a:off x="4530691" y="4338569"/>
                <a:ext cx="84175" cy="163644"/>
              </a:xfrm>
              <a:custGeom>
                <a:avLst/>
                <a:gdLst>
                  <a:gd name="connsiteX0" fmla="*/ 68297 w 84175"/>
                  <a:gd name="connsiteY0" fmla="*/ 69 h 163644"/>
                  <a:gd name="connsiteX1" fmla="*/ 84172 w 84175"/>
                  <a:gd name="connsiteY1" fmla="*/ 155644 h 163644"/>
                  <a:gd name="connsiteX2" fmla="*/ 66709 w 84175"/>
                  <a:gd name="connsiteY2" fmla="*/ 136594 h 163644"/>
                  <a:gd name="connsiteX3" fmla="*/ 34 w 84175"/>
                  <a:gd name="connsiteY3" fmla="*/ 96906 h 163644"/>
                  <a:gd name="connsiteX4" fmla="*/ 76234 w 84175"/>
                  <a:gd name="connsiteY4" fmla="*/ 135006 h 163644"/>
                  <a:gd name="connsiteX5" fmla="*/ 68297 w 84175"/>
                  <a:gd name="connsiteY5" fmla="*/ 69 h 1636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4175" h="163644">
                    <a:moveTo>
                      <a:pt x="68297" y="69"/>
                    </a:moveTo>
                    <a:cubicBezTo>
                      <a:pt x="69620" y="3509"/>
                      <a:pt x="84437" y="132890"/>
                      <a:pt x="84172" y="155644"/>
                    </a:cubicBezTo>
                    <a:cubicBezTo>
                      <a:pt x="83907" y="178398"/>
                      <a:pt x="80732" y="146384"/>
                      <a:pt x="66709" y="136594"/>
                    </a:cubicBezTo>
                    <a:cubicBezTo>
                      <a:pt x="52686" y="126804"/>
                      <a:pt x="-1554" y="97171"/>
                      <a:pt x="34" y="96906"/>
                    </a:cubicBezTo>
                    <a:cubicBezTo>
                      <a:pt x="1621" y="96641"/>
                      <a:pt x="65122" y="147970"/>
                      <a:pt x="76234" y="135006"/>
                    </a:cubicBezTo>
                    <a:cubicBezTo>
                      <a:pt x="87346" y="122042"/>
                      <a:pt x="66974" y="-3371"/>
                      <a:pt x="68297" y="6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6" name="フリーフォーム: 図形 1205">
                <a:extLst>
                  <a:ext uri="{FF2B5EF4-FFF2-40B4-BE49-F238E27FC236}">
                    <a16:creationId xmlns:a16="http://schemas.microsoft.com/office/drawing/2014/main" id="{EAD536BF-916C-406D-94DF-19841C79B422}"/>
                  </a:ext>
                </a:extLst>
              </p:cNvPr>
              <p:cNvSpPr/>
              <p:nvPr/>
            </p:nvSpPr>
            <p:spPr>
              <a:xfrm>
                <a:off x="4635442" y="4214340"/>
                <a:ext cx="104213" cy="134368"/>
              </a:xfrm>
              <a:custGeom>
                <a:avLst/>
                <a:gdLst>
                  <a:gd name="connsiteX0" fmla="*/ 38158 w 104213"/>
                  <a:gd name="connsiteY0" fmla="*/ 473 h 134368"/>
                  <a:gd name="connsiteX1" fmla="*/ 74671 w 104213"/>
                  <a:gd name="connsiteY1" fmla="*/ 81435 h 134368"/>
                  <a:gd name="connsiteX2" fmla="*/ 58 w 104213"/>
                  <a:gd name="connsiteY2" fmla="*/ 133823 h 134368"/>
                  <a:gd name="connsiteX3" fmla="*/ 88958 w 104213"/>
                  <a:gd name="connsiteY3" fmla="*/ 105248 h 134368"/>
                  <a:gd name="connsiteX4" fmla="*/ 98483 w 104213"/>
                  <a:gd name="connsiteY4" fmla="*/ 49685 h 134368"/>
                  <a:gd name="connsiteX5" fmla="*/ 38158 w 104213"/>
                  <a:gd name="connsiteY5" fmla="*/ 473 h 1343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4213" h="134368">
                    <a:moveTo>
                      <a:pt x="38158" y="473"/>
                    </a:moveTo>
                    <a:cubicBezTo>
                      <a:pt x="34189" y="5765"/>
                      <a:pt x="81021" y="59210"/>
                      <a:pt x="74671" y="81435"/>
                    </a:cubicBezTo>
                    <a:cubicBezTo>
                      <a:pt x="68321" y="103660"/>
                      <a:pt x="-2323" y="129854"/>
                      <a:pt x="58" y="133823"/>
                    </a:cubicBezTo>
                    <a:cubicBezTo>
                      <a:pt x="2439" y="137792"/>
                      <a:pt x="72554" y="119271"/>
                      <a:pt x="88958" y="105248"/>
                    </a:cubicBezTo>
                    <a:cubicBezTo>
                      <a:pt x="105362" y="91225"/>
                      <a:pt x="108537" y="63708"/>
                      <a:pt x="98483" y="49685"/>
                    </a:cubicBezTo>
                    <a:cubicBezTo>
                      <a:pt x="88429" y="35662"/>
                      <a:pt x="42127" y="-4819"/>
                      <a:pt x="38158" y="47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3" name="フリーフォーム: 図形 1232">
                <a:extLst>
                  <a:ext uri="{FF2B5EF4-FFF2-40B4-BE49-F238E27FC236}">
                    <a16:creationId xmlns:a16="http://schemas.microsoft.com/office/drawing/2014/main" id="{2E206F81-9B92-4D52-ADC0-E2D8E2128539}"/>
                  </a:ext>
                </a:extLst>
              </p:cNvPr>
              <p:cNvSpPr/>
              <p:nvPr/>
            </p:nvSpPr>
            <p:spPr>
              <a:xfrm>
                <a:off x="4614623" y="4352869"/>
                <a:ext cx="82878" cy="164328"/>
              </a:xfrm>
              <a:custGeom>
                <a:avLst/>
                <a:gdLst>
                  <a:gd name="connsiteX0" fmla="*/ 240 w 82878"/>
                  <a:gd name="connsiteY0" fmla="*/ 56 h 164328"/>
                  <a:gd name="connsiteX1" fmla="*/ 24052 w 82878"/>
                  <a:gd name="connsiteY1" fmla="*/ 149281 h 164328"/>
                  <a:gd name="connsiteX2" fmla="*/ 82790 w 82878"/>
                  <a:gd name="connsiteY2" fmla="*/ 157219 h 164328"/>
                  <a:gd name="connsiteX3" fmla="*/ 36752 w 82878"/>
                  <a:gd name="connsiteY3" fmla="*/ 131819 h 164328"/>
                  <a:gd name="connsiteX4" fmla="*/ 240 w 82878"/>
                  <a:gd name="connsiteY4" fmla="*/ 56 h 1643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878" h="164328">
                    <a:moveTo>
                      <a:pt x="240" y="56"/>
                    </a:moveTo>
                    <a:cubicBezTo>
                      <a:pt x="-1877" y="2966"/>
                      <a:pt x="10294" y="123087"/>
                      <a:pt x="24052" y="149281"/>
                    </a:cubicBezTo>
                    <a:cubicBezTo>
                      <a:pt x="37810" y="175475"/>
                      <a:pt x="80673" y="160129"/>
                      <a:pt x="82790" y="157219"/>
                    </a:cubicBezTo>
                    <a:cubicBezTo>
                      <a:pt x="84907" y="154309"/>
                      <a:pt x="48394" y="156955"/>
                      <a:pt x="36752" y="131819"/>
                    </a:cubicBezTo>
                    <a:cubicBezTo>
                      <a:pt x="25110" y="106683"/>
                      <a:pt x="2357" y="-2854"/>
                      <a:pt x="240" y="5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5" name="フリーフォーム: 図形 1244">
                <a:extLst>
                  <a:ext uri="{FF2B5EF4-FFF2-40B4-BE49-F238E27FC236}">
                    <a16:creationId xmlns:a16="http://schemas.microsoft.com/office/drawing/2014/main" id="{09868030-A193-47DC-AE00-CF2CCA237947}"/>
                  </a:ext>
                </a:extLst>
              </p:cNvPr>
              <p:cNvSpPr/>
              <p:nvPr/>
            </p:nvSpPr>
            <p:spPr>
              <a:xfrm>
                <a:off x="4570304" y="4324962"/>
                <a:ext cx="73165" cy="135968"/>
              </a:xfrm>
              <a:custGeom>
                <a:avLst/>
                <a:gdLst>
                  <a:gd name="connsiteX0" fmla="*/ 73134 w 73165"/>
                  <a:gd name="connsiteY0" fmla="*/ 8913 h 135968"/>
                  <a:gd name="connsiteX1" fmla="*/ 9634 w 73165"/>
                  <a:gd name="connsiteY1" fmla="*/ 10501 h 135968"/>
                  <a:gd name="connsiteX2" fmla="*/ 36621 w 73165"/>
                  <a:gd name="connsiteY2" fmla="*/ 135913 h 135968"/>
                  <a:gd name="connsiteX3" fmla="*/ 109 w 73165"/>
                  <a:gd name="connsiteY3" fmla="*/ 26376 h 135968"/>
                  <a:gd name="connsiteX4" fmla="*/ 73134 w 73165"/>
                  <a:gd name="connsiteY4" fmla="*/ 8913 h 1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165" h="135968">
                    <a:moveTo>
                      <a:pt x="73134" y="8913"/>
                    </a:moveTo>
                    <a:cubicBezTo>
                      <a:pt x="74722" y="6267"/>
                      <a:pt x="15719" y="-10665"/>
                      <a:pt x="9634" y="10501"/>
                    </a:cubicBezTo>
                    <a:cubicBezTo>
                      <a:pt x="3549" y="31667"/>
                      <a:pt x="38208" y="133267"/>
                      <a:pt x="36621" y="135913"/>
                    </a:cubicBezTo>
                    <a:cubicBezTo>
                      <a:pt x="35033" y="138559"/>
                      <a:pt x="-2272" y="46220"/>
                      <a:pt x="109" y="26376"/>
                    </a:cubicBezTo>
                    <a:cubicBezTo>
                      <a:pt x="2490" y="6532"/>
                      <a:pt x="71546" y="11559"/>
                      <a:pt x="73134" y="891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5" name="フリーフォーム: 図形 1274">
                <a:extLst>
                  <a:ext uri="{FF2B5EF4-FFF2-40B4-BE49-F238E27FC236}">
                    <a16:creationId xmlns:a16="http://schemas.microsoft.com/office/drawing/2014/main" id="{DA0EA937-D2FB-4D37-9AE2-5F49143B6146}"/>
                  </a:ext>
                </a:extLst>
              </p:cNvPr>
              <p:cNvSpPr/>
              <p:nvPr/>
            </p:nvSpPr>
            <p:spPr>
              <a:xfrm>
                <a:off x="4711493" y="4255523"/>
                <a:ext cx="123362" cy="268244"/>
              </a:xfrm>
              <a:custGeom>
                <a:avLst/>
                <a:gdLst>
                  <a:gd name="connsiteX0" fmla="*/ 62120 w 123362"/>
                  <a:gd name="connsiteY0" fmla="*/ 565 h 268244"/>
                  <a:gd name="connsiteX1" fmla="*/ 109745 w 123362"/>
                  <a:gd name="connsiteY1" fmla="*/ 25965 h 268244"/>
                  <a:gd name="connsiteX2" fmla="*/ 104982 w 123362"/>
                  <a:gd name="connsiteY2" fmla="*/ 54540 h 268244"/>
                  <a:gd name="connsiteX3" fmla="*/ 90695 w 123362"/>
                  <a:gd name="connsiteY3" fmla="*/ 79940 h 268244"/>
                  <a:gd name="connsiteX4" fmla="*/ 51007 w 123362"/>
                  <a:gd name="connsiteY4" fmla="*/ 162490 h 268244"/>
                  <a:gd name="connsiteX5" fmla="*/ 207 w 123362"/>
                  <a:gd name="connsiteY5" fmla="*/ 267265 h 268244"/>
                  <a:gd name="connsiteX6" fmla="*/ 36720 w 123362"/>
                  <a:gd name="connsiteY6" fmla="*/ 205352 h 268244"/>
                  <a:gd name="connsiteX7" fmla="*/ 122445 w 123362"/>
                  <a:gd name="connsiteY7" fmla="*/ 51365 h 268244"/>
                  <a:gd name="connsiteX8" fmla="*/ 62120 w 123362"/>
                  <a:gd name="connsiteY8" fmla="*/ 565 h 268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3362" h="268244">
                    <a:moveTo>
                      <a:pt x="62120" y="565"/>
                    </a:moveTo>
                    <a:cubicBezTo>
                      <a:pt x="60003" y="-3668"/>
                      <a:pt x="102601" y="16969"/>
                      <a:pt x="109745" y="25965"/>
                    </a:cubicBezTo>
                    <a:cubicBezTo>
                      <a:pt x="116889" y="34961"/>
                      <a:pt x="108157" y="45544"/>
                      <a:pt x="104982" y="54540"/>
                    </a:cubicBezTo>
                    <a:cubicBezTo>
                      <a:pt x="101807" y="63536"/>
                      <a:pt x="99691" y="61948"/>
                      <a:pt x="90695" y="79940"/>
                    </a:cubicBezTo>
                    <a:cubicBezTo>
                      <a:pt x="81699" y="97932"/>
                      <a:pt x="66088" y="131269"/>
                      <a:pt x="51007" y="162490"/>
                    </a:cubicBezTo>
                    <a:cubicBezTo>
                      <a:pt x="35926" y="193711"/>
                      <a:pt x="2588" y="260121"/>
                      <a:pt x="207" y="267265"/>
                    </a:cubicBezTo>
                    <a:cubicBezTo>
                      <a:pt x="-2174" y="274409"/>
                      <a:pt x="16347" y="241335"/>
                      <a:pt x="36720" y="205352"/>
                    </a:cubicBezTo>
                    <a:cubicBezTo>
                      <a:pt x="57093" y="169369"/>
                      <a:pt x="112920" y="83115"/>
                      <a:pt x="122445" y="51365"/>
                    </a:cubicBezTo>
                    <a:cubicBezTo>
                      <a:pt x="131970" y="19615"/>
                      <a:pt x="64237" y="4798"/>
                      <a:pt x="62120" y="56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00" name="フリーフォーム: 図形 1299">
                <a:extLst>
                  <a:ext uri="{FF2B5EF4-FFF2-40B4-BE49-F238E27FC236}">
                    <a16:creationId xmlns:a16="http://schemas.microsoft.com/office/drawing/2014/main" id="{022A3331-5527-4A5E-AD9C-440C711E0F13}"/>
                  </a:ext>
                </a:extLst>
              </p:cNvPr>
              <p:cNvSpPr/>
              <p:nvPr/>
            </p:nvSpPr>
            <p:spPr>
              <a:xfrm>
                <a:off x="4727102" y="4211358"/>
                <a:ext cx="176936" cy="350387"/>
              </a:xfrm>
              <a:custGeom>
                <a:avLst/>
                <a:gdLst>
                  <a:gd name="connsiteX0" fmla="*/ 73498 w 176936"/>
                  <a:gd name="connsiteY0" fmla="*/ 280 h 350387"/>
                  <a:gd name="connsiteX1" fmla="*/ 173511 w 176936"/>
                  <a:gd name="connsiteY1" fmla="*/ 122517 h 350387"/>
                  <a:gd name="connsiteX2" fmla="*/ 149698 w 176936"/>
                  <a:gd name="connsiteY2" fmla="*/ 106642 h 350387"/>
                  <a:gd name="connsiteX3" fmla="*/ 110011 w 176936"/>
                  <a:gd name="connsiteY3" fmla="*/ 149505 h 350387"/>
                  <a:gd name="connsiteX4" fmla="*/ 22698 w 176936"/>
                  <a:gd name="connsiteY4" fmla="*/ 341592 h 350387"/>
                  <a:gd name="connsiteX5" fmla="*/ 3648 w 176936"/>
                  <a:gd name="connsiteY5" fmla="*/ 314605 h 350387"/>
                  <a:gd name="connsiteX6" fmla="*/ 81436 w 176936"/>
                  <a:gd name="connsiteY6" fmla="*/ 284442 h 350387"/>
                  <a:gd name="connsiteX7" fmla="*/ 156048 w 176936"/>
                  <a:gd name="connsiteY7" fmla="*/ 120930 h 350387"/>
                  <a:gd name="connsiteX8" fmla="*/ 149698 w 176936"/>
                  <a:gd name="connsiteY8" fmla="*/ 89180 h 350387"/>
                  <a:gd name="connsiteX9" fmla="*/ 73498 w 176936"/>
                  <a:gd name="connsiteY9" fmla="*/ 280 h 350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6936" h="350387">
                    <a:moveTo>
                      <a:pt x="73498" y="280"/>
                    </a:moveTo>
                    <a:cubicBezTo>
                      <a:pt x="77467" y="5836"/>
                      <a:pt x="160811" y="104790"/>
                      <a:pt x="173511" y="122517"/>
                    </a:cubicBezTo>
                    <a:cubicBezTo>
                      <a:pt x="186211" y="140244"/>
                      <a:pt x="160281" y="102144"/>
                      <a:pt x="149698" y="106642"/>
                    </a:cubicBezTo>
                    <a:cubicBezTo>
                      <a:pt x="139115" y="111140"/>
                      <a:pt x="131178" y="110347"/>
                      <a:pt x="110011" y="149505"/>
                    </a:cubicBezTo>
                    <a:cubicBezTo>
                      <a:pt x="88844" y="188663"/>
                      <a:pt x="40425" y="314075"/>
                      <a:pt x="22698" y="341592"/>
                    </a:cubicBezTo>
                    <a:cubicBezTo>
                      <a:pt x="4971" y="369109"/>
                      <a:pt x="-6142" y="324130"/>
                      <a:pt x="3648" y="314605"/>
                    </a:cubicBezTo>
                    <a:cubicBezTo>
                      <a:pt x="13438" y="305080"/>
                      <a:pt x="56036" y="316721"/>
                      <a:pt x="81436" y="284442"/>
                    </a:cubicBezTo>
                    <a:cubicBezTo>
                      <a:pt x="106836" y="252163"/>
                      <a:pt x="144671" y="153474"/>
                      <a:pt x="156048" y="120930"/>
                    </a:cubicBezTo>
                    <a:cubicBezTo>
                      <a:pt x="167425" y="88386"/>
                      <a:pt x="164779" y="105055"/>
                      <a:pt x="149698" y="89180"/>
                    </a:cubicBezTo>
                    <a:cubicBezTo>
                      <a:pt x="134617" y="73305"/>
                      <a:pt x="69529" y="-5276"/>
                      <a:pt x="73498" y="28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01" name="フリーフォーム: 図形 1300">
                <a:extLst>
                  <a:ext uri="{FF2B5EF4-FFF2-40B4-BE49-F238E27FC236}">
                    <a16:creationId xmlns:a16="http://schemas.microsoft.com/office/drawing/2014/main" id="{482A9F7B-C50E-460D-8296-82A9011461F5}"/>
                  </a:ext>
                </a:extLst>
              </p:cNvPr>
              <p:cNvSpPr/>
              <p:nvPr/>
            </p:nvSpPr>
            <p:spPr>
              <a:xfrm>
                <a:off x="4784221" y="4402146"/>
                <a:ext cx="241337" cy="219924"/>
              </a:xfrm>
              <a:custGeom>
                <a:avLst/>
                <a:gdLst>
                  <a:gd name="connsiteX0" fmla="*/ 216404 w 241337"/>
                  <a:gd name="connsiteY0" fmla="*/ 46029 h 219924"/>
                  <a:gd name="connsiteX1" fmla="*/ 125917 w 241337"/>
                  <a:gd name="connsiteY1" fmla="*/ 17454 h 219924"/>
                  <a:gd name="connsiteX2" fmla="*/ 210054 w 241337"/>
                  <a:gd name="connsiteY2" fmla="*/ 125404 h 219924"/>
                  <a:gd name="connsiteX3" fmla="*/ 221167 w 241337"/>
                  <a:gd name="connsiteY3" fmla="*/ 168267 h 219924"/>
                  <a:gd name="connsiteX4" fmla="*/ 156079 w 241337"/>
                  <a:gd name="connsiteY4" fmla="*/ 219067 h 219924"/>
                  <a:gd name="connsiteX5" fmla="*/ 3679 w 241337"/>
                  <a:gd name="connsiteY5" fmla="*/ 123817 h 219924"/>
                  <a:gd name="connsiteX6" fmla="*/ 54479 w 241337"/>
                  <a:gd name="connsiteY6" fmla="*/ 65079 h 219924"/>
                  <a:gd name="connsiteX7" fmla="*/ 135442 w 241337"/>
                  <a:gd name="connsiteY7" fmla="*/ 161917 h 219924"/>
                  <a:gd name="connsiteX8" fmla="*/ 43367 w 241337"/>
                  <a:gd name="connsiteY8" fmla="*/ 92067 h 219924"/>
                  <a:gd name="connsiteX9" fmla="*/ 43367 w 241337"/>
                  <a:gd name="connsiteY9" fmla="*/ 146042 h 219924"/>
                  <a:gd name="connsiteX10" fmla="*/ 224342 w 241337"/>
                  <a:gd name="connsiteY10" fmla="*/ 195254 h 219924"/>
                  <a:gd name="connsiteX11" fmla="*/ 225929 w 241337"/>
                  <a:gd name="connsiteY11" fmla="*/ 160329 h 219924"/>
                  <a:gd name="connsiteX12" fmla="*/ 156079 w 241337"/>
                  <a:gd name="connsiteY12" fmla="*/ 4754 h 219924"/>
                  <a:gd name="connsiteX13" fmla="*/ 216404 w 241337"/>
                  <a:gd name="connsiteY13" fmla="*/ 46029 h 219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41337" h="219924">
                    <a:moveTo>
                      <a:pt x="216404" y="46029"/>
                    </a:moveTo>
                    <a:cubicBezTo>
                      <a:pt x="211377" y="48146"/>
                      <a:pt x="126975" y="4225"/>
                      <a:pt x="125917" y="17454"/>
                    </a:cubicBezTo>
                    <a:cubicBezTo>
                      <a:pt x="124859" y="30683"/>
                      <a:pt x="194179" y="100269"/>
                      <a:pt x="210054" y="125404"/>
                    </a:cubicBezTo>
                    <a:cubicBezTo>
                      <a:pt x="225929" y="150539"/>
                      <a:pt x="230163" y="152657"/>
                      <a:pt x="221167" y="168267"/>
                    </a:cubicBezTo>
                    <a:cubicBezTo>
                      <a:pt x="212171" y="183877"/>
                      <a:pt x="192327" y="226475"/>
                      <a:pt x="156079" y="219067"/>
                    </a:cubicBezTo>
                    <a:cubicBezTo>
                      <a:pt x="119831" y="211659"/>
                      <a:pt x="20612" y="149482"/>
                      <a:pt x="3679" y="123817"/>
                    </a:cubicBezTo>
                    <a:cubicBezTo>
                      <a:pt x="-13254" y="98152"/>
                      <a:pt x="32518" y="58729"/>
                      <a:pt x="54479" y="65079"/>
                    </a:cubicBezTo>
                    <a:cubicBezTo>
                      <a:pt x="76439" y="71429"/>
                      <a:pt x="137294" y="157419"/>
                      <a:pt x="135442" y="161917"/>
                    </a:cubicBezTo>
                    <a:cubicBezTo>
                      <a:pt x="133590" y="166415"/>
                      <a:pt x="58713" y="94713"/>
                      <a:pt x="43367" y="92067"/>
                    </a:cubicBezTo>
                    <a:cubicBezTo>
                      <a:pt x="28021" y="89421"/>
                      <a:pt x="13205" y="128844"/>
                      <a:pt x="43367" y="146042"/>
                    </a:cubicBezTo>
                    <a:cubicBezTo>
                      <a:pt x="73529" y="163240"/>
                      <a:pt x="193915" y="192873"/>
                      <a:pt x="224342" y="195254"/>
                    </a:cubicBezTo>
                    <a:cubicBezTo>
                      <a:pt x="254769" y="197635"/>
                      <a:pt x="237306" y="192079"/>
                      <a:pt x="225929" y="160329"/>
                    </a:cubicBezTo>
                    <a:cubicBezTo>
                      <a:pt x="214552" y="128579"/>
                      <a:pt x="158725" y="26714"/>
                      <a:pt x="156079" y="4754"/>
                    </a:cubicBezTo>
                    <a:cubicBezTo>
                      <a:pt x="153433" y="-17206"/>
                      <a:pt x="221431" y="43912"/>
                      <a:pt x="216404" y="4602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07" name="フリーフォーム: 図形 1306">
                <a:extLst>
                  <a:ext uri="{FF2B5EF4-FFF2-40B4-BE49-F238E27FC236}">
                    <a16:creationId xmlns:a16="http://schemas.microsoft.com/office/drawing/2014/main" id="{ABF289E6-D859-49CB-8AD1-78B3013A9221}"/>
                  </a:ext>
                </a:extLst>
              </p:cNvPr>
              <p:cNvSpPr/>
              <p:nvPr/>
            </p:nvSpPr>
            <p:spPr>
              <a:xfrm>
                <a:off x="4849393" y="4351450"/>
                <a:ext cx="164038" cy="210403"/>
              </a:xfrm>
              <a:custGeom>
                <a:avLst/>
                <a:gdLst>
                  <a:gd name="connsiteX0" fmla="*/ 163932 w 164038"/>
                  <a:gd name="connsiteY0" fmla="*/ 47513 h 210403"/>
                  <a:gd name="connsiteX1" fmla="*/ 28995 w 164038"/>
                  <a:gd name="connsiteY1" fmla="*/ 1475 h 210403"/>
                  <a:gd name="connsiteX2" fmla="*/ 67095 w 164038"/>
                  <a:gd name="connsiteY2" fmla="*/ 112600 h 210403"/>
                  <a:gd name="connsiteX3" fmla="*/ 84557 w 164038"/>
                  <a:gd name="connsiteY3" fmla="*/ 182450 h 210403"/>
                  <a:gd name="connsiteX4" fmla="*/ 86145 w 164038"/>
                  <a:gd name="connsiteY4" fmla="*/ 207850 h 210403"/>
                  <a:gd name="connsiteX5" fmla="*/ 48045 w 164038"/>
                  <a:gd name="connsiteY5" fmla="*/ 125300 h 210403"/>
                  <a:gd name="connsiteX6" fmla="*/ 3595 w 164038"/>
                  <a:gd name="connsiteY6" fmla="*/ 28463 h 210403"/>
                  <a:gd name="connsiteX7" fmla="*/ 163932 w 164038"/>
                  <a:gd name="connsiteY7" fmla="*/ 47513 h 2104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4038" h="210403">
                    <a:moveTo>
                      <a:pt x="163932" y="47513"/>
                    </a:moveTo>
                    <a:cubicBezTo>
                      <a:pt x="168165" y="43015"/>
                      <a:pt x="45134" y="-9373"/>
                      <a:pt x="28995" y="1475"/>
                    </a:cubicBezTo>
                    <a:cubicBezTo>
                      <a:pt x="12856" y="12323"/>
                      <a:pt x="57835" y="82438"/>
                      <a:pt x="67095" y="112600"/>
                    </a:cubicBezTo>
                    <a:cubicBezTo>
                      <a:pt x="76355" y="142762"/>
                      <a:pt x="81382" y="166575"/>
                      <a:pt x="84557" y="182450"/>
                    </a:cubicBezTo>
                    <a:cubicBezTo>
                      <a:pt x="87732" y="198325"/>
                      <a:pt x="92230" y="217375"/>
                      <a:pt x="86145" y="207850"/>
                    </a:cubicBezTo>
                    <a:cubicBezTo>
                      <a:pt x="80060" y="198325"/>
                      <a:pt x="48045" y="125300"/>
                      <a:pt x="48045" y="125300"/>
                    </a:cubicBezTo>
                    <a:cubicBezTo>
                      <a:pt x="34287" y="95402"/>
                      <a:pt x="-13338" y="40369"/>
                      <a:pt x="3595" y="28463"/>
                    </a:cubicBezTo>
                    <a:cubicBezTo>
                      <a:pt x="20528" y="16557"/>
                      <a:pt x="159699" y="52011"/>
                      <a:pt x="163932" y="4751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11" name="フリーフォーム: 図形 1310">
                <a:extLst>
                  <a:ext uri="{FF2B5EF4-FFF2-40B4-BE49-F238E27FC236}">
                    <a16:creationId xmlns:a16="http://schemas.microsoft.com/office/drawing/2014/main" id="{FA4BA899-FE6F-44C8-B111-5C1F6D8EFE96}"/>
                  </a:ext>
                </a:extLst>
              </p:cNvPr>
              <p:cNvSpPr/>
              <p:nvPr/>
            </p:nvSpPr>
            <p:spPr>
              <a:xfrm>
                <a:off x="8579078" y="3396460"/>
                <a:ext cx="848749" cy="810408"/>
              </a:xfrm>
              <a:custGeom>
                <a:avLst/>
                <a:gdLst>
                  <a:gd name="connsiteX0" fmla="*/ 822097 w 848749"/>
                  <a:gd name="connsiteY0" fmla="*/ 18253 h 810408"/>
                  <a:gd name="connsiteX1" fmla="*/ 801460 w 848749"/>
                  <a:gd name="connsiteY1" fmla="*/ 105565 h 810408"/>
                  <a:gd name="connsiteX2" fmla="*/ 634772 w 848749"/>
                  <a:gd name="connsiteY2" fmla="*/ 262728 h 810408"/>
                  <a:gd name="connsiteX3" fmla="*/ 469672 w 848749"/>
                  <a:gd name="connsiteY3" fmla="*/ 464340 h 810408"/>
                  <a:gd name="connsiteX4" fmla="*/ 131535 w 848749"/>
                  <a:gd name="connsiteY4" fmla="*/ 691353 h 810408"/>
                  <a:gd name="connsiteX5" fmla="*/ 66447 w 848749"/>
                  <a:gd name="connsiteY5" fmla="*/ 783428 h 810408"/>
                  <a:gd name="connsiteX6" fmla="*/ 1360 w 848749"/>
                  <a:gd name="connsiteY6" fmla="*/ 807240 h 810408"/>
                  <a:gd name="connsiteX7" fmla="*/ 129947 w 848749"/>
                  <a:gd name="connsiteY7" fmla="*/ 724690 h 810408"/>
                  <a:gd name="connsiteX8" fmla="*/ 463322 w 848749"/>
                  <a:gd name="connsiteY8" fmla="*/ 470690 h 810408"/>
                  <a:gd name="connsiteX9" fmla="*/ 822097 w 848749"/>
                  <a:gd name="connsiteY9" fmla="*/ 18253 h 8104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48749" h="810408">
                    <a:moveTo>
                      <a:pt x="822097" y="18253"/>
                    </a:moveTo>
                    <a:cubicBezTo>
                      <a:pt x="878453" y="-42601"/>
                      <a:pt x="832681" y="64819"/>
                      <a:pt x="801460" y="105565"/>
                    </a:cubicBezTo>
                    <a:cubicBezTo>
                      <a:pt x="770239" y="146311"/>
                      <a:pt x="690070" y="202932"/>
                      <a:pt x="634772" y="262728"/>
                    </a:cubicBezTo>
                    <a:cubicBezTo>
                      <a:pt x="579474" y="322524"/>
                      <a:pt x="553545" y="392903"/>
                      <a:pt x="469672" y="464340"/>
                    </a:cubicBezTo>
                    <a:cubicBezTo>
                      <a:pt x="385799" y="535777"/>
                      <a:pt x="198739" y="638172"/>
                      <a:pt x="131535" y="691353"/>
                    </a:cubicBezTo>
                    <a:cubicBezTo>
                      <a:pt x="64331" y="744534"/>
                      <a:pt x="88143" y="764114"/>
                      <a:pt x="66447" y="783428"/>
                    </a:cubicBezTo>
                    <a:cubicBezTo>
                      <a:pt x="44751" y="802742"/>
                      <a:pt x="-9223" y="817030"/>
                      <a:pt x="1360" y="807240"/>
                    </a:cubicBezTo>
                    <a:cubicBezTo>
                      <a:pt x="11943" y="797450"/>
                      <a:pt x="52953" y="780782"/>
                      <a:pt x="129947" y="724690"/>
                    </a:cubicBezTo>
                    <a:cubicBezTo>
                      <a:pt x="206941" y="668598"/>
                      <a:pt x="344524" y="582873"/>
                      <a:pt x="463322" y="470690"/>
                    </a:cubicBezTo>
                    <a:cubicBezTo>
                      <a:pt x="582120" y="358507"/>
                      <a:pt x="765741" y="79107"/>
                      <a:pt x="822097" y="1825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12" name="フリーフォーム: 図形 1311">
                <a:extLst>
                  <a:ext uri="{FF2B5EF4-FFF2-40B4-BE49-F238E27FC236}">
                    <a16:creationId xmlns:a16="http://schemas.microsoft.com/office/drawing/2014/main" id="{5E54450F-7BED-4CB7-AB1E-8CE3C59454EF}"/>
                  </a:ext>
                </a:extLst>
              </p:cNvPr>
              <p:cNvSpPr/>
              <p:nvPr/>
            </p:nvSpPr>
            <p:spPr>
              <a:xfrm>
                <a:off x="8564194" y="4235398"/>
                <a:ext cx="152790" cy="290793"/>
              </a:xfrm>
              <a:custGeom>
                <a:avLst/>
                <a:gdLst>
                  <a:gd name="connsiteX0" fmla="*/ 43231 w 152790"/>
                  <a:gd name="connsiteY0" fmla="*/ 52 h 290793"/>
                  <a:gd name="connsiteX1" fmla="*/ 44819 w 152790"/>
                  <a:gd name="connsiteY1" fmla="*/ 134990 h 290793"/>
                  <a:gd name="connsiteX2" fmla="*/ 114669 w 152790"/>
                  <a:gd name="connsiteY2" fmla="*/ 201665 h 290793"/>
                  <a:gd name="connsiteX3" fmla="*/ 152769 w 152790"/>
                  <a:gd name="connsiteY3" fmla="*/ 290565 h 290793"/>
                  <a:gd name="connsiteX4" fmla="*/ 109906 w 152790"/>
                  <a:gd name="connsiteY4" fmla="*/ 223890 h 290793"/>
                  <a:gd name="connsiteX5" fmla="*/ 1956 w 152790"/>
                  <a:gd name="connsiteY5" fmla="*/ 120702 h 290793"/>
                  <a:gd name="connsiteX6" fmla="*/ 43231 w 152790"/>
                  <a:gd name="connsiteY6" fmla="*/ 52 h 290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2790" h="290793">
                    <a:moveTo>
                      <a:pt x="43231" y="52"/>
                    </a:moveTo>
                    <a:cubicBezTo>
                      <a:pt x="50375" y="2433"/>
                      <a:pt x="32913" y="101388"/>
                      <a:pt x="44819" y="134990"/>
                    </a:cubicBezTo>
                    <a:cubicBezTo>
                      <a:pt x="56725" y="168592"/>
                      <a:pt x="96677" y="175736"/>
                      <a:pt x="114669" y="201665"/>
                    </a:cubicBezTo>
                    <a:cubicBezTo>
                      <a:pt x="132661" y="227594"/>
                      <a:pt x="153563" y="286861"/>
                      <a:pt x="152769" y="290565"/>
                    </a:cubicBezTo>
                    <a:cubicBezTo>
                      <a:pt x="151975" y="294269"/>
                      <a:pt x="135041" y="252200"/>
                      <a:pt x="109906" y="223890"/>
                    </a:cubicBezTo>
                    <a:cubicBezTo>
                      <a:pt x="84771" y="195580"/>
                      <a:pt x="13862" y="164094"/>
                      <a:pt x="1956" y="120702"/>
                    </a:cubicBezTo>
                    <a:cubicBezTo>
                      <a:pt x="-9950" y="77310"/>
                      <a:pt x="36087" y="-2329"/>
                      <a:pt x="43231" y="5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13" name="フリーフォーム: 図形 1312">
                <a:extLst>
                  <a:ext uri="{FF2B5EF4-FFF2-40B4-BE49-F238E27FC236}">
                    <a16:creationId xmlns:a16="http://schemas.microsoft.com/office/drawing/2014/main" id="{AAFD8978-30E5-40C1-84DB-BA0E8F389C93}"/>
                  </a:ext>
                </a:extLst>
              </p:cNvPr>
              <p:cNvSpPr/>
              <p:nvPr/>
            </p:nvSpPr>
            <p:spPr>
              <a:xfrm>
                <a:off x="8677885" y="3884346"/>
                <a:ext cx="940096" cy="664821"/>
              </a:xfrm>
              <a:custGeom>
                <a:avLst/>
                <a:gdLst>
                  <a:gd name="connsiteX0" fmla="*/ 978 w 940096"/>
                  <a:gd name="connsiteY0" fmla="*/ 662254 h 664821"/>
                  <a:gd name="connsiteX1" fmla="*/ 178778 w 940096"/>
                  <a:gd name="connsiteY1" fmla="*/ 620979 h 664821"/>
                  <a:gd name="connsiteX2" fmla="*/ 289903 w 940096"/>
                  <a:gd name="connsiteY2" fmla="*/ 528904 h 664821"/>
                  <a:gd name="connsiteX3" fmla="*/ 493103 w 940096"/>
                  <a:gd name="connsiteY3" fmla="*/ 398729 h 664821"/>
                  <a:gd name="connsiteX4" fmla="*/ 658203 w 940096"/>
                  <a:gd name="connsiteY4" fmla="*/ 239979 h 664821"/>
                  <a:gd name="connsiteX5" fmla="*/ 758215 w 940096"/>
                  <a:gd name="connsiteY5" fmla="*/ 162192 h 664821"/>
                  <a:gd name="connsiteX6" fmla="*/ 910615 w 940096"/>
                  <a:gd name="connsiteY6" fmla="*/ 54242 h 664821"/>
                  <a:gd name="connsiteX7" fmla="*/ 934428 w 940096"/>
                  <a:gd name="connsiteY7" fmla="*/ 267 h 664821"/>
                  <a:gd name="connsiteX8" fmla="*/ 839178 w 940096"/>
                  <a:gd name="connsiteY8" fmla="*/ 74879 h 664821"/>
                  <a:gd name="connsiteX9" fmla="*/ 596290 w 940096"/>
                  <a:gd name="connsiteY9" fmla="*/ 309829 h 664821"/>
                  <a:gd name="connsiteX10" fmla="*/ 129565 w 940096"/>
                  <a:gd name="connsiteY10" fmla="*/ 620979 h 664821"/>
                  <a:gd name="connsiteX11" fmla="*/ 978 w 940096"/>
                  <a:gd name="connsiteY11" fmla="*/ 662254 h 6648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940096" h="664821">
                    <a:moveTo>
                      <a:pt x="978" y="662254"/>
                    </a:moveTo>
                    <a:cubicBezTo>
                      <a:pt x="9180" y="662254"/>
                      <a:pt x="130624" y="643204"/>
                      <a:pt x="178778" y="620979"/>
                    </a:cubicBezTo>
                    <a:cubicBezTo>
                      <a:pt x="226932" y="598754"/>
                      <a:pt x="237516" y="565946"/>
                      <a:pt x="289903" y="528904"/>
                    </a:cubicBezTo>
                    <a:cubicBezTo>
                      <a:pt x="342290" y="491862"/>
                      <a:pt x="431720" y="446883"/>
                      <a:pt x="493103" y="398729"/>
                    </a:cubicBezTo>
                    <a:cubicBezTo>
                      <a:pt x="554486" y="350575"/>
                      <a:pt x="614018" y="279402"/>
                      <a:pt x="658203" y="239979"/>
                    </a:cubicBezTo>
                    <a:cubicBezTo>
                      <a:pt x="702388" y="200556"/>
                      <a:pt x="716146" y="193148"/>
                      <a:pt x="758215" y="162192"/>
                    </a:cubicBezTo>
                    <a:cubicBezTo>
                      <a:pt x="800284" y="131236"/>
                      <a:pt x="881246" y="81230"/>
                      <a:pt x="910615" y="54242"/>
                    </a:cubicBezTo>
                    <a:cubicBezTo>
                      <a:pt x="939984" y="27254"/>
                      <a:pt x="946334" y="-3172"/>
                      <a:pt x="934428" y="267"/>
                    </a:cubicBezTo>
                    <a:cubicBezTo>
                      <a:pt x="922522" y="3706"/>
                      <a:pt x="895534" y="23285"/>
                      <a:pt x="839178" y="74879"/>
                    </a:cubicBezTo>
                    <a:cubicBezTo>
                      <a:pt x="782822" y="126473"/>
                      <a:pt x="714559" y="218812"/>
                      <a:pt x="596290" y="309829"/>
                    </a:cubicBezTo>
                    <a:cubicBezTo>
                      <a:pt x="478021" y="400846"/>
                      <a:pt x="222963" y="561712"/>
                      <a:pt x="129565" y="620979"/>
                    </a:cubicBezTo>
                    <a:cubicBezTo>
                      <a:pt x="36167" y="680246"/>
                      <a:pt x="-7224" y="662254"/>
                      <a:pt x="978" y="66225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14" name="フリーフォーム: 図形 1313">
                <a:extLst>
                  <a:ext uri="{FF2B5EF4-FFF2-40B4-BE49-F238E27FC236}">
                    <a16:creationId xmlns:a16="http://schemas.microsoft.com/office/drawing/2014/main" id="{AEB7F1CD-9DA2-45B3-BCC8-4A5AA66E6654}"/>
                  </a:ext>
                </a:extLst>
              </p:cNvPr>
              <p:cNvSpPr/>
              <p:nvPr/>
            </p:nvSpPr>
            <p:spPr>
              <a:xfrm>
                <a:off x="8602250" y="4148360"/>
                <a:ext cx="355902" cy="330239"/>
              </a:xfrm>
              <a:custGeom>
                <a:avLst/>
                <a:gdLst>
                  <a:gd name="connsiteX0" fmla="*/ 413 w 355902"/>
                  <a:gd name="connsiteY0" fmla="*/ 182340 h 330239"/>
                  <a:gd name="connsiteX1" fmla="*/ 111538 w 355902"/>
                  <a:gd name="connsiteY1" fmla="*/ 10890 h 330239"/>
                  <a:gd name="connsiteX2" fmla="*/ 260763 w 355902"/>
                  <a:gd name="connsiteY2" fmla="*/ 29940 h 330239"/>
                  <a:gd name="connsiteX3" fmla="*/ 319500 w 355902"/>
                  <a:gd name="connsiteY3" fmla="*/ 131540 h 330239"/>
                  <a:gd name="connsiteX4" fmla="*/ 336963 w 355902"/>
                  <a:gd name="connsiteY4" fmla="*/ 229965 h 330239"/>
                  <a:gd name="connsiteX5" fmla="*/ 289338 w 355902"/>
                  <a:gd name="connsiteY5" fmla="*/ 279178 h 330239"/>
                  <a:gd name="connsiteX6" fmla="*/ 144875 w 355902"/>
                  <a:gd name="connsiteY6" fmla="*/ 320453 h 330239"/>
                  <a:gd name="connsiteX7" fmla="*/ 102013 w 355902"/>
                  <a:gd name="connsiteY7" fmla="*/ 318865 h 330239"/>
                  <a:gd name="connsiteX8" fmla="*/ 55975 w 355902"/>
                  <a:gd name="connsiteY8" fmla="*/ 244253 h 330239"/>
                  <a:gd name="connsiteX9" fmla="*/ 208375 w 355902"/>
                  <a:gd name="connsiteY9" fmla="*/ 323628 h 330239"/>
                  <a:gd name="connsiteX10" fmla="*/ 313150 w 355902"/>
                  <a:gd name="connsiteY10" fmla="*/ 307753 h 330239"/>
                  <a:gd name="connsiteX11" fmla="*/ 346488 w 355902"/>
                  <a:gd name="connsiteY11" fmla="*/ 164878 h 330239"/>
                  <a:gd name="connsiteX12" fmla="*/ 151225 w 355902"/>
                  <a:gd name="connsiteY12" fmla="*/ 22003 h 330239"/>
                  <a:gd name="connsiteX13" fmla="*/ 413 w 355902"/>
                  <a:gd name="connsiteY13" fmla="*/ 182340 h 3302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55902" h="330239">
                    <a:moveTo>
                      <a:pt x="413" y="182340"/>
                    </a:moveTo>
                    <a:cubicBezTo>
                      <a:pt x="-6202" y="180488"/>
                      <a:pt x="68147" y="36290"/>
                      <a:pt x="111538" y="10890"/>
                    </a:cubicBezTo>
                    <a:cubicBezTo>
                      <a:pt x="154929" y="-14510"/>
                      <a:pt x="226103" y="9832"/>
                      <a:pt x="260763" y="29940"/>
                    </a:cubicBezTo>
                    <a:cubicBezTo>
                      <a:pt x="295423" y="50048"/>
                      <a:pt x="306800" y="98202"/>
                      <a:pt x="319500" y="131540"/>
                    </a:cubicBezTo>
                    <a:cubicBezTo>
                      <a:pt x="332200" y="164877"/>
                      <a:pt x="341990" y="205359"/>
                      <a:pt x="336963" y="229965"/>
                    </a:cubicBezTo>
                    <a:cubicBezTo>
                      <a:pt x="331936" y="254571"/>
                      <a:pt x="321353" y="264097"/>
                      <a:pt x="289338" y="279178"/>
                    </a:cubicBezTo>
                    <a:cubicBezTo>
                      <a:pt x="257323" y="294259"/>
                      <a:pt x="176096" y="313838"/>
                      <a:pt x="144875" y="320453"/>
                    </a:cubicBezTo>
                    <a:cubicBezTo>
                      <a:pt x="113654" y="327068"/>
                      <a:pt x="116830" y="331565"/>
                      <a:pt x="102013" y="318865"/>
                    </a:cubicBezTo>
                    <a:cubicBezTo>
                      <a:pt x="87196" y="306165"/>
                      <a:pt x="38248" y="243459"/>
                      <a:pt x="55975" y="244253"/>
                    </a:cubicBezTo>
                    <a:cubicBezTo>
                      <a:pt x="73702" y="245047"/>
                      <a:pt x="165513" y="313045"/>
                      <a:pt x="208375" y="323628"/>
                    </a:cubicBezTo>
                    <a:cubicBezTo>
                      <a:pt x="251237" y="334211"/>
                      <a:pt x="290131" y="334211"/>
                      <a:pt x="313150" y="307753"/>
                    </a:cubicBezTo>
                    <a:cubicBezTo>
                      <a:pt x="336169" y="281295"/>
                      <a:pt x="373475" y="212503"/>
                      <a:pt x="346488" y="164878"/>
                    </a:cubicBezTo>
                    <a:cubicBezTo>
                      <a:pt x="319501" y="117253"/>
                      <a:pt x="208110" y="17770"/>
                      <a:pt x="151225" y="22003"/>
                    </a:cubicBezTo>
                    <a:cubicBezTo>
                      <a:pt x="94340" y="26236"/>
                      <a:pt x="7028" y="184192"/>
                      <a:pt x="413" y="18234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15" name="フリーフォーム: 図形 1314">
                <a:extLst>
                  <a:ext uri="{FF2B5EF4-FFF2-40B4-BE49-F238E27FC236}">
                    <a16:creationId xmlns:a16="http://schemas.microsoft.com/office/drawing/2014/main" id="{123521C1-A5DB-4320-838C-C3F0A42E2449}"/>
                  </a:ext>
                </a:extLst>
              </p:cNvPr>
              <p:cNvSpPr/>
              <p:nvPr/>
            </p:nvSpPr>
            <p:spPr>
              <a:xfrm>
                <a:off x="8712023" y="4228754"/>
                <a:ext cx="197995" cy="201744"/>
              </a:xfrm>
              <a:custGeom>
                <a:avLst/>
                <a:gdLst>
                  <a:gd name="connsiteX0" fmla="*/ 177 w 197995"/>
                  <a:gd name="connsiteY0" fmla="*/ 346 h 201744"/>
                  <a:gd name="connsiteX1" fmla="*/ 150990 w 197995"/>
                  <a:gd name="connsiteY1" fmla="*/ 32096 h 201744"/>
                  <a:gd name="connsiteX2" fmla="*/ 177977 w 197995"/>
                  <a:gd name="connsiteY2" fmla="*/ 94009 h 201744"/>
                  <a:gd name="connsiteX3" fmla="*/ 162102 w 197995"/>
                  <a:gd name="connsiteY3" fmla="*/ 149571 h 201744"/>
                  <a:gd name="connsiteX4" fmla="*/ 74790 w 197995"/>
                  <a:gd name="connsiteY4" fmla="*/ 200371 h 201744"/>
                  <a:gd name="connsiteX5" fmla="*/ 174802 w 197995"/>
                  <a:gd name="connsiteY5" fmla="*/ 174971 h 201744"/>
                  <a:gd name="connsiteX6" fmla="*/ 184327 w 197995"/>
                  <a:gd name="connsiteY6" fmla="*/ 51146 h 201744"/>
                  <a:gd name="connsiteX7" fmla="*/ 177 w 197995"/>
                  <a:gd name="connsiteY7" fmla="*/ 346 h 201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7995" h="201744">
                    <a:moveTo>
                      <a:pt x="177" y="346"/>
                    </a:moveTo>
                    <a:cubicBezTo>
                      <a:pt x="-5379" y="-2829"/>
                      <a:pt x="121357" y="16486"/>
                      <a:pt x="150990" y="32096"/>
                    </a:cubicBezTo>
                    <a:cubicBezTo>
                      <a:pt x="180623" y="47707"/>
                      <a:pt x="176125" y="74430"/>
                      <a:pt x="177977" y="94009"/>
                    </a:cubicBezTo>
                    <a:cubicBezTo>
                      <a:pt x="179829" y="113588"/>
                      <a:pt x="179300" y="131844"/>
                      <a:pt x="162102" y="149571"/>
                    </a:cubicBezTo>
                    <a:cubicBezTo>
                      <a:pt x="144904" y="167298"/>
                      <a:pt x="72673" y="196138"/>
                      <a:pt x="74790" y="200371"/>
                    </a:cubicBezTo>
                    <a:cubicBezTo>
                      <a:pt x="76907" y="204604"/>
                      <a:pt x="156546" y="199842"/>
                      <a:pt x="174802" y="174971"/>
                    </a:cubicBezTo>
                    <a:cubicBezTo>
                      <a:pt x="193058" y="150100"/>
                      <a:pt x="211315" y="80779"/>
                      <a:pt x="184327" y="51146"/>
                    </a:cubicBezTo>
                    <a:cubicBezTo>
                      <a:pt x="157340" y="21513"/>
                      <a:pt x="5733" y="3521"/>
                      <a:pt x="177" y="34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16" name="フリーフォーム: 図形 1315">
                <a:extLst>
                  <a:ext uri="{FF2B5EF4-FFF2-40B4-BE49-F238E27FC236}">
                    <a16:creationId xmlns:a16="http://schemas.microsoft.com/office/drawing/2014/main" id="{2C6236FD-A58C-4AC3-8105-757A11FC70AC}"/>
                  </a:ext>
                </a:extLst>
              </p:cNvPr>
              <p:cNvSpPr/>
              <p:nvPr/>
            </p:nvSpPr>
            <p:spPr>
              <a:xfrm>
                <a:off x="8691717" y="4245884"/>
                <a:ext cx="199717" cy="156759"/>
              </a:xfrm>
              <a:custGeom>
                <a:avLst/>
                <a:gdLst>
                  <a:gd name="connsiteX0" fmla="*/ 68108 w 199717"/>
                  <a:gd name="connsiteY0" fmla="*/ 154666 h 156759"/>
                  <a:gd name="connsiteX1" fmla="*/ 191933 w 199717"/>
                  <a:gd name="connsiteY1" fmla="*/ 111804 h 156759"/>
                  <a:gd name="connsiteX2" fmla="*/ 169708 w 199717"/>
                  <a:gd name="connsiteY2" fmla="*/ 35604 h 156759"/>
                  <a:gd name="connsiteX3" fmla="*/ 30008 w 199717"/>
                  <a:gd name="connsiteY3" fmla="*/ 679 h 156759"/>
                  <a:gd name="connsiteX4" fmla="*/ 1433 w 199717"/>
                  <a:gd name="connsiteY4" fmla="*/ 64179 h 156759"/>
                  <a:gd name="connsiteX5" fmla="*/ 12546 w 199717"/>
                  <a:gd name="connsiteY5" fmla="*/ 19729 h 156759"/>
                  <a:gd name="connsiteX6" fmla="*/ 82396 w 199717"/>
                  <a:gd name="connsiteY6" fmla="*/ 13379 h 156759"/>
                  <a:gd name="connsiteX7" fmla="*/ 142721 w 199717"/>
                  <a:gd name="connsiteY7" fmla="*/ 46716 h 156759"/>
                  <a:gd name="connsiteX8" fmla="*/ 68108 w 199717"/>
                  <a:gd name="connsiteY8" fmla="*/ 154666 h 1567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9717" h="156759">
                    <a:moveTo>
                      <a:pt x="68108" y="154666"/>
                    </a:moveTo>
                    <a:cubicBezTo>
                      <a:pt x="76310" y="165514"/>
                      <a:pt x="175000" y="131648"/>
                      <a:pt x="191933" y="111804"/>
                    </a:cubicBezTo>
                    <a:cubicBezTo>
                      <a:pt x="208866" y="91960"/>
                      <a:pt x="196695" y="54125"/>
                      <a:pt x="169708" y="35604"/>
                    </a:cubicBezTo>
                    <a:cubicBezTo>
                      <a:pt x="142721" y="17083"/>
                      <a:pt x="58054" y="-4083"/>
                      <a:pt x="30008" y="679"/>
                    </a:cubicBezTo>
                    <a:cubicBezTo>
                      <a:pt x="1962" y="5441"/>
                      <a:pt x="4343" y="61004"/>
                      <a:pt x="1433" y="64179"/>
                    </a:cubicBezTo>
                    <a:cubicBezTo>
                      <a:pt x="-1477" y="67354"/>
                      <a:pt x="-948" y="28196"/>
                      <a:pt x="12546" y="19729"/>
                    </a:cubicBezTo>
                    <a:cubicBezTo>
                      <a:pt x="26040" y="11262"/>
                      <a:pt x="60700" y="8881"/>
                      <a:pt x="82396" y="13379"/>
                    </a:cubicBezTo>
                    <a:cubicBezTo>
                      <a:pt x="104092" y="17877"/>
                      <a:pt x="142457" y="26872"/>
                      <a:pt x="142721" y="46716"/>
                    </a:cubicBezTo>
                    <a:cubicBezTo>
                      <a:pt x="142986" y="66560"/>
                      <a:pt x="59906" y="143818"/>
                      <a:pt x="68108" y="15466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17" name="フリーフォーム: 図形 1316">
                <a:extLst>
                  <a:ext uri="{FF2B5EF4-FFF2-40B4-BE49-F238E27FC236}">
                    <a16:creationId xmlns:a16="http://schemas.microsoft.com/office/drawing/2014/main" id="{8390FB4C-BA85-46B9-AE76-EE0687F92FAA}"/>
                  </a:ext>
                </a:extLst>
              </p:cNvPr>
              <p:cNvSpPr/>
              <p:nvPr/>
            </p:nvSpPr>
            <p:spPr>
              <a:xfrm>
                <a:off x="8671116" y="4230687"/>
                <a:ext cx="44525" cy="138901"/>
              </a:xfrm>
              <a:custGeom>
                <a:avLst/>
                <a:gdLst>
                  <a:gd name="connsiteX0" fmla="*/ 42672 w 44525"/>
                  <a:gd name="connsiteY0" fmla="*/ 1 h 138901"/>
                  <a:gd name="connsiteX1" fmla="*/ 6159 w 44525"/>
                  <a:gd name="connsiteY1" fmla="*/ 53976 h 138901"/>
                  <a:gd name="connsiteX2" fmla="*/ 44259 w 44525"/>
                  <a:gd name="connsiteY2" fmla="*/ 138113 h 138901"/>
                  <a:gd name="connsiteX3" fmla="*/ 22034 w 44525"/>
                  <a:gd name="connsiteY3" fmla="*/ 93663 h 138901"/>
                  <a:gd name="connsiteX4" fmla="*/ 1397 w 44525"/>
                  <a:gd name="connsiteY4" fmla="*/ 52388 h 138901"/>
                  <a:gd name="connsiteX5" fmla="*/ 42672 w 44525"/>
                  <a:gd name="connsiteY5" fmla="*/ 1 h 1389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4525" h="138901">
                    <a:moveTo>
                      <a:pt x="42672" y="1"/>
                    </a:moveTo>
                    <a:cubicBezTo>
                      <a:pt x="43466" y="266"/>
                      <a:pt x="5895" y="30957"/>
                      <a:pt x="6159" y="53976"/>
                    </a:cubicBezTo>
                    <a:cubicBezTo>
                      <a:pt x="6423" y="76995"/>
                      <a:pt x="41613" y="131499"/>
                      <a:pt x="44259" y="138113"/>
                    </a:cubicBezTo>
                    <a:cubicBezTo>
                      <a:pt x="46905" y="144728"/>
                      <a:pt x="29178" y="107950"/>
                      <a:pt x="22034" y="93663"/>
                    </a:cubicBezTo>
                    <a:cubicBezTo>
                      <a:pt x="14890" y="79376"/>
                      <a:pt x="-5482" y="68792"/>
                      <a:pt x="1397" y="52388"/>
                    </a:cubicBezTo>
                    <a:cubicBezTo>
                      <a:pt x="8276" y="35984"/>
                      <a:pt x="41878" y="-264"/>
                      <a:pt x="42672" y="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18" name="フリーフォーム: 図形 1317">
                <a:extLst>
                  <a:ext uri="{FF2B5EF4-FFF2-40B4-BE49-F238E27FC236}">
                    <a16:creationId xmlns:a16="http://schemas.microsoft.com/office/drawing/2014/main" id="{31C8C9D7-2B25-4CF3-962D-0FE0240EE696}"/>
                  </a:ext>
                </a:extLst>
              </p:cNvPr>
              <p:cNvSpPr/>
              <p:nvPr/>
            </p:nvSpPr>
            <p:spPr>
              <a:xfrm>
                <a:off x="8910623" y="3992253"/>
                <a:ext cx="223263" cy="282885"/>
              </a:xfrm>
              <a:custGeom>
                <a:avLst/>
                <a:gdLst>
                  <a:gd name="connsiteX0" fmla="*/ 85740 w 223263"/>
                  <a:gd name="connsiteY0" fmla="*/ 310 h 282885"/>
                  <a:gd name="connsiteX1" fmla="*/ 15 w 223263"/>
                  <a:gd name="connsiteY1" fmla="*/ 117785 h 282885"/>
                  <a:gd name="connsiteX2" fmla="*/ 93677 w 223263"/>
                  <a:gd name="connsiteY2" fmla="*/ 186047 h 282885"/>
                  <a:gd name="connsiteX3" fmla="*/ 198452 w 223263"/>
                  <a:gd name="connsiteY3" fmla="*/ 155885 h 282885"/>
                  <a:gd name="connsiteX4" fmla="*/ 198452 w 223263"/>
                  <a:gd name="connsiteY4" fmla="*/ 220972 h 282885"/>
                  <a:gd name="connsiteX5" fmla="*/ 82565 w 223263"/>
                  <a:gd name="connsiteY5" fmla="*/ 236847 h 282885"/>
                  <a:gd name="connsiteX6" fmla="*/ 60340 w 223263"/>
                  <a:gd name="connsiteY6" fmla="*/ 257485 h 282885"/>
                  <a:gd name="connsiteX7" fmla="*/ 58752 w 223263"/>
                  <a:gd name="connsiteY7" fmla="*/ 282885 h 282885"/>
                  <a:gd name="connsiteX8" fmla="*/ 192102 w 223263"/>
                  <a:gd name="connsiteY8" fmla="*/ 257485 h 282885"/>
                  <a:gd name="connsiteX9" fmla="*/ 211152 w 223263"/>
                  <a:gd name="connsiteY9" fmla="*/ 217797 h 282885"/>
                  <a:gd name="connsiteX10" fmla="*/ 38115 w 223263"/>
                  <a:gd name="connsiteY10" fmla="*/ 178110 h 282885"/>
                  <a:gd name="connsiteX11" fmla="*/ 11127 w 223263"/>
                  <a:gd name="connsiteY11" fmla="*/ 155885 h 282885"/>
                  <a:gd name="connsiteX12" fmla="*/ 85740 w 223263"/>
                  <a:gd name="connsiteY12" fmla="*/ 310 h 282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23263" h="282885">
                    <a:moveTo>
                      <a:pt x="85740" y="310"/>
                    </a:moveTo>
                    <a:cubicBezTo>
                      <a:pt x="83888" y="-6040"/>
                      <a:pt x="-1308" y="86829"/>
                      <a:pt x="15" y="117785"/>
                    </a:cubicBezTo>
                    <a:cubicBezTo>
                      <a:pt x="1338" y="148741"/>
                      <a:pt x="60604" y="179697"/>
                      <a:pt x="93677" y="186047"/>
                    </a:cubicBezTo>
                    <a:cubicBezTo>
                      <a:pt x="126750" y="192397"/>
                      <a:pt x="180990" y="150064"/>
                      <a:pt x="198452" y="155885"/>
                    </a:cubicBezTo>
                    <a:cubicBezTo>
                      <a:pt x="215914" y="161706"/>
                      <a:pt x="217766" y="207478"/>
                      <a:pt x="198452" y="220972"/>
                    </a:cubicBezTo>
                    <a:cubicBezTo>
                      <a:pt x="179138" y="234466"/>
                      <a:pt x="105584" y="230762"/>
                      <a:pt x="82565" y="236847"/>
                    </a:cubicBezTo>
                    <a:cubicBezTo>
                      <a:pt x="59546" y="242932"/>
                      <a:pt x="64309" y="249812"/>
                      <a:pt x="60340" y="257485"/>
                    </a:cubicBezTo>
                    <a:cubicBezTo>
                      <a:pt x="56371" y="265158"/>
                      <a:pt x="36792" y="282885"/>
                      <a:pt x="58752" y="282885"/>
                    </a:cubicBezTo>
                    <a:cubicBezTo>
                      <a:pt x="80712" y="282885"/>
                      <a:pt x="166702" y="268333"/>
                      <a:pt x="192102" y="257485"/>
                    </a:cubicBezTo>
                    <a:cubicBezTo>
                      <a:pt x="217502" y="246637"/>
                      <a:pt x="236816" y="231026"/>
                      <a:pt x="211152" y="217797"/>
                    </a:cubicBezTo>
                    <a:cubicBezTo>
                      <a:pt x="185488" y="204568"/>
                      <a:pt x="71452" y="188429"/>
                      <a:pt x="38115" y="178110"/>
                    </a:cubicBezTo>
                    <a:cubicBezTo>
                      <a:pt x="4778" y="167791"/>
                      <a:pt x="2396" y="181021"/>
                      <a:pt x="11127" y="155885"/>
                    </a:cubicBezTo>
                    <a:cubicBezTo>
                      <a:pt x="19858" y="130749"/>
                      <a:pt x="87592" y="6660"/>
                      <a:pt x="85740" y="31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19" name="フリーフォーム: 図形 1318">
                <a:extLst>
                  <a:ext uri="{FF2B5EF4-FFF2-40B4-BE49-F238E27FC236}">
                    <a16:creationId xmlns:a16="http://schemas.microsoft.com/office/drawing/2014/main" id="{66646644-F664-4E77-BB74-84D18BD1E8C1}"/>
                  </a:ext>
                </a:extLst>
              </p:cNvPr>
              <p:cNvSpPr/>
              <p:nvPr/>
            </p:nvSpPr>
            <p:spPr>
              <a:xfrm>
                <a:off x="8990009" y="4107432"/>
                <a:ext cx="160086" cy="58465"/>
              </a:xfrm>
              <a:custGeom>
                <a:avLst/>
                <a:gdLst>
                  <a:gd name="connsiteX0" fmla="*/ 4 w 160086"/>
                  <a:gd name="connsiteY0" fmla="*/ 21656 h 58465"/>
                  <a:gd name="connsiteX1" fmla="*/ 138116 w 160086"/>
                  <a:gd name="connsiteY1" fmla="*/ 1018 h 58465"/>
                  <a:gd name="connsiteX2" fmla="*/ 157166 w 160086"/>
                  <a:gd name="connsiteY2" fmla="*/ 58168 h 58465"/>
                  <a:gd name="connsiteX3" fmla="*/ 142879 w 160086"/>
                  <a:gd name="connsiteY3" fmla="*/ 23243 h 58465"/>
                  <a:gd name="connsiteX4" fmla="*/ 4 w 160086"/>
                  <a:gd name="connsiteY4" fmla="*/ 21656 h 584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0086" h="58465">
                    <a:moveTo>
                      <a:pt x="4" y="21656"/>
                    </a:moveTo>
                    <a:cubicBezTo>
                      <a:pt x="-790" y="17952"/>
                      <a:pt x="111922" y="-5067"/>
                      <a:pt x="138116" y="1018"/>
                    </a:cubicBezTo>
                    <a:cubicBezTo>
                      <a:pt x="164310" y="7103"/>
                      <a:pt x="156372" y="54464"/>
                      <a:pt x="157166" y="58168"/>
                    </a:cubicBezTo>
                    <a:cubicBezTo>
                      <a:pt x="157960" y="61872"/>
                      <a:pt x="168808" y="29857"/>
                      <a:pt x="142879" y="23243"/>
                    </a:cubicBezTo>
                    <a:cubicBezTo>
                      <a:pt x="116950" y="16629"/>
                      <a:pt x="798" y="25360"/>
                      <a:pt x="4" y="2165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20" name="フリーフォーム: 図形 1319">
                <a:extLst>
                  <a:ext uri="{FF2B5EF4-FFF2-40B4-BE49-F238E27FC236}">
                    <a16:creationId xmlns:a16="http://schemas.microsoft.com/office/drawing/2014/main" id="{EFA6441E-5885-42AF-9B94-D498A86E31CA}"/>
                  </a:ext>
                </a:extLst>
              </p:cNvPr>
              <p:cNvSpPr/>
              <p:nvPr/>
            </p:nvSpPr>
            <p:spPr>
              <a:xfrm>
                <a:off x="9005877" y="3884269"/>
                <a:ext cx="200077" cy="184788"/>
              </a:xfrm>
              <a:custGeom>
                <a:avLst/>
                <a:gdLst>
                  <a:gd name="connsiteX0" fmla="*/ 11 w 200077"/>
                  <a:gd name="connsiteY0" fmla="*/ 98769 h 184788"/>
                  <a:gd name="connsiteX1" fmla="*/ 134948 w 200077"/>
                  <a:gd name="connsiteY1" fmla="*/ 1931 h 184788"/>
                  <a:gd name="connsiteX2" fmla="*/ 127011 w 200077"/>
                  <a:gd name="connsiteY2" fmla="*/ 35269 h 184788"/>
                  <a:gd name="connsiteX3" fmla="*/ 111136 w 200077"/>
                  <a:gd name="connsiteY3" fmla="*/ 49556 h 184788"/>
                  <a:gd name="connsiteX4" fmla="*/ 200036 w 200077"/>
                  <a:gd name="connsiteY4" fmla="*/ 184494 h 184788"/>
                  <a:gd name="connsiteX5" fmla="*/ 98436 w 200077"/>
                  <a:gd name="connsiteY5" fmla="*/ 84481 h 184788"/>
                  <a:gd name="connsiteX6" fmla="*/ 127011 w 200077"/>
                  <a:gd name="connsiteY6" fmla="*/ 41619 h 184788"/>
                  <a:gd name="connsiteX7" fmla="*/ 11 w 200077"/>
                  <a:gd name="connsiteY7" fmla="*/ 98769 h 184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0077" h="184788">
                    <a:moveTo>
                      <a:pt x="11" y="98769"/>
                    </a:moveTo>
                    <a:cubicBezTo>
                      <a:pt x="1334" y="92154"/>
                      <a:pt x="113781" y="12514"/>
                      <a:pt x="134948" y="1931"/>
                    </a:cubicBezTo>
                    <a:cubicBezTo>
                      <a:pt x="156115" y="-8652"/>
                      <a:pt x="130980" y="27332"/>
                      <a:pt x="127011" y="35269"/>
                    </a:cubicBezTo>
                    <a:cubicBezTo>
                      <a:pt x="123042" y="43206"/>
                      <a:pt x="98965" y="24685"/>
                      <a:pt x="111136" y="49556"/>
                    </a:cubicBezTo>
                    <a:cubicBezTo>
                      <a:pt x="123307" y="74427"/>
                      <a:pt x="202153" y="178673"/>
                      <a:pt x="200036" y="184494"/>
                    </a:cubicBezTo>
                    <a:cubicBezTo>
                      <a:pt x="197919" y="190315"/>
                      <a:pt x="110607" y="108294"/>
                      <a:pt x="98436" y="84481"/>
                    </a:cubicBezTo>
                    <a:cubicBezTo>
                      <a:pt x="86265" y="60668"/>
                      <a:pt x="139711" y="41354"/>
                      <a:pt x="127011" y="41619"/>
                    </a:cubicBezTo>
                    <a:cubicBezTo>
                      <a:pt x="114311" y="41884"/>
                      <a:pt x="-1312" y="105384"/>
                      <a:pt x="11" y="9876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21" name="フリーフォーム: 図形 1320">
                <a:extLst>
                  <a:ext uri="{FF2B5EF4-FFF2-40B4-BE49-F238E27FC236}">
                    <a16:creationId xmlns:a16="http://schemas.microsoft.com/office/drawing/2014/main" id="{79E46A87-F5E0-40F1-83C3-4EFAC5942BA9}"/>
                  </a:ext>
                </a:extLst>
              </p:cNvPr>
              <p:cNvSpPr/>
              <p:nvPr/>
            </p:nvSpPr>
            <p:spPr>
              <a:xfrm>
                <a:off x="9070953" y="3984499"/>
                <a:ext cx="282709" cy="213744"/>
              </a:xfrm>
              <a:custGeom>
                <a:avLst/>
                <a:gdLst>
                  <a:gd name="connsiteX0" fmla="*/ 22 w 282709"/>
                  <a:gd name="connsiteY0" fmla="*/ 126 h 213744"/>
                  <a:gd name="connsiteX1" fmla="*/ 138135 w 282709"/>
                  <a:gd name="connsiteY1" fmla="*/ 209676 h 213744"/>
                  <a:gd name="connsiteX2" fmla="*/ 166710 w 282709"/>
                  <a:gd name="connsiteY2" fmla="*/ 136651 h 213744"/>
                  <a:gd name="connsiteX3" fmla="*/ 165122 w 282709"/>
                  <a:gd name="connsiteY3" fmla="*/ 111251 h 213744"/>
                  <a:gd name="connsiteX4" fmla="*/ 282597 w 282709"/>
                  <a:gd name="connsiteY4" fmla="*/ 41401 h 213744"/>
                  <a:gd name="connsiteX5" fmla="*/ 141310 w 282709"/>
                  <a:gd name="connsiteY5" fmla="*/ 123951 h 213744"/>
                  <a:gd name="connsiteX6" fmla="*/ 149247 w 282709"/>
                  <a:gd name="connsiteY6" fmla="*/ 177926 h 213744"/>
                  <a:gd name="connsiteX7" fmla="*/ 22 w 282709"/>
                  <a:gd name="connsiteY7" fmla="*/ 126 h 213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82709" h="213744">
                    <a:moveTo>
                      <a:pt x="22" y="126"/>
                    </a:moveTo>
                    <a:cubicBezTo>
                      <a:pt x="-1830" y="5418"/>
                      <a:pt x="110354" y="186922"/>
                      <a:pt x="138135" y="209676"/>
                    </a:cubicBezTo>
                    <a:cubicBezTo>
                      <a:pt x="165916" y="232430"/>
                      <a:pt x="162212" y="153055"/>
                      <a:pt x="166710" y="136651"/>
                    </a:cubicBezTo>
                    <a:cubicBezTo>
                      <a:pt x="171208" y="120247"/>
                      <a:pt x="145808" y="127126"/>
                      <a:pt x="165122" y="111251"/>
                    </a:cubicBezTo>
                    <a:cubicBezTo>
                      <a:pt x="184436" y="95376"/>
                      <a:pt x="286566" y="39284"/>
                      <a:pt x="282597" y="41401"/>
                    </a:cubicBezTo>
                    <a:cubicBezTo>
                      <a:pt x="278628" y="43518"/>
                      <a:pt x="163535" y="101197"/>
                      <a:pt x="141310" y="123951"/>
                    </a:cubicBezTo>
                    <a:cubicBezTo>
                      <a:pt x="119085" y="146705"/>
                      <a:pt x="174118" y="199093"/>
                      <a:pt x="149247" y="177926"/>
                    </a:cubicBezTo>
                    <a:cubicBezTo>
                      <a:pt x="124376" y="156759"/>
                      <a:pt x="1874" y="-5166"/>
                      <a:pt x="22" y="12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22" name="フリーフォーム: 図形 1321">
                <a:extLst>
                  <a:ext uri="{FF2B5EF4-FFF2-40B4-BE49-F238E27FC236}">
                    <a16:creationId xmlns:a16="http://schemas.microsoft.com/office/drawing/2014/main" id="{77572199-EB50-48F7-B6D7-9B57F920C868}"/>
                  </a:ext>
                </a:extLst>
              </p:cNvPr>
              <p:cNvSpPr/>
              <p:nvPr/>
            </p:nvSpPr>
            <p:spPr>
              <a:xfrm>
                <a:off x="9199300" y="3761872"/>
                <a:ext cx="9192" cy="351321"/>
              </a:xfrm>
              <a:custGeom>
                <a:avLst/>
                <a:gdLst>
                  <a:gd name="connsiteX0" fmla="*/ 8200 w 9192"/>
                  <a:gd name="connsiteY0" fmla="*/ 503 h 351321"/>
                  <a:gd name="connsiteX1" fmla="*/ 8200 w 9192"/>
                  <a:gd name="connsiteY1" fmla="*/ 337053 h 351321"/>
                  <a:gd name="connsiteX2" fmla="*/ 263 w 9192"/>
                  <a:gd name="connsiteY2" fmla="*/ 262441 h 351321"/>
                  <a:gd name="connsiteX3" fmla="*/ 8200 w 9192"/>
                  <a:gd name="connsiteY3" fmla="*/ 503 h 3513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192" h="351321">
                    <a:moveTo>
                      <a:pt x="8200" y="503"/>
                    </a:moveTo>
                    <a:cubicBezTo>
                      <a:pt x="9523" y="12938"/>
                      <a:pt x="9523" y="293397"/>
                      <a:pt x="8200" y="337053"/>
                    </a:cubicBezTo>
                    <a:cubicBezTo>
                      <a:pt x="6877" y="380709"/>
                      <a:pt x="-1589" y="315093"/>
                      <a:pt x="263" y="262441"/>
                    </a:cubicBezTo>
                    <a:cubicBezTo>
                      <a:pt x="2115" y="209789"/>
                      <a:pt x="6877" y="-11932"/>
                      <a:pt x="8200" y="50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23" name="フリーフォーム: 図形 1322">
                <a:extLst>
                  <a:ext uri="{FF2B5EF4-FFF2-40B4-BE49-F238E27FC236}">
                    <a16:creationId xmlns:a16="http://schemas.microsoft.com/office/drawing/2014/main" id="{50597F24-36FE-46B7-910C-8289CDA358CB}"/>
                  </a:ext>
                </a:extLst>
              </p:cNvPr>
              <p:cNvSpPr/>
              <p:nvPr/>
            </p:nvSpPr>
            <p:spPr>
              <a:xfrm>
                <a:off x="9227542" y="3832208"/>
                <a:ext cx="105951" cy="201203"/>
              </a:xfrm>
              <a:custGeom>
                <a:avLst/>
                <a:gdLst>
                  <a:gd name="connsiteX0" fmla="*/ 24408 w 105951"/>
                  <a:gd name="connsiteY0" fmla="*/ 17 h 201203"/>
                  <a:gd name="connsiteX1" fmla="*/ 105371 w 105951"/>
                  <a:gd name="connsiteY1" fmla="*/ 136542 h 201203"/>
                  <a:gd name="connsiteX2" fmla="*/ 57746 w 105951"/>
                  <a:gd name="connsiteY2" fmla="*/ 179405 h 201203"/>
                  <a:gd name="connsiteX3" fmla="*/ 596 w 105951"/>
                  <a:gd name="connsiteY3" fmla="*/ 200042 h 201203"/>
                  <a:gd name="connsiteX4" fmla="*/ 95846 w 105951"/>
                  <a:gd name="connsiteY4" fmla="*/ 146067 h 201203"/>
                  <a:gd name="connsiteX5" fmla="*/ 24408 w 105951"/>
                  <a:gd name="connsiteY5" fmla="*/ 17 h 2012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5951" h="201203">
                    <a:moveTo>
                      <a:pt x="24408" y="17"/>
                    </a:moveTo>
                    <a:cubicBezTo>
                      <a:pt x="25995" y="-1570"/>
                      <a:pt x="99815" y="106644"/>
                      <a:pt x="105371" y="136542"/>
                    </a:cubicBezTo>
                    <a:cubicBezTo>
                      <a:pt x="110927" y="166440"/>
                      <a:pt x="75209" y="168822"/>
                      <a:pt x="57746" y="179405"/>
                    </a:cubicBezTo>
                    <a:cubicBezTo>
                      <a:pt x="40284" y="189988"/>
                      <a:pt x="-5754" y="205598"/>
                      <a:pt x="596" y="200042"/>
                    </a:cubicBezTo>
                    <a:cubicBezTo>
                      <a:pt x="6946" y="194486"/>
                      <a:pt x="88702" y="177023"/>
                      <a:pt x="95846" y="146067"/>
                    </a:cubicBezTo>
                    <a:cubicBezTo>
                      <a:pt x="102990" y="115111"/>
                      <a:pt x="22821" y="1604"/>
                      <a:pt x="24408" y="1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24" name="フリーフォーム: 図形 1323">
                <a:extLst>
                  <a:ext uri="{FF2B5EF4-FFF2-40B4-BE49-F238E27FC236}">
                    <a16:creationId xmlns:a16="http://schemas.microsoft.com/office/drawing/2014/main" id="{F6B79B46-0EC8-4182-98CD-4D832C79BC1B}"/>
                  </a:ext>
                </a:extLst>
              </p:cNvPr>
              <p:cNvSpPr/>
              <p:nvPr/>
            </p:nvSpPr>
            <p:spPr>
              <a:xfrm>
                <a:off x="9233260" y="3825431"/>
                <a:ext cx="23484" cy="213958"/>
              </a:xfrm>
              <a:custGeom>
                <a:avLst/>
                <a:gdLst>
                  <a:gd name="connsiteX0" fmla="*/ 23453 w 23484"/>
                  <a:gd name="connsiteY0" fmla="*/ 444 h 213958"/>
                  <a:gd name="connsiteX1" fmla="*/ 5990 w 23484"/>
                  <a:gd name="connsiteY1" fmla="*/ 206819 h 213958"/>
                  <a:gd name="connsiteX2" fmla="*/ 1228 w 23484"/>
                  <a:gd name="connsiteY2" fmla="*/ 152844 h 213958"/>
                  <a:gd name="connsiteX3" fmla="*/ 23453 w 23484"/>
                  <a:gd name="connsiteY3" fmla="*/ 444 h 2139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84" h="213958">
                    <a:moveTo>
                      <a:pt x="23453" y="444"/>
                    </a:moveTo>
                    <a:cubicBezTo>
                      <a:pt x="24247" y="9440"/>
                      <a:pt x="9694" y="181419"/>
                      <a:pt x="5990" y="206819"/>
                    </a:cubicBezTo>
                    <a:cubicBezTo>
                      <a:pt x="2286" y="232219"/>
                      <a:pt x="-2212" y="184065"/>
                      <a:pt x="1228" y="152844"/>
                    </a:cubicBezTo>
                    <a:cubicBezTo>
                      <a:pt x="4668" y="121623"/>
                      <a:pt x="22659" y="-8552"/>
                      <a:pt x="23453" y="44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25" name="フリーフォーム: 図形 1324">
                <a:extLst>
                  <a:ext uri="{FF2B5EF4-FFF2-40B4-BE49-F238E27FC236}">
                    <a16:creationId xmlns:a16="http://schemas.microsoft.com/office/drawing/2014/main" id="{3574BD1A-63F4-4CC2-922B-3D88AA18BAD4}"/>
                  </a:ext>
                </a:extLst>
              </p:cNvPr>
              <p:cNvSpPr/>
              <p:nvPr/>
            </p:nvSpPr>
            <p:spPr>
              <a:xfrm>
                <a:off x="9286770" y="3684545"/>
                <a:ext cx="139647" cy="276929"/>
              </a:xfrm>
              <a:custGeom>
                <a:avLst/>
                <a:gdLst>
                  <a:gd name="connsiteX0" fmla="*/ 105 w 139647"/>
                  <a:gd name="connsiteY0" fmla="*/ 43 h 276929"/>
                  <a:gd name="connsiteX1" fmla="*/ 90593 w 139647"/>
                  <a:gd name="connsiteY1" fmla="*/ 125455 h 276929"/>
                  <a:gd name="connsiteX2" fmla="*/ 138218 w 139647"/>
                  <a:gd name="connsiteY2" fmla="*/ 269918 h 276929"/>
                  <a:gd name="connsiteX3" fmla="*/ 122343 w 139647"/>
                  <a:gd name="connsiteY3" fmla="*/ 239755 h 276929"/>
                  <a:gd name="connsiteX4" fmla="*/ 73130 w 139647"/>
                  <a:gd name="connsiteY4" fmla="*/ 112755 h 276929"/>
                  <a:gd name="connsiteX5" fmla="*/ 105 w 139647"/>
                  <a:gd name="connsiteY5" fmla="*/ 43 h 2769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9647" h="276929">
                    <a:moveTo>
                      <a:pt x="105" y="43"/>
                    </a:moveTo>
                    <a:cubicBezTo>
                      <a:pt x="3015" y="2160"/>
                      <a:pt x="67574" y="80476"/>
                      <a:pt x="90593" y="125455"/>
                    </a:cubicBezTo>
                    <a:cubicBezTo>
                      <a:pt x="113612" y="170434"/>
                      <a:pt x="132926" y="250868"/>
                      <a:pt x="138218" y="269918"/>
                    </a:cubicBezTo>
                    <a:cubicBezTo>
                      <a:pt x="143510" y="288968"/>
                      <a:pt x="133191" y="265949"/>
                      <a:pt x="122343" y="239755"/>
                    </a:cubicBezTo>
                    <a:cubicBezTo>
                      <a:pt x="111495" y="213561"/>
                      <a:pt x="91122" y="152707"/>
                      <a:pt x="73130" y="112755"/>
                    </a:cubicBezTo>
                    <a:cubicBezTo>
                      <a:pt x="55138" y="72803"/>
                      <a:pt x="-2805" y="-2074"/>
                      <a:pt x="105" y="4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26" name="フリーフォーム: 図形 1325">
                <a:extLst>
                  <a:ext uri="{FF2B5EF4-FFF2-40B4-BE49-F238E27FC236}">
                    <a16:creationId xmlns:a16="http://schemas.microsoft.com/office/drawing/2014/main" id="{F96BAF59-5A36-4F51-A205-35D1AE6FA2F5}"/>
                  </a:ext>
                </a:extLst>
              </p:cNvPr>
              <p:cNvSpPr/>
              <p:nvPr/>
            </p:nvSpPr>
            <p:spPr>
              <a:xfrm>
                <a:off x="9298771" y="3757472"/>
                <a:ext cx="104846" cy="185507"/>
              </a:xfrm>
              <a:custGeom>
                <a:avLst/>
                <a:gdLst>
                  <a:gd name="connsiteX0" fmla="*/ 804 w 104846"/>
                  <a:gd name="connsiteY0" fmla="*/ 1728 h 185507"/>
                  <a:gd name="connsiteX1" fmla="*/ 103992 w 104846"/>
                  <a:gd name="connsiteY1" fmla="*/ 158891 h 185507"/>
                  <a:gd name="connsiteX2" fmla="*/ 51604 w 104846"/>
                  <a:gd name="connsiteY2" fmla="*/ 184291 h 185507"/>
                  <a:gd name="connsiteX3" fmla="*/ 81767 w 104846"/>
                  <a:gd name="connsiteY3" fmla="*/ 146191 h 185507"/>
                  <a:gd name="connsiteX4" fmla="*/ 56367 w 104846"/>
                  <a:gd name="connsiteY4" fmla="*/ 77928 h 185507"/>
                  <a:gd name="connsiteX5" fmla="*/ 804 w 104846"/>
                  <a:gd name="connsiteY5" fmla="*/ 1728 h 185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4846" h="185507">
                    <a:moveTo>
                      <a:pt x="804" y="1728"/>
                    </a:moveTo>
                    <a:cubicBezTo>
                      <a:pt x="8741" y="15222"/>
                      <a:pt x="95525" y="128464"/>
                      <a:pt x="103992" y="158891"/>
                    </a:cubicBezTo>
                    <a:cubicBezTo>
                      <a:pt x="112459" y="189318"/>
                      <a:pt x="55308" y="186408"/>
                      <a:pt x="51604" y="184291"/>
                    </a:cubicBezTo>
                    <a:cubicBezTo>
                      <a:pt x="47900" y="182174"/>
                      <a:pt x="80973" y="163918"/>
                      <a:pt x="81767" y="146191"/>
                    </a:cubicBezTo>
                    <a:cubicBezTo>
                      <a:pt x="82561" y="128464"/>
                      <a:pt x="66686" y="98301"/>
                      <a:pt x="56367" y="77928"/>
                    </a:cubicBezTo>
                    <a:cubicBezTo>
                      <a:pt x="46048" y="57555"/>
                      <a:pt x="-7133" y="-11766"/>
                      <a:pt x="804" y="172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27" name="フリーフォーム: 図形 1326">
                <a:extLst>
                  <a:ext uri="{FF2B5EF4-FFF2-40B4-BE49-F238E27FC236}">
                    <a16:creationId xmlns:a16="http://schemas.microsoft.com/office/drawing/2014/main" id="{5C3CB4C0-A44C-4006-A1DE-F5BF9AE4A52B}"/>
                  </a:ext>
                </a:extLst>
              </p:cNvPr>
              <p:cNvSpPr/>
              <p:nvPr/>
            </p:nvSpPr>
            <p:spPr>
              <a:xfrm>
                <a:off x="9291638" y="3606797"/>
                <a:ext cx="84175" cy="66678"/>
              </a:xfrm>
              <a:custGeom>
                <a:avLst/>
                <a:gdLst>
                  <a:gd name="connsiteX0" fmla="*/ 0 w 84175"/>
                  <a:gd name="connsiteY0" fmla="*/ 66678 h 66678"/>
                  <a:gd name="connsiteX1" fmla="*/ 84137 w 84175"/>
                  <a:gd name="connsiteY1" fmla="*/ 3 h 66678"/>
                  <a:gd name="connsiteX2" fmla="*/ 0 w 84175"/>
                  <a:gd name="connsiteY2" fmla="*/ 66678 h 666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175" h="66678">
                    <a:moveTo>
                      <a:pt x="0" y="66678"/>
                    </a:moveTo>
                    <a:cubicBezTo>
                      <a:pt x="0" y="66678"/>
                      <a:pt x="82020" y="-526"/>
                      <a:pt x="84137" y="3"/>
                    </a:cubicBezTo>
                    <a:cubicBezTo>
                      <a:pt x="86254" y="532"/>
                      <a:pt x="0" y="66678"/>
                      <a:pt x="0" y="6667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28" name="フリーフォーム: 図形 1327">
                <a:extLst>
                  <a:ext uri="{FF2B5EF4-FFF2-40B4-BE49-F238E27FC236}">
                    <a16:creationId xmlns:a16="http://schemas.microsoft.com/office/drawing/2014/main" id="{1BC576C3-5406-4CDB-8874-0DCFFB63DA71}"/>
                  </a:ext>
                </a:extLst>
              </p:cNvPr>
              <p:cNvSpPr/>
              <p:nvPr/>
            </p:nvSpPr>
            <p:spPr>
              <a:xfrm>
                <a:off x="9435998" y="3611179"/>
                <a:ext cx="150974" cy="227841"/>
              </a:xfrm>
              <a:custGeom>
                <a:avLst/>
                <a:gdLst>
                  <a:gd name="connsiteX0" fmla="*/ 102 w 150974"/>
                  <a:gd name="connsiteY0" fmla="*/ 384 h 227841"/>
                  <a:gd name="connsiteX1" fmla="*/ 49315 w 150974"/>
                  <a:gd name="connsiteY1" fmla="*/ 122621 h 227841"/>
                  <a:gd name="connsiteX2" fmla="*/ 93765 w 150974"/>
                  <a:gd name="connsiteY2" fmla="*/ 167071 h 227841"/>
                  <a:gd name="connsiteX3" fmla="*/ 150915 w 150974"/>
                  <a:gd name="connsiteY3" fmla="*/ 225809 h 227841"/>
                  <a:gd name="connsiteX4" fmla="*/ 103290 w 150974"/>
                  <a:gd name="connsiteY4" fmla="*/ 209934 h 227841"/>
                  <a:gd name="connsiteX5" fmla="*/ 38202 w 150974"/>
                  <a:gd name="connsiteY5" fmla="*/ 167071 h 227841"/>
                  <a:gd name="connsiteX6" fmla="*/ 102 w 150974"/>
                  <a:gd name="connsiteY6" fmla="*/ 384 h 2278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0974" h="227841">
                    <a:moveTo>
                      <a:pt x="102" y="384"/>
                    </a:moveTo>
                    <a:cubicBezTo>
                      <a:pt x="1954" y="-7024"/>
                      <a:pt x="33705" y="94840"/>
                      <a:pt x="49315" y="122621"/>
                    </a:cubicBezTo>
                    <a:cubicBezTo>
                      <a:pt x="64925" y="150402"/>
                      <a:pt x="76832" y="149873"/>
                      <a:pt x="93765" y="167071"/>
                    </a:cubicBezTo>
                    <a:cubicBezTo>
                      <a:pt x="110698" y="184269"/>
                      <a:pt x="149328" y="218665"/>
                      <a:pt x="150915" y="225809"/>
                    </a:cubicBezTo>
                    <a:cubicBezTo>
                      <a:pt x="152503" y="232953"/>
                      <a:pt x="122075" y="219724"/>
                      <a:pt x="103290" y="209934"/>
                    </a:cubicBezTo>
                    <a:cubicBezTo>
                      <a:pt x="84505" y="200144"/>
                      <a:pt x="54606" y="202261"/>
                      <a:pt x="38202" y="167071"/>
                    </a:cubicBezTo>
                    <a:cubicBezTo>
                      <a:pt x="21798" y="131881"/>
                      <a:pt x="-1750" y="7792"/>
                      <a:pt x="102" y="38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29" name="フリーフォーム: 図形 1328">
                <a:extLst>
                  <a:ext uri="{FF2B5EF4-FFF2-40B4-BE49-F238E27FC236}">
                    <a16:creationId xmlns:a16="http://schemas.microsoft.com/office/drawing/2014/main" id="{7D47D4F8-9FBC-4960-86D9-E209A689B868}"/>
                  </a:ext>
                </a:extLst>
              </p:cNvPr>
              <p:cNvSpPr/>
              <p:nvPr/>
            </p:nvSpPr>
            <p:spPr>
              <a:xfrm>
                <a:off x="9342603" y="3688833"/>
                <a:ext cx="114782" cy="122842"/>
              </a:xfrm>
              <a:custGeom>
                <a:avLst/>
                <a:gdLst>
                  <a:gd name="connsiteX0" fmla="*/ 1422 w 114782"/>
                  <a:gd name="connsiteY0" fmla="*/ 30680 h 122842"/>
                  <a:gd name="connsiteX1" fmla="*/ 47460 w 114782"/>
                  <a:gd name="connsiteY1" fmla="*/ 3692 h 122842"/>
                  <a:gd name="connsiteX2" fmla="*/ 45872 w 114782"/>
                  <a:gd name="connsiteY2" fmla="*/ 117992 h 122842"/>
                  <a:gd name="connsiteX3" fmla="*/ 95085 w 114782"/>
                  <a:gd name="connsiteY3" fmla="*/ 97355 h 122842"/>
                  <a:gd name="connsiteX4" fmla="*/ 109372 w 114782"/>
                  <a:gd name="connsiteY4" fmla="*/ 57667 h 122842"/>
                  <a:gd name="connsiteX5" fmla="*/ 1422 w 114782"/>
                  <a:gd name="connsiteY5" fmla="*/ 30680 h 122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4782" h="122842">
                    <a:moveTo>
                      <a:pt x="1422" y="30680"/>
                    </a:moveTo>
                    <a:cubicBezTo>
                      <a:pt x="-8897" y="21684"/>
                      <a:pt x="40052" y="-10860"/>
                      <a:pt x="47460" y="3692"/>
                    </a:cubicBezTo>
                    <a:cubicBezTo>
                      <a:pt x="54868" y="18244"/>
                      <a:pt x="37935" y="102382"/>
                      <a:pt x="45872" y="117992"/>
                    </a:cubicBezTo>
                    <a:cubicBezTo>
                      <a:pt x="53810" y="133603"/>
                      <a:pt x="84502" y="107409"/>
                      <a:pt x="95085" y="97355"/>
                    </a:cubicBezTo>
                    <a:cubicBezTo>
                      <a:pt x="105668" y="87301"/>
                      <a:pt x="123924" y="71690"/>
                      <a:pt x="109372" y="57667"/>
                    </a:cubicBezTo>
                    <a:cubicBezTo>
                      <a:pt x="94820" y="43644"/>
                      <a:pt x="11741" y="39676"/>
                      <a:pt x="1422" y="3068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30" name="フリーフォーム: 図形 1329">
                <a:extLst>
                  <a:ext uri="{FF2B5EF4-FFF2-40B4-BE49-F238E27FC236}">
                    <a16:creationId xmlns:a16="http://schemas.microsoft.com/office/drawing/2014/main" id="{3ED7CB6B-D1AD-41BE-82FE-96267B84EE5A}"/>
                  </a:ext>
                </a:extLst>
              </p:cNvPr>
              <p:cNvSpPr/>
              <p:nvPr/>
            </p:nvSpPr>
            <p:spPr>
              <a:xfrm>
                <a:off x="9348788" y="3824288"/>
                <a:ext cx="207553" cy="68725"/>
              </a:xfrm>
              <a:custGeom>
                <a:avLst/>
                <a:gdLst>
                  <a:gd name="connsiteX0" fmla="*/ 0 w 207553"/>
                  <a:gd name="connsiteY0" fmla="*/ 0 h 68725"/>
                  <a:gd name="connsiteX1" fmla="*/ 204787 w 207553"/>
                  <a:gd name="connsiteY1" fmla="*/ 68262 h 68725"/>
                  <a:gd name="connsiteX2" fmla="*/ 123825 w 207553"/>
                  <a:gd name="connsiteY2" fmla="*/ 31750 h 68725"/>
                  <a:gd name="connsiteX3" fmla="*/ 0 w 207553"/>
                  <a:gd name="connsiteY3" fmla="*/ 0 h 68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7553" h="68725">
                    <a:moveTo>
                      <a:pt x="0" y="0"/>
                    </a:moveTo>
                    <a:lnTo>
                      <a:pt x="204787" y="68262"/>
                    </a:lnTo>
                    <a:cubicBezTo>
                      <a:pt x="225424" y="73554"/>
                      <a:pt x="123825" y="31750"/>
                      <a:pt x="123825" y="31750"/>
                    </a:cubicBez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31" name="フリーフォーム: 図形 1330">
                <a:extLst>
                  <a:ext uri="{FF2B5EF4-FFF2-40B4-BE49-F238E27FC236}">
                    <a16:creationId xmlns:a16="http://schemas.microsoft.com/office/drawing/2014/main" id="{7A337F4B-3A99-40B9-BD70-F9CF82E28AA2}"/>
                  </a:ext>
                </a:extLst>
              </p:cNvPr>
              <p:cNvSpPr/>
              <p:nvPr/>
            </p:nvSpPr>
            <p:spPr>
              <a:xfrm>
                <a:off x="9447213" y="3779838"/>
                <a:ext cx="98486" cy="92194"/>
              </a:xfrm>
              <a:custGeom>
                <a:avLst/>
                <a:gdLst>
                  <a:gd name="connsiteX0" fmla="*/ 0 w 98486"/>
                  <a:gd name="connsiteY0" fmla="*/ 0 h 92194"/>
                  <a:gd name="connsiteX1" fmla="*/ 98425 w 98486"/>
                  <a:gd name="connsiteY1" fmla="*/ 92075 h 92194"/>
                  <a:gd name="connsiteX2" fmla="*/ 0 w 98486"/>
                  <a:gd name="connsiteY2" fmla="*/ 0 h 92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8486" h="92194">
                    <a:moveTo>
                      <a:pt x="0" y="0"/>
                    </a:moveTo>
                    <a:cubicBezTo>
                      <a:pt x="0" y="0"/>
                      <a:pt x="95515" y="88106"/>
                      <a:pt x="98425" y="92075"/>
                    </a:cubicBezTo>
                    <a:cubicBezTo>
                      <a:pt x="101335" y="96044"/>
                      <a:pt x="0" y="0"/>
                      <a:pt x="0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32" name="フリーフォーム: 図形 1331">
                <a:extLst>
                  <a:ext uri="{FF2B5EF4-FFF2-40B4-BE49-F238E27FC236}">
                    <a16:creationId xmlns:a16="http://schemas.microsoft.com/office/drawing/2014/main" id="{106721EC-3FBC-4431-8EFA-A770F75603C5}"/>
                  </a:ext>
                </a:extLst>
              </p:cNvPr>
              <p:cNvSpPr/>
              <p:nvPr/>
            </p:nvSpPr>
            <p:spPr>
              <a:xfrm>
                <a:off x="5743029" y="1706555"/>
                <a:ext cx="218124" cy="73643"/>
              </a:xfrm>
              <a:custGeom>
                <a:avLst/>
                <a:gdLst>
                  <a:gd name="connsiteX0" fmla="*/ 546 w 218124"/>
                  <a:gd name="connsiteY0" fmla="*/ 8 h 73643"/>
                  <a:gd name="connsiteX1" fmla="*/ 164059 w 218124"/>
                  <a:gd name="connsiteY1" fmla="*/ 63508 h 73643"/>
                  <a:gd name="connsiteX2" fmla="*/ 218034 w 218124"/>
                  <a:gd name="connsiteY2" fmla="*/ 53983 h 73643"/>
                  <a:gd name="connsiteX3" fmla="*/ 154534 w 218124"/>
                  <a:gd name="connsiteY3" fmla="*/ 69858 h 73643"/>
                  <a:gd name="connsiteX4" fmla="*/ 111671 w 218124"/>
                  <a:gd name="connsiteY4" fmla="*/ 68270 h 73643"/>
                  <a:gd name="connsiteX5" fmla="*/ 546 w 218124"/>
                  <a:gd name="connsiteY5" fmla="*/ 8 h 736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18124" h="73643">
                    <a:moveTo>
                      <a:pt x="546" y="8"/>
                    </a:moveTo>
                    <a:cubicBezTo>
                      <a:pt x="9277" y="-786"/>
                      <a:pt x="127811" y="54512"/>
                      <a:pt x="164059" y="63508"/>
                    </a:cubicBezTo>
                    <a:cubicBezTo>
                      <a:pt x="200307" y="72504"/>
                      <a:pt x="219622" y="52925"/>
                      <a:pt x="218034" y="53983"/>
                    </a:cubicBezTo>
                    <a:cubicBezTo>
                      <a:pt x="216446" y="55041"/>
                      <a:pt x="172261" y="67477"/>
                      <a:pt x="154534" y="69858"/>
                    </a:cubicBezTo>
                    <a:cubicBezTo>
                      <a:pt x="136807" y="72239"/>
                      <a:pt x="133102" y="77795"/>
                      <a:pt x="111671" y="68270"/>
                    </a:cubicBezTo>
                    <a:cubicBezTo>
                      <a:pt x="90240" y="58745"/>
                      <a:pt x="-8185" y="802"/>
                      <a:pt x="546" y="8"/>
                    </a:cubicBezTo>
                    <a:close/>
                  </a:path>
                </a:pathLst>
              </a:cu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33" name="フリーフォーム: 図形 1332">
                <a:extLst>
                  <a:ext uri="{FF2B5EF4-FFF2-40B4-BE49-F238E27FC236}">
                    <a16:creationId xmlns:a16="http://schemas.microsoft.com/office/drawing/2014/main" id="{4F72D375-2772-46B6-BBD9-E1121D08FE85}"/>
                  </a:ext>
                </a:extLst>
              </p:cNvPr>
              <p:cNvSpPr/>
              <p:nvPr/>
            </p:nvSpPr>
            <p:spPr>
              <a:xfrm>
                <a:off x="6296958" y="1417383"/>
                <a:ext cx="206228" cy="315059"/>
              </a:xfrm>
              <a:custGeom>
                <a:avLst/>
                <a:gdLst>
                  <a:gd name="connsiteX0" fmla="*/ 655 w 206228"/>
                  <a:gd name="connsiteY0" fmla="*/ 3430 h 315059"/>
                  <a:gd name="connsiteX1" fmla="*/ 121305 w 206228"/>
                  <a:gd name="connsiteY1" fmla="*/ 112967 h 315059"/>
                  <a:gd name="connsiteX2" fmla="*/ 200680 w 206228"/>
                  <a:gd name="connsiteY2" fmla="*/ 309817 h 315059"/>
                  <a:gd name="connsiteX3" fmla="*/ 178455 w 206228"/>
                  <a:gd name="connsiteY3" fmla="*/ 238380 h 315059"/>
                  <a:gd name="connsiteX4" fmla="*/ 655 w 206228"/>
                  <a:gd name="connsiteY4" fmla="*/ 3430 h 3150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6228" h="315059">
                    <a:moveTo>
                      <a:pt x="655" y="3430"/>
                    </a:moveTo>
                    <a:cubicBezTo>
                      <a:pt x="-8870" y="-17472"/>
                      <a:pt x="87968" y="61903"/>
                      <a:pt x="121305" y="112967"/>
                    </a:cubicBezTo>
                    <a:cubicBezTo>
                      <a:pt x="154642" y="164031"/>
                      <a:pt x="191155" y="288915"/>
                      <a:pt x="200680" y="309817"/>
                    </a:cubicBezTo>
                    <a:cubicBezTo>
                      <a:pt x="210205" y="330719"/>
                      <a:pt x="210205" y="285476"/>
                      <a:pt x="178455" y="238380"/>
                    </a:cubicBezTo>
                    <a:cubicBezTo>
                      <a:pt x="146705" y="191284"/>
                      <a:pt x="10180" y="24332"/>
                      <a:pt x="655" y="3430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336" name="フリーフォーム: 図形 1335">
              <a:extLst>
                <a:ext uri="{FF2B5EF4-FFF2-40B4-BE49-F238E27FC236}">
                  <a16:creationId xmlns:a16="http://schemas.microsoft.com/office/drawing/2014/main" id="{E7C9E940-4288-4C2D-8D47-CCA7B4DF3F13}"/>
                </a:ext>
              </a:extLst>
            </p:cNvPr>
            <p:cNvSpPr/>
            <p:nvPr/>
          </p:nvSpPr>
          <p:spPr>
            <a:xfrm>
              <a:off x="5945741" y="5247639"/>
              <a:ext cx="974375" cy="350992"/>
            </a:xfrm>
            <a:custGeom>
              <a:avLst/>
              <a:gdLst>
                <a:gd name="connsiteX0" fmla="*/ 973219 w 974375"/>
                <a:gd name="connsiteY0" fmla="*/ 350521 h 350992"/>
                <a:gd name="connsiteX1" fmla="*/ 282339 w 974375"/>
                <a:gd name="connsiteY1" fmla="*/ 81281 h 350992"/>
                <a:gd name="connsiteX2" fmla="*/ 2939 w 974375"/>
                <a:gd name="connsiteY2" fmla="*/ 350521 h 350992"/>
                <a:gd name="connsiteX3" fmla="*/ 434739 w 974375"/>
                <a:gd name="connsiteY3" fmla="*/ 1 h 350992"/>
                <a:gd name="connsiteX4" fmla="*/ 973219 w 974375"/>
                <a:gd name="connsiteY4" fmla="*/ 350521 h 350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4375" h="350992">
                  <a:moveTo>
                    <a:pt x="973219" y="350521"/>
                  </a:moveTo>
                  <a:cubicBezTo>
                    <a:pt x="947819" y="364068"/>
                    <a:pt x="444052" y="81281"/>
                    <a:pt x="282339" y="81281"/>
                  </a:cubicBezTo>
                  <a:cubicBezTo>
                    <a:pt x="120626" y="81281"/>
                    <a:pt x="-22461" y="364068"/>
                    <a:pt x="2939" y="350521"/>
                  </a:cubicBezTo>
                  <a:cubicBezTo>
                    <a:pt x="28339" y="336974"/>
                    <a:pt x="270486" y="-846"/>
                    <a:pt x="434739" y="1"/>
                  </a:cubicBezTo>
                  <a:cubicBezTo>
                    <a:pt x="598992" y="848"/>
                    <a:pt x="998619" y="336974"/>
                    <a:pt x="973219" y="350521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7" name="フリーフォーム: 図形 1336">
              <a:extLst>
                <a:ext uri="{FF2B5EF4-FFF2-40B4-BE49-F238E27FC236}">
                  <a16:creationId xmlns:a16="http://schemas.microsoft.com/office/drawing/2014/main" id="{29448A54-E7BB-4436-B48B-3EB20DFC19DA}"/>
                </a:ext>
              </a:extLst>
            </p:cNvPr>
            <p:cNvSpPr/>
            <p:nvPr/>
          </p:nvSpPr>
          <p:spPr>
            <a:xfrm>
              <a:off x="5779352" y="5144001"/>
              <a:ext cx="1278958" cy="1003942"/>
            </a:xfrm>
            <a:custGeom>
              <a:avLst/>
              <a:gdLst>
                <a:gd name="connsiteX0" fmla="*/ 1215808 w 1278958"/>
                <a:gd name="connsiteY0" fmla="*/ 388119 h 1003942"/>
                <a:gd name="connsiteX1" fmla="*/ 580808 w 1278958"/>
                <a:gd name="connsiteY1" fmla="*/ 2039 h 1003942"/>
                <a:gd name="connsiteX2" fmla="*/ 6768 w 1278958"/>
                <a:gd name="connsiteY2" fmla="*/ 230639 h 1003942"/>
                <a:gd name="connsiteX3" fmla="*/ 291248 w 1278958"/>
                <a:gd name="connsiteY3" fmla="*/ 118879 h 1003942"/>
                <a:gd name="connsiteX4" fmla="*/ 672248 w 1278958"/>
                <a:gd name="connsiteY4" fmla="*/ 139199 h 1003942"/>
                <a:gd name="connsiteX5" fmla="*/ 1134528 w 1278958"/>
                <a:gd name="connsiteY5" fmla="*/ 438919 h 1003942"/>
                <a:gd name="connsiteX6" fmla="*/ 1124368 w 1278958"/>
                <a:gd name="connsiteY6" fmla="*/ 809759 h 1003942"/>
                <a:gd name="connsiteX7" fmla="*/ 1098968 w 1278958"/>
                <a:gd name="connsiteY7" fmla="*/ 997719 h 1003942"/>
                <a:gd name="connsiteX8" fmla="*/ 1241208 w 1278958"/>
                <a:gd name="connsiteY8" fmla="*/ 591319 h 1003942"/>
                <a:gd name="connsiteX9" fmla="*/ 1215808 w 1278958"/>
                <a:gd name="connsiteY9" fmla="*/ 388119 h 1003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8958" h="1003942">
                  <a:moveTo>
                    <a:pt x="1215808" y="388119"/>
                  </a:moveTo>
                  <a:cubicBezTo>
                    <a:pt x="1105741" y="289906"/>
                    <a:pt x="782315" y="28286"/>
                    <a:pt x="580808" y="2039"/>
                  </a:cubicBezTo>
                  <a:cubicBezTo>
                    <a:pt x="379301" y="-24208"/>
                    <a:pt x="55028" y="211166"/>
                    <a:pt x="6768" y="230639"/>
                  </a:cubicBezTo>
                  <a:cubicBezTo>
                    <a:pt x="-41492" y="250112"/>
                    <a:pt x="180335" y="134119"/>
                    <a:pt x="291248" y="118879"/>
                  </a:cubicBezTo>
                  <a:cubicBezTo>
                    <a:pt x="402161" y="103639"/>
                    <a:pt x="531701" y="85859"/>
                    <a:pt x="672248" y="139199"/>
                  </a:cubicBezTo>
                  <a:cubicBezTo>
                    <a:pt x="812795" y="192539"/>
                    <a:pt x="1059175" y="327159"/>
                    <a:pt x="1134528" y="438919"/>
                  </a:cubicBezTo>
                  <a:cubicBezTo>
                    <a:pt x="1209881" y="550679"/>
                    <a:pt x="1130295" y="716626"/>
                    <a:pt x="1124368" y="809759"/>
                  </a:cubicBezTo>
                  <a:cubicBezTo>
                    <a:pt x="1118441" y="902892"/>
                    <a:pt x="1079495" y="1034126"/>
                    <a:pt x="1098968" y="997719"/>
                  </a:cubicBezTo>
                  <a:cubicBezTo>
                    <a:pt x="1118441" y="961312"/>
                    <a:pt x="1219195" y="693766"/>
                    <a:pt x="1241208" y="591319"/>
                  </a:cubicBezTo>
                  <a:cubicBezTo>
                    <a:pt x="1263221" y="488872"/>
                    <a:pt x="1325875" y="486332"/>
                    <a:pt x="1215808" y="388119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8" name="フリーフォーム: 図形 1337">
              <a:extLst>
                <a:ext uri="{FF2B5EF4-FFF2-40B4-BE49-F238E27FC236}">
                  <a16:creationId xmlns:a16="http://schemas.microsoft.com/office/drawing/2014/main" id="{0C329AAB-DC32-45DF-8C7C-07BBEC301B63}"/>
                </a:ext>
              </a:extLst>
            </p:cNvPr>
            <p:cNvSpPr/>
            <p:nvPr/>
          </p:nvSpPr>
          <p:spPr>
            <a:xfrm>
              <a:off x="6465448" y="5150289"/>
              <a:ext cx="617405" cy="454585"/>
            </a:xfrm>
            <a:custGeom>
              <a:avLst/>
              <a:gdLst>
                <a:gd name="connsiteX0" fmla="*/ 7319 w 617405"/>
                <a:gd name="connsiteY0" fmla="*/ 1678 h 454585"/>
                <a:gd name="connsiteX1" fmla="*/ 290952 w 617405"/>
                <a:gd name="connsiteY1" fmla="*/ 94811 h 454585"/>
                <a:gd name="connsiteX2" fmla="*/ 428535 w 617405"/>
                <a:gd name="connsiteY2" fmla="*/ 219694 h 454585"/>
                <a:gd name="connsiteX3" fmla="*/ 614802 w 617405"/>
                <a:gd name="connsiteY3" fmla="*/ 448294 h 454585"/>
                <a:gd name="connsiteX4" fmla="*/ 521669 w 617405"/>
                <a:gd name="connsiteY4" fmla="*/ 378444 h 454585"/>
                <a:gd name="connsiteX5" fmla="*/ 303652 w 617405"/>
                <a:gd name="connsiteY5" fmla="*/ 251444 h 454585"/>
                <a:gd name="connsiteX6" fmla="*/ 132202 w 617405"/>
                <a:gd name="connsiteY6" fmla="*/ 251444 h 454585"/>
                <a:gd name="connsiteX7" fmla="*/ 89869 w 617405"/>
                <a:gd name="connsiteY7" fmla="*/ 175244 h 454585"/>
                <a:gd name="connsiteX8" fmla="*/ 7319 w 617405"/>
                <a:gd name="connsiteY8" fmla="*/ 1678 h 454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7405" h="454585">
                  <a:moveTo>
                    <a:pt x="7319" y="1678"/>
                  </a:moveTo>
                  <a:cubicBezTo>
                    <a:pt x="40833" y="-11727"/>
                    <a:pt x="220749" y="58475"/>
                    <a:pt x="290952" y="94811"/>
                  </a:cubicBezTo>
                  <a:cubicBezTo>
                    <a:pt x="361155" y="131147"/>
                    <a:pt x="374560" y="160780"/>
                    <a:pt x="428535" y="219694"/>
                  </a:cubicBezTo>
                  <a:cubicBezTo>
                    <a:pt x="482510" y="278608"/>
                    <a:pt x="599280" y="421836"/>
                    <a:pt x="614802" y="448294"/>
                  </a:cubicBezTo>
                  <a:cubicBezTo>
                    <a:pt x="630324" y="474752"/>
                    <a:pt x="573527" y="411252"/>
                    <a:pt x="521669" y="378444"/>
                  </a:cubicBezTo>
                  <a:cubicBezTo>
                    <a:pt x="469811" y="345636"/>
                    <a:pt x="368563" y="272611"/>
                    <a:pt x="303652" y="251444"/>
                  </a:cubicBezTo>
                  <a:cubicBezTo>
                    <a:pt x="238741" y="230277"/>
                    <a:pt x="167832" y="264144"/>
                    <a:pt x="132202" y="251444"/>
                  </a:cubicBezTo>
                  <a:cubicBezTo>
                    <a:pt x="96572" y="238744"/>
                    <a:pt x="114916" y="216519"/>
                    <a:pt x="89869" y="175244"/>
                  </a:cubicBezTo>
                  <a:cubicBezTo>
                    <a:pt x="64822" y="133969"/>
                    <a:pt x="-26195" y="15083"/>
                    <a:pt x="7319" y="1678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9" name="フリーフォーム: 図形 1338">
              <a:extLst>
                <a:ext uri="{FF2B5EF4-FFF2-40B4-BE49-F238E27FC236}">
                  <a16:creationId xmlns:a16="http://schemas.microsoft.com/office/drawing/2014/main" id="{757ED8EA-611A-4E77-B24B-D42FEC07129F}"/>
                </a:ext>
              </a:extLst>
            </p:cNvPr>
            <p:cNvSpPr/>
            <p:nvPr/>
          </p:nvSpPr>
          <p:spPr>
            <a:xfrm>
              <a:off x="5644981" y="5200446"/>
              <a:ext cx="765673" cy="532375"/>
            </a:xfrm>
            <a:custGeom>
              <a:avLst/>
              <a:gdLst>
                <a:gd name="connsiteX0" fmla="*/ 762169 w 765673"/>
                <a:gd name="connsiteY0" fmla="*/ 63704 h 532375"/>
                <a:gd name="connsiteX1" fmla="*/ 311319 w 765673"/>
                <a:gd name="connsiteY1" fmla="*/ 249971 h 532375"/>
                <a:gd name="connsiteX2" fmla="*/ 175852 w 765673"/>
                <a:gd name="connsiteY2" fmla="*/ 531487 h 532375"/>
                <a:gd name="connsiteX3" fmla="*/ 548386 w 765673"/>
                <a:gd name="connsiteY3" fmla="*/ 150487 h 532375"/>
                <a:gd name="connsiteX4" fmla="*/ 146219 w 765673"/>
                <a:gd name="connsiteY4" fmla="*/ 402371 h 532375"/>
                <a:gd name="connsiteX5" fmla="*/ 2286 w 765673"/>
                <a:gd name="connsiteY5" fmla="*/ 459521 h 532375"/>
                <a:gd name="connsiteX6" fmla="*/ 241469 w 765673"/>
                <a:gd name="connsiteY6" fmla="*/ 116621 h 532375"/>
                <a:gd name="connsiteX7" fmla="*/ 506052 w 765673"/>
                <a:gd name="connsiteY7" fmla="*/ 2321 h 532375"/>
                <a:gd name="connsiteX8" fmla="*/ 762169 w 765673"/>
                <a:gd name="connsiteY8" fmla="*/ 63704 h 532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5673" h="532375">
                  <a:moveTo>
                    <a:pt x="762169" y="63704"/>
                  </a:moveTo>
                  <a:cubicBezTo>
                    <a:pt x="729713" y="104979"/>
                    <a:pt x="409038" y="172007"/>
                    <a:pt x="311319" y="249971"/>
                  </a:cubicBezTo>
                  <a:cubicBezTo>
                    <a:pt x="213599" y="327935"/>
                    <a:pt x="136341" y="548068"/>
                    <a:pt x="175852" y="531487"/>
                  </a:cubicBezTo>
                  <a:cubicBezTo>
                    <a:pt x="215363" y="514906"/>
                    <a:pt x="553325" y="172006"/>
                    <a:pt x="548386" y="150487"/>
                  </a:cubicBezTo>
                  <a:cubicBezTo>
                    <a:pt x="543447" y="128968"/>
                    <a:pt x="237236" y="350865"/>
                    <a:pt x="146219" y="402371"/>
                  </a:cubicBezTo>
                  <a:cubicBezTo>
                    <a:pt x="55202" y="453877"/>
                    <a:pt x="-13589" y="507146"/>
                    <a:pt x="2286" y="459521"/>
                  </a:cubicBezTo>
                  <a:cubicBezTo>
                    <a:pt x="18161" y="411896"/>
                    <a:pt x="157508" y="192821"/>
                    <a:pt x="241469" y="116621"/>
                  </a:cubicBezTo>
                  <a:cubicBezTo>
                    <a:pt x="325430" y="40421"/>
                    <a:pt x="418916" y="13610"/>
                    <a:pt x="506052" y="2321"/>
                  </a:cubicBezTo>
                  <a:cubicBezTo>
                    <a:pt x="593188" y="-8968"/>
                    <a:pt x="794625" y="22429"/>
                    <a:pt x="762169" y="63704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0" name="フリーフォーム: 図形 1339">
              <a:extLst>
                <a:ext uri="{FF2B5EF4-FFF2-40B4-BE49-F238E27FC236}">
                  <a16:creationId xmlns:a16="http://schemas.microsoft.com/office/drawing/2014/main" id="{C299F3B5-E572-4281-A660-15479281C179}"/>
                </a:ext>
              </a:extLst>
            </p:cNvPr>
            <p:cNvSpPr/>
            <p:nvPr/>
          </p:nvSpPr>
          <p:spPr>
            <a:xfrm>
              <a:off x="6355901" y="5905989"/>
              <a:ext cx="623781" cy="583433"/>
            </a:xfrm>
            <a:custGeom>
              <a:avLst/>
              <a:gdLst>
                <a:gd name="connsiteX0" fmla="*/ 605816 w 623781"/>
                <a:gd name="connsiteY0" fmla="*/ 1628 h 583433"/>
                <a:gd name="connsiteX1" fmla="*/ 580416 w 623781"/>
                <a:gd name="connsiteY1" fmla="*/ 264094 h 583433"/>
                <a:gd name="connsiteX2" fmla="*/ 478816 w 623781"/>
                <a:gd name="connsiteY2" fmla="*/ 560428 h 583433"/>
                <a:gd name="connsiteX3" fmla="*/ 516916 w 623781"/>
                <a:gd name="connsiteY3" fmla="*/ 422844 h 583433"/>
                <a:gd name="connsiteX4" fmla="*/ 25849 w 623781"/>
                <a:gd name="connsiteY4" fmla="*/ 579478 h 583433"/>
                <a:gd name="connsiteX5" fmla="*/ 487282 w 623781"/>
                <a:gd name="connsiteY5" fmla="*/ 539261 h 583433"/>
                <a:gd name="connsiteX6" fmla="*/ 495749 w 623781"/>
                <a:gd name="connsiteY6" fmla="*/ 571011 h 583433"/>
                <a:gd name="connsiteX7" fmla="*/ 2566 w 623781"/>
                <a:gd name="connsiteY7" fmla="*/ 558311 h 583433"/>
                <a:gd name="connsiteX8" fmla="*/ 315832 w 623781"/>
                <a:gd name="connsiteY8" fmla="*/ 391094 h 583433"/>
                <a:gd name="connsiteX9" fmla="*/ 605816 w 623781"/>
                <a:gd name="connsiteY9" fmla="*/ 1628 h 583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3781" h="583433">
                  <a:moveTo>
                    <a:pt x="605816" y="1628"/>
                  </a:moveTo>
                  <a:cubicBezTo>
                    <a:pt x="649913" y="-19539"/>
                    <a:pt x="601583" y="170961"/>
                    <a:pt x="580416" y="264094"/>
                  </a:cubicBezTo>
                  <a:cubicBezTo>
                    <a:pt x="559249" y="357227"/>
                    <a:pt x="489399" y="533970"/>
                    <a:pt x="478816" y="560428"/>
                  </a:cubicBezTo>
                  <a:cubicBezTo>
                    <a:pt x="468233" y="586886"/>
                    <a:pt x="592410" y="419669"/>
                    <a:pt x="516916" y="422844"/>
                  </a:cubicBezTo>
                  <a:cubicBezTo>
                    <a:pt x="441422" y="426019"/>
                    <a:pt x="30788" y="560075"/>
                    <a:pt x="25849" y="579478"/>
                  </a:cubicBezTo>
                  <a:cubicBezTo>
                    <a:pt x="20910" y="598881"/>
                    <a:pt x="408965" y="540672"/>
                    <a:pt x="487282" y="539261"/>
                  </a:cubicBezTo>
                  <a:cubicBezTo>
                    <a:pt x="565599" y="537850"/>
                    <a:pt x="576535" y="567836"/>
                    <a:pt x="495749" y="571011"/>
                  </a:cubicBezTo>
                  <a:cubicBezTo>
                    <a:pt x="414963" y="574186"/>
                    <a:pt x="32552" y="588297"/>
                    <a:pt x="2566" y="558311"/>
                  </a:cubicBezTo>
                  <a:cubicBezTo>
                    <a:pt x="-27420" y="528325"/>
                    <a:pt x="213174" y="481758"/>
                    <a:pt x="315832" y="391094"/>
                  </a:cubicBezTo>
                  <a:cubicBezTo>
                    <a:pt x="418490" y="300430"/>
                    <a:pt x="561719" y="22795"/>
                    <a:pt x="605816" y="1628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1" name="フリーフォーム: 図形 1340">
              <a:extLst>
                <a:ext uri="{FF2B5EF4-FFF2-40B4-BE49-F238E27FC236}">
                  <a16:creationId xmlns:a16="http://schemas.microsoft.com/office/drawing/2014/main" id="{469B16A5-AAE1-4C6E-8AD4-8F68C2C9BB41}"/>
                </a:ext>
              </a:extLst>
            </p:cNvPr>
            <p:cNvSpPr/>
            <p:nvPr/>
          </p:nvSpPr>
          <p:spPr>
            <a:xfrm>
              <a:off x="5512226" y="5209483"/>
              <a:ext cx="448643" cy="764736"/>
            </a:xfrm>
            <a:custGeom>
              <a:avLst/>
              <a:gdLst>
                <a:gd name="connsiteX0" fmla="*/ 441957 w 448643"/>
                <a:gd name="connsiteY0" fmla="*/ 46200 h 764736"/>
                <a:gd name="connsiteX1" fmla="*/ 361524 w 448643"/>
                <a:gd name="connsiteY1" fmla="*/ 84300 h 764736"/>
                <a:gd name="connsiteX2" fmla="*/ 164674 w 448643"/>
                <a:gd name="connsiteY2" fmla="*/ 315017 h 764736"/>
                <a:gd name="connsiteX3" fmla="*/ 1691 w 448643"/>
                <a:gd name="connsiteY3" fmla="*/ 753167 h 764736"/>
                <a:gd name="connsiteX4" fmla="*/ 90591 w 448643"/>
                <a:gd name="connsiteY4" fmla="*/ 617700 h 764736"/>
                <a:gd name="connsiteX5" fmla="*/ 262041 w 448643"/>
                <a:gd name="connsiteY5" fmla="*/ 401800 h 764736"/>
                <a:gd name="connsiteX6" fmla="*/ 198541 w 448643"/>
                <a:gd name="connsiteY6" fmla="*/ 706600 h 764736"/>
                <a:gd name="connsiteX7" fmla="*/ 441957 w 448643"/>
                <a:gd name="connsiteY7" fmla="*/ 46200 h 764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8643" h="764736">
                  <a:moveTo>
                    <a:pt x="441957" y="46200"/>
                  </a:moveTo>
                  <a:cubicBezTo>
                    <a:pt x="469121" y="-57517"/>
                    <a:pt x="407738" y="39497"/>
                    <a:pt x="361524" y="84300"/>
                  </a:cubicBezTo>
                  <a:cubicBezTo>
                    <a:pt x="315310" y="129103"/>
                    <a:pt x="224646" y="203539"/>
                    <a:pt x="164674" y="315017"/>
                  </a:cubicBezTo>
                  <a:cubicBezTo>
                    <a:pt x="104702" y="426495"/>
                    <a:pt x="14038" y="702720"/>
                    <a:pt x="1691" y="753167"/>
                  </a:cubicBezTo>
                  <a:cubicBezTo>
                    <a:pt x="-10656" y="803614"/>
                    <a:pt x="47199" y="676261"/>
                    <a:pt x="90591" y="617700"/>
                  </a:cubicBezTo>
                  <a:cubicBezTo>
                    <a:pt x="133983" y="559139"/>
                    <a:pt x="244049" y="386983"/>
                    <a:pt x="262041" y="401800"/>
                  </a:cubicBezTo>
                  <a:cubicBezTo>
                    <a:pt x="280033" y="416617"/>
                    <a:pt x="168202" y="759869"/>
                    <a:pt x="198541" y="706600"/>
                  </a:cubicBezTo>
                  <a:cubicBezTo>
                    <a:pt x="228880" y="653331"/>
                    <a:pt x="414793" y="149917"/>
                    <a:pt x="441957" y="46200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2" name="フリーフォーム: 図形 1341">
              <a:extLst>
                <a:ext uri="{FF2B5EF4-FFF2-40B4-BE49-F238E27FC236}">
                  <a16:creationId xmlns:a16="http://schemas.microsoft.com/office/drawing/2014/main" id="{4C18589B-C433-44DA-933B-D3256D0DA3CE}"/>
                </a:ext>
              </a:extLst>
            </p:cNvPr>
            <p:cNvSpPr/>
            <p:nvPr/>
          </p:nvSpPr>
          <p:spPr>
            <a:xfrm>
              <a:off x="5659967" y="6235432"/>
              <a:ext cx="1334471" cy="257096"/>
            </a:xfrm>
            <a:custGeom>
              <a:avLst/>
              <a:gdLst>
                <a:gd name="connsiteX0" fmla="*/ 0 w 1334471"/>
                <a:gd name="connsiteY0" fmla="*/ 226751 h 257096"/>
                <a:gd name="connsiteX1" fmla="*/ 95250 w 1334471"/>
                <a:gd name="connsiteY1" fmla="*/ 237335 h 257096"/>
                <a:gd name="connsiteX2" fmla="*/ 1138766 w 1334471"/>
                <a:gd name="connsiteY2" fmla="*/ 245801 h 257096"/>
                <a:gd name="connsiteX3" fmla="*/ 395816 w 1334471"/>
                <a:gd name="connsiteY3" fmla="*/ 211935 h 257096"/>
                <a:gd name="connsiteX4" fmla="*/ 1284816 w 1334471"/>
                <a:gd name="connsiteY4" fmla="*/ 268 h 257096"/>
                <a:gd name="connsiteX5" fmla="*/ 1174750 w 1334471"/>
                <a:gd name="connsiteY5" fmla="*/ 169601 h 257096"/>
                <a:gd name="connsiteX6" fmla="*/ 783166 w 1334471"/>
                <a:gd name="connsiteY6" fmla="*/ 254268 h 257096"/>
                <a:gd name="connsiteX7" fmla="*/ 0 w 1334471"/>
                <a:gd name="connsiteY7" fmla="*/ 226751 h 257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4471" h="257096">
                  <a:moveTo>
                    <a:pt x="0" y="226751"/>
                  </a:moveTo>
                  <a:lnTo>
                    <a:pt x="95250" y="237335"/>
                  </a:lnTo>
                  <a:lnTo>
                    <a:pt x="1138766" y="245801"/>
                  </a:lnTo>
                  <a:cubicBezTo>
                    <a:pt x="1188860" y="241568"/>
                    <a:pt x="371474" y="252857"/>
                    <a:pt x="395816" y="211935"/>
                  </a:cubicBezTo>
                  <a:cubicBezTo>
                    <a:pt x="420158" y="171013"/>
                    <a:pt x="1154994" y="7324"/>
                    <a:pt x="1284816" y="268"/>
                  </a:cubicBezTo>
                  <a:cubicBezTo>
                    <a:pt x="1414638" y="-6788"/>
                    <a:pt x="1258358" y="127268"/>
                    <a:pt x="1174750" y="169601"/>
                  </a:cubicBezTo>
                  <a:cubicBezTo>
                    <a:pt x="1091142" y="211934"/>
                    <a:pt x="983191" y="244390"/>
                    <a:pt x="783166" y="254268"/>
                  </a:cubicBezTo>
                  <a:cubicBezTo>
                    <a:pt x="583141" y="264146"/>
                    <a:pt x="278870" y="246507"/>
                    <a:pt x="0" y="226751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3" name="フリーフォーム: 図形 1342">
              <a:extLst>
                <a:ext uri="{FF2B5EF4-FFF2-40B4-BE49-F238E27FC236}">
                  <a16:creationId xmlns:a16="http://schemas.microsoft.com/office/drawing/2014/main" id="{5A911977-70FA-4819-B7DC-DA7535658A85}"/>
                </a:ext>
              </a:extLst>
            </p:cNvPr>
            <p:cNvSpPr/>
            <p:nvPr/>
          </p:nvSpPr>
          <p:spPr>
            <a:xfrm>
              <a:off x="5898349" y="5405529"/>
              <a:ext cx="949318" cy="936096"/>
            </a:xfrm>
            <a:custGeom>
              <a:avLst/>
              <a:gdLst>
                <a:gd name="connsiteX0" fmla="*/ 129918 w 949318"/>
                <a:gd name="connsiteY0" fmla="*/ 74521 h 936096"/>
                <a:gd name="connsiteX1" fmla="*/ 57951 w 949318"/>
                <a:gd name="connsiteY1" fmla="*/ 2554 h 936096"/>
                <a:gd name="connsiteX2" fmla="*/ 743751 w 949318"/>
                <a:gd name="connsiteY2" fmla="*/ 49121 h 936096"/>
                <a:gd name="connsiteX3" fmla="*/ 908851 w 949318"/>
                <a:gd name="connsiteY3" fmla="*/ 343338 h 936096"/>
                <a:gd name="connsiteX4" fmla="*/ 85468 w 949318"/>
                <a:gd name="connsiteY4" fmla="*/ 929654 h 936096"/>
                <a:gd name="connsiteX5" fmla="*/ 862284 w 949318"/>
                <a:gd name="connsiteY5" fmla="*/ 669304 h 936096"/>
                <a:gd name="connsiteX6" fmla="*/ 553251 w 949318"/>
                <a:gd name="connsiteY6" fmla="*/ 883088 h 936096"/>
                <a:gd name="connsiteX7" fmla="*/ 870751 w 949318"/>
                <a:gd name="connsiteY7" fmla="*/ 449171 h 936096"/>
                <a:gd name="connsiteX8" fmla="*/ 129918 w 949318"/>
                <a:gd name="connsiteY8" fmla="*/ 74521 h 936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49318" h="936096">
                  <a:moveTo>
                    <a:pt x="129918" y="74521"/>
                  </a:moveTo>
                  <a:cubicBezTo>
                    <a:pt x="-5549" y="85"/>
                    <a:pt x="-44354" y="6787"/>
                    <a:pt x="57951" y="2554"/>
                  </a:cubicBezTo>
                  <a:cubicBezTo>
                    <a:pt x="160256" y="-1679"/>
                    <a:pt x="601934" y="-7676"/>
                    <a:pt x="743751" y="49121"/>
                  </a:cubicBezTo>
                  <a:cubicBezTo>
                    <a:pt x="885568" y="105918"/>
                    <a:pt x="1018565" y="196583"/>
                    <a:pt x="908851" y="343338"/>
                  </a:cubicBezTo>
                  <a:cubicBezTo>
                    <a:pt x="799137" y="490093"/>
                    <a:pt x="93229" y="875326"/>
                    <a:pt x="85468" y="929654"/>
                  </a:cubicBezTo>
                  <a:cubicBezTo>
                    <a:pt x="77707" y="983982"/>
                    <a:pt x="784320" y="677065"/>
                    <a:pt x="862284" y="669304"/>
                  </a:cubicBezTo>
                  <a:cubicBezTo>
                    <a:pt x="940248" y="661543"/>
                    <a:pt x="551840" y="919777"/>
                    <a:pt x="553251" y="883088"/>
                  </a:cubicBezTo>
                  <a:cubicBezTo>
                    <a:pt x="554662" y="846399"/>
                    <a:pt x="942012" y="584638"/>
                    <a:pt x="870751" y="449171"/>
                  </a:cubicBezTo>
                  <a:cubicBezTo>
                    <a:pt x="799490" y="313704"/>
                    <a:pt x="265385" y="148957"/>
                    <a:pt x="129918" y="74521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4" name="フリーフォーム: 図形 1343">
              <a:extLst>
                <a:ext uri="{FF2B5EF4-FFF2-40B4-BE49-F238E27FC236}">
                  <a16:creationId xmlns:a16="http://schemas.microsoft.com/office/drawing/2014/main" id="{B636CC1C-CB60-4BC5-A8B8-97B17BB529FA}"/>
                </a:ext>
              </a:extLst>
            </p:cNvPr>
            <p:cNvSpPr/>
            <p:nvPr/>
          </p:nvSpPr>
          <p:spPr>
            <a:xfrm>
              <a:off x="5521261" y="5294879"/>
              <a:ext cx="955674" cy="1207671"/>
            </a:xfrm>
            <a:custGeom>
              <a:avLst/>
              <a:gdLst>
                <a:gd name="connsiteX0" fmla="*/ 894356 w 955674"/>
                <a:gd name="connsiteY0" fmla="*/ 28538 h 1207671"/>
                <a:gd name="connsiteX1" fmla="*/ 828739 w 955674"/>
                <a:gd name="connsiteY1" fmla="*/ 53938 h 1207671"/>
                <a:gd name="connsiteX2" fmla="*/ 187389 w 955674"/>
                <a:gd name="connsiteY2" fmla="*/ 460338 h 1207671"/>
                <a:gd name="connsiteX3" fmla="*/ 667872 w 955674"/>
                <a:gd name="connsiteY3" fmla="*/ 1158838 h 1207671"/>
                <a:gd name="connsiteX4" fmla="*/ 244539 w 955674"/>
                <a:gd name="connsiteY4" fmla="*/ 1139788 h 1207671"/>
                <a:gd name="connsiteX5" fmla="*/ 39222 w 955674"/>
                <a:gd name="connsiteY5" fmla="*/ 1067821 h 1207671"/>
                <a:gd name="connsiteX6" fmla="*/ 7472 w 955674"/>
                <a:gd name="connsiteY6" fmla="*/ 580988 h 1207671"/>
                <a:gd name="connsiteX7" fmla="*/ 132356 w 955674"/>
                <a:gd name="connsiteY7" fmla="*/ 278304 h 1207671"/>
                <a:gd name="connsiteX8" fmla="*/ 894356 w 955674"/>
                <a:gd name="connsiteY8" fmla="*/ 28538 h 1207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55674" h="1207671">
                  <a:moveTo>
                    <a:pt x="894356" y="28538"/>
                  </a:moveTo>
                  <a:cubicBezTo>
                    <a:pt x="1010420" y="-8856"/>
                    <a:pt x="946567" y="-18029"/>
                    <a:pt x="828739" y="53938"/>
                  </a:cubicBezTo>
                  <a:cubicBezTo>
                    <a:pt x="710911" y="125905"/>
                    <a:pt x="214200" y="276188"/>
                    <a:pt x="187389" y="460338"/>
                  </a:cubicBezTo>
                  <a:cubicBezTo>
                    <a:pt x="160578" y="644488"/>
                    <a:pt x="658347" y="1045596"/>
                    <a:pt x="667872" y="1158838"/>
                  </a:cubicBezTo>
                  <a:cubicBezTo>
                    <a:pt x="677397" y="1272080"/>
                    <a:pt x="349314" y="1154957"/>
                    <a:pt x="244539" y="1139788"/>
                  </a:cubicBezTo>
                  <a:cubicBezTo>
                    <a:pt x="139764" y="1124619"/>
                    <a:pt x="78733" y="1160954"/>
                    <a:pt x="39222" y="1067821"/>
                  </a:cubicBezTo>
                  <a:cubicBezTo>
                    <a:pt x="-289" y="974688"/>
                    <a:pt x="-8050" y="712574"/>
                    <a:pt x="7472" y="580988"/>
                  </a:cubicBezTo>
                  <a:cubicBezTo>
                    <a:pt x="22994" y="449402"/>
                    <a:pt x="-14400" y="372496"/>
                    <a:pt x="132356" y="278304"/>
                  </a:cubicBezTo>
                  <a:cubicBezTo>
                    <a:pt x="279112" y="184112"/>
                    <a:pt x="778292" y="65932"/>
                    <a:pt x="894356" y="28538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5" name="フリーフォーム: 図形 1344">
              <a:extLst>
                <a:ext uri="{FF2B5EF4-FFF2-40B4-BE49-F238E27FC236}">
                  <a16:creationId xmlns:a16="http://schemas.microsoft.com/office/drawing/2014/main" id="{6FD7FF0E-2B5C-4379-A89A-B5F94EE840A1}"/>
                </a:ext>
              </a:extLst>
            </p:cNvPr>
            <p:cNvSpPr/>
            <p:nvPr/>
          </p:nvSpPr>
          <p:spPr>
            <a:xfrm>
              <a:off x="6056176" y="5257309"/>
              <a:ext cx="881319" cy="859701"/>
            </a:xfrm>
            <a:custGeom>
              <a:avLst/>
              <a:gdLst>
                <a:gd name="connsiteX0" fmla="*/ 63107 w 881319"/>
                <a:gd name="connsiteY0" fmla="*/ 44941 h 859701"/>
                <a:gd name="connsiteX1" fmla="*/ 120257 w 881319"/>
                <a:gd name="connsiteY1" fmla="*/ 49174 h 859701"/>
                <a:gd name="connsiteX2" fmla="*/ 844157 w 881319"/>
                <a:gd name="connsiteY2" fmla="*/ 269308 h 859701"/>
                <a:gd name="connsiteX3" fmla="*/ 774307 w 881319"/>
                <a:gd name="connsiteY3" fmla="*/ 853508 h 859701"/>
                <a:gd name="connsiteX4" fmla="*/ 755257 w 881319"/>
                <a:gd name="connsiteY4" fmla="*/ 544474 h 859701"/>
                <a:gd name="connsiteX5" fmla="*/ 63107 w 881319"/>
                <a:gd name="connsiteY5" fmla="*/ 44941 h 859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81319" h="859701">
                  <a:moveTo>
                    <a:pt x="63107" y="44941"/>
                  </a:moveTo>
                  <a:cubicBezTo>
                    <a:pt x="-42726" y="-37609"/>
                    <a:pt x="-9918" y="11780"/>
                    <a:pt x="120257" y="49174"/>
                  </a:cubicBezTo>
                  <a:cubicBezTo>
                    <a:pt x="250432" y="86568"/>
                    <a:pt x="735149" y="135252"/>
                    <a:pt x="844157" y="269308"/>
                  </a:cubicBezTo>
                  <a:cubicBezTo>
                    <a:pt x="953165" y="403364"/>
                    <a:pt x="789124" y="807647"/>
                    <a:pt x="774307" y="853508"/>
                  </a:cubicBezTo>
                  <a:cubicBezTo>
                    <a:pt x="759490" y="899369"/>
                    <a:pt x="875907" y="679941"/>
                    <a:pt x="755257" y="544474"/>
                  </a:cubicBezTo>
                  <a:cubicBezTo>
                    <a:pt x="634607" y="409007"/>
                    <a:pt x="168940" y="127491"/>
                    <a:pt x="63107" y="44941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6" name="フリーフォーム: 図形 1345">
              <a:extLst>
                <a:ext uri="{FF2B5EF4-FFF2-40B4-BE49-F238E27FC236}">
                  <a16:creationId xmlns:a16="http://schemas.microsoft.com/office/drawing/2014/main" id="{36C75EE0-9C0B-4046-98F6-5DD5337BAE0D}"/>
                </a:ext>
              </a:extLst>
            </p:cNvPr>
            <p:cNvSpPr/>
            <p:nvPr/>
          </p:nvSpPr>
          <p:spPr>
            <a:xfrm>
              <a:off x="5674774" y="5355167"/>
              <a:ext cx="1233997" cy="1019327"/>
            </a:xfrm>
            <a:custGeom>
              <a:avLst/>
              <a:gdLst>
                <a:gd name="connsiteX0" fmla="*/ 747193 w 1233997"/>
                <a:gd name="connsiteY0" fmla="*/ 0 h 1019327"/>
                <a:gd name="connsiteX1" fmla="*/ 643476 w 1233997"/>
                <a:gd name="connsiteY1" fmla="*/ 69850 h 1019327"/>
                <a:gd name="connsiteX2" fmla="*/ 488959 w 1233997"/>
                <a:gd name="connsiteY2" fmla="*/ 368300 h 1019327"/>
                <a:gd name="connsiteX3" fmla="*/ 1212859 w 1233997"/>
                <a:gd name="connsiteY3" fmla="*/ 603250 h 1019327"/>
                <a:gd name="connsiteX4" fmla="*/ 967326 w 1233997"/>
                <a:gd name="connsiteY4" fmla="*/ 897466 h 1019327"/>
                <a:gd name="connsiteX5" fmla="*/ 220143 w 1233997"/>
                <a:gd name="connsiteY5" fmla="*/ 988483 h 1019327"/>
                <a:gd name="connsiteX6" fmla="*/ 2126 w 1233997"/>
                <a:gd name="connsiteY6" fmla="*/ 385233 h 1019327"/>
                <a:gd name="connsiteX7" fmla="*/ 315393 w 1233997"/>
                <a:gd name="connsiteY7" fmla="*/ 69850 h 1019327"/>
                <a:gd name="connsiteX8" fmla="*/ 747193 w 1233997"/>
                <a:gd name="connsiteY8" fmla="*/ 0 h 1019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3997" h="1019327">
                  <a:moveTo>
                    <a:pt x="747193" y="0"/>
                  </a:moveTo>
                  <a:cubicBezTo>
                    <a:pt x="801873" y="0"/>
                    <a:pt x="686515" y="8467"/>
                    <a:pt x="643476" y="69850"/>
                  </a:cubicBezTo>
                  <a:cubicBezTo>
                    <a:pt x="600437" y="131233"/>
                    <a:pt x="394062" y="279400"/>
                    <a:pt x="488959" y="368300"/>
                  </a:cubicBezTo>
                  <a:cubicBezTo>
                    <a:pt x="583856" y="457200"/>
                    <a:pt x="1133131" y="515056"/>
                    <a:pt x="1212859" y="603250"/>
                  </a:cubicBezTo>
                  <a:cubicBezTo>
                    <a:pt x="1292587" y="691444"/>
                    <a:pt x="1132779" y="833260"/>
                    <a:pt x="967326" y="897466"/>
                  </a:cubicBezTo>
                  <a:cubicBezTo>
                    <a:pt x="801873" y="961672"/>
                    <a:pt x="381010" y="1073855"/>
                    <a:pt x="220143" y="988483"/>
                  </a:cubicBezTo>
                  <a:cubicBezTo>
                    <a:pt x="59276" y="903111"/>
                    <a:pt x="-13749" y="538338"/>
                    <a:pt x="2126" y="385233"/>
                  </a:cubicBezTo>
                  <a:cubicBezTo>
                    <a:pt x="18001" y="232128"/>
                    <a:pt x="198624" y="132997"/>
                    <a:pt x="315393" y="69850"/>
                  </a:cubicBezTo>
                  <a:cubicBezTo>
                    <a:pt x="432162" y="6703"/>
                    <a:pt x="692513" y="0"/>
                    <a:pt x="747193" y="0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7" name="フリーフォーム: 図形 1346">
              <a:extLst>
                <a:ext uri="{FF2B5EF4-FFF2-40B4-BE49-F238E27FC236}">
                  <a16:creationId xmlns:a16="http://schemas.microsoft.com/office/drawing/2014/main" id="{EFFF9A6C-475B-4BCB-BE11-F9280DB1B21A}"/>
                </a:ext>
              </a:extLst>
            </p:cNvPr>
            <p:cNvSpPr/>
            <p:nvPr/>
          </p:nvSpPr>
          <p:spPr>
            <a:xfrm>
              <a:off x="5977698" y="5330982"/>
              <a:ext cx="1016393" cy="847836"/>
            </a:xfrm>
            <a:custGeom>
              <a:avLst/>
              <a:gdLst>
                <a:gd name="connsiteX0" fmla="*/ 135235 w 1016393"/>
                <a:gd name="connsiteY0" fmla="*/ 13601 h 847836"/>
                <a:gd name="connsiteX1" fmla="*/ 289752 w 1016393"/>
                <a:gd name="connsiteY1" fmla="*/ 106735 h 847836"/>
                <a:gd name="connsiteX2" fmla="*/ 988252 w 1016393"/>
                <a:gd name="connsiteY2" fmla="*/ 273951 h 847836"/>
                <a:gd name="connsiteX3" fmla="*/ 876069 w 1016393"/>
                <a:gd name="connsiteY3" fmla="*/ 659185 h 847836"/>
                <a:gd name="connsiteX4" fmla="*/ 846435 w 1016393"/>
                <a:gd name="connsiteY4" fmla="*/ 847568 h 847836"/>
                <a:gd name="connsiteX5" fmla="*/ 759652 w 1016393"/>
                <a:gd name="connsiteY5" fmla="*/ 697285 h 847836"/>
                <a:gd name="connsiteX6" fmla="*/ 304569 w 1016393"/>
                <a:gd name="connsiteY6" fmla="*/ 555468 h 847836"/>
                <a:gd name="connsiteX7" fmla="*/ 14585 w 1016393"/>
                <a:gd name="connsiteY7" fmla="*/ 477151 h 847836"/>
                <a:gd name="connsiteX8" fmla="*/ 52685 w 1016393"/>
                <a:gd name="connsiteY8" fmla="*/ 405185 h 847836"/>
                <a:gd name="connsiteX9" fmla="*/ 135235 w 1016393"/>
                <a:gd name="connsiteY9" fmla="*/ 13601 h 847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16393" h="847836">
                  <a:moveTo>
                    <a:pt x="135235" y="13601"/>
                  </a:moveTo>
                  <a:cubicBezTo>
                    <a:pt x="174746" y="-36141"/>
                    <a:pt x="147583" y="63343"/>
                    <a:pt x="289752" y="106735"/>
                  </a:cubicBezTo>
                  <a:cubicBezTo>
                    <a:pt x="431921" y="150127"/>
                    <a:pt x="890533" y="181876"/>
                    <a:pt x="988252" y="273951"/>
                  </a:cubicBezTo>
                  <a:cubicBezTo>
                    <a:pt x="1085971" y="366026"/>
                    <a:pt x="899705" y="563582"/>
                    <a:pt x="876069" y="659185"/>
                  </a:cubicBezTo>
                  <a:cubicBezTo>
                    <a:pt x="852433" y="754788"/>
                    <a:pt x="865838" y="841218"/>
                    <a:pt x="846435" y="847568"/>
                  </a:cubicBezTo>
                  <a:cubicBezTo>
                    <a:pt x="827032" y="853918"/>
                    <a:pt x="849963" y="745968"/>
                    <a:pt x="759652" y="697285"/>
                  </a:cubicBezTo>
                  <a:cubicBezTo>
                    <a:pt x="669341" y="648602"/>
                    <a:pt x="428747" y="592157"/>
                    <a:pt x="304569" y="555468"/>
                  </a:cubicBezTo>
                  <a:cubicBezTo>
                    <a:pt x="180391" y="518779"/>
                    <a:pt x="56566" y="502198"/>
                    <a:pt x="14585" y="477151"/>
                  </a:cubicBezTo>
                  <a:cubicBezTo>
                    <a:pt x="-27396" y="452104"/>
                    <a:pt x="32577" y="482090"/>
                    <a:pt x="52685" y="405185"/>
                  </a:cubicBezTo>
                  <a:cubicBezTo>
                    <a:pt x="72793" y="328280"/>
                    <a:pt x="95724" y="63343"/>
                    <a:pt x="135235" y="13601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8" name="フリーフォーム: 図形 1347">
              <a:extLst>
                <a:ext uri="{FF2B5EF4-FFF2-40B4-BE49-F238E27FC236}">
                  <a16:creationId xmlns:a16="http://schemas.microsoft.com/office/drawing/2014/main" id="{998BB3F2-6C46-46CA-928A-7BE2C602D89B}"/>
                </a:ext>
              </a:extLst>
            </p:cNvPr>
            <p:cNvSpPr/>
            <p:nvPr/>
          </p:nvSpPr>
          <p:spPr>
            <a:xfrm>
              <a:off x="5639182" y="5126280"/>
              <a:ext cx="826921" cy="495931"/>
            </a:xfrm>
            <a:custGeom>
              <a:avLst/>
              <a:gdLst>
                <a:gd name="connsiteX0" fmla="*/ 806068 w 826921"/>
                <a:gd name="connsiteY0" fmla="*/ 29920 h 495931"/>
                <a:gd name="connsiteX1" fmla="*/ 177418 w 826921"/>
                <a:gd name="connsiteY1" fmla="*/ 201370 h 495931"/>
                <a:gd name="connsiteX2" fmla="*/ 8085 w 826921"/>
                <a:gd name="connsiteY2" fmla="*/ 487120 h 495931"/>
                <a:gd name="connsiteX3" fmla="*/ 54651 w 826921"/>
                <a:gd name="connsiteY3" fmla="*/ 400337 h 495931"/>
                <a:gd name="connsiteX4" fmla="*/ 293835 w 826921"/>
                <a:gd name="connsiteY4" fmla="*/ 171737 h 495931"/>
                <a:gd name="connsiteX5" fmla="*/ 643085 w 826921"/>
                <a:gd name="connsiteY5" fmla="*/ 10870 h 495931"/>
                <a:gd name="connsiteX6" fmla="*/ 806068 w 826921"/>
                <a:gd name="connsiteY6" fmla="*/ 29920 h 495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6921" h="495931">
                  <a:moveTo>
                    <a:pt x="806068" y="29920"/>
                  </a:moveTo>
                  <a:cubicBezTo>
                    <a:pt x="728457" y="61670"/>
                    <a:pt x="310415" y="125170"/>
                    <a:pt x="177418" y="201370"/>
                  </a:cubicBezTo>
                  <a:cubicBezTo>
                    <a:pt x="44421" y="277570"/>
                    <a:pt x="28546" y="453959"/>
                    <a:pt x="8085" y="487120"/>
                  </a:cubicBezTo>
                  <a:cubicBezTo>
                    <a:pt x="-12376" y="520281"/>
                    <a:pt x="7026" y="452901"/>
                    <a:pt x="54651" y="400337"/>
                  </a:cubicBezTo>
                  <a:cubicBezTo>
                    <a:pt x="102276" y="347773"/>
                    <a:pt x="195763" y="236648"/>
                    <a:pt x="293835" y="171737"/>
                  </a:cubicBezTo>
                  <a:cubicBezTo>
                    <a:pt x="391907" y="106826"/>
                    <a:pt x="560535" y="30273"/>
                    <a:pt x="643085" y="10870"/>
                  </a:cubicBezTo>
                  <a:cubicBezTo>
                    <a:pt x="725635" y="-8533"/>
                    <a:pt x="883679" y="-1830"/>
                    <a:pt x="806068" y="29920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9" name="フリーフォーム: 図形 1348">
              <a:extLst>
                <a:ext uri="{FF2B5EF4-FFF2-40B4-BE49-F238E27FC236}">
                  <a16:creationId xmlns:a16="http://schemas.microsoft.com/office/drawing/2014/main" id="{A63ABABD-73FC-4608-94C8-C55E040538E6}"/>
                </a:ext>
              </a:extLst>
            </p:cNvPr>
            <p:cNvSpPr/>
            <p:nvPr/>
          </p:nvSpPr>
          <p:spPr>
            <a:xfrm>
              <a:off x="5519894" y="5554406"/>
              <a:ext cx="142826" cy="669558"/>
            </a:xfrm>
            <a:custGeom>
              <a:avLst/>
              <a:gdLst>
                <a:gd name="connsiteX0" fmla="*/ 142189 w 142826"/>
                <a:gd name="connsiteY0" fmla="*/ 6077 h 669558"/>
                <a:gd name="connsiteX1" fmla="*/ 55406 w 142826"/>
                <a:gd name="connsiteY1" fmla="*/ 215627 h 669558"/>
                <a:gd name="connsiteX2" fmla="*/ 2489 w 142826"/>
                <a:gd name="connsiteY2" fmla="*/ 393427 h 669558"/>
                <a:gd name="connsiteX3" fmla="*/ 19423 w 142826"/>
                <a:gd name="connsiteY3" fmla="*/ 668594 h 669558"/>
                <a:gd name="connsiteX4" fmla="*/ 6723 w 142826"/>
                <a:gd name="connsiteY4" fmla="*/ 467511 h 669558"/>
                <a:gd name="connsiteX5" fmla="*/ 142189 w 142826"/>
                <a:gd name="connsiteY5" fmla="*/ 6077 h 669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826" h="669558">
                  <a:moveTo>
                    <a:pt x="142189" y="6077"/>
                  </a:moveTo>
                  <a:cubicBezTo>
                    <a:pt x="150303" y="-35904"/>
                    <a:pt x="78689" y="151069"/>
                    <a:pt x="55406" y="215627"/>
                  </a:cubicBezTo>
                  <a:cubicBezTo>
                    <a:pt x="32123" y="280185"/>
                    <a:pt x="8486" y="317933"/>
                    <a:pt x="2489" y="393427"/>
                  </a:cubicBezTo>
                  <a:cubicBezTo>
                    <a:pt x="-3508" y="468921"/>
                    <a:pt x="18717" y="656247"/>
                    <a:pt x="19423" y="668594"/>
                  </a:cubicBezTo>
                  <a:cubicBezTo>
                    <a:pt x="20129" y="680941"/>
                    <a:pt x="-14091" y="572639"/>
                    <a:pt x="6723" y="467511"/>
                  </a:cubicBezTo>
                  <a:cubicBezTo>
                    <a:pt x="27537" y="362383"/>
                    <a:pt x="134075" y="48058"/>
                    <a:pt x="142189" y="6077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0" name="フリーフォーム: 図形 1349">
              <a:extLst>
                <a:ext uri="{FF2B5EF4-FFF2-40B4-BE49-F238E27FC236}">
                  <a16:creationId xmlns:a16="http://schemas.microsoft.com/office/drawing/2014/main" id="{3271F3DE-81AF-46A7-AA88-12DC617DDB77}"/>
                </a:ext>
              </a:extLst>
            </p:cNvPr>
            <p:cNvSpPr/>
            <p:nvPr/>
          </p:nvSpPr>
          <p:spPr>
            <a:xfrm>
              <a:off x="4578974" y="5132388"/>
              <a:ext cx="596288" cy="245118"/>
            </a:xfrm>
            <a:custGeom>
              <a:avLst/>
              <a:gdLst>
                <a:gd name="connsiteX0" fmla="*/ 10489 w 596288"/>
                <a:gd name="connsiteY0" fmla="*/ 241300 h 245118"/>
                <a:gd name="connsiteX1" fmla="*/ 48589 w 596288"/>
                <a:gd name="connsiteY1" fmla="*/ 200025 h 245118"/>
                <a:gd name="connsiteX2" fmla="*/ 296239 w 596288"/>
                <a:gd name="connsiteY2" fmla="*/ 4762 h 245118"/>
                <a:gd name="connsiteX3" fmla="*/ 531189 w 596288"/>
                <a:gd name="connsiteY3" fmla="*/ 61912 h 245118"/>
                <a:gd name="connsiteX4" fmla="*/ 596276 w 596288"/>
                <a:gd name="connsiteY4" fmla="*/ 82550 h 245118"/>
                <a:gd name="connsiteX5" fmla="*/ 528014 w 596288"/>
                <a:gd name="connsiteY5" fmla="*/ 115887 h 245118"/>
                <a:gd name="connsiteX6" fmla="*/ 180351 w 596288"/>
                <a:gd name="connsiteY6" fmla="*/ 133350 h 245118"/>
                <a:gd name="connsiteX7" fmla="*/ 10489 w 596288"/>
                <a:gd name="connsiteY7" fmla="*/ 241300 h 245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6288" h="245118">
                  <a:moveTo>
                    <a:pt x="10489" y="241300"/>
                  </a:moveTo>
                  <a:cubicBezTo>
                    <a:pt x="-11471" y="252413"/>
                    <a:pt x="964" y="239448"/>
                    <a:pt x="48589" y="200025"/>
                  </a:cubicBezTo>
                  <a:cubicBezTo>
                    <a:pt x="96214" y="160602"/>
                    <a:pt x="215806" y="27781"/>
                    <a:pt x="296239" y="4762"/>
                  </a:cubicBezTo>
                  <a:cubicBezTo>
                    <a:pt x="376672" y="-18257"/>
                    <a:pt x="481183" y="48947"/>
                    <a:pt x="531189" y="61912"/>
                  </a:cubicBezTo>
                  <a:cubicBezTo>
                    <a:pt x="581195" y="74877"/>
                    <a:pt x="596805" y="73554"/>
                    <a:pt x="596276" y="82550"/>
                  </a:cubicBezTo>
                  <a:cubicBezTo>
                    <a:pt x="595747" y="91546"/>
                    <a:pt x="597335" y="107420"/>
                    <a:pt x="528014" y="115887"/>
                  </a:cubicBezTo>
                  <a:cubicBezTo>
                    <a:pt x="458693" y="124354"/>
                    <a:pt x="265547" y="117475"/>
                    <a:pt x="180351" y="133350"/>
                  </a:cubicBezTo>
                  <a:cubicBezTo>
                    <a:pt x="95155" y="149225"/>
                    <a:pt x="32449" y="230187"/>
                    <a:pt x="10489" y="241300"/>
                  </a:cubicBezTo>
                  <a:close/>
                </a:path>
              </a:pathLst>
            </a:custGeom>
            <a:solidFill>
              <a:srgbClr val="0070C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1" name="フリーフォーム: 図形 1350">
              <a:extLst>
                <a:ext uri="{FF2B5EF4-FFF2-40B4-BE49-F238E27FC236}">
                  <a16:creationId xmlns:a16="http://schemas.microsoft.com/office/drawing/2014/main" id="{01B30A3E-D0AB-4E6D-95F4-AA4A12940D9C}"/>
                </a:ext>
              </a:extLst>
            </p:cNvPr>
            <p:cNvSpPr/>
            <p:nvPr/>
          </p:nvSpPr>
          <p:spPr>
            <a:xfrm>
              <a:off x="4594609" y="5429323"/>
              <a:ext cx="1067686" cy="587876"/>
            </a:xfrm>
            <a:custGeom>
              <a:avLst/>
              <a:gdLst>
                <a:gd name="connsiteX0" fmla="*/ 101216 w 1067686"/>
                <a:gd name="connsiteY0" fmla="*/ 34852 h 587876"/>
                <a:gd name="connsiteX1" fmla="*/ 209166 w 1067686"/>
                <a:gd name="connsiteY1" fmla="*/ 261865 h 587876"/>
                <a:gd name="connsiteX2" fmla="*/ 388554 w 1067686"/>
                <a:gd name="connsiteY2" fmla="*/ 239640 h 587876"/>
                <a:gd name="connsiteX3" fmla="*/ 1002916 w 1067686"/>
                <a:gd name="connsiteY3" fmla="*/ 39615 h 587876"/>
                <a:gd name="connsiteX4" fmla="*/ 1018791 w 1067686"/>
                <a:gd name="connsiteY4" fmla="*/ 39615 h 587876"/>
                <a:gd name="connsiteX5" fmla="*/ 731454 w 1067686"/>
                <a:gd name="connsiteY5" fmla="*/ 455540 h 587876"/>
                <a:gd name="connsiteX6" fmla="*/ 394904 w 1067686"/>
                <a:gd name="connsiteY6" fmla="*/ 585715 h 587876"/>
                <a:gd name="connsiteX7" fmla="*/ 45654 w 1067686"/>
                <a:gd name="connsiteY7" fmla="*/ 372990 h 587876"/>
                <a:gd name="connsiteX8" fmla="*/ 12316 w 1067686"/>
                <a:gd name="connsiteY8" fmla="*/ 45965 h 587876"/>
                <a:gd name="connsiteX9" fmla="*/ 121854 w 1067686"/>
                <a:gd name="connsiteY9" fmla="*/ 377752 h 587876"/>
                <a:gd name="connsiteX10" fmla="*/ 101216 w 1067686"/>
                <a:gd name="connsiteY10" fmla="*/ 34852 h 587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67686" h="587876">
                  <a:moveTo>
                    <a:pt x="101216" y="34852"/>
                  </a:moveTo>
                  <a:cubicBezTo>
                    <a:pt x="115768" y="15538"/>
                    <a:pt x="161276" y="227734"/>
                    <a:pt x="209166" y="261865"/>
                  </a:cubicBezTo>
                  <a:cubicBezTo>
                    <a:pt x="257056" y="295996"/>
                    <a:pt x="256262" y="276682"/>
                    <a:pt x="388554" y="239640"/>
                  </a:cubicBezTo>
                  <a:cubicBezTo>
                    <a:pt x="520846" y="202598"/>
                    <a:pt x="897877" y="72953"/>
                    <a:pt x="1002916" y="39615"/>
                  </a:cubicBezTo>
                  <a:cubicBezTo>
                    <a:pt x="1107956" y="6277"/>
                    <a:pt x="1064035" y="-29706"/>
                    <a:pt x="1018791" y="39615"/>
                  </a:cubicBezTo>
                  <a:cubicBezTo>
                    <a:pt x="973547" y="108936"/>
                    <a:pt x="835435" y="364523"/>
                    <a:pt x="731454" y="455540"/>
                  </a:cubicBezTo>
                  <a:cubicBezTo>
                    <a:pt x="627473" y="546557"/>
                    <a:pt x="509204" y="599473"/>
                    <a:pt x="394904" y="585715"/>
                  </a:cubicBezTo>
                  <a:cubicBezTo>
                    <a:pt x="280604" y="571957"/>
                    <a:pt x="109419" y="462948"/>
                    <a:pt x="45654" y="372990"/>
                  </a:cubicBezTo>
                  <a:cubicBezTo>
                    <a:pt x="-18111" y="283032"/>
                    <a:pt x="-384" y="45171"/>
                    <a:pt x="12316" y="45965"/>
                  </a:cubicBezTo>
                  <a:cubicBezTo>
                    <a:pt x="25016" y="46759"/>
                    <a:pt x="104921" y="374842"/>
                    <a:pt x="121854" y="377752"/>
                  </a:cubicBezTo>
                  <a:cubicBezTo>
                    <a:pt x="138787" y="380662"/>
                    <a:pt x="86664" y="54166"/>
                    <a:pt x="101216" y="34852"/>
                  </a:cubicBezTo>
                  <a:close/>
                </a:path>
              </a:pathLst>
            </a:custGeom>
            <a:solidFill>
              <a:srgbClr val="0070C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2" name="フリーフォーム: 図形 1351">
              <a:extLst>
                <a:ext uri="{FF2B5EF4-FFF2-40B4-BE49-F238E27FC236}">
                  <a16:creationId xmlns:a16="http://schemas.microsoft.com/office/drawing/2014/main" id="{64D25044-56B8-44F9-9E12-75C4405EA4C4}"/>
                </a:ext>
              </a:extLst>
            </p:cNvPr>
            <p:cNvSpPr/>
            <p:nvPr/>
          </p:nvSpPr>
          <p:spPr>
            <a:xfrm>
              <a:off x="7850982" y="5850704"/>
              <a:ext cx="1780458" cy="351978"/>
            </a:xfrm>
            <a:custGeom>
              <a:avLst/>
              <a:gdLst>
                <a:gd name="connsiteX0" fmla="*/ 1707885 w 1780458"/>
                <a:gd name="connsiteY0" fmla="*/ 25163 h 351978"/>
                <a:gd name="connsiteX1" fmla="*/ 861218 w 1780458"/>
                <a:gd name="connsiteY1" fmla="*/ 33629 h 351978"/>
                <a:gd name="connsiteX2" fmla="*/ 90751 w 1780458"/>
                <a:gd name="connsiteY2" fmla="*/ 135229 h 351978"/>
                <a:gd name="connsiteX3" fmla="*/ 44185 w 1780458"/>
                <a:gd name="connsiteY3" fmla="*/ 249529 h 351978"/>
                <a:gd name="connsiteX4" fmla="*/ 353218 w 1780458"/>
                <a:gd name="connsiteY4" fmla="*/ 241063 h 351978"/>
                <a:gd name="connsiteX5" fmla="*/ 1580885 w 1780458"/>
                <a:gd name="connsiteY5" fmla="*/ 346896 h 351978"/>
                <a:gd name="connsiteX6" fmla="*/ 1707885 w 1780458"/>
                <a:gd name="connsiteY6" fmla="*/ 25163 h 351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80458" h="351978">
                  <a:moveTo>
                    <a:pt x="1707885" y="25163"/>
                  </a:moveTo>
                  <a:cubicBezTo>
                    <a:pt x="1587941" y="-27048"/>
                    <a:pt x="1130740" y="15285"/>
                    <a:pt x="861218" y="33629"/>
                  </a:cubicBezTo>
                  <a:cubicBezTo>
                    <a:pt x="591696" y="51973"/>
                    <a:pt x="226923" y="99246"/>
                    <a:pt x="90751" y="135229"/>
                  </a:cubicBezTo>
                  <a:cubicBezTo>
                    <a:pt x="-45421" y="171212"/>
                    <a:pt x="441" y="231890"/>
                    <a:pt x="44185" y="249529"/>
                  </a:cubicBezTo>
                  <a:cubicBezTo>
                    <a:pt x="87929" y="267168"/>
                    <a:pt x="97101" y="224835"/>
                    <a:pt x="353218" y="241063"/>
                  </a:cubicBezTo>
                  <a:cubicBezTo>
                    <a:pt x="609335" y="257291"/>
                    <a:pt x="1353696" y="377941"/>
                    <a:pt x="1580885" y="346896"/>
                  </a:cubicBezTo>
                  <a:cubicBezTo>
                    <a:pt x="1808074" y="315852"/>
                    <a:pt x="1827829" y="77374"/>
                    <a:pt x="1707885" y="25163"/>
                  </a:cubicBezTo>
                  <a:close/>
                </a:path>
              </a:pathLst>
            </a:custGeom>
            <a:solidFill>
              <a:srgbClr val="0070C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3" name="フリーフォーム: 図形 1352">
              <a:extLst>
                <a:ext uri="{FF2B5EF4-FFF2-40B4-BE49-F238E27FC236}">
                  <a16:creationId xmlns:a16="http://schemas.microsoft.com/office/drawing/2014/main" id="{D5FB5E6D-B3BF-4D64-98CA-0B00C856E404}"/>
                </a:ext>
              </a:extLst>
            </p:cNvPr>
            <p:cNvSpPr/>
            <p:nvPr/>
          </p:nvSpPr>
          <p:spPr>
            <a:xfrm>
              <a:off x="8809063" y="4874259"/>
              <a:ext cx="772725" cy="631618"/>
            </a:xfrm>
            <a:custGeom>
              <a:avLst/>
              <a:gdLst>
                <a:gd name="connsiteX0" fmla="*/ 749804 w 772725"/>
                <a:gd name="connsiteY0" fmla="*/ 32174 h 631618"/>
                <a:gd name="connsiteX1" fmla="*/ 705354 w 772725"/>
                <a:gd name="connsiteY1" fmla="*/ 74508 h 631618"/>
                <a:gd name="connsiteX2" fmla="*/ 550837 w 772725"/>
                <a:gd name="connsiteY2" fmla="*/ 578274 h 631618"/>
                <a:gd name="connsiteX3" fmla="*/ 536020 w 772725"/>
                <a:gd name="connsiteY3" fmla="*/ 618491 h 631618"/>
                <a:gd name="connsiteX4" fmla="*/ 455587 w 772725"/>
                <a:gd name="connsiteY4" fmla="*/ 593091 h 631618"/>
                <a:gd name="connsiteX5" fmla="*/ 269320 w 772725"/>
                <a:gd name="connsiteY5" fmla="*/ 550758 h 631618"/>
                <a:gd name="connsiteX6" fmla="*/ 504 w 772725"/>
                <a:gd name="connsiteY6" fmla="*/ 595208 h 631618"/>
                <a:gd name="connsiteX7" fmla="*/ 341287 w 772725"/>
                <a:gd name="connsiteY7" fmla="*/ 571924 h 631618"/>
                <a:gd name="connsiteX8" fmla="*/ 47070 w 772725"/>
                <a:gd name="connsiteY8" fmla="*/ 46991 h 631618"/>
                <a:gd name="connsiteX9" fmla="*/ 95754 w 772725"/>
                <a:gd name="connsiteY9" fmla="*/ 46991 h 631618"/>
                <a:gd name="connsiteX10" fmla="*/ 222754 w 772725"/>
                <a:gd name="connsiteY10" fmla="*/ 133774 h 631618"/>
                <a:gd name="connsiteX11" fmla="*/ 349754 w 772725"/>
                <a:gd name="connsiteY11" fmla="*/ 6774 h 631618"/>
                <a:gd name="connsiteX12" fmla="*/ 749804 w 772725"/>
                <a:gd name="connsiteY12" fmla="*/ 32174 h 631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72725" h="631618">
                  <a:moveTo>
                    <a:pt x="749804" y="32174"/>
                  </a:moveTo>
                  <a:cubicBezTo>
                    <a:pt x="809071" y="43463"/>
                    <a:pt x="738515" y="-16509"/>
                    <a:pt x="705354" y="74508"/>
                  </a:cubicBezTo>
                  <a:cubicBezTo>
                    <a:pt x="672193" y="165525"/>
                    <a:pt x="579059" y="487610"/>
                    <a:pt x="550837" y="578274"/>
                  </a:cubicBezTo>
                  <a:cubicBezTo>
                    <a:pt x="522615" y="668938"/>
                    <a:pt x="551895" y="616022"/>
                    <a:pt x="536020" y="618491"/>
                  </a:cubicBezTo>
                  <a:cubicBezTo>
                    <a:pt x="520145" y="620961"/>
                    <a:pt x="500037" y="604380"/>
                    <a:pt x="455587" y="593091"/>
                  </a:cubicBezTo>
                  <a:cubicBezTo>
                    <a:pt x="411137" y="581802"/>
                    <a:pt x="345167" y="550405"/>
                    <a:pt x="269320" y="550758"/>
                  </a:cubicBezTo>
                  <a:cubicBezTo>
                    <a:pt x="193473" y="551111"/>
                    <a:pt x="-11490" y="591680"/>
                    <a:pt x="504" y="595208"/>
                  </a:cubicBezTo>
                  <a:cubicBezTo>
                    <a:pt x="12498" y="598736"/>
                    <a:pt x="333526" y="663293"/>
                    <a:pt x="341287" y="571924"/>
                  </a:cubicBezTo>
                  <a:cubicBezTo>
                    <a:pt x="349048" y="480555"/>
                    <a:pt x="87992" y="134480"/>
                    <a:pt x="47070" y="46991"/>
                  </a:cubicBezTo>
                  <a:cubicBezTo>
                    <a:pt x="6148" y="-40498"/>
                    <a:pt x="66473" y="32527"/>
                    <a:pt x="95754" y="46991"/>
                  </a:cubicBezTo>
                  <a:cubicBezTo>
                    <a:pt x="125035" y="61455"/>
                    <a:pt x="180421" y="140477"/>
                    <a:pt x="222754" y="133774"/>
                  </a:cubicBezTo>
                  <a:cubicBezTo>
                    <a:pt x="265087" y="127071"/>
                    <a:pt x="258385" y="28293"/>
                    <a:pt x="349754" y="6774"/>
                  </a:cubicBezTo>
                  <a:cubicBezTo>
                    <a:pt x="441123" y="-14745"/>
                    <a:pt x="690537" y="20885"/>
                    <a:pt x="749804" y="32174"/>
                  </a:cubicBezTo>
                  <a:close/>
                </a:path>
              </a:pathLst>
            </a:custGeom>
            <a:solidFill>
              <a:srgbClr val="0070C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4" name="フリーフォーム: 図形 1353">
              <a:extLst>
                <a:ext uri="{FF2B5EF4-FFF2-40B4-BE49-F238E27FC236}">
                  <a16:creationId xmlns:a16="http://schemas.microsoft.com/office/drawing/2014/main" id="{8B3C131C-E1F5-4A2A-8BBE-731B88F3D84A}"/>
                </a:ext>
              </a:extLst>
            </p:cNvPr>
            <p:cNvSpPr/>
            <p:nvPr/>
          </p:nvSpPr>
          <p:spPr>
            <a:xfrm>
              <a:off x="9156535" y="4331482"/>
              <a:ext cx="535287" cy="299382"/>
            </a:xfrm>
            <a:custGeom>
              <a:avLst/>
              <a:gdLst>
                <a:gd name="connsiteX0" fmla="*/ 500228 w 535287"/>
                <a:gd name="connsiteY0" fmla="*/ 5568 h 299382"/>
                <a:gd name="connsiteX1" fmla="*/ 533565 w 535287"/>
                <a:gd name="connsiteY1" fmla="*/ 107168 h 299382"/>
                <a:gd name="connsiteX2" fmla="*/ 484353 w 535287"/>
                <a:gd name="connsiteY2" fmla="*/ 234168 h 299382"/>
                <a:gd name="connsiteX3" fmla="*/ 490703 w 535287"/>
                <a:gd name="connsiteY3" fmla="*/ 281793 h 299382"/>
                <a:gd name="connsiteX4" fmla="*/ 3340 w 535287"/>
                <a:gd name="connsiteY4" fmla="*/ 280206 h 299382"/>
                <a:gd name="connsiteX5" fmla="*/ 287503 w 535287"/>
                <a:gd name="connsiteY5" fmla="*/ 281793 h 299382"/>
                <a:gd name="connsiteX6" fmla="*/ 500228 w 535287"/>
                <a:gd name="connsiteY6" fmla="*/ 5568 h 299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5287" h="299382">
                  <a:moveTo>
                    <a:pt x="500228" y="5568"/>
                  </a:moveTo>
                  <a:cubicBezTo>
                    <a:pt x="541238" y="-23536"/>
                    <a:pt x="536211" y="69068"/>
                    <a:pt x="533565" y="107168"/>
                  </a:cubicBezTo>
                  <a:cubicBezTo>
                    <a:pt x="530919" y="145268"/>
                    <a:pt x="491497" y="205064"/>
                    <a:pt x="484353" y="234168"/>
                  </a:cubicBezTo>
                  <a:cubicBezTo>
                    <a:pt x="477209" y="263272"/>
                    <a:pt x="570872" y="274120"/>
                    <a:pt x="490703" y="281793"/>
                  </a:cubicBezTo>
                  <a:cubicBezTo>
                    <a:pt x="410534" y="289466"/>
                    <a:pt x="3340" y="280206"/>
                    <a:pt x="3340" y="280206"/>
                  </a:cubicBezTo>
                  <a:cubicBezTo>
                    <a:pt x="-30527" y="280206"/>
                    <a:pt x="202307" y="322274"/>
                    <a:pt x="287503" y="281793"/>
                  </a:cubicBezTo>
                  <a:cubicBezTo>
                    <a:pt x="372699" y="241312"/>
                    <a:pt x="459218" y="34672"/>
                    <a:pt x="500228" y="5568"/>
                  </a:cubicBezTo>
                  <a:close/>
                </a:path>
              </a:pathLst>
            </a:custGeom>
            <a:solidFill>
              <a:srgbClr val="0070C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5" name="フリーフォーム: 図形 1354">
              <a:extLst>
                <a:ext uri="{FF2B5EF4-FFF2-40B4-BE49-F238E27FC236}">
                  <a16:creationId xmlns:a16="http://schemas.microsoft.com/office/drawing/2014/main" id="{94475234-D44A-4681-9030-9371E6F38F35}"/>
                </a:ext>
              </a:extLst>
            </p:cNvPr>
            <p:cNvSpPr/>
            <p:nvPr/>
          </p:nvSpPr>
          <p:spPr>
            <a:xfrm>
              <a:off x="9487017" y="5069773"/>
              <a:ext cx="1602548" cy="1536555"/>
            </a:xfrm>
            <a:custGeom>
              <a:avLst/>
              <a:gdLst>
                <a:gd name="connsiteX0" fmla="*/ 48143 w 1602548"/>
                <a:gd name="connsiteY0" fmla="*/ 67 h 1536555"/>
                <a:gd name="connsiteX1" fmla="*/ 48143 w 1602548"/>
                <a:gd name="connsiteY1" fmla="*/ 1417387 h 1536555"/>
                <a:gd name="connsiteX2" fmla="*/ 241183 w 1602548"/>
                <a:gd name="connsiteY2" fmla="*/ 1463107 h 1536555"/>
                <a:gd name="connsiteX3" fmla="*/ 1587383 w 1602548"/>
                <a:gd name="connsiteY3" fmla="*/ 1473267 h 1536555"/>
                <a:gd name="connsiteX4" fmla="*/ 911743 w 1602548"/>
                <a:gd name="connsiteY4" fmla="*/ 1356427 h 1536555"/>
                <a:gd name="connsiteX5" fmla="*/ 68463 w 1602548"/>
                <a:gd name="connsiteY5" fmla="*/ 1356427 h 1536555"/>
                <a:gd name="connsiteX6" fmla="*/ 48143 w 1602548"/>
                <a:gd name="connsiteY6" fmla="*/ 67 h 1536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2548" h="1536555">
                  <a:moveTo>
                    <a:pt x="48143" y="67"/>
                  </a:moveTo>
                  <a:cubicBezTo>
                    <a:pt x="44756" y="10227"/>
                    <a:pt x="15970" y="1173547"/>
                    <a:pt x="48143" y="1417387"/>
                  </a:cubicBezTo>
                  <a:cubicBezTo>
                    <a:pt x="80316" y="1661227"/>
                    <a:pt x="-15357" y="1453794"/>
                    <a:pt x="241183" y="1463107"/>
                  </a:cubicBezTo>
                  <a:cubicBezTo>
                    <a:pt x="497723" y="1472420"/>
                    <a:pt x="1475623" y="1491047"/>
                    <a:pt x="1587383" y="1473267"/>
                  </a:cubicBezTo>
                  <a:cubicBezTo>
                    <a:pt x="1699143" y="1455487"/>
                    <a:pt x="1164896" y="1375900"/>
                    <a:pt x="911743" y="1356427"/>
                  </a:cubicBezTo>
                  <a:cubicBezTo>
                    <a:pt x="658590" y="1336954"/>
                    <a:pt x="211550" y="1581640"/>
                    <a:pt x="68463" y="1356427"/>
                  </a:cubicBezTo>
                  <a:cubicBezTo>
                    <a:pt x="-74624" y="1131214"/>
                    <a:pt x="51530" y="-10093"/>
                    <a:pt x="48143" y="6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6" name="フリーフォーム: 図形 1355">
              <a:extLst>
                <a:ext uri="{FF2B5EF4-FFF2-40B4-BE49-F238E27FC236}">
                  <a16:creationId xmlns:a16="http://schemas.microsoft.com/office/drawing/2014/main" id="{A706F2CB-4649-4246-B1AF-305A2B73EC6B}"/>
                </a:ext>
              </a:extLst>
            </p:cNvPr>
            <p:cNvSpPr/>
            <p:nvPr/>
          </p:nvSpPr>
          <p:spPr>
            <a:xfrm>
              <a:off x="9509714" y="5054596"/>
              <a:ext cx="1402396" cy="1461585"/>
            </a:xfrm>
            <a:custGeom>
              <a:avLst/>
              <a:gdLst>
                <a:gd name="connsiteX0" fmla="*/ 46 w 1402396"/>
                <a:gd name="connsiteY0" fmla="*/ 71124 h 1461585"/>
                <a:gd name="connsiteX1" fmla="*/ 142286 w 1402396"/>
                <a:gd name="connsiteY1" fmla="*/ 91444 h 1461585"/>
                <a:gd name="connsiteX2" fmla="*/ 858566 w 1402396"/>
                <a:gd name="connsiteY2" fmla="*/ 45724 h 1461585"/>
                <a:gd name="connsiteX3" fmla="*/ 1376726 w 1402396"/>
                <a:gd name="connsiteY3" fmla="*/ 15244 h 1461585"/>
                <a:gd name="connsiteX4" fmla="*/ 1331006 w 1402396"/>
                <a:gd name="connsiteY4" fmla="*/ 304804 h 1461585"/>
                <a:gd name="connsiteX5" fmla="*/ 1397046 w 1402396"/>
                <a:gd name="connsiteY5" fmla="*/ 1427484 h 1461585"/>
                <a:gd name="connsiteX6" fmla="*/ 1391966 w 1402396"/>
                <a:gd name="connsiteY6" fmla="*/ 1076964 h 1461585"/>
                <a:gd name="connsiteX7" fmla="*/ 1351326 w 1402396"/>
                <a:gd name="connsiteY7" fmla="*/ 121924 h 1461585"/>
                <a:gd name="connsiteX8" fmla="*/ 1051606 w 1402396"/>
                <a:gd name="connsiteY8" fmla="*/ 121924 h 1461585"/>
                <a:gd name="connsiteX9" fmla="*/ 46 w 1402396"/>
                <a:gd name="connsiteY9" fmla="*/ 71124 h 1461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02396" h="1461585">
                  <a:moveTo>
                    <a:pt x="46" y="71124"/>
                  </a:moveTo>
                  <a:cubicBezTo>
                    <a:pt x="-378" y="83400"/>
                    <a:pt x="-801" y="95677"/>
                    <a:pt x="142286" y="91444"/>
                  </a:cubicBezTo>
                  <a:cubicBezTo>
                    <a:pt x="285373" y="87211"/>
                    <a:pt x="652826" y="58424"/>
                    <a:pt x="858566" y="45724"/>
                  </a:cubicBezTo>
                  <a:cubicBezTo>
                    <a:pt x="1064306" y="33024"/>
                    <a:pt x="1297986" y="-27936"/>
                    <a:pt x="1376726" y="15244"/>
                  </a:cubicBezTo>
                  <a:cubicBezTo>
                    <a:pt x="1455466" y="58424"/>
                    <a:pt x="1327619" y="69431"/>
                    <a:pt x="1331006" y="304804"/>
                  </a:cubicBezTo>
                  <a:cubicBezTo>
                    <a:pt x="1334393" y="540177"/>
                    <a:pt x="1386886" y="1298791"/>
                    <a:pt x="1397046" y="1427484"/>
                  </a:cubicBezTo>
                  <a:cubicBezTo>
                    <a:pt x="1407206" y="1556177"/>
                    <a:pt x="1399586" y="1294557"/>
                    <a:pt x="1391966" y="1076964"/>
                  </a:cubicBezTo>
                  <a:cubicBezTo>
                    <a:pt x="1384346" y="859371"/>
                    <a:pt x="1408053" y="281097"/>
                    <a:pt x="1351326" y="121924"/>
                  </a:cubicBezTo>
                  <a:cubicBezTo>
                    <a:pt x="1294599" y="-37249"/>
                    <a:pt x="1051606" y="121924"/>
                    <a:pt x="1051606" y="121924"/>
                  </a:cubicBezTo>
                  <a:lnTo>
                    <a:pt x="46" y="71124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7" name="フリーフォーム: 図形 1356">
              <a:extLst>
                <a:ext uri="{FF2B5EF4-FFF2-40B4-BE49-F238E27FC236}">
                  <a16:creationId xmlns:a16="http://schemas.microsoft.com/office/drawing/2014/main" id="{54041CB4-97C2-4132-925E-EEBC953C0586}"/>
                </a:ext>
              </a:extLst>
            </p:cNvPr>
            <p:cNvSpPr/>
            <p:nvPr/>
          </p:nvSpPr>
          <p:spPr>
            <a:xfrm>
              <a:off x="9901409" y="5308581"/>
              <a:ext cx="489288" cy="458872"/>
            </a:xfrm>
            <a:custGeom>
              <a:avLst/>
              <a:gdLst>
                <a:gd name="connsiteX0" fmla="*/ 344951 w 489288"/>
                <a:gd name="connsiteY0" fmla="*/ 19 h 458872"/>
                <a:gd name="connsiteX1" fmla="*/ 14751 w 489288"/>
                <a:gd name="connsiteY1" fmla="*/ 320059 h 458872"/>
                <a:gd name="connsiteX2" fmla="*/ 339871 w 489288"/>
                <a:gd name="connsiteY2" fmla="*/ 457219 h 458872"/>
                <a:gd name="connsiteX3" fmla="*/ 477031 w 489288"/>
                <a:gd name="connsiteY3" fmla="*/ 396259 h 458872"/>
                <a:gd name="connsiteX4" fmla="*/ 45231 w 489288"/>
                <a:gd name="connsiteY4" fmla="*/ 401339 h 458872"/>
                <a:gd name="connsiteX5" fmla="*/ 45231 w 489288"/>
                <a:gd name="connsiteY5" fmla="*/ 304819 h 458872"/>
                <a:gd name="connsiteX6" fmla="*/ 344951 w 489288"/>
                <a:gd name="connsiteY6" fmla="*/ 19 h 458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9288" h="458872">
                  <a:moveTo>
                    <a:pt x="344951" y="19"/>
                  </a:moveTo>
                  <a:cubicBezTo>
                    <a:pt x="339871" y="2559"/>
                    <a:pt x="15598" y="243859"/>
                    <a:pt x="14751" y="320059"/>
                  </a:cubicBezTo>
                  <a:cubicBezTo>
                    <a:pt x="13904" y="396259"/>
                    <a:pt x="262824" y="444519"/>
                    <a:pt x="339871" y="457219"/>
                  </a:cubicBezTo>
                  <a:cubicBezTo>
                    <a:pt x="416918" y="469919"/>
                    <a:pt x="526138" y="405572"/>
                    <a:pt x="477031" y="396259"/>
                  </a:cubicBezTo>
                  <a:cubicBezTo>
                    <a:pt x="427924" y="386946"/>
                    <a:pt x="117198" y="416579"/>
                    <a:pt x="45231" y="401339"/>
                  </a:cubicBezTo>
                  <a:cubicBezTo>
                    <a:pt x="-26736" y="386099"/>
                    <a:pt x="-2182" y="367472"/>
                    <a:pt x="45231" y="304819"/>
                  </a:cubicBezTo>
                  <a:cubicBezTo>
                    <a:pt x="92644" y="242166"/>
                    <a:pt x="350031" y="-2521"/>
                    <a:pt x="344951" y="1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8" name="フリーフォーム: 図形 1357">
              <a:extLst>
                <a:ext uri="{FF2B5EF4-FFF2-40B4-BE49-F238E27FC236}">
                  <a16:creationId xmlns:a16="http://schemas.microsoft.com/office/drawing/2014/main" id="{36B564E1-EF54-40FF-9DBB-96F2C03A46B7}"/>
                </a:ext>
              </a:extLst>
            </p:cNvPr>
            <p:cNvSpPr/>
            <p:nvPr/>
          </p:nvSpPr>
          <p:spPr>
            <a:xfrm>
              <a:off x="9921020" y="5314124"/>
              <a:ext cx="519336" cy="477143"/>
            </a:xfrm>
            <a:custGeom>
              <a:avLst/>
              <a:gdLst>
                <a:gd name="connsiteX0" fmla="*/ 220 w 519336"/>
                <a:gd name="connsiteY0" fmla="*/ 157036 h 477143"/>
                <a:gd name="connsiteX1" fmla="*/ 416780 w 519336"/>
                <a:gd name="connsiteY1" fmla="*/ 45276 h 477143"/>
                <a:gd name="connsiteX2" fmla="*/ 492980 w 519336"/>
                <a:gd name="connsiteY2" fmla="*/ 477076 h 477143"/>
                <a:gd name="connsiteX3" fmla="*/ 477740 w 519336"/>
                <a:gd name="connsiteY3" fmla="*/ 9716 h 477143"/>
                <a:gd name="connsiteX4" fmla="*/ 220 w 519336"/>
                <a:gd name="connsiteY4" fmla="*/ 157036 h 477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9336" h="477143">
                  <a:moveTo>
                    <a:pt x="220" y="157036"/>
                  </a:moveTo>
                  <a:cubicBezTo>
                    <a:pt x="-9940" y="162963"/>
                    <a:pt x="334653" y="-8064"/>
                    <a:pt x="416780" y="45276"/>
                  </a:cubicBezTo>
                  <a:cubicBezTo>
                    <a:pt x="498907" y="98616"/>
                    <a:pt x="482820" y="483003"/>
                    <a:pt x="492980" y="477076"/>
                  </a:cubicBezTo>
                  <a:cubicBezTo>
                    <a:pt x="503140" y="471149"/>
                    <a:pt x="554787" y="64749"/>
                    <a:pt x="477740" y="9716"/>
                  </a:cubicBezTo>
                  <a:cubicBezTo>
                    <a:pt x="400693" y="-45317"/>
                    <a:pt x="10380" y="151109"/>
                    <a:pt x="220" y="15703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5" name="フリーフォーム: 図形 464">
              <a:extLst>
                <a:ext uri="{FF2B5EF4-FFF2-40B4-BE49-F238E27FC236}">
                  <a16:creationId xmlns:a16="http://schemas.microsoft.com/office/drawing/2014/main" id="{A4F5FCB7-87CC-4F9A-A34F-540E7718FC21}"/>
                </a:ext>
              </a:extLst>
            </p:cNvPr>
            <p:cNvSpPr/>
            <p:nvPr/>
          </p:nvSpPr>
          <p:spPr>
            <a:xfrm>
              <a:off x="9473839" y="5083764"/>
              <a:ext cx="1536524" cy="1490959"/>
            </a:xfrm>
            <a:custGeom>
              <a:avLst/>
              <a:gdLst>
                <a:gd name="connsiteX0" fmla="*/ 110428 w 1536524"/>
                <a:gd name="connsiteY0" fmla="*/ 97836 h 1490959"/>
                <a:gd name="connsiteX1" fmla="*/ 161228 w 1536524"/>
                <a:gd name="connsiteY1" fmla="*/ 97836 h 1490959"/>
                <a:gd name="connsiteX2" fmla="*/ 1346561 w 1536524"/>
                <a:gd name="connsiteY2" fmla="*/ 114769 h 1490959"/>
                <a:gd name="connsiteX3" fmla="*/ 1439694 w 1536524"/>
                <a:gd name="connsiteY3" fmla="*/ 1130769 h 1490959"/>
                <a:gd name="connsiteX4" fmla="*/ 1431228 w 1536524"/>
                <a:gd name="connsiteY4" fmla="*/ 1300103 h 1490959"/>
                <a:gd name="connsiteX5" fmla="*/ 93494 w 1536524"/>
                <a:gd name="connsiteY5" fmla="*/ 1418636 h 1490959"/>
                <a:gd name="connsiteX6" fmla="*/ 110428 w 1536524"/>
                <a:gd name="connsiteY6" fmla="*/ 97836 h 1490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36524" h="1490959">
                  <a:moveTo>
                    <a:pt x="110428" y="97836"/>
                  </a:moveTo>
                  <a:cubicBezTo>
                    <a:pt x="121717" y="-122297"/>
                    <a:pt x="161228" y="97836"/>
                    <a:pt x="161228" y="97836"/>
                  </a:cubicBezTo>
                  <a:cubicBezTo>
                    <a:pt x="367250" y="100658"/>
                    <a:pt x="1133483" y="-57387"/>
                    <a:pt x="1346561" y="114769"/>
                  </a:cubicBezTo>
                  <a:cubicBezTo>
                    <a:pt x="1559639" y="286925"/>
                    <a:pt x="1425583" y="933213"/>
                    <a:pt x="1439694" y="1130769"/>
                  </a:cubicBezTo>
                  <a:cubicBezTo>
                    <a:pt x="1453805" y="1328325"/>
                    <a:pt x="1655595" y="1252125"/>
                    <a:pt x="1431228" y="1300103"/>
                  </a:cubicBezTo>
                  <a:cubicBezTo>
                    <a:pt x="1206861" y="1348081"/>
                    <a:pt x="307983" y="1617603"/>
                    <a:pt x="93494" y="1418636"/>
                  </a:cubicBezTo>
                  <a:cubicBezTo>
                    <a:pt x="-120995" y="1219669"/>
                    <a:pt x="99139" y="317969"/>
                    <a:pt x="110428" y="97836"/>
                  </a:cubicBezTo>
                  <a:close/>
                </a:path>
              </a:pathLst>
            </a:custGeom>
            <a:solidFill>
              <a:srgbClr val="92D05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1" name="フリーフォーム: 図形 1360">
              <a:extLst>
                <a:ext uri="{FF2B5EF4-FFF2-40B4-BE49-F238E27FC236}">
                  <a16:creationId xmlns:a16="http://schemas.microsoft.com/office/drawing/2014/main" id="{45C0FDFB-7BD1-41D0-BAE7-28D40E5CBFC5}"/>
                </a:ext>
              </a:extLst>
            </p:cNvPr>
            <p:cNvSpPr/>
            <p:nvPr/>
          </p:nvSpPr>
          <p:spPr>
            <a:xfrm>
              <a:off x="9881039" y="5286815"/>
              <a:ext cx="622813" cy="719087"/>
            </a:xfrm>
            <a:custGeom>
              <a:avLst/>
              <a:gdLst>
                <a:gd name="connsiteX0" fmla="*/ 373304 w 622813"/>
                <a:gd name="connsiteY0" fmla="*/ 689442 h 719087"/>
                <a:gd name="connsiteX1" fmla="*/ 3190 w 622813"/>
                <a:gd name="connsiteY1" fmla="*/ 36299 h 719087"/>
                <a:gd name="connsiteX2" fmla="*/ 612790 w 622813"/>
                <a:gd name="connsiteY2" fmla="*/ 134271 h 719087"/>
                <a:gd name="connsiteX3" fmla="*/ 384190 w 622813"/>
                <a:gd name="connsiteY3" fmla="*/ 558814 h 719087"/>
                <a:gd name="connsiteX4" fmla="*/ 373304 w 622813"/>
                <a:gd name="connsiteY4" fmla="*/ 689442 h 719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2813" h="719087">
                  <a:moveTo>
                    <a:pt x="373304" y="689442"/>
                  </a:moveTo>
                  <a:cubicBezTo>
                    <a:pt x="309804" y="602356"/>
                    <a:pt x="-36724" y="128827"/>
                    <a:pt x="3190" y="36299"/>
                  </a:cubicBezTo>
                  <a:cubicBezTo>
                    <a:pt x="43104" y="-56229"/>
                    <a:pt x="549290" y="47185"/>
                    <a:pt x="612790" y="134271"/>
                  </a:cubicBezTo>
                  <a:cubicBezTo>
                    <a:pt x="676290" y="221357"/>
                    <a:pt x="418661" y="464471"/>
                    <a:pt x="384190" y="558814"/>
                  </a:cubicBezTo>
                  <a:cubicBezTo>
                    <a:pt x="349719" y="653157"/>
                    <a:pt x="436804" y="776528"/>
                    <a:pt x="373304" y="689442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2" name="フリーフォーム: 図形 1361">
              <a:extLst>
                <a:ext uri="{FF2B5EF4-FFF2-40B4-BE49-F238E27FC236}">
                  <a16:creationId xmlns:a16="http://schemas.microsoft.com/office/drawing/2014/main" id="{F8135ECE-CDE1-4CFF-A55A-D7946E13DE3B}"/>
                </a:ext>
              </a:extLst>
            </p:cNvPr>
            <p:cNvSpPr/>
            <p:nvPr/>
          </p:nvSpPr>
          <p:spPr>
            <a:xfrm>
              <a:off x="6967007" y="5686246"/>
              <a:ext cx="335956" cy="380853"/>
            </a:xfrm>
            <a:custGeom>
              <a:avLst/>
              <a:gdLst>
                <a:gd name="connsiteX0" fmla="*/ 335493 w 335956"/>
                <a:gd name="connsiteY0" fmla="*/ 7587 h 380853"/>
                <a:gd name="connsiteX1" fmla="*/ 130176 w 335956"/>
                <a:gd name="connsiteY1" fmla="*/ 143054 h 380853"/>
                <a:gd name="connsiteX2" fmla="*/ 13760 w 335956"/>
                <a:gd name="connsiteY2" fmla="*/ 371654 h 380853"/>
                <a:gd name="connsiteX3" fmla="*/ 5293 w 335956"/>
                <a:gd name="connsiteY3" fmla="*/ 303921 h 380853"/>
                <a:gd name="connsiteX4" fmla="*/ 41276 w 335956"/>
                <a:gd name="connsiteY4" fmla="*/ 11821 h 380853"/>
                <a:gd name="connsiteX5" fmla="*/ 68793 w 335956"/>
                <a:gd name="connsiteY5" fmla="*/ 54154 h 380853"/>
                <a:gd name="connsiteX6" fmla="*/ 335493 w 335956"/>
                <a:gd name="connsiteY6" fmla="*/ 7587 h 380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5956" h="380853">
                  <a:moveTo>
                    <a:pt x="335493" y="7587"/>
                  </a:moveTo>
                  <a:cubicBezTo>
                    <a:pt x="345723" y="22404"/>
                    <a:pt x="183798" y="82376"/>
                    <a:pt x="130176" y="143054"/>
                  </a:cubicBezTo>
                  <a:cubicBezTo>
                    <a:pt x="76554" y="203732"/>
                    <a:pt x="34574" y="344843"/>
                    <a:pt x="13760" y="371654"/>
                  </a:cubicBezTo>
                  <a:cubicBezTo>
                    <a:pt x="-7054" y="398465"/>
                    <a:pt x="707" y="363893"/>
                    <a:pt x="5293" y="303921"/>
                  </a:cubicBezTo>
                  <a:cubicBezTo>
                    <a:pt x="9879" y="243949"/>
                    <a:pt x="30693" y="53449"/>
                    <a:pt x="41276" y="11821"/>
                  </a:cubicBezTo>
                  <a:cubicBezTo>
                    <a:pt x="51859" y="-29807"/>
                    <a:pt x="22932" y="51685"/>
                    <a:pt x="68793" y="54154"/>
                  </a:cubicBezTo>
                  <a:cubicBezTo>
                    <a:pt x="114654" y="56623"/>
                    <a:pt x="325263" y="-7230"/>
                    <a:pt x="335493" y="7587"/>
                  </a:cubicBez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4" name="フリーフォーム: 図形 1363">
              <a:extLst>
                <a:ext uri="{FF2B5EF4-FFF2-40B4-BE49-F238E27FC236}">
                  <a16:creationId xmlns:a16="http://schemas.microsoft.com/office/drawing/2014/main" id="{ACBF6176-7CF1-485C-8098-AB60B24530B2}"/>
                </a:ext>
              </a:extLst>
            </p:cNvPr>
            <p:cNvSpPr/>
            <p:nvPr/>
          </p:nvSpPr>
          <p:spPr>
            <a:xfrm>
              <a:off x="5852834" y="5330545"/>
              <a:ext cx="1085775" cy="892023"/>
            </a:xfrm>
            <a:custGeom>
              <a:avLst/>
              <a:gdLst>
                <a:gd name="connsiteX0" fmla="*/ 135216 w 1085775"/>
                <a:gd name="connsiteY0" fmla="*/ 16155 h 892023"/>
                <a:gd name="connsiteX1" fmla="*/ 300316 w 1085775"/>
                <a:gd name="connsiteY1" fmla="*/ 16155 h 892023"/>
                <a:gd name="connsiteX2" fmla="*/ 868641 w 1085775"/>
                <a:gd name="connsiteY2" fmla="*/ 86005 h 892023"/>
                <a:gd name="connsiteX3" fmla="*/ 982941 w 1085775"/>
                <a:gd name="connsiteY3" fmla="*/ 403505 h 892023"/>
                <a:gd name="connsiteX4" fmla="*/ 967066 w 1085775"/>
                <a:gd name="connsiteY4" fmla="*/ 393980 h 892023"/>
                <a:gd name="connsiteX5" fmla="*/ 919441 w 1085775"/>
                <a:gd name="connsiteY5" fmla="*/ 724180 h 892023"/>
                <a:gd name="connsiteX6" fmla="*/ 897216 w 1085775"/>
                <a:gd name="connsiteY6" fmla="*/ 590830 h 892023"/>
                <a:gd name="connsiteX7" fmla="*/ 373341 w 1085775"/>
                <a:gd name="connsiteY7" fmla="*/ 867055 h 892023"/>
                <a:gd name="connsiteX8" fmla="*/ 205066 w 1085775"/>
                <a:gd name="connsiteY8" fmla="*/ 860705 h 892023"/>
                <a:gd name="connsiteX9" fmla="*/ 824191 w 1085775"/>
                <a:gd name="connsiteY9" fmla="*/ 705130 h 892023"/>
                <a:gd name="connsiteX10" fmla="*/ 833716 w 1085775"/>
                <a:gd name="connsiteY10" fmla="*/ 514630 h 892023"/>
                <a:gd name="connsiteX11" fmla="*/ 481291 w 1085775"/>
                <a:gd name="connsiteY11" fmla="*/ 200305 h 892023"/>
                <a:gd name="connsiteX12" fmla="*/ 1866 w 1085775"/>
                <a:gd name="connsiteY12" fmla="*/ 393980 h 892023"/>
                <a:gd name="connsiteX13" fmla="*/ 309841 w 1085775"/>
                <a:gd name="connsiteY13" fmla="*/ 695605 h 892023"/>
                <a:gd name="connsiteX14" fmla="*/ 170141 w 1085775"/>
                <a:gd name="connsiteY14" fmla="*/ 771805 h 892023"/>
                <a:gd name="connsiteX15" fmla="*/ 182841 w 1085775"/>
                <a:gd name="connsiteY15" fmla="*/ 308255 h 892023"/>
                <a:gd name="connsiteX16" fmla="*/ 1075016 w 1085775"/>
                <a:gd name="connsiteY16" fmla="*/ 447955 h 892023"/>
                <a:gd name="connsiteX17" fmla="*/ 643216 w 1085775"/>
                <a:gd name="connsiteY17" fmla="*/ 193955 h 892023"/>
                <a:gd name="connsiteX18" fmla="*/ 135216 w 1085775"/>
                <a:gd name="connsiteY18" fmla="*/ 16155 h 892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85775" h="892023">
                  <a:moveTo>
                    <a:pt x="135216" y="16155"/>
                  </a:moveTo>
                  <a:cubicBezTo>
                    <a:pt x="78066" y="-13478"/>
                    <a:pt x="178079" y="4513"/>
                    <a:pt x="300316" y="16155"/>
                  </a:cubicBezTo>
                  <a:cubicBezTo>
                    <a:pt x="422553" y="27797"/>
                    <a:pt x="754870" y="21447"/>
                    <a:pt x="868641" y="86005"/>
                  </a:cubicBezTo>
                  <a:cubicBezTo>
                    <a:pt x="982412" y="150563"/>
                    <a:pt x="966537" y="352176"/>
                    <a:pt x="982941" y="403505"/>
                  </a:cubicBezTo>
                  <a:cubicBezTo>
                    <a:pt x="999345" y="454834"/>
                    <a:pt x="977649" y="340534"/>
                    <a:pt x="967066" y="393980"/>
                  </a:cubicBezTo>
                  <a:cubicBezTo>
                    <a:pt x="956483" y="447426"/>
                    <a:pt x="931083" y="691372"/>
                    <a:pt x="919441" y="724180"/>
                  </a:cubicBezTo>
                  <a:cubicBezTo>
                    <a:pt x="907799" y="756988"/>
                    <a:pt x="988233" y="567018"/>
                    <a:pt x="897216" y="590830"/>
                  </a:cubicBezTo>
                  <a:cubicBezTo>
                    <a:pt x="806199" y="614642"/>
                    <a:pt x="488699" y="822076"/>
                    <a:pt x="373341" y="867055"/>
                  </a:cubicBezTo>
                  <a:cubicBezTo>
                    <a:pt x="257983" y="912034"/>
                    <a:pt x="129924" y="887693"/>
                    <a:pt x="205066" y="860705"/>
                  </a:cubicBezTo>
                  <a:cubicBezTo>
                    <a:pt x="280208" y="833718"/>
                    <a:pt x="719416" y="762809"/>
                    <a:pt x="824191" y="705130"/>
                  </a:cubicBezTo>
                  <a:cubicBezTo>
                    <a:pt x="928966" y="647451"/>
                    <a:pt x="890866" y="598767"/>
                    <a:pt x="833716" y="514630"/>
                  </a:cubicBezTo>
                  <a:cubicBezTo>
                    <a:pt x="776566" y="430493"/>
                    <a:pt x="619933" y="220413"/>
                    <a:pt x="481291" y="200305"/>
                  </a:cubicBezTo>
                  <a:cubicBezTo>
                    <a:pt x="342649" y="180197"/>
                    <a:pt x="30441" y="311430"/>
                    <a:pt x="1866" y="393980"/>
                  </a:cubicBezTo>
                  <a:cubicBezTo>
                    <a:pt x="-26709" y="476530"/>
                    <a:pt x="281795" y="632634"/>
                    <a:pt x="309841" y="695605"/>
                  </a:cubicBezTo>
                  <a:cubicBezTo>
                    <a:pt x="337887" y="758576"/>
                    <a:pt x="191308" y="836363"/>
                    <a:pt x="170141" y="771805"/>
                  </a:cubicBezTo>
                  <a:cubicBezTo>
                    <a:pt x="148974" y="707247"/>
                    <a:pt x="32028" y="362230"/>
                    <a:pt x="182841" y="308255"/>
                  </a:cubicBezTo>
                  <a:cubicBezTo>
                    <a:pt x="333654" y="254280"/>
                    <a:pt x="998287" y="467005"/>
                    <a:pt x="1075016" y="447955"/>
                  </a:cubicBezTo>
                  <a:cubicBezTo>
                    <a:pt x="1151745" y="428905"/>
                    <a:pt x="798262" y="266451"/>
                    <a:pt x="643216" y="193955"/>
                  </a:cubicBezTo>
                  <a:cubicBezTo>
                    <a:pt x="488170" y="121459"/>
                    <a:pt x="192366" y="45788"/>
                    <a:pt x="135216" y="16155"/>
                  </a:cubicBezTo>
                  <a:close/>
                </a:path>
              </a:pathLst>
            </a:cu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5" name="フリーフォーム: 図形 1364">
              <a:extLst>
                <a:ext uri="{FF2B5EF4-FFF2-40B4-BE49-F238E27FC236}">
                  <a16:creationId xmlns:a16="http://schemas.microsoft.com/office/drawing/2014/main" id="{AE106D1F-028D-483F-A03A-67E3C37936B2}"/>
                </a:ext>
              </a:extLst>
            </p:cNvPr>
            <p:cNvSpPr/>
            <p:nvPr/>
          </p:nvSpPr>
          <p:spPr>
            <a:xfrm>
              <a:off x="5628960" y="5311771"/>
              <a:ext cx="909646" cy="1028298"/>
            </a:xfrm>
            <a:custGeom>
              <a:avLst/>
              <a:gdLst>
                <a:gd name="connsiteX0" fmla="*/ 908365 w 909646"/>
                <a:gd name="connsiteY0" fmla="*/ 4 h 1028298"/>
                <a:gd name="connsiteX1" fmla="*/ 295590 w 909646"/>
                <a:gd name="connsiteY1" fmla="*/ 292104 h 1028298"/>
                <a:gd name="connsiteX2" fmla="*/ 225740 w 909646"/>
                <a:gd name="connsiteY2" fmla="*/ 533404 h 1028298"/>
                <a:gd name="connsiteX3" fmla="*/ 527365 w 909646"/>
                <a:gd name="connsiteY3" fmla="*/ 1000129 h 1028298"/>
                <a:gd name="connsiteX4" fmla="*/ 473390 w 909646"/>
                <a:gd name="connsiteY4" fmla="*/ 942979 h 1028298"/>
                <a:gd name="connsiteX5" fmla="*/ 44765 w 909646"/>
                <a:gd name="connsiteY5" fmla="*/ 669929 h 1028298"/>
                <a:gd name="connsiteX6" fmla="*/ 111440 w 909646"/>
                <a:gd name="connsiteY6" fmla="*/ 285754 h 1028298"/>
                <a:gd name="connsiteX7" fmla="*/ 908365 w 909646"/>
                <a:gd name="connsiteY7" fmla="*/ 4 h 1028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09646" h="1028298">
                  <a:moveTo>
                    <a:pt x="908365" y="4"/>
                  </a:moveTo>
                  <a:cubicBezTo>
                    <a:pt x="939057" y="1062"/>
                    <a:pt x="409361" y="203204"/>
                    <a:pt x="295590" y="292104"/>
                  </a:cubicBezTo>
                  <a:cubicBezTo>
                    <a:pt x="181819" y="381004"/>
                    <a:pt x="187111" y="415400"/>
                    <a:pt x="225740" y="533404"/>
                  </a:cubicBezTo>
                  <a:cubicBezTo>
                    <a:pt x="264369" y="651408"/>
                    <a:pt x="486090" y="931867"/>
                    <a:pt x="527365" y="1000129"/>
                  </a:cubicBezTo>
                  <a:cubicBezTo>
                    <a:pt x="568640" y="1068392"/>
                    <a:pt x="553823" y="998012"/>
                    <a:pt x="473390" y="942979"/>
                  </a:cubicBezTo>
                  <a:cubicBezTo>
                    <a:pt x="392957" y="887946"/>
                    <a:pt x="105090" y="779466"/>
                    <a:pt x="44765" y="669929"/>
                  </a:cubicBezTo>
                  <a:cubicBezTo>
                    <a:pt x="-15560" y="560392"/>
                    <a:pt x="-33552" y="396879"/>
                    <a:pt x="111440" y="285754"/>
                  </a:cubicBezTo>
                  <a:cubicBezTo>
                    <a:pt x="256432" y="174629"/>
                    <a:pt x="877673" y="-1054"/>
                    <a:pt x="908365" y="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6" name="フリーフォーム: 図形 1365">
              <a:extLst>
                <a:ext uri="{FF2B5EF4-FFF2-40B4-BE49-F238E27FC236}">
                  <a16:creationId xmlns:a16="http://schemas.microsoft.com/office/drawing/2014/main" id="{40A9747F-FAD6-4BCB-B7A2-2C6BB155511D}"/>
                </a:ext>
              </a:extLst>
            </p:cNvPr>
            <p:cNvSpPr/>
            <p:nvPr/>
          </p:nvSpPr>
          <p:spPr>
            <a:xfrm>
              <a:off x="6028494" y="5006964"/>
              <a:ext cx="127471" cy="144482"/>
            </a:xfrm>
            <a:custGeom>
              <a:avLst/>
              <a:gdLst>
                <a:gd name="connsiteX0" fmla="*/ 69094 w 127471"/>
                <a:gd name="connsiteY0" fmla="*/ 11 h 144482"/>
                <a:gd name="connsiteX1" fmla="*/ 831 w 127471"/>
                <a:gd name="connsiteY1" fmla="*/ 65099 h 144482"/>
                <a:gd name="connsiteX2" fmla="*/ 37344 w 127471"/>
                <a:gd name="connsiteY2" fmla="*/ 144474 h 144482"/>
                <a:gd name="connsiteX3" fmla="*/ 126244 w 127471"/>
                <a:gd name="connsiteY3" fmla="*/ 69861 h 144482"/>
                <a:gd name="connsiteX4" fmla="*/ 69094 w 127471"/>
                <a:gd name="connsiteY4" fmla="*/ 11 h 144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471" h="144482">
                  <a:moveTo>
                    <a:pt x="69094" y="11"/>
                  </a:moveTo>
                  <a:cubicBezTo>
                    <a:pt x="48192" y="-783"/>
                    <a:pt x="6123" y="41022"/>
                    <a:pt x="831" y="65099"/>
                  </a:cubicBezTo>
                  <a:cubicBezTo>
                    <a:pt x="-4461" y="89176"/>
                    <a:pt x="16442" y="143680"/>
                    <a:pt x="37344" y="144474"/>
                  </a:cubicBezTo>
                  <a:cubicBezTo>
                    <a:pt x="58246" y="145268"/>
                    <a:pt x="116984" y="91557"/>
                    <a:pt x="126244" y="69861"/>
                  </a:cubicBezTo>
                  <a:cubicBezTo>
                    <a:pt x="135504" y="48165"/>
                    <a:pt x="89996" y="805"/>
                    <a:pt x="69094" y="11"/>
                  </a:cubicBezTo>
                  <a:close/>
                </a:path>
              </a:pathLst>
            </a:custGeom>
            <a:solidFill>
              <a:srgbClr val="FF000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7" name="フリーフォーム: 図形 1366">
              <a:extLst>
                <a:ext uri="{FF2B5EF4-FFF2-40B4-BE49-F238E27FC236}">
                  <a16:creationId xmlns:a16="http://schemas.microsoft.com/office/drawing/2014/main" id="{4097F617-17AB-45DE-B168-E6E298F69F74}"/>
                </a:ext>
              </a:extLst>
            </p:cNvPr>
            <p:cNvSpPr/>
            <p:nvPr/>
          </p:nvSpPr>
          <p:spPr>
            <a:xfrm>
              <a:off x="6932079" y="2228802"/>
              <a:ext cx="101623" cy="99232"/>
            </a:xfrm>
            <a:custGeom>
              <a:avLst/>
              <a:gdLst>
                <a:gd name="connsiteX0" fmla="*/ 93138 w 101623"/>
                <a:gd name="connsiteY0" fmla="*/ 48 h 99232"/>
                <a:gd name="connsiteX1" fmla="*/ 86788 w 101623"/>
                <a:gd name="connsiteY1" fmla="*/ 93181 h 99232"/>
                <a:gd name="connsiteX2" fmla="*/ 4 w 101623"/>
                <a:gd name="connsiteY2" fmla="*/ 80481 h 99232"/>
                <a:gd name="connsiteX3" fmla="*/ 93138 w 101623"/>
                <a:gd name="connsiteY3" fmla="*/ 48 h 9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623" h="99232">
                  <a:moveTo>
                    <a:pt x="93138" y="48"/>
                  </a:moveTo>
                  <a:cubicBezTo>
                    <a:pt x="107602" y="2165"/>
                    <a:pt x="102310" y="79775"/>
                    <a:pt x="86788" y="93181"/>
                  </a:cubicBezTo>
                  <a:cubicBezTo>
                    <a:pt x="71266" y="106587"/>
                    <a:pt x="710" y="95650"/>
                    <a:pt x="4" y="80481"/>
                  </a:cubicBezTo>
                  <a:cubicBezTo>
                    <a:pt x="-702" y="65312"/>
                    <a:pt x="78674" y="-2069"/>
                    <a:pt x="93138" y="48"/>
                  </a:cubicBezTo>
                  <a:close/>
                </a:path>
              </a:pathLst>
            </a:custGeom>
            <a:solidFill>
              <a:srgbClr val="FFC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69" name="テキスト ボックス 1368">
            <a:extLst>
              <a:ext uri="{FF2B5EF4-FFF2-40B4-BE49-F238E27FC236}">
                <a16:creationId xmlns:a16="http://schemas.microsoft.com/office/drawing/2014/main" id="{27584D2B-F30C-4066-A295-4A12606F13EC}"/>
              </a:ext>
            </a:extLst>
          </p:cNvPr>
          <p:cNvSpPr txBox="1"/>
          <p:nvPr/>
        </p:nvSpPr>
        <p:spPr>
          <a:xfrm>
            <a:off x="10590085" y="946892"/>
            <a:ext cx="461665" cy="35548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わたし、うちかえしちゃうので。</a:t>
            </a:r>
          </a:p>
        </p:txBody>
      </p:sp>
      <p:pic>
        <p:nvPicPr>
          <p:cNvPr id="1370" name="Picture 2" descr="今や２０２１東京五輪、ロゴは「２０２０ＮＥ」？ | Joongang Ilbo | 中央日報">
            <a:extLst>
              <a:ext uri="{FF2B5EF4-FFF2-40B4-BE49-F238E27FC236}">
                <a16:creationId xmlns:a16="http://schemas.microsoft.com/office/drawing/2014/main" id="{69E09D9A-31AB-4D2D-9CF7-47BCDE37BF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365" y="2710542"/>
            <a:ext cx="1297098" cy="1774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1" name="フリーフォーム: 図形 1370">
            <a:extLst>
              <a:ext uri="{FF2B5EF4-FFF2-40B4-BE49-F238E27FC236}">
                <a16:creationId xmlns:a16="http://schemas.microsoft.com/office/drawing/2014/main" id="{7A27A0F0-6A2F-4BD2-A814-66F341F93655}"/>
              </a:ext>
            </a:extLst>
          </p:cNvPr>
          <p:cNvSpPr/>
          <p:nvPr/>
        </p:nvSpPr>
        <p:spPr>
          <a:xfrm>
            <a:off x="5851337" y="5157707"/>
            <a:ext cx="1128005" cy="349868"/>
          </a:xfrm>
          <a:custGeom>
            <a:avLst/>
            <a:gdLst>
              <a:gd name="connsiteX0" fmla="*/ 1120963 w 1128005"/>
              <a:gd name="connsiteY0" fmla="*/ 349860 h 349868"/>
              <a:gd name="connsiteX1" fmla="*/ 871196 w 1128005"/>
              <a:gd name="connsiteY1" fmla="*/ 112793 h 349868"/>
              <a:gd name="connsiteX2" fmla="*/ 481730 w 1128005"/>
              <a:gd name="connsiteY2" fmla="*/ 610 h 349868"/>
              <a:gd name="connsiteX3" fmla="*/ 1246 w 1128005"/>
              <a:gd name="connsiteY3" fmla="*/ 157243 h 349868"/>
              <a:gd name="connsiteX4" fmla="*/ 350496 w 1128005"/>
              <a:gd name="connsiteY4" fmla="*/ 74693 h 349868"/>
              <a:gd name="connsiteX5" fmla="*/ 596030 w 1128005"/>
              <a:gd name="connsiteY5" fmla="*/ 104326 h 349868"/>
              <a:gd name="connsiteX6" fmla="*/ 1120963 w 1128005"/>
              <a:gd name="connsiteY6" fmla="*/ 349860 h 349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8005" h="349868">
                <a:moveTo>
                  <a:pt x="1120963" y="349860"/>
                </a:moveTo>
                <a:cubicBezTo>
                  <a:pt x="1166824" y="351271"/>
                  <a:pt x="977735" y="171001"/>
                  <a:pt x="871196" y="112793"/>
                </a:cubicBezTo>
                <a:cubicBezTo>
                  <a:pt x="764657" y="54585"/>
                  <a:pt x="626722" y="-6798"/>
                  <a:pt x="481730" y="610"/>
                </a:cubicBezTo>
                <a:cubicBezTo>
                  <a:pt x="336738" y="8018"/>
                  <a:pt x="23118" y="144896"/>
                  <a:pt x="1246" y="157243"/>
                </a:cubicBezTo>
                <a:cubicBezTo>
                  <a:pt x="-20626" y="169590"/>
                  <a:pt x="251365" y="83512"/>
                  <a:pt x="350496" y="74693"/>
                </a:cubicBezTo>
                <a:cubicBezTo>
                  <a:pt x="449627" y="65874"/>
                  <a:pt x="463738" y="60229"/>
                  <a:pt x="596030" y="104326"/>
                </a:cubicBezTo>
                <a:cubicBezTo>
                  <a:pt x="728322" y="148423"/>
                  <a:pt x="1075102" y="348449"/>
                  <a:pt x="1120963" y="34986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2" name="フリーフォーム: 図形 1371">
            <a:extLst>
              <a:ext uri="{FF2B5EF4-FFF2-40B4-BE49-F238E27FC236}">
                <a16:creationId xmlns:a16="http://schemas.microsoft.com/office/drawing/2014/main" id="{64271BE7-74DC-43C5-8E4E-4AFABA71D430}"/>
              </a:ext>
            </a:extLst>
          </p:cNvPr>
          <p:cNvSpPr/>
          <p:nvPr/>
        </p:nvSpPr>
        <p:spPr>
          <a:xfrm>
            <a:off x="5558051" y="5351352"/>
            <a:ext cx="343216" cy="542813"/>
          </a:xfrm>
          <a:custGeom>
            <a:avLst/>
            <a:gdLst>
              <a:gd name="connsiteX0" fmla="*/ 343216 w 343216"/>
              <a:gd name="connsiteY0" fmla="*/ 1698 h 542813"/>
              <a:gd name="connsiteX1" fmla="*/ 171766 w 343216"/>
              <a:gd name="connsiteY1" fmla="*/ 145631 h 542813"/>
              <a:gd name="connsiteX2" fmla="*/ 10899 w 343216"/>
              <a:gd name="connsiteY2" fmla="*/ 535098 h 542813"/>
              <a:gd name="connsiteX3" fmla="*/ 32066 w 343216"/>
              <a:gd name="connsiteY3" fmla="*/ 380581 h 542813"/>
              <a:gd name="connsiteX4" fmla="*/ 173882 w 343216"/>
              <a:gd name="connsiteY4" fmla="*/ 86365 h 542813"/>
              <a:gd name="connsiteX5" fmla="*/ 343216 w 343216"/>
              <a:gd name="connsiteY5" fmla="*/ 1698 h 542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3216" h="542813">
                <a:moveTo>
                  <a:pt x="343216" y="1698"/>
                </a:moveTo>
                <a:cubicBezTo>
                  <a:pt x="342863" y="11576"/>
                  <a:pt x="227152" y="56731"/>
                  <a:pt x="171766" y="145631"/>
                </a:cubicBezTo>
                <a:cubicBezTo>
                  <a:pt x="116380" y="234531"/>
                  <a:pt x="34182" y="495940"/>
                  <a:pt x="10899" y="535098"/>
                </a:cubicBezTo>
                <a:cubicBezTo>
                  <a:pt x="-12384" y="574256"/>
                  <a:pt x="4902" y="455370"/>
                  <a:pt x="32066" y="380581"/>
                </a:cubicBezTo>
                <a:cubicBezTo>
                  <a:pt x="59230" y="305792"/>
                  <a:pt x="123788" y="147043"/>
                  <a:pt x="173882" y="86365"/>
                </a:cubicBezTo>
                <a:cubicBezTo>
                  <a:pt x="223976" y="25687"/>
                  <a:pt x="343569" y="-8180"/>
                  <a:pt x="343216" y="169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3" name="フリーフォーム: 図形 1372">
            <a:extLst>
              <a:ext uri="{FF2B5EF4-FFF2-40B4-BE49-F238E27FC236}">
                <a16:creationId xmlns:a16="http://schemas.microsoft.com/office/drawing/2014/main" id="{ACBADF69-F920-4C52-BE7E-E3BB1DE9D316}"/>
              </a:ext>
            </a:extLst>
          </p:cNvPr>
          <p:cNvSpPr/>
          <p:nvPr/>
        </p:nvSpPr>
        <p:spPr>
          <a:xfrm>
            <a:off x="6921095" y="5560422"/>
            <a:ext cx="123605" cy="531471"/>
          </a:xfrm>
          <a:custGeom>
            <a:avLst/>
            <a:gdLst>
              <a:gd name="connsiteX0" fmla="*/ 123172 w 123605"/>
              <a:gd name="connsiteY0" fmla="*/ 61 h 531471"/>
              <a:gd name="connsiteX1" fmla="*/ 46972 w 123605"/>
              <a:gd name="connsiteY1" fmla="*/ 169395 h 531471"/>
              <a:gd name="connsiteX2" fmla="*/ 19455 w 123605"/>
              <a:gd name="connsiteY2" fmla="*/ 522878 h 531471"/>
              <a:gd name="connsiteX3" fmla="*/ 8872 w 123605"/>
              <a:gd name="connsiteY3" fmla="*/ 400111 h 531471"/>
              <a:gd name="connsiteX4" fmla="*/ 8872 w 123605"/>
              <a:gd name="connsiteY4" fmla="*/ 152461 h 531471"/>
              <a:gd name="connsiteX5" fmla="*/ 123172 w 123605"/>
              <a:gd name="connsiteY5" fmla="*/ 61 h 531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605" h="531471">
                <a:moveTo>
                  <a:pt x="123172" y="61"/>
                </a:moveTo>
                <a:cubicBezTo>
                  <a:pt x="129522" y="2883"/>
                  <a:pt x="64258" y="82259"/>
                  <a:pt x="46972" y="169395"/>
                </a:cubicBezTo>
                <a:cubicBezTo>
                  <a:pt x="29686" y="256531"/>
                  <a:pt x="25805" y="484425"/>
                  <a:pt x="19455" y="522878"/>
                </a:cubicBezTo>
                <a:cubicBezTo>
                  <a:pt x="13105" y="561331"/>
                  <a:pt x="10636" y="461847"/>
                  <a:pt x="8872" y="400111"/>
                </a:cubicBezTo>
                <a:cubicBezTo>
                  <a:pt x="7108" y="338375"/>
                  <a:pt x="-10178" y="212433"/>
                  <a:pt x="8872" y="152461"/>
                </a:cubicBezTo>
                <a:cubicBezTo>
                  <a:pt x="27922" y="92489"/>
                  <a:pt x="116822" y="-2761"/>
                  <a:pt x="123172" y="6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4" name="フリーフォーム: 図形 1373">
            <a:extLst>
              <a:ext uri="{FF2B5EF4-FFF2-40B4-BE49-F238E27FC236}">
                <a16:creationId xmlns:a16="http://schemas.microsoft.com/office/drawing/2014/main" id="{D1C7B50C-E877-42E2-AFAE-93A38335838E}"/>
              </a:ext>
            </a:extLst>
          </p:cNvPr>
          <p:cNvSpPr/>
          <p:nvPr/>
        </p:nvSpPr>
        <p:spPr>
          <a:xfrm>
            <a:off x="5532602" y="5966654"/>
            <a:ext cx="111040" cy="472691"/>
          </a:xfrm>
          <a:custGeom>
            <a:avLst/>
            <a:gdLst>
              <a:gd name="connsiteX0" fmla="*/ 70215 w 111040"/>
              <a:gd name="connsiteY0" fmla="*/ 229 h 472691"/>
              <a:gd name="connsiteX1" fmla="*/ 46931 w 111040"/>
              <a:gd name="connsiteY1" fmla="*/ 137813 h 472691"/>
              <a:gd name="connsiteX2" fmla="*/ 110431 w 111040"/>
              <a:gd name="connsiteY2" fmla="*/ 463779 h 472691"/>
              <a:gd name="connsiteX3" fmla="*/ 74448 w 111040"/>
              <a:gd name="connsiteY3" fmla="*/ 362179 h 472691"/>
              <a:gd name="connsiteX4" fmla="*/ 365 w 111040"/>
              <a:gd name="connsiteY4" fmla="*/ 165329 h 472691"/>
              <a:gd name="connsiteX5" fmla="*/ 70215 w 111040"/>
              <a:gd name="connsiteY5" fmla="*/ 229 h 472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040" h="472691">
                <a:moveTo>
                  <a:pt x="70215" y="229"/>
                </a:moveTo>
                <a:cubicBezTo>
                  <a:pt x="77976" y="-4357"/>
                  <a:pt x="40228" y="60555"/>
                  <a:pt x="46931" y="137813"/>
                </a:cubicBezTo>
                <a:cubicBezTo>
                  <a:pt x="53634" y="215071"/>
                  <a:pt x="105845" y="426385"/>
                  <a:pt x="110431" y="463779"/>
                </a:cubicBezTo>
                <a:cubicBezTo>
                  <a:pt x="115017" y="501173"/>
                  <a:pt x="92792" y="411920"/>
                  <a:pt x="74448" y="362179"/>
                </a:cubicBezTo>
                <a:cubicBezTo>
                  <a:pt x="56104" y="312438"/>
                  <a:pt x="-5280" y="223890"/>
                  <a:pt x="365" y="165329"/>
                </a:cubicBezTo>
                <a:cubicBezTo>
                  <a:pt x="6009" y="106768"/>
                  <a:pt x="62454" y="4815"/>
                  <a:pt x="70215" y="22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5" name="フリーフォーム: 図形 1374">
            <a:extLst>
              <a:ext uri="{FF2B5EF4-FFF2-40B4-BE49-F238E27FC236}">
                <a16:creationId xmlns:a16="http://schemas.microsoft.com/office/drawing/2014/main" id="{6C1685C6-DB54-4BB0-B676-72DE0C1270D9}"/>
              </a:ext>
            </a:extLst>
          </p:cNvPr>
          <p:cNvSpPr/>
          <p:nvPr/>
        </p:nvSpPr>
        <p:spPr>
          <a:xfrm>
            <a:off x="6822476" y="6140418"/>
            <a:ext cx="128682" cy="274758"/>
          </a:xfrm>
          <a:custGeom>
            <a:avLst/>
            <a:gdLst>
              <a:gd name="connsiteX0" fmla="*/ 128657 w 128682"/>
              <a:gd name="connsiteY0" fmla="*/ 32 h 274758"/>
              <a:gd name="connsiteX1" fmla="*/ 20707 w 128682"/>
              <a:gd name="connsiteY1" fmla="*/ 241332 h 274758"/>
              <a:gd name="connsiteX2" fmla="*/ 10124 w 128682"/>
              <a:gd name="connsiteY2" fmla="*/ 270965 h 274758"/>
              <a:gd name="connsiteX3" fmla="*/ 10124 w 128682"/>
              <a:gd name="connsiteY3" fmla="*/ 224399 h 274758"/>
              <a:gd name="connsiteX4" fmla="*/ 128657 w 128682"/>
              <a:gd name="connsiteY4" fmla="*/ 32 h 274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82" h="274758">
                <a:moveTo>
                  <a:pt x="128657" y="32"/>
                </a:moveTo>
                <a:cubicBezTo>
                  <a:pt x="130421" y="2854"/>
                  <a:pt x="40462" y="196177"/>
                  <a:pt x="20707" y="241332"/>
                </a:cubicBezTo>
                <a:cubicBezTo>
                  <a:pt x="951" y="286488"/>
                  <a:pt x="11888" y="273787"/>
                  <a:pt x="10124" y="270965"/>
                </a:cubicBezTo>
                <a:cubicBezTo>
                  <a:pt x="8360" y="268143"/>
                  <a:pt x="-11748" y="270613"/>
                  <a:pt x="10124" y="224399"/>
                </a:cubicBezTo>
                <a:cubicBezTo>
                  <a:pt x="31996" y="178185"/>
                  <a:pt x="126893" y="-2790"/>
                  <a:pt x="128657" y="3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8" name="フリーフォーム: 図形 447">
            <a:extLst>
              <a:ext uri="{FF2B5EF4-FFF2-40B4-BE49-F238E27FC236}">
                <a16:creationId xmlns:a16="http://schemas.microsoft.com/office/drawing/2014/main" id="{7A40DBBE-330B-48F2-9372-6A6AB52E5A97}"/>
              </a:ext>
            </a:extLst>
          </p:cNvPr>
          <p:cNvSpPr/>
          <p:nvPr/>
        </p:nvSpPr>
        <p:spPr>
          <a:xfrm>
            <a:off x="7669151" y="4292617"/>
            <a:ext cx="238189" cy="195069"/>
          </a:xfrm>
          <a:custGeom>
            <a:avLst/>
            <a:gdLst>
              <a:gd name="connsiteX0" fmla="*/ 34987 w 238189"/>
              <a:gd name="connsiteY0" fmla="*/ 163496 h 195069"/>
              <a:gd name="connsiteX1" fmla="*/ 15937 w 238189"/>
              <a:gd name="connsiteY1" fmla="*/ 6333 h 195069"/>
              <a:gd name="connsiteX2" fmla="*/ 223899 w 238189"/>
              <a:gd name="connsiteY2" fmla="*/ 46021 h 195069"/>
              <a:gd name="connsiteX3" fmla="*/ 200087 w 238189"/>
              <a:gd name="connsiteY3" fmla="*/ 185721 h 195069"/>
              <a:gd name="connsiteX4" fmla="*/ 34987 w 238189"/>
              <a:gd name="connsiteY4" fmla="*/ 163496 h 19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189" h="195069">
                <a:moveTo>
                  <a:pt x="34987" y="163496"/>
                </a:moveTo>
                <a:cubicBezTo>
                  <a:pt x="4295" y="133598"/>
                  <a:pt x="-15548" y="25912"/>
                  <a:pt x="15937" y="6333"/>
                </a:cubicBezTo>
                <a:cubicBezTo>
                  <a:pt x="47422" y="-13246"/>
                  <a:pt x="193207" y="16123"/>
                  <a:pt x="223899" y="46021"/>
                </a:cubicBezTo>
                <a:cubicBezTo>
                  <a:pt x="254591" y="75919"/>
                  <a:pt x="230779" y="166671"/>
                  <a:pt x="200087" y="185721"/>
                </a:cubicBezTo>
                <a:cubicBezTo>
                  <a:pt x="169395" y="204771"/>
                  <a:pt x="65679" y="193394"/>
                  <a:pt x="34987" y="163496"/>
                </a:cubicBezTo>
                <a:close/>
              </a:path>
            </a:pathLst>
          </a:cu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7441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石川佳純の使用用具・大会成績・プロフィール | 卓球メディア｜Rallys（ラリーズ）" hidden="1">
            <a:extLst>
              <a:ext uri="{FF2B5EF4-FFF2-40B4-BE49-F238E27FC236}">
                <a16:creationId xmlns:a16="http://schemas.microsoft.com/office/drawing/2014/main" id="{F407FB72-E53D-4350-835A-F9960F3CF2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0"/>
            <a:ext cx="10287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68" name="グループ化 1367">
            <a:extLst>
              <a:ext uri="{FF2B5EF4-FFF2-40B4-BE49-F238E27FC236}">
                <a16:creationId xmlns:a16="http://schemas.microsoft.com/office/drawing/2014/main" id="{80E48CD5-9683-4F58-961F-DB245FEAC298}"/>
              </a:ext>
            </a:extLst>
          </p:cNvPr>
          <p:cNvGrpSpPr/>
          <p:nvPr/>
        </p:nvGrpSpPr>
        <p:grpSpPr>
          <a:xfrm>
            <a:off x="494123" y="223152"/>
            <a:ext cx="11665868" cy="6469301"/>
            <a:chOff x="494123" y="223152"/>
            <a:chExt cx="11665868" cy="6469301"/>
          </a:xfrm>
        </p:grpSpPr>
        <p:grpSp>
          <p:nvGrpSpPr>
            <p:cNvPr id="1334" name="グループ化 1333">
              <a:extLst>
                <a:ext uri="{FF2B5EF4-FFF2-40B4-BE49-F238E27FC236}">
                  <a16:creationId xmlns:a16="http://schemas.microsoft.com/office/drawing/2014/main" id="{80C71AE9-0F19-4C3E-94C3-BE48E8D1C352}"/>
                </a:ext>
              </a:extLst>
            </p:cNvPr>
            <p:cNvGrpSpPr/>
            <p:nvPr/>
          </p:nvGrpSpPr>
          <p:grpSpPr>
            <a:xfrm>
              <a:off x="494123" y="223152"/>
              <a:ext cx="11665868" cy="6469301"/>
              <a:chOff x="494123" y="223152"/>
              <a:chExt cx="11665868" cy="6469301"/>
            </a:xfrm>
          </p:grpSpPr>
          <p:sp>
            <p:nvSpPr>
              <p:cNvPr id="4" name="フリーフォーム: 図形 3">
                <a:extLst>
                  <a:ext uri="{FF2B5EF4-FFF2-40B4-BE49-F238E27FC236}">
                    <a16:creationId xmlns:a16="http://schemas.microsoft.com/office/drawing/2014/main" id="{1126191D-370E-47BC-92F9-34027CCCB496}"/>
                  </a:ext>
                </a:extLst>
              </p:cNvPr>
              <p:cNvSpPr/>
              <p:nvPr/>
            </p:nvSpPr>
            <p:spPr>
              <a:xfrm>
                <a:off x="5951181" y="1966139"/>
                <a:ext cx="390316" cy="145453"/>
              </a:xfrm>
              <a:custGeom>
                <a:avLst/>
                <a:gdLst>
                  <a:gd name="connsiteX0" fmla="*/ 357 w 390316"/>
                  <a:gd name="connsiteY0" fmla="*/ 145236 h 145453"/>
                  <a:gd name="connsiteX1" fmla="*/ 51157 w 390316"/>
                  <a:gd name="connsiteY1" fmla="*/ 53161 h 145453"/>
                  <a:gd name="connsiteX2" fmla="*/ 124182 w 390316"/>
                  <a:gd name="connsiteY2" fmla="*/ 11886 h 145453"/>
                  <a:gd name="connsiteX3" fmla="*/ 276582 w 390316"/>
                  <a:gd name="connsiteY3" fmla="*/ 22999 h 145453"/>
                  <a:gd name="connsiteX4" fmla="*/ 389294 w 390316"/>
                  <a:gd name="connsiteY4" fmla="*/ 91261 h 145453"/>
                  <a:gd name="connsiteX5" fmla="*/ 328969 w 390316"/>
                  <a:gd name="connsiteY5" fmla="*/ 37286 h 145453"/>
                  <a:gd name="connsiteX6" fmla="*/ 271819 w 390316"/>
                  <a:gd name="connsiteY6" fmla="*/ 8711 h 145453"/>
                  <a:gd name="connsiteX7" fmla="*/ 159107 w 390316"/>
                  <a:gd name="connsiteY7" fmla="*/ 774 h 145453"/>
                  <a:gd name="connsiteX8" fmla="*/ 76557 w 390316"/>
                  <a:gd name="connsiteY8" fmla="*/ 24586 h 145453"/>
                  <a:gd name="connsiteX9" fmla="*/ 357 w 390316"/>
                  <a:gd name="connsiteY9" fmla="*/ 145236 h 1454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90316" h="145453">
                    <a:moveTo>
                      <a:pt x="357" y="145236"/>
                    </a:moveTo>
                    <a:cubicBezTo>
                      <a:pt x="-3876" y="149998"/>
                      <a:pt x="30520" y="75386"/>
                      <a:pt x="51157" y="53161"/>
                    </a:cubicBezTo>
                    <a:cubicBezTo>
                      <a:pt x="71794" y="30936"/>
                      <a:pt x="86611" y="16913"/>
                      <a:pt x="124182" y="11886"/>
                    </a:cubicBezTo>
                    <a:cubicBezTo>
                      <a:pt x="161753" y="6859"/>
                      <a:pt x="232397" y="9770"/>
                      <a:pt x="276582" y="22999"/>
                    </a:cubicBezTo>
                    <a:cubicBezTo>
                      <a:pt x="320767" y="36228"/>
                      <a:pt x="380563" y="88880"/>
                      <a:pt x="389294" y="91261"/>
                    </a:cubicBezTo>
                    <a:cubicBezTo>
                      <a:pt x="398025" y="93642"/>
                      <a:pt x="348548" y="51044"/>
                      <a:pt x="328969" y="37286"/>
                    </a:cubicBezTo>
                    <a:cubicBezTo>
                      <a:pt x="309390" y="23528"/>
                      <a:pt x="300129" y="14796"/>
                      <a:pt x="271819" y="8711"/>
                    </a:cubicBezTo>
                    <a:cubicBezTo>
                      <a:pt x="243509" y="2626"/>
                      <a:pt x="191651" y="-1872"/>
                      <a:pt x="159107" y="774"/>
                    </a:cubicBezTo>
                    <a:cubicBezTo>
                      <a:pt x="126563" y="3420"/>
                      <a:pt x="104338" y="-814"/>
                      <a:pt x="76557" y="24586"/>
                    </a:cubicBezTo>
                    <a:cubicBezTo>
                      <a:pt x="48776" y="49986"/>
                      <a:pt x="4590" y="140474"/>
                      <a:pt x="357" y="14523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フリーフォーム: 図形 5">
                <a:extLst>
                  <a:ext uri="{FF2B5EF4-FFF2-40B4-BE49-F238E27FC236}">
                    <a16:creationId xmlns:a16="http://schemas.microsoft.com/office/drawing/2014/main" id="{2A676318-05AB-4731-83AD-453D652CD738}"/>
                  </a:ext>
                </a:extLst>
              </p:cNvPr>
              <p:cNvSpPr/>
              <p:nvPr/>
            </p:nvSpPr>
            <p:spPr>
              <a:xfrm>
                <a:off x="6048375" y="1941368"/>
                <a:ext cx="173038" cy="19297"/>
              </a:xfrm>
              <a:custGeom>
                <a:avLst/>
                <a:gdLst>
                  <a:gd name="connsiteX0" fmla="*/ 0 w 173038"/>
                  <a:gd name="connsiteY0" fmla="*/ 16020 h 19297"/>
                  <a:gd name="connsiteX1" fmla="*/ 106363 w 173038"/>
                  <a:gd name="connsiteY1" fmla="*/ 8082 h 19297"/>
                  <a:gd name="connsiteX2" fmla="*/ 173038 w 173038"/>
                  <a:gd name="connsiteY2" fmla="*/ 19195 h 19297"/>
                  <a:gd name="connsiteX3" fmla="*/ 106363 w 173038"/>
                  <a:gd name="connsiteY3" fmla="*/ 145 h 19297"/>
                  <a:gd name="connsiteX4" fmla="*/ 0 w 173038"/>
                  <a:gd name="connsiteY4" fmla="*/ 16020 h 19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3038" h="19297">
                    <a:moveTo>
                      <a:pt x="0" y="16020"/>
                    </a:moveTo>
                    <a:cubicBezTo>
                      <a:pt x="0" y="17343"/>
                      <a:pt x="77523" y="7553"/>
                      <a:pt x="106363" y="8082"/>
                    </a:cubicBezTo>
                    <a:cubicBezTo>
                      <a:pt x="135203" y="8611"/>
                      <a:pt x="173038" y="20518"/>
                      <a:pt x="173038" y="19195"/>
                    </a:cubicBezTo>
                    <a:cubicBezTo>
                      <a:pt x="173038" y="17872"/>
                      <a:pt x="133086" y="1997"/>
                      <a:pt x="106363" y="145"/>
                    </a:cubicBezTo>
                    <a:cubicBezTo>
                      <a:pt x="79640" y="-1707"/>
                      <a:pt x="0" y="14697"/>
                      <a:pt x="0" y="1602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" name="フリーフォーム: 図形 6">
                <a:extLst>
                  <a:ext uri="{FF2B5EF4-FFF2-40B4-BE49-F238E27FC236}">
                    <a16:creationId xmlns:a16="http://schemas.microsoft.com/office/drawing/2014/main" id="{C26462B0-D8EB-4E0A-AB25-8901EA6A93BD}"/>
                  </a:ext>
                </a:extLst>
              </p:cNvPr>
              <p:cNvSpPr/>
              <p:nvPr/>
            </p:nvSpPr>
            <p:spPr>
              <a:xfrm>
                <a:off x="5984558" y="2052566"/>
                <a:ext cx="278073" cy="52917"/>
              </a:xfrm>
              <a:custGeom>
                <a:avLst/>
                <a:gdLst>
                  <a:gd name="connsiteX0" fmla="*/ 317 w 278073"/>
                  <a:gd name="connsiteY0" fmla="*/ 52459 h 52917"/>
                  <a:gd name="connsiteX1" fmla="*/ 190817 w 278073"/>
                  <a:gd name="connsiteY1" fmla="*/ 42934 h 52917"/>
                  <a:gd name="connsiteX2" fmla="*/ 273367 w 278073"/>
                  <a:gd name="connsiteY2" fmla="*/ 72 h 52917"/>
                  <a:gd name="connsiteX3" fmla="*/ 240030 w 278073"/>
                  <a:gd name="connsiteY3" fmla="*/ 33409 h 52917"/>
                  <a:gd name="connsiteX4" fmla="*/ 317 w 278073"/>
                  <a:gd name="connsiteY4" fmla="*/ 52459 h 529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8073" h="52917">
                    <a:moveTo>
                      <a:pt x="317" y="52459"/>
                    </a:moveTo>
                    <a:cubicBezTo>
                      <a:pt x="-7885" y="54047"/>
                      <a:pt x="145309" y="51665"/>
                      <a:pt x="190817" y="42934"/>
                    </a:cubicBezTo>
                    <a:cubicBezTo>
                      <a:pt x="236325" y="34203"/>
                      <a:pt x="265165" y="1660"/>
                      <a:pt x="273367" y="72"/>
                    </a:cubicBezTo>
                    <a:cubicBezTo>
                      <a:pt x="281569" y="-1516"/>
                      <a:pt x="283686" y="23355"/>
                      <a:pt x="240030" y="33409"/>
                    </a:cubicBezTo>
                    <a:cubicBezTo>
                      <a:pt x="196374" y="43463"/>
                      <a:pt x="8519" y="50871"/>
                      <a:pt x="317" y="5245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フリーフォーム: 図形 7">
                <a:extLst>
                  <a:ext uri="{FF2B5EF4-FFF2-40B4-BE49-F238E27FC236}">
                    <a16:creationId xmlns:a16="http://schemas.microsoft.com/office/drawing/2014/main" id="{9770A866-A1A7-44C0-A3AA-9A5BF3C2457A}"/>
                  </a:ext>
                </a:extLst>
              </p:cNvPr>
              <p:cNvSpPr/>
              <p:nvPr/>
            </p:nvSpPr>
            <p:spPr>
              <a:xfrm>
                <a:off x="5986295" y="2046148"/>
                <a:ext cx="322801" cy="78007"/>
              </a:xfrm>
              <a:custGeom>
                <a:avLst/>
                <a:gdLst>
                  <a:gd name="connsiteX0" fmla="*/ 168 w 322801"/>
                  <a:gd name="connsiteY0" fmla="*/ 69990 h 78007"/>
                  <a:gd name="connsiteX1" fmla="*/ 111293 w 322801"/>
                  <a:gd name="connsiteY1" fmla="*/ 77927 h 78007"/>
                  <a:gd name="connsiteX2" fmla="*/ 171618 w 322801"/>
                  <a:gd name="connsiteY2" fmla="*/ 71577 h 78007"/>
                  <a:gd name="connsiteX3" fmla="*/ 276393 w 322801"/>
                  <a:gd name="connsiteY3" fmla="*/ 38240 h 78007"/>
                  <a:gd name="connsiteX4" fmla="*/ 322430 w 322801"/>
                  <a:gd name="connsiteY4" fmla="*/ 140 h 78007"/>
                  <a:gd name="connsiteX5" fmla="*/ 254168 w 322801"/>
                  <a:gd name="connsiteY5" fmla="*/ 52527 h 78007"/>
                  <a:gd name="connsiteX6" fmla="*/ 138280 w 322801"/>
                  <a:gd name="connsiteY6" fmla="*/ 73165 h 78007"/>
                  <a:gd name="connsiteX7" fmla="*/ 168 w 322801"/>
                  <a:gd name="connsiteY7" fmla="*/ 69990 h 780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22801" h="78007">
                    <a:moveTo>
                      <a:pt x="168" y="69990"/>
                    </a:moveTo>
                    <a:cubicBezTo>
                      <a:pt x="-4330" y="70784"/>
                      <a:pt x="82718" y="77663"/>
                      <a:pt x="111293" y="77927"/>
                    </a:cubicBezTo>
                    <a:cubicBezTo>
                      <a:pt x="139868" y="78191"/>
                      <a:pt x="144101" y="78192"/>
                      <a:pt x="171618" y="71577"/>
                    </a:cubicBezTo>
                    <a:cubicBezTo>
                      <a:pt x="199135" y="64962"/>
                      <a:pt x="251258" y="50146"/>
                      <a:pt x="276393" y="38240"/>
                    </a:cubicBezTo>
                    <a:cubicBezTo>
                      <a:pt x="301528" y="26334"/>
                      <a:pt x="326134" y="-2241"/>
                      <a:pt x="322430" y="140"/>
                    </a:cubicBezTo>
                    <a:cubicBezTo>
                      <a:pt x="318726" y="2521"/>
                      <a:pt x="284860" y="40356"/>
                      <a:pt x="254168" y="52527"/>
                    </a:cubicBezTo>
                    <a:cubicBezTo>
                      <a:pt x="223476" y="64698"/>
                      <a:pt x="178232" y="69725"/>
                      <a:pt x="138280" y="73165"/>
                    </a:cubicBezTo>
                    <a:cubicBezTo>
                      <a:pt x="98328" y="76605"/>
                      <a:pt x="4666" y="69196"/>
                      <a:pt x="168" y="6999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フリーフォーム: 図形 8">
                <a:extLst>
                  <a:ext uri="{FF2B5EF4-FFF2-40B4-BE49-F238E27FC236}">
                    <a16:creationId xmlns:a16="http://schemas.microsoft.com/office/drawing/2014/main" id="{563EFEC8-AD60-4338-A02F-5B9A08D417A2}"/>
                  </a:ext>
                </a:extLst>
              </p:cNvPr>
              <p:cNvSpPr/>
              <p:nvPr/>
            </p:nvSpPr>
            <p:spPr>
              <a:xfrm>
                <a:off x="6152663" y="2004615"/>
                <a:ext cx="142255" cy="35721"/>
              </a:xfrm>
              <a:custGeom>
                <a:avLst/>
                <a:gdLst>
                  <a:gd name="connsiteX0" fmla="*/ 487 w 142255"/>
                  <a:gd name="connsiteY0" fmla="*/ 398 h 35721"/>
                  <a:gd name="connsiteX1" fmla="*/ 138600 w 142255"/>
                  <a:gd name="connsiteY1" fmla="*/ 35323 h 35721"/>
                  <a:gd name="connsiteX2" fmla="*/ 94150 w 142255"/>
                  <a:gd name="connsiteY2" fmla="*/ 17860 h 35721"/>
                  <a:gd name="connsiteX3" fmla="*/ 487 w 142255"/>
                  <a:gd name="connsiteY3" fmla="*/ 398 h 357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2255" h="35721">
                    <a:moveTo>
                      <a:pt x="487" y="398"/>
                    </a:moveTo>
                    <a:cubicBezTo>
                      <a:pt x="7895" y="3309"/>
                      <a:pt x="122989" y="32413"/>
                      <a:pt x="138600" y="35323"/>
                    </a:cubicBezTo>
                    <a:cubicBezTo>
                      <a:pt x="154211" y="38233"/>
                      <a:pt x="116111" y="24475"/>
                      <a:pt x="94150" y="17860"/>
                    </a:cubicBezTo>
                    <a:cubicBezTo>
                      <a:pt x="72190" y="11245"/>
                      <a:pt x="-6921" y="-2513"/>
                      <a:pt x="487" y="39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フリーフォーム: 図形 9">
                <a:extLst>
                  <a:ext uri="{FF2B5EF4-FFF2-40B4-BE49-F238E27FC236}">
                    <a16:creationId xmlns:a16="http://schemas.microsoft.com/office/drawing/2014/main" id="{D330B899-3AA6-468C-B4EA-D8B9442E0E5B}"/>
                  </a:ext>
                </a:extLst>
              </p:cNvPr>
              <p:cNvSpPr/>
              <p:nvPr/>
            </p:nvSpPr>
            <p:spPr>
              <a:xfrm>
                <a:off x="5997871" y="2006547"/>
                <a:ext cx="53726" cy="100212"/>
              </a:xfrm>
              <a:custGeom>
                <a:avLst/>
                <a:gdLst>
                  <a:gd name="connsiteX0" fmla="*/ 18754 w 53726"/>
                  <a:gd name="connsiteY0" fmla="*/ 53 h 100212"/>
                  <a:gd name="connsiteX1" fmla="*/ 10817 w 53726"/>
                  <a:gd name="connsiteY1" fmla="*/ 61966 h 100212"/>
                  <a:gd name="connsiteX2" fmla="*/ 53679 w 53726"/>
                  <a:gd name="connsiteY2" fmla="*/ 100066 h 100212"/>
                  <a:gd name="connsiteX3" fmla="*/ 1292 w 53726"/>
                  <a:gd name="connsiteY3" fmla="*/ 73078 h 100212"/>
                  <a:gd name="connsiteX4" fmla="*/ 18754 w 53726"/>
                  <a:gd name="connsiteY4" fmla="*/ 53 h 100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3726" h="100212">
                    <a:moveTo>
                      <a:pt x="18754" y="53"/>
                    </a:moveTo>
                    <a:cubicBezTo>
                      <a:pt x="20341" y="-1799"/>
                      <a:pt x="4996" y="45297"/>
                      <a:pt x="10817" y="61966"/>
                    </a:cubicBezTo>
                    <a:cubicBezTo>
                      <a:pt x="16638" y="78635"/>
                      <a:pt x="55266" y="98214"/>
                      <a:pt x="53679" y="100066"/>
                    </a:cubicBezTo>
                    <a:cubicBezTo>
                      <a:pt x="52092" y="101918"/>
                      <a:pt x="8171" y="85778"/>
                      <a:pt x="1292" y="73078"/>
                    </a:cubicBezTo>
                    <a:cubicBezTo>
                      <a:pt x="-5587" y="60378"/>
                      <a:pt x="17167" y="1905"/>
                      <a:pt x="18754" y="5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フリーフォーム: 図形 10">
                <a:extLst>
                  <a:ext uri="{FF2B5EF4-FFF2-40B4-BE49-F238E27FC236}">
                    <a16:creationId xmlns:a16="http://schemas.microsoft.com/office/drawing/2014/main" id="{71A366C3-B52A-487B-A2DC-8241D60C8401}"/>
                  </a:ext>
                </a:extLst>
              </p:cNvPr>
              <p:cNvSpPr/>
              <p:nvPr/>
            </p:nvSpPr>
            <p:spPr>
              <a:xfrm>
                <a:off x="6022235" y="1975230"/>
                <a:ext cx="136683" cy="123222"/>
              </a:xfrm>
              <a:custGeom>
                <a:avLst/>
                <a:gdLst>
                  <a:gd name="connsiteX0" fmla="*/ 122978 w 136683"/>
                  <a:gd name="connsiteY0" fmla="*/ 5970 h 123222"/>
                  <a:gd name="connsiteX1" fmla="*/ 134090 w 136683"/>
                  <a:gd name="connsiteY1" fmla="*/ 67883 h 123222"/>
                  <a:gd name="connsiteX2" fmla="*/ 95990 w 136683"/>
                  <a:gd name="connsiteY2" fmla="*/ 121858 h 123222"/>
                  <a:gd name="connsiteX3" fmla="*/ 38840 w 136683"/>
                  <a:gd name="connsiteY3" fmla="*/ 102808 h 123222"/>
                  <a:gd name="connsiteX4" fmla="*/ 7090 w 136683"/>
                  <a:gd name="connsiteY4" fmla="*/ 56770 h 123222"/>
                  <a:gd name="connsiteX5" fmla="*/ 5503 w 136683"/>
                  <a:gd name="connsiteY5" fmla="*/ 31370 h 123222"/>
                  <a:gd name="connsiteX6" fmla="*/ 69003 w 136683"/>
                  <a:gd name="connsiteY6" fmla="*/ 4383 h 123222"/>
                  <a:gd name="connsiteX7" fmla="*/ 40428 w 136683"/>
                  <a:gd name="connsiteY7" fmla="*/ 2795 h 123222"/>
                  <a:gd name="connsiteX8" fmla="*/ 122978 w 136683"/>
                  <a:gd name="connsiteY8" fmla="*/ 5970 h 1232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6683" h="123222">
                    <a:moveTo>
                      <a:pt x="122978" y="5970"/>
                    </a:moveTo>
                    <a:cubicBezTo>
                      <a:pt x="138588" y="16818"/>
                      <a:pt x="138588" y="48568"/>
                      <a:pt x="134090" y="67883"/>
                    </a:cubicBezTo>
                    <a:cubicBezTo>
                      <a:pt x="129592" y="87198"/>
                      <a:pt x="111865" y="116037"/>
                      <a:pt x="95990" y="121858"/>
                    </a:cubicBezTo>
                    <a:cubicBezTo>
                      <a:pt x="80115" y="127679"/>
                      <a:pt x="53656" y="113656"/>
                      <a:pt x="38840" y="102808"/>
                    </a:cubicBezTo>
                    <a:cubicBezTo>
                      <a:pt x="24024" y="91960"/>
                      <a:pt x="12646" y="68676"/>
                      <a:pt x="7090" y="56770"/>
                    </a:cubicBezTo>
                    <a:cubicBezTo>
                      <a:pt x="1534" y="44864"/>
                      <a:pt x="-4816" y="40101"/>
                      <a:pt x="5503" y="31370"/>
                    </a:cubicBezTo>
                    <a:cubicBezTo>
                      <a:pt x="15822" y="22639"/>
                      <a:pt x="63182" y="9145"/>
                      <a:pt x="69003" y="4383"/>
                    </a:cubicBezTo>
                    <a:cubicBezTo>
                      <a:pt x="74824" y="-379"/>
                      <a:pt x="34343" y="3324"/>
                      <a:pt x="40428" y="2795"/>
                    </a:cubicBezTo>
                    <a:cubicBezTo>
                      <a:pt x="46513" y="2266"/>
                      <a:pt x="107368" y="-4878"/>
                      <a:pt x="122978" y="597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フリーフォーム: 図形 11">
                <a:extLst>
                  <a:ext uri="{FF2B5EF4-FFF2-40B4-BE49-F238E27FC236}">
                    <a16:creationId xmlns:a16="http://schemas.microsoft.com/office/drawing/2014/main" id="{6F624A9D-7304-49BE-9FB8-4C989D75C394}"/>
                  </a:ext>
                </a:extLst>
              </p:cNvPr>
              <p:cNvSpPr/>
              <p:nvPr/>
            </p:nvSpPr>
            <p:spPr>
              <a:xfrm>
                <a:off x="6024831" y="1971140"/>
                <a:ext cx="97539" cy="131981"/>
              </a:xfrm>
              <a:custGeom>
                <a:avLst/>
                <a:gdLst>
                  <a:gd name="connsiteX0" fmla="*/ 94982 w 97539"/>
                  <a:gd name="connsiteY0" fmla="*/ 8473 h 131981"/>
                  <a:gd name="connsiteX1" fmla="*/ 23544 w 97539"/>
                  <a:gd name="connsiteY1" fmla="*/ 13235 h 131981"/>
                  <a:gd name="connsiteX2" fmla="*/ 2907 w 97539"/>
                  <a:gd name="connsiteY2" fmla="*/ 38635 h 131981"/>
                  <a:gd name="connsiteX3" fmla="*/ 1319 w 97539"/>
                  <a:gd name="connsiteY3" fmla="*/ 67210 h 131981"/>
                  <a:gd name="connsiteX4" fmla="*/ 14019 w 97539"/>
                  <a:gd name="connsiteY4" fmla="*/ 94198 h 131981"/>
                  <a:gd name="connsiteX5" fmla="*/ 74344 w 97539"/>
                  <a:gd name="connsiteY5" fmla="*/ 129123 h 131981"/>
                  <a:gd name="connsiteX6" fmla="*/ 94982 w 97539"/>
                  <a:gd name="connsiteY6" fmla="*/ 8473 h 1319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7539" h="131981">
                    <a:moveTo>
                      <a:pt x="94982" y="8473"/>
                    </a:moveTo>
                    <a:cubicBezTo>
                      <a:pt x="86515" y="-10842"/>
                      <a:pt x="38890" y="8208"/>
                      <a:pt x="23544" y="13235"/>
                    </a:cubicBezTo>
                    <a:cubicBezTo>
                      <a:pt x="8198" y="18262"/>
                      <a:pt x="6611" y="29639"/>
                      <a:pt x="2907" y="38635"/>
                    </a:cubicBezTo>
                    <a:cubicBezTo>
                      <a:pt x="-797" y="47631"/>
                      <a:pt x="-533" y="57950"/>
                      <a:pt x="1319" y="67210"/>
                    </a:cubicBezTo>
                    <a:cubicBezTo>
                      <a:pt x="3171" y="76470"/>
                      <a:pt x="1848" y="83879"/>
                      <a:pt x="14019" y="94198"/>
                    </a:cubicBezTo>
                    <a:cubicBezTo>
                      <a:pt x="26190" y="104517"/>
                      <a:pt x="59263" y="142617"/>
                      <a:pt x="74344" y="129123"/>
                    </a:cubicBezTo>
                    <a:cubicBezTo>
                      <a:pt x="89425" y="115629"/>
                      <a:pt x="103449" y="27788"/>
                      <a:pt x="94982" y="847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フリーフォーム: 図形 12">
                <a:extLst>
                  <a:ext uri="{FF2B5EF4-FFF2-40B4-BE49-F238E27FC236}">
                    <a16:creationId xmlns:a16="http://schemas.microsoft.com/office/drawing/2014/main" id="{4F7F12C8-E33F-4A0F-B89C-8701D3BE3AD9}"/>
                  </a:ext>
                </a:extLst>
              </p:cNvPr>
              <p:cNvSpPr/>
              <p:nvPr/>
            </p:nvSpPr>
            <p:spPr>
              <a:xfrm>
                <a:off x="6254737" y="1985962"/>
                <a:ext cx="166704" cy="90584"/>
              </a:xfrm>
              <a:custGeom>
                <a:avLst/>
                <a:gdLst>
                  <a:gd name="connsiteX0" fmla="*/ 13 w 166704"/>
                  <a:gd name="connsiteY0" fmla="*/ 1 h 90584"/>
                  <a:gd name="connsiteX1" fmla="*/ 157176 w 166704"/>
                  <a:gd name="connsiteY1" fmla="*/ 50801 h 90584"/>
                  <a:gd name="connsiteX2" fmla="*/ 128601 w 166704"/>
                  <a:gd name="connsiteY2" fmla="*/ 60326 h 90584"/>
                  <a:gd name="connsiteX3" fmla="*/ 19063 w 166704"/>
                  <a:gd name="connsiteY3" fmla="*/ 90488 h 90584"/>
                  <a:gd name="connsiteX4" fmla="*/ 166701 w 166704"/>
                  <a:gd name="connsiteY4" fmla="*/ 49213 h 90584"/>
                  <a:gd name="connsiteX5" fmla="*/ 13 w 166704"/>
                  <a:gd name="connsiteY5" fmla="*/ 1 h 90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6704" h="90584">
                    <a:moveTo>
                      <a:pt x="13" y="1"/>
                    </a:moveTo>
                    <a:cubicBezTo>
                      <a:pt x="-1575" y="266"/>
                      <a:pt x="135745" y="40747"/>
                      <a:pt x="157176" y="50801"/>
                    </a:cubicBezTo>
                    <a:cubicBezTo>
                      <a:pt x="178607" y="60855"/>
                      <a:pt x="151620" y="53712"/>
                      <a:pt x="128601" y="60326"/>
                    </a:cubicBezTo>
                    <a:cubicBezTo>
                      <a:pt x="105582" y="66941"/>
                      <a:pt x="12713" y="92340"/>
                      <a:pt x="19063" y="90488"/>
                    </a:cubicBezTo>
                    <a:cubicBezTo>
                      <a:pt x="25413" y="88636"/>
                      <a:pt x="167495" y="64823"/>
                      <a:pt x="166701" y="49213"/>
                    </a:cubicBezTo>
                    <a:cubicBezTo>
                      <a:pt x="165907" y="33603"/>
                      <a:pt x="1601" y="-264"/>
                      <a:pt x="13" y="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フリーフォーム: 図形 13">
                <a:extLst>
                  <a:ext uri="{FF2B5EF4-FFF2-40B4-BE49-F238E27FC236}">
                    <a16:creationId xmlns:a16="http://schemas.microsoft.com/office/drawing/2014/main" id="{1D72C2D9-912C-45F3-8BA2-3CBCEDBB9633}"/>
                  </a:ext>
                </a:extLst>
              </p:cNvPr>
              <p:cNvSpPr/>
              <p:nvPr/>
            </p:nvSpPr>
            <p:spPr>
              <a:xfrm>
                <a:off x="6145890" y="1978025"/>
                <a:ext cx="254797" cy="100198"/>
              </a:xfrm>
              <a:custGeom>
                <a:avLst/>
                <a:gdLst>
                  <a:gd name="connsiteX0" fmla="*/ 2498 w 254797"/>
                  <a:gd name="connsiteY0" fmla="*/ 0 h 100198"/>
                  <a:gd name="connsiteX1" fmla="*/ 253323 w 254797"/>
                  <a:gd name="connsiteY1" fmla="*/ 60325 h 100198"/>
                  <a:gd name="connsiteX2" fmla="*/ 110448 w 254797"/>
                  <a:gd name="connsiteY2" fmla="*/ 100013 h 100198"/>
                  <a:gd name="connsiteX3" fmla="*/ 202523 w 254797"/>
                  <a:gd name="connsiteY3" fmla="*/ 74613 h 100198"/>
                  <a:gd name="connsiteX4" fmla="*/ 129498 w 254797"/>
                  <a:gd name="connsiteY4" fmla="*/ 60325 h 100198"/>
                  <a:gd name="connsiteX5" fmla="*/ 2498 w 254797"/>
                  <a:gd name="connsiteY5" fmla="*/ 0 h 1001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54797" h="100198">
                    <a:moveTo>
                      <a:pt x="2498" y="0"/>
                    </a:moveTo>
                    <a:cubicBezTo>
                      <a:pt x="23135" y="0"/>
                      <a:pt x="235331" y="43656"/>
                      <a:pt x="253323" y="60325"/>
                    </a:cubicBezTo>
                    <a:cubicBezTo>
                      <a:pt x="271315" y="76994"/>
                      <a:pt x="118915" y="97632"/>
                      <a:pt x="110448" y="100013"/>
                    </a:cubicBezTo>
                    <a:cubicBezTo>
                      <a:pt x="101981" y="102394"/>
                      <a:pt x="199348" y="81228"/>
                      <a:pt x="202523" y="74613"/>
                    </a:cubicBezTo>
                    <a:cubicBezTo>
                      <a:pt x="205698" y="67998"/>
                      <a:pt x="164158" y="71173"/>
                      <a:pt x="129498" y="60325"/>
                    </a:cubicBezTo>
                    <a:cubicBezTo>
                      <a:pt x="94838" y="49477"/>
                      <a:pt x="-18139" y="0"/>
                      <a:pt x="249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フリーフォーム: 図形 14">
                <a:extLst>
                  <a:ext uri="{FF2B5EF4-FFF2-40B4-BE49-F238E27FC236}">
                    <a16:creationId xmlns:a16="http://schemas.microsoft.com/office/drawing/2014/main" id="{C00EF95D-5B6A-45F6-A964-E95328C53D81}"/>
                  </a:ext>
                </a:extLst>
              </p:cNvPr>
              <p:cNvSpPr/>
              <p:nvPr/>
            </p:nvSpPr>
            <p:spPr>
              <a:xfrm>
                <a:off x="5380037" y="1936213"/>
                <a:ext cx="248869" cy="109096"/>
              </a:xfrm>
              <a:custGeom>
                <a:avLst/>
                <a:gdLst>
                  <a:gd name="connsiteX0" fmla="*/ 1 w 248869"/>
                  <a:gd name="connsiteY0" fmla="*/ 537 h 109096"/>
                  <a:gd name="connsiteX1" fmla="*/ 147638 w 248869"/>
                  <a:gd name="connsiteY1" fmla="*/ 21175 h 109096"/>
                  <a:gd name="connsiteX2" fmla="*/ 247651 w 248869"/>
                  <a:gd name="connsiteY2" fmla="*/ 106900 h 109096"/>
                  <a:gd name="connsiteX3" fmla="*/ 201613 w 248869"/>
                  <a:gd name="connsiteY3" fmla="*/ 81500 h 109096"/>
                  <a:gd name="connsiteX4" fmla="*/ 177801 w 248869"/>
                  <a:gd name="connsiteY4" fmla="*/ 57687 h 109096"/>
                  <a:gd name="connsiteX5" fmla="*/ 144463 w 248869"/>
                  <a:gd name="connsiteY5" fmla="*/ 35462 h 109096"/>
                  <a:gd name="connsiteX6" fmla="*/ 1 w 248869"/>
                  <a:gd name="connsiteY6" fmla="*/ 537 h 109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48869" h="109096">
                    <a:moveTo>
                      <a:pt x="1" y="537"/>
                    </a:moveTo>
                    <a:cubicBezTo>
                      <a:pt x="530" y="-1844"/>
                      <a:pt x="106363" y="3448"/>
                      <a:pt x="147638" y="21175"/>
                    </a:cubicBezTo>
                    <a:cubicBezTo>
                      <a:pt x="188913" y="38902"/>
                      <a:pt x="238655" y="96846"/>
                      <a:pt x="247651" y="106900"/>
                    </a:cubicBezTo>
                    <a:cubicBezTo>
                      <a:pt x="256647" y="116954"/>
                      <a:pt x="213255" y="89702"/>
                      <a:pt x="201613" y="81500"/>
                    </a:cubicBezTo>
                    <a:cubicBezTo>
                      <a:pt x="189971" y="73298"/>
                      <a:pt x="187326" y="65360"/>
                      <a:pt x="177801" y="57687"/>
                    </a:cubicBezTo>
                    <a:cubicBezTo>
                      <a:pt x="168276" y="50014"/>
                      <a:pt x="176213" y="46310"/>
                      <a:pt x="144463" y="35462"/>
                    </a:cubicBezTo>
                    <a:cubicBezTo>
                      <a:pt x="112713" y="24614"/>
                      <a:pt x="-528" y="2918"/>
                      <a:pt x="1" y="53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フリーフォーム: 図形 15">
                <a:extLst>
                  <a:ext uri="{FF2B5EF4-FFF2-40B4-BE49-F238E27FC236}">
                    <a16:creationId xmlns:a16="http://schemas.microsoft.com/office/drawing/2014/main" id="{1DB7628F-AD38-4E28-B9CC-6D58A74A3615}"/>
                  </a:ext>
                </a:extLst>
              </p:cNvPr>
              <p:cNvSpPr/>
              <p:nvPr/>
            </p:nvSpPr>
            <p:spPr>
              <a:xfrm>
                <a:off x="5314739" y="1958807"/>
                <a:ext cx="251430" cy="54387"/>
              </a:xfrm>
              <a:custGeom>
                <a:avLst/>
                <a:gdLst>
                  <a:gd name="connsiteX0" fmla="*/ 211 w 251430"/>
                  <a:gd name="connsiteY0" fmla="*/ 49381 h 54387"/>
                  <a:gd name="connsiteX1" fmla="*/ 76411 w 251430"/>
                  <a:gd name="connsiteY1" fmla="*/ 1756 h 54387"/>
                  <a:gd name="connsiteX2" fmla="*/ 155786 w 251430"/>
                  <a:gd name="connsiteY2" fmla="*/ 14456 h 54387"/>
                  <a:gd name="connsiteX3" fmla="*/ 251036 w 251430"/>
                  <a:gd name="connsiteY3" fmla="*/ 54143 h 54387"/>
                  <a:gd name="connsiteX4" fmla="*/ 185949 w 251430"/>
                  <a:gd name="connsiteY4" fmla="*/ 30331 h 54387"/>
                  <a:gd name="connsiteX5" fmla="*/ 95461 w 251430"/>
                  <a:gd name="connsiteY5" fmla="*/ 12868 h 54387"/>
                  <a:gd name="connsiteX6" fmla="*/ 77999 w 251430"/>
                  <a:gd name="connsiteY6" fmla="*/ 23981 h 54387"/>
                  <a:gd name="connsiteX7" fmla="*/ 55774 w 251430"/>
                  <a:gd name="connsiteY7" fmla="*/ 33506 h 54387"/>
                  <a:gd name="connsiteX8" fmla="*/ 211 w 251430"/>
                  <a:gd name="connsiteY8" fmla="*/ 49381 h 54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1430" h="54387">
                    <a:moveTo>
                      <a:pt x="211" y="49381"/>
                    </a:moveTo>
                    <a:cubicBezTo>
                      <a:pt x="3650" y="44089"/>
                      <a:pt x="50482" y="7577"/>
                      <a:pt x="76411" y="1756"/>
                    </a:cubicBezTo>
                    <a:cubicBezTo>
                      <a:pt x="102340" y="-4065"/>
                      <a:pt x="126682" y="5725"/>
                      <a:pt x="155786" y="14456"/>
                    </a:cubicBezTo>
                    <a:cubicBezTo>
                      <a:pt x="184890" y="23187"/>
                      <a:pt x="246009" y="51497"/>
                      <a:pt x="251036" y="54143"/>
                    </a:cubicBezTo>
                    <a:cubicBezTo>
                      <a:pt x="256063" y="56789"/>
                      <a:pt x="211878" y="37210"/>
                      <a:pt x="185949" y="30331"/>
                    </a:cubicBezTo>
                    <a:cubicBezTo>
                      <a:pt x="160020" y="23452"/>
                      <a:pt x="113452" y="13926"/>
                      <a:pt x="95461" y="12868"/>
                    </a:cubicBezTo>
                    <a:cubicBezTo>
                      <a:pt x="77470" y="11810"/>
                      <a:pt x="84613" y="20541"/>
                      <a:pt x="77999" y="23981"/>
                    </a:cubicBezTo>
                    <a:cubicBezTo>
                      <a:pt x="71385" y="27421"/>
                      <a:pt x="75353" y="31125"/>
                      <a:pt x="55774" y="33506"/>
                    </a:cubicBezTo>
                    <a:cubicBezTo>
                      <a:pt x="36195" y="35887"/>
                      <a:pt x="-3228" y="54673"/>
                      <a:pt x="211" y="4938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フリーフォーム: 図形 16">
                <a:extLst>
                  <a:ext uri="{FF2B5EF4-FFF2-40B4-BE49-F238E27FC236}">
                    <a16:creationId xmlns:a16="http://schemas.microsoft.com/office/drawing/2014/main" id="{A7DFC297-3AC8-4080-9B7A-4AD29BA8C6E2}"/>
                  </a:ext>
                </a:extLst>
              </p:cNvPr>
              <p:cNvSpPr/>
              <p:nvPr/>
            </p:nvSpPr>
            <p:spPr>
              <a:xfrm>
                <a:off x="5295839" y="1976422"/>
                <a:ext cx="147744" cy="44852"/>
              </a:xfrm>
              <a:custGeom>
                <a:avLst/>
                <a:gdLst>
                  <a:gd name="connsiteX0" fmla="*/ 147699 w 147744"/>
                  <a:gd name="connsiteY0" fmla="*/ 16 h 44852"/>
                  <a:gd name="connsiteX1" fmla="*/ 69911 w 147744"/>
                  <a:gd name="connsiteY1" fmla="*/ 38116 h 44852"/>
                  <a:gd name="connsiteX2" fmla="*/ 61 w 147744"/>
                  <a:gd name="connsiteY2" fmla="*/ 44466 h 44852"/>
                  <a:gd name="connsiteX3" fmla="*/ 58799 w 147744"/>
                  <a:gd name="connsiteY3" fmla="*/ 33353 h 44852"/>
                  <a:gd name="connsiteX4" fmla="*/ 147699 w 147744"/>
                  <a:gd name="connsiteY4" fmla="*/ 16 h 44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7744" h="44852">
                    <a:moveTo>
                      <a:pt x="147699" y="16"/>
                    </a:moveTo>
                    <a:cubicBezTo>
                      <a:pt x="149551" y="810"/>
                      <a:pt x="94517" y="30708"/>
                      <a:pt x="69911" y="38116"/>
                    </a:cubicBezTo>
                    <a:cubicBezTo>
                      <a:pt x="45305" y="45524"/>
                      <a:pt x="1913" y="45260"/>
                      <a:pt x="61" y="44466"/>
                    </a:cubicBezTo>
                    <a:cubicBezTo>
                      <a:pt x="-1791" y="43672"/>
                      <a:pt x="38426" y="39968"/>
                      <a:pt x="58799" y="33353"/>
                    </a:cubicBezTo>
                    <a:cubicBezTo>
                      <a:pt x="79172" y="26738"/>
                      <a:pt x="145847" y="-778"/>
                      <a:pt x="147699" y="1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フリーフォーム: 図形 17">
                <a:extLst>
                  <a:ext uri="{FF2B5EF4-FFF2-40B4-BE49-F238E27FC236}">
                    <a16:creationId xmlns:a16="http://schemas.microsoft.com/office/drawing/2014/main" id="{C8AC612D-0D7E-49A4-9FDB-5B64F833A906}"/>
                  </a:ext>
                </a:extLst>
              </p:cNvPr>
              <p:cNvSpPr/>
              <p:nvPr/>
            </p:nvSpPr>
            <p:spPr>
              <a:xfrm>
                <a:off x="5520673" y="1993226"/>
                <a:ext cx="120519" cy="139159"/>
              </a:xfrm>
              <a:custGeom>
                <a:avLst/>
                <a:gdLst>
                  <a:gd name="connsiteX0" fmla="*/ 652 w 120519"/>
                  <a:gd name="connsiteY0" fmla="*/ 674 h 139159"/>
                  <a:gd name="connsiteX1" fmla="*/ 70502 w 120519"/>
                  <a:gd name="connsiteY1" fmla="*/ 43537 h 139159"/>
                  <a:gd name="connsiteX2" fmla="*/ 92727 w 120519"/>
                  <a:gd name="connsiteY2" fmla="*/ 73699 h 139159"/>
                  <a:gd name="connsiteX3" fmla="*/ 108602 w 120519"/>
                  <a:gd name="connsiteY3" fmla="*/ 94337 h 139159"/>
                  <a:gd name="connsiteX4" fmla="*/ 103840 w 120519"/>
                  <a:gd name="connsiteY4" fmla="*/ 129262 h 139159"/>
                  <a:gd name="connsiteX5" fmla="*/ 103840 w 120519"/>
                  <a:gd name="connsiteY5" fmla="*/ 135612 h 139159"/>
                  <a:gd name="connsiteX6" fmla="*/ 116540 w 120519"/>
                  <a:gd name="connsiteY6" fmla="*/ 80049 h 139159"/>
                  <a:gd name="connsiteX7" fmla="*/ 652 w 120519"/>
                  <a:gd name="connsiteY7" fmla="*/ 674 h 1391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0519" h="139159">
                    <a:moveTo>
                      <a:pt x="652" y="674"/>
                    </a:moveTo>
                    <a:cubicBezTo>
                      <a:pt x="-7021" y="-5411"/>
                      <a:pt x="55156" y="31366"/>
                      <a:pt x="70502" y="43537"/>
                    </a:cubicBezTo>
                    <a:cubicBezTo>
                      <a:pt x="85848" y="55708"/>
                      <a:pt x="86377" y="65232"/>
                      <a:pt x="92727" y="73699"/>
                    </a:cubicBezTo>
                    <a:cubicBezTo>
                      <a:pt x="99077" y="82166"/>
                      <a:pt x="106750" y="85077"/>
                      <a:pt x="108602" y="94337"/>
                    </a:cubicBezTo>
                    <a:cubicBezTo>
                      <a:pt x="110454" y="103597"/>
                      <a:pt x="104634" y="122383"/>
                      <a:pt x="103840" y="129262"/>
                    </a:cubicBezTo>
                    <a:cubicBezTo>
                      <a:pt x="103046" y="136141"/>
                      <a:pt x="101723" y="143814"/>
                      <a:pt x="103840" y="135612"/>
                    </a:cubicBezTo>
                    <a:cubicBezTo>
                      <a:pt x="105957" y="127410"/>
                      <a:pt x="129769" y="100687"/>
                      <a:pt x="116540" y="80049"/>
                    </a:cubicBezTo>
                    <a:cubicBezTo>
                      <a:pt x="103311" y="59411"/>
                      <a:pt x="8325" y="6759"/>
                      <a:pt x="652" y="67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フリーフォーム: 図形 18">
                <a:extLst>
                  <a:ext uri="{FF2B5EF4-FFF2-40B4-BE49-F238E27FC236}">
                    <a16:creationId xmlns:a16="http://schemas.microsoft.com/office/drawing/2014/main" id="{CF779A51-EB92-4F29-8BC6-45241844F6CB}"/>
                  </a:ext>
                </a:extLst>
              </p:cNvPr>
              <p:cNvSpPr/>
              <p:nvPr/>
            </p:nvSpPr>
            <p:spPr>
              <a:xfrm>
                <a:off x="5355543" y="2006600"/>
                <a:ext cx="161080" cy="109918"/>
              </a:xfrm>
              <a:custGeom>
                <a:avLst/>
                <a:gdLst>
                  <a:gd name="connsiteX0" fmla="*/ 38782 w 161080"/>
                  <a:gd name="connsiteY0" fmla="*/ 0 h 109918"/>
                  <a:gd name="connsiteX1" fmla="*/ 46720 w 161080"/>
                  <a:gd name="connsiteY1" fmla="*/ 74613 h 109918"/>
                  <a:gd name="connsiteX2" fmla="*/ 157845 w 161080"/>
                  <a:gd name="connsiteY2" fmla="*/ 104775 h 109918"/>
                  <a:gd name="connsiteX3" fmla="*/ 126095 w 161080"/>
                  <a:gd name="connsiteY3" fmla="*/ 109538 h 109918"/>
                  <a:gd name="connsiteX4" fmla="*/ 72120 w 161080"/>
                  <a:gd name="connsiteY4" fmla="*/ 104775 h 109918"/>
                  <a:gd name="connsiteX5" fmla="*/ 682 w 161080"/>
                  <a:gd name="connsiteY5" fmla="*/ 66675 h 109918"/>
                  <a:gd name="connsiteX6" fmla="*/ 35607 w 161080"/>
                  <a:gd name="connsiteY6" fmla="*/ 76200 h 109918"/>
                  <a:gd name="connsiteX7" fmla="*/ 38782 w 161080"/>
                  <a:gd name="connsiteY7" fmla="*/ 0 h 109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1080" h="109918">
                    <a:moveTo>
                      <a:pt x="38782" y="0"/>
                    </a:moveTo>
                    <a:cubicBezTo>
                      <a:pt x="40634" y="-264"/>
                      <a:pt x="26876" y="57151"/>
                      <a:pt x="46720" y="74613"/>
                    </a:cubicBezTo>
                    <a:cubicBezTo>
                      <a:pt x="66564" y="92075"/>
                      <a:pt x="144616" y="98954"/>
                      <a:pt x="157845" y="104775"/>
                    </a:cubicBezTo>
                    <a:cubicBezTo>
                      <a:pt x="171074" y="110596"/>
                      <a:pt x="140382" y="109538"/>
                      <a:pt x="126095" y="109538"/>
                    </a:cubicBezTo>
                    <a:cubicBezTo>
                      <a:pt x="111808" y="109538"/>
                      <a:pt x="93022" y="111919"/>
                      <a:pt x="72120" y="104775"/>
                    </a:cubicBezTo>
                    <a:cubicBezTo>
                      <a:pt x="51218" y="97631"/>
                      <a:pt x="6767" y="71437"/>
                      <a:pt x="682" y="66675"/>
                    </a:cubicBezTo>
                    <a:cubicBezTo>
                      <a:pt x="-5403" y="61913"/>
                      <a:pt x="31109" y="84931"/>
                      <a:pt x="35607" y="76200"/>
                    </a:cubicBezTo>
                    <a:cubicBezTo>
                      <a:pt x="40105" y="67469"/>
                      <a:pt x="36930" y="264"/>
                      <a:pt x="38782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フリーフォーム: 図形 19">
                <a:extLst>
                  <a:ext uri="{FF2B5EF4-FFF2-40B4-BE49-F238E27FC236}">
                    <a16:creationId xmlns:a16="http://schemas.microsoft.com/office/drawing/2014/main" id="{471216E1-A733-4A76-AAED-FB689C66F310}"/>
                  </a:ext>
                </a:extLst>
              </p:cNvPr>
              <p:cNvSpPr/>
              <p:nvPr/>
            </p:nvSpPr>
            <p:spPr>
              <a:xfrm>
                <a:off x="5408944" y="2000220"/>
                <a:ext cx="214071" cy="99065"/>
              </a:xfrm>
              <a:custGeom>
                <a:avLst/>
                <a:gdLst>
                  <a:gd name="connsiteX0" fmla="*/ 1256 w 214071"/>
                  <a:gd name="connsiteY0" fmla="*/ 30 h 99065"/>
                  <a:gd name="connsiteX1" fmla="*/ 9194 w 214071"/>
                  <a:gd name="connsiteY1" fmla="*/ 74643 h 99065"/>
                  <a:gd name="connsiteX2" fmla="*/ 50469 w 214071"/>
                  <a:gd name="connsiteY2" fmla="*/ 95280 h 99065"/>
                  <a:gd name="connsiteX3" fmla="*/ 121906 w 214071"/>
                  <a:gd name="connsiteY3" fmla="*/ 98455 h 99065"/>
                  <a:gd name="connsiteX4" fmla="*/ 213981 w 214071"/>
                  <a:gd name="connsiteY4" fmla="*/ 98455 h 99065"/>
                  <a:gd name="connsiteX5" fmla="*/ 104444 w 214071"/>
                  <a:gd name="connsiteY5" fmla="*/ 92105 h 99065"/>
                  <a:gd name="connsiteX6" fmla="*/ 28244 w 214071"/>
                  <a:gd name="connsiteY6" fmla="*/ 84168 h 99065"/>
                  <a:gd name="connsiteX7" fmla="*/ 1256 w 214071"/>
                  <a:gd name="connsiteY7" fmla="*/ 30 h 99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4071" h="99065">
                    <a:moveTo>
                      <a:pt x="1256" y="30"/>
                    </a:moveTo>
                    <a:cubicBezTo>
                      <a:pt x="-1919" y="-1557"/>
                      <a:pt x="992" y="58768"/>
                      <a:pt x="9194" y="74643"/>
                    </a:cubicBezTo>
                    <a:cubicBezTo>
                      <a:pt x="17396" y="90518"/>
                      <a:pt x="31684" y="91311"/>
                      <a:pt x="50469" y="95280"/>
                    </a:cubicBezTo>
                    <a:cubicBezTo>
                      <a:pt x="69254" y="99249"/>
                      <a:pt x="94654" y="97926"/>
                      <a:pt x="121906" y="98455"/>
                    </a:cubicBezTo>
                    <a:cubicBezTo>
                      <a:pt x="149158" y="98984"/>
                      <a:pt x="216891" y="99513"/>
                      <a:pt x="213981" y="98455"/>
                    </a:cubicBezTo>
                    <a:cubicBezTo>
                      <a:pt x="211071" y="97397"/>
                      <a:pt x="135400" y="94486"/>
                      <a:pt x="104444" y="92105"/>
                    </a:cubicBezTo>
                    <a:cubicBezTo>
                      <a:pt x="73488" y="89724"/>
                      <a:pt x="45707" y="95545"/>
                      <a:pt x="28244" y="84168"/>
                    </a:cubicBezTo>
                    <a:cubicBezTo>
                      <a:pt x="10781" y="72791"/>
                      <a:pt x="4431" y="1617"/>
                      <a:pt x="1256" y="3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フリーフォーム: 図形 20">
                <a:extLst>
                  <a:ext uri="{FF2B5EF4-FFF2-40B4-BE49-F238E27FC236}">
                    <a16:creationId xmlns:a16="http://schemas.microsoft.com/office/drawing/2014/main" id="{4E5D4BB6-3E92-4B39-AB29-E2343C5CAC8A}"/>
                  </a:ext>
                </a:extLst>
              </p:cNvPr>
              <p:cNvSpPr/>
              <p:nvPr/>
            </p:nvSpPr>
            <p:spPr>
              <a:xfrm>
                <a:off x="5505450" y="2115960"/>
                <a:ext cx="101808" cy="8115"/>
              </a:xfrm>
              <a:custGeom>
                <a:avLst/>
                <a:gdLst>
                  <a:gd name="connsiteX0" fmla="*/ 0 w 101808"/>
                  <a:gd name="connsiteY0" fmla="*/ 8115 h 8115"/>
                  <a:gd name="connsiteX1" fmla="*/ 101600 w 101808"/>
                  <a:gd name="connsiteY1" fmla="*/ 178 h 8115"/>
                  <a:gd name="connsiteX2" fmla="*/ 0 w 101808"/>
                  <a:gd name="connsiteY2" fmla="*/ 8115 h 8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1808" h="8115">
                    <a:moveTo>
                      <a:pt x="0" y="8115"/>
                    </a:moveTo>
                    <a:cubicBezTo>
                      <a:pt x="0" y="8115"/>
                      <a:pt x="96044" y="1765"/>
                      <a:pt x="101600" y="178"/>
                    </a:cubicBezTo>
                    <a:cubicBezTo>
                      <a:pt x="107156" y="-1409"/>
                      <a:pt x="0" y="8115"/>
                      <a:pt x="0" y="811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フリーフォーム: 図形 21">
                <a:extLst>
                  <a:ext uri="{FF2B5EF4-FFF2-40B4-BE49-F238E27FC236}">
                    <a16:creationId xmlns:a16="http://schemas.microsoft.com/office/drawing/2014/main" id="{67407E89-BC77-4890-AB7E-FCBD6CA285C3}"/>
                  </a:ext>
                </a:extLst>
              </p:cNvPr>
              <p:cNvSpPr/>
              <p:nvPr/>
            </p:nvSpPr>
            <p:spPr>
              <a:xfrm>
                <a:off x="5420316" y="1966905"/>
                <a:ext cx="133393" cy="100516"/>
              </a:xfrm>
              <a:custGeom>
                <a:avLst/>
                <a:gdLst>
                  <a:gd name="connsiteX0" fmla="*/ 126409 w 133393"/>
                  <a:gd name="connsiteY0" fmla="*/ 39695 h 100516"/>
                  <a:gd name="connsiteX1" fmla="*/ 112122 w 133393"/>
                  <a:gd name="connsiteY1" fmla="*/ 98433 h 100516"/>
                  <a:gd name="connsiteX2" fmla="*/ 43859 w 133393"/>
                  <a:gd name="connsiteY2" fmla="*/ 82558 h 100516"/>
                  <a:gd name="connsiteX3" fmla="*/ 5759 w 133393"/>
                  <a:gd name="connsiteY3" fmla="*/ 36520 h 100516"/>
                  <a:gd name="connsiteX4" fmla="*/ 10522 w 133393"/>
                  <a:gd name="connsiteY4" fmla="*/ 8 h 100516"/>
                  <a:gd name="connsiteX5" fmla="*/ 126409 w 133393"/>
                  <a:gd name="connsiteY5" fmla="*/ 39695 h 1005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3393" h="100516">
                    <a:moveTo>
                      <a:pt x="126409" y="39695"/>
                    </a:moveTo>
                    <a:cubicBezTo>
                      <a:pt x="143342" y="56099"/>
                      <a:pt x="125880" y="91289"/>
                      <a:pt x="112122" y="98433"/>
                    </a:cubicBezTo>
                    <a:cubicBezTo>
                      <a:pt x="98364" y="105577"/>
                      <a:pt x="61586" y="92877"/>
                      <a:pt x="43859" y="82558"/>
                    </a:cubicBezTo>
                    <a:cubicBezTo>
                      <a:pt x="26132" y="72239"/>
                      <a:pt x="11315" y="50278"/>
                      <a:pt x="5759" y="36520"/>
                    </a:cubicBezTo>
                    <a:cubicBezTo>
                      <a:pt x="203" y="22762"/>
                      <a:pt x="-5618" y="537"/>
                      <a:pt x="10522" y="8"/>
                    </a:cubicBezTo>
                    <a:cubicBezTo>
                      <a:pt x="26662" y="-521"/>
                      <a:pt x="109476" y="23291"/>
                      <a:pt x="126409" y="3969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フリーフォーム: 図形 22">
                <a:extLst>
                  <a:ext uri="{FF2B5EF4-FFF2-40B4-BE49-F238E27FC236}">
                    <a16:creationId xmlns:a16="http://schemas.microsoft.com/office/drawing/2014/main" id="{5D5F3196-F1FA-468A-9662-1A0CB4607AAF}"/>
                  </a:ext>
                </a:extLst>
              </p:cNvPr>
              <p:cNvSpPr/>
              <p:nvPr/>
            </p:nvSpPr>
            <p:spPr>
              <a:xfrm>
                <a:off x="5422794" y="1998505"/>
                <a:ext cx="201442" cy="93143"/>
              </a:xfrm>
              <a:custGeom>
                <a:avLst/>
                <a:gdLst>
                  <a:gd name="connsiteX0" fmla="*/ 106 w 201442"/>
                  <a:gd name="connsiteY0" fmla="*/ 158 h 93143"/>
                  <a:gd name="connsiteX1" fmla="*/ 44556 w 201442"/>
                  <a:gd name="connsiteY1" fmla="*/ 63658 h 93143"/>
                  <a:gd name="connsiteX2" fmla="*/ 100119 w 201442"/>
                  <a:gd name="connsiteY2" fmla="*/ 79533 h 93143"/>
                  <a:gd name="connsiteX3" fmla="*/ 157269 w 201442"/>
                  <a:gd name="connsiteY3" fmla="*/ 76358 h 93143"/>
                  <a:gd name="connsiteX4" fmla="*/ 200131 w 201442"/>
                  <a:gd name="connsiteY4" fmla="*/ 66833 h 93143"/>
                  <a:gd name="connsiteX5" fmla="*/ 106469 w 201442"/>
                  <a:gd name="connsiteY5" fmla="*/ 89058 h 93143"/>
                  <a:gd name="connsiteX6" fmla="*/ 57256 w 201442"/>
                  <a:gd name="connsiteY6" fmla="*/ 84295 h 93143"/>
                  <a:gd name="connsiteX7" fmla="*/ 106 w 201442"/>
                  <a:gd name="connsiteY7" fmla="*/ 158 h 93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1442" h="93143">
                    <a:moveTo>
                      <a:pt x="106" y="158"/>
                    </a:moveTo>
                    <a:cubicBezTo>
                      <a:pt x="-2011" y="-3282"/>
                      <a:pt x="27887" y="50429"/>
                      <a:pt x="44556" y="63658"/>
                    </a:cubicBezTo>
                    <a:cubicBezTo>
                      <a:pt x="61225" y="76887"/>
                      <a:pt x="81334" y="77416"/>
                      <a:pt x="100119" y="79533"/>
                    </a:cubicBezTo>
                    <a:cubicBezTo>
                      <a:pt x="118904" y="81650"/>
                      <a:pt x="140600" y="78475"/>
                      <a:pt x="157269" y="76358"/>
                    </a:cubicBezTo>
                    <a:cubicBezTo>
                      <a:pt x="173938" y="74241"/>
                      <a:pt x="208598" y="64716"/>
                      <a:pt x="200131" y="66833"/>
                    </a:cubicBezTo>
                    <a:cubicBezTo>
                      <a:pt x="191664" y="68950"/>
                      <a:pt x="130281" y="86148"/>
                      <a:pt x="106469" y="89058"/>
                    </a:cubicBezTo>
                    <a:cubicBezTo>
                      <a:pt x="82657" y="91968"/>
                      <a:pt x="77364" y="98582"/>
                      <a:pt x="57256" y="84295"/>
                    </a:cubicBezTo>
                    <a:cubicBezTo>
                      <a:pt x="37148" y="70008"/>
                      <a:pt x="2223" y="3598"/>
                      <a:pt x="106" y="15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フリーフォーム: 図形 23">
                <a:extLst>
                  <a:ext uri="{FF2B5EF4-FFF2-40B4-BE49-F238E27FC236}">
                    <a16:creationId xmlns:a16="http://schemas.microsoft.com/office/drawing/2014/main" id="{B19F8AC5-552D-4BFA-A70E-24C3005F2476}"/>
                  </a:ext>
                </a:extLst>
              </p:cNvPr>
              <p:cNvSpPr/>
              <p:nvPr/>
            </p:nvSpPr>
            <p:spPr>
              <a:xfrm>
                <a:off x="5395826" y="2000247"/>
                <a:ext cx="39830" cy="92110"/>
              </a:xfrm>
              <a:custGeom>
                <a:avLst/>
                <a:gdLst>
                  <a:gd name="connsiteX0" fmla="*/ 87 w 39830"/>
                  <a:gd name="connsiteY0" fmla="*/ 3 h 92110"/>
                  <a:gd name="connsiteX1" fmla="*/ 14374 w 39830"/>
                  <a:gd name="connsiteY1" fmla="*/ 71441 h 92110"/>
                  <a:gd name="connsiteX2" fmla="*/ 39774 w 39830"/>
                  <a:gd name="connsiteY2" fmla="*/ 92078 h 92110"/>
                  <a:gd name="connsiteX3" fmla="*/ 20724 w 39830"/>
                  <a:gd name="connsiteY3" fmla="*/ 68266 h 92110"/>
                  <a:gd name="connsiteX4" fmla="*/ 87 w 39830"/>
                  <a:gd name="connsiteY4" fmla="*/ 3 h 921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9830" h="92110">
                    <a:moveTo>
                      <a:pt x="87" y="3"/>
                    </a:moveTo>
                    <a:cubicBezTo>
                      <a:pt x="-971" y="532"/>
                      <a:pt x="7760" y="56095"/>
                      <a:pt x="14374" y="71441"/>
                    </a:cubicBezTo>
                    <a:cubicBezTo>
                      <a:pt x="20988" y="86787"/>
                      <a:pt x="38716" y="92607"/>
                      <a:pt x="39774" y="92078"/>
                    </a:cubicBezTo>
                    <a:cubicBezTo>
                      <a:pt x="40832" y="91549"/>
                      <a:pt x="26809" y="80437"/>
                      <a:pt x="20724" y="68266"/>
                    </a:cubicBezTo>
                    <a:cubicBezTo>
                      <a:pt x="14639" y="56095"/>
                      <a:pt x="1145" y="-526"/>
                      <a:pt x="87" y="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楕円 24">
                <a:extLst>
                  <a:ext uri="{FF2B5EF4-FFF2-40B4-BE49-F238E27FC236}">
                    <a16:creationId xmlns:a16="http://schemas.microsoft.com/office/drawing/2014/main" id="{8063E523-8A7E-47B8-9F95-059B38932EFC}"/>
                  </a:ext>
                </a:extLst>
              </p:cNvPr>
              <p:cNvSpPr/>
              <p:nvPr/>
            </p:nvSpPr>
            <p:spPr>
              <a:xfrm>
                <a:off x="5454650" y="1992312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楕円 26">
                <a:extLst>
                  <a:ext uri="{FF2B5EF4-FFF2-40B4-BE49-F238E27FC236}">
                    <a16:creationId xmlns:a16="http://schemas.microsoft.com/office/drawing/2014/main" id="{998BD5B1-DBC5-41EF-90A8-E4EF0E1423A0}"/>
                  </a:ext>
                </a:extLst>
              </p:cNvPr>
              <p:cNvSpPr/>
              <p:nvPr/>
            </p:nvSpPr>
            <p:spPr>
              <a:xfrm>
                <a:off x="6050281" y="2009775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フリーフォーム: 図形 25">
                <a:extLst>
                  <a:ext uri="{FF2B5EF4-FFF2-40B4-BE49-F238E27FC236}">
                    <a16:creationId xmlns:a16="http://schemas.microsoft.com/office/drawing/2014/main" id="{A91C3E59-7D47-459D-B8F4-47D5169069D6}"/>
                  </a:ext>
                </a:extLst>
              </p:cNvPr>
              <p:cNvSpPr/>
              <p:nvPr/>
            </p:nvSpPr>
            <p:spPr>
              <a:xfrm>
                <a:off x="5748338" y="1822404"/>
                <a:ext cx="338179" cy="92796"/>
              </a:xfrm>
              <a:custGeom>
                <a:avLst/>
                <a:gdLst>
                  <a:gd name="connsiteX0" fmla="*/ 0 w 338179"/>
                  <a:gd name="connsiteY0" fmla="*/ 46 h 92796"/>
                  <a:gd name="connsiteX1" fmla="*/ 50800 w 338179"/>
                  <a:gd name="connsiteY1" fmla="*/ 88946 h 92796"/>
                  <a:gd name="connsiteX2" fmla="*/ 100012 w 338179"/>
                  <a:gd name="connsiteY2" fmla="*/ 73071 h 92796"/>
                  <a:gd name="connsiteX3" fmla="*/ 338137 w 338179"/>
                  <a:gd name="connsiteY3" fmla="*/ 39734 h 92796"/>
                  <a:gd name="connsiteX4" fmla="*/ 119062 w 338179"/>
                  <a:gd name="connsiteY4" fmla="*/ 63546 h 92796"/>
                  <a:gd name="connsiteX5" fmla="*/ 50800 w 338179"/>
                  <a:gd name="connsiteY5" fmla="*/ 76246 h 92796"/>
                  <a:gd name="connsiteX6" fmla="*/ 0 w 338179"/>
                  <a:gd name="connsiteY6" fmla="*/ 46 h 92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8179" h="92796">
                    <a:moveTo>
                      <a:pt x="0" y="46"/>
                    </a:moveTo>
                    <a:cubicBezTo>
                      <a:pt x="0" y="2163"/>
                      <a:pt x="34131" y="76775"/>
                      <a:pt x="50800" y="88946"/>
                    </a:cubicBezTo>
                    <a:cubicBezTo>
                      <a:pt x="67469" y="101117"/>
                      <a:pt x="52123" y="81273"/>
                      <a:pt x="100012" y="73071"/>
                    </a:cubicBezTo>
                    <a:cubicBezTo>
                      <a:pt x="147901" y="64869"/>
                      <a:pt x="334962" y="41321"/>
                      <a:pt x="338137" y="39734"/>
                    </a:cubicBezTo>
                    <a:cubicBezTo>
                      <a:pt x="341312" y="38147"/>
                      <a:pt x="166952" y="57461"/>
                      <a:pt x="119062" y="63546"/>
                    </a:cubicBezTo>
                    <a:cubicBezTo>
                      <a:pt x="71173" y="69631"/>
                      <a:pt x="69850" y="83390"/>
                      <a:pt x="50800" y="76246"/>
                    </a:cubicBezTo>
                    <a:cubicBezTo>
                      <a:pt x="31750" y="69102"/>
                      <a:pt x="0" y="-2071"/>
                      <a:pt x="0" y="4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フリーフォーム: 図形 27">
                <a:extLst>
                  <a:ext uri="{FF2B5EF4-FFF2-40B4-BE49-F238E27FC236}">
                    <a16:creationId xmlns:a16="http://schemas.microsoft.com/office/drawing/2014/main" id="{ADDCA1BC-1246-4D4B-9085-46EC3B16E9F9}"/>
                  </a:ext>
                </a:extLst>
              </p:cNvPr>
              <p:cNvSpPr/>
              <p:nvPr/>
            </p:nvSpPr>
            <p:spPr>
              <a:xfrm>
                <a:off x="6079239" y="1807762"/>
                <a:ext cx="269216" cy="42294"/>
              </a:xfrm>
              <a:custGeom>
                <a:avLst/>
                <a:gdLst>
                  <a:gd name="connsiteX0" fmla="*/ 2474 w 269216"/>
                  <a:gd name="connsiteY0" fmla="*/ 41676 h 42294"/>
                  <a:gd name="connsiteX1" fmla="*/ 265999 w 269216"/>
                  <a:gd name="connsiteY1" fmla="*/ 401 h 42294"/>
                  <a:gd name="connsiteX2" fmla="*/ 140586 w 269216"/>
                  <a:gd name="connsiteY2" fmla="*/ 22626 h 42294"/>
                  <a:gd name="connsiteX3" fmla="*/ 2474 w 269216"/>
                  <a:gd name="connsiteY3" fmla="*/ 41676 h 422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9216" h="42294">
                    <a:moveTo>
                      <a:pt x="2474" y="41676"/>
                    </a:moveTo>
                    <a:cubicBezTo>
                      <a:pt x="23376" y="37972"/>
                      <a:pt x="265999" y="401"/>
                      <a:pt x="265999" y="401"/>
                    </a:cubicBezTo>
                    <a:cubicBezTo>
                      <a:pt x="289018" y="-2774"/>
                      <a:pt x="182390" y="13630"/>
                      <a:pt x="140586" y="22626"/>
                    </a:cubicBezTo>
                    <a:cubicBezTo>
                      <a:pt x="98782" y="31622"/>
                      <a:pt x="-18428" y="45380"/>
                      <a:pt x="2474" y="4167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フリーフォーム: 図形 28">
                <a:extLst>
                  <a:ext uri="{FF2B5EF4-FFF2-40B4-BE49-F238E27FC236}">
                    <a16:creationId xmlns:a16="http://schemas.microsoft.com/office/drawing/2014/main" id="{94F46D83-918C-4599-BE8C-A014B2C263DE}"/>
                  </a:ext>
                </a:extLst>
              </p:cNvPr>
              <p:cNvSpPr/>
              <p:nvPr/>
            </p:nvSpPr>
            <p:spPr>
              <a:xfrm>
                <a:off x="5853112" y="1817632"/>
                <a:ext cx="225439" cy="41356"/>
              </a:xfrm>
              <a:custGeom>
                <a:avLst/>
                <a:gdLst>
                  <a:gd name="connsiteX0" fmla="*/ 1 w 225439"/>
                  <a:gd name="connsiteY0" fmla="*/ 41331 h 41356"/>
                  <a:gd name="connsiteX1" fmla="*/ 173038 w 225439"/>
                  <a:gd name="connsiteY1" fmla="*/ 6406 h 41356"/>
                  <a:gd name="connsiteX2" fmla="*/ 225426 w 225439"/>
                  <a:gd name="connsiteY2" fmla="*/ 22281 h 41356"/>
                  <a:gd name="connsiteX3" fmla="*/ 169863 w 225439"/>
                  <a:gd name="connsiteY3" fmla="*/ 56 h 41356"/>
                  <a:gd name="connsiteX4" fmla="*/ 1 w 225439"/>
                  <a:gd name="connsiteY4" fmla="*/ 41331 h 413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5439" h="41356">
                    <a:moveTo>
                      <a:pt x="1" y="41331"/>
                    </a:moveTo>
                    <a:cubicBezTo>
                      <a:pt x="530" y="42389"/>
                      <a:pt x="135467" y="9581"/>
                      <a:pt x="173038" y="6406"/>
                    </a:cubicBezTo>
                    <a:cubicBezTo>
                      <a:pt x="210609" y="3231"/>
                      <a:pt x="225955" y="23339"/>
                      <a:pt x="225426" y="22281"/>
                    </a:cubicBezTo>
                    <a:cubicBezTo>
                      <a:pt x="224897" y="21223"/>
                      <a:pt x="202142" y="-1267"/>
                      <a:pt x="169863" y="56"/>
                    </a:cubicBezTo>
                    <a:cubicBezTo>
                      <a:pt x="137584" y="1379"/>
                      <a:pt x="-528" y="40273"/>
                      <a:pt x="1" y="4133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フリーフォーム: 図形 29">
                <a:extLst>
                  <a:ext uri="{FF2B5EF4-FFF2-40B4-BE49-F238E27FC236}">
                    <a16:creationId xmlns:a16="http://schemas.microsoft.com/office/drawing/2014/main" id="{60169C35-68CE-48EF-B070-28713ABB8204}"/>
                  </a:ext>
                </a:extLst>
              </p:cNvPr>
              <p:cNvSpPr/>
              <p:nvPr/>
            </p:nvSpPr>
            <p:spPr>
              <a:xfrm>
                <a:off x="6065801" y="1752435"/>
                <a:ext cx="206084" cy="39891"/>
              </a:xfrm>
              <a:custGeom>
                <a:avLst/>
                <a:gdLst>
                  <a:gd name="connsiteX0" fmla="*/ 37 w 206084"/>
                  <a:gd name="connsiteY0" fmla="*/ 39853 h 39891"/>
                  <a:gd name="connsiteX1" fmla="*/ 100049 w 206084"/>
                  <a:gd name="connsiteY1" fmla="*/ 165 h 39891"/>
                  <a:gd name="connsiteX2" fmla="*/ 203237 w 206084"/>
                  <a:gd name="connsiteY2" fmla="*/ 25565 h 39891"/>
                  <a:gd name="connsiteX3" fmla="*/ 171487 w 206084"/>
                  <a:gd name="connsiteY3" fmla="*/ 22390 h 39891"/>
                  <a:gd name="connsiteX4" fmla="*/ 111162 w 206084"/>
                  <a:gd name="connsiteY4" fmla="*/ 8103 h 39891"/>
                  <a:gd name="connsiteX5" fmla="*/ 37 w 206084"/>
                  <a:gd name="connsiteY5" fmla="*/ 39853 h 39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6084" h="39891">
                    <a:moveTo>
                      <a:pt x="37" y="39853"/>
                    </a:moveTo>
                    <a:cubicBezTo>
                      <a:pt x="-1815" y="38530"/>
                      <a:pt x="66182" y="2546"/>
                      <a:pt x="100049" y="165"/>
                    </a:cubicBezTo>
                    <a:cubicBezTo>
                      <a:pt x="133916" y="-2216"/>
                      <a:pt x="191331" y="21861"/>
                      <a:pt x="203237" y="25565"/>
                    </a:cubicBezTo>
                    <a:cubicBezTo>
                      <a:pt x="215143" y="29269"/>
                      <a:pt x="186833" y="25300"/>
                      <a:pt x="171487" y="22390"/>
                    </a:cubicBezTo>
                    <a:cubicBezTo>
                      <a:pt x="156141" y="19480"/>
                      <a:pt x="135768" y="7838"/>
                      <a:pt x="111162" y="8103"/>
                    </a:cubicBezTo>
                    <a:cubicBezTo>
                      <a:pt x="86556" y="8368"/>
                      <a:pt x="1889" y="41176"/>
                      <a:pt x="37" y="3985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フリーフォーム: 図形 30">
                <a:extLst>
                  <a:ext uri="{FF2B5EF4-FFF2-40B4-BE49-F238E27FC236}">
                    <a16:creationId xmlns:a16="http://schemas.microsoft.com/office/drawing/2014/main" id="{E69EF589-709D-4904-AF17-A3B4FBFFE102}"/>
                  </a:ext>
                </a:extLst>
              </p:cNvPr>
              <p:cNvSpPr/>
              <p:nvPr/>
            </p:nvSpPr>
            <p:spPr>
              <a:xfrm>
                <a:off x="6253163" y="1758950"/>
                <a:ext cx="112748" cy="42935"/>
              </a:xfrm>
              <a:custGeom>
                <a:avLst/>
                <a:gdLst>
                  <a:gd name="connsiteX0" fmla="*/ 0 w 112748"/>
                  <a:gd name="connsiteY0" fmla="*/ 0 h 42935"/>
                  <a:gd name="connsiteX1" fmla="*/ 112712 w 112748"/>
                  <a:gd name="connsiteY1" fmla="*/ 42863 h 42935"/>
                  <a:gd name="connsiteX2" fmla="*/ 0 w 112748"/>
                  <a:gd name="connsiteY2" fmla="*/ 0 h 429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2748" h="42935">
                    <a:moveTo>
                      <a:pt x="0" y="0"/>
                    </a:moveTo>
                    <a:cubicBezTo>
                      <a:pt x="0" y="0"/>
                      <a:pt x="110331" y="40746"/>
                      <a:pt x="112712" y="42863"/>
                    </a:cubicBezTo>
                    <a:cubicBezTo>
                      <a:pt x="115093" y="44980"/>
                      <a:pt x="0" y="0"/>
                      <a:pt x="0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フリーフォーム: 図形 31">
                <a:extLst>
                  <a:ext uri="{FF2B5EF4-FFF2-40B4-BE49-F238E27FC236}">
                    <a16:creationId xmlns:a16="http://schemas.microsoft.com/office/drawing/2014/main" id="{1A9A244F-EC58-44E8-BFCE-CA6F69BDF6D8}"/>
                  </a:ext>
                </a:extLst>
              </p:cNvPr>
              <p:cNvSpPr/>
              <p:nvPr/>
            </p:nvSpPr>
            <p:spPr>
              <a:xfrm>
                <a:off x="5365672" y="1734956"/>
                <a:ext cx="249754" cy="166880"/>
              </a:xfrm>
              <a:custGeom>
                <a:avLst/>
                <a:gdLst>
                  <a:gd name="connsiteX0" fmla="*/ 78 w 249754"/>
                  <a:gd name="connsiteY0" fmla="*/ 182 h 166880"/>
                  <a:gd name="connsiteX1" fmla="*/ 103266 w 249754"/>
                  <a:gd name="connsiteY1" fmla="*/ 49394 h 166880"/>
                  <a:gd name="connsiteX2" fmla="*/ 162003 w 249754"/>
                  <a:gd name="connsiteY2" fmla="*/ 79557 h 166880"/>
                  <a:gd name="connsiteX3" fmla="*/ 220741 w 249754"/>
                  <a:gd name="connsiteY3" fmla="*/ 112894 h 166880"/>
                  <a:gd name="connsiteX4" fmla="*/ 249316 w 249754"/>
                  <a:gd name="connsiteY4" fmla="*/ 166869 h 166880"/>
                  <a:gd name="connsiteX5" fmla="*/ 200103 w 249754"/>
                  <a:gd name="connsiteY5" fmla="*/ 108132 h 166880"/>
                  <a:gd name="connsiteX6" fmla="*/ 120728 w 249754"/>
                  <a:gd name="connsiteY6" fmla="*/ 68444 h 166880"/>
                  <a:gd name="connsiteX7" fmla="*/ 78 w 249754"/>
                  <a:gd name="connsiteY7" fmla="*/ 182 h 166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49754" h="166880">
                    <a:moveTo>
                      <a:pt x="78" y="182"/>
                    </a:moveTo>
                    <a:cubicBezTo>
                      <a:pt x="-2832" y="-2993"/>
                      <a:pt x="76279" y="36165"/>
                      <a:pt x="103266" y="49394"/>
                    </a:cubicBezTo>
                    <a:cubicBezTo>
                      <a:pt x="130254" y="62623"/>
                      <a:pt x="142424" y="68974"/>
                      <a:pt x="162003" y="79557"/>
                    </a:cubicBezTo>
                    <a:cubicBezTo>
                      <a:pt x="181582" y="90140"/>
                      <a:pt x="206189" y="98342"/>
                      <a:pt x="220741" y="112894"/>
                    </a:cubicBezTo>
                    <a:cubicBezTo>
                      <a:pt x="235293" y="127446"/>
                      <a:pt x="252756" y="167663"/>
                      <a:pt x="249316" y="166869"/>
                    </a:cubicBezTo>
                    <a:cubicBezTo>
                      <a:pt x="245876" y="166075"/>
                      <a:pt x="221534" y="124536"/>
                      <a:pt x="200103" y="108132"/>
                    </a:cubicBezTo>
                    <a:cubicBezTo>
                      <a:pt x="178672" y="91728"/>
                      <a:pt x="151420" y="81938"/>
                      <a:pt x="120728" y="68444"/>
                    </a:cubicBezTo>
                    <a:cubicBezTo>
                      <a:pt x="90036" y="54950"/>
                      <a:pt x="2988" y="3357"/>
                      <a:pt x="78" y="18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フリーフォーム: 図形 32">
                <a:extLst>
                  <a:ext uri="{FF2B5EF4-FFF2-40B4-BE49-F238E27FC236}">
                    <a16:creationId xmlns:a16="http://schemas.microsoft.com/office/drawing/2014/main" id="{223D69E7-FF7C-4B99-BE88-0E4CBB878EF8}"/>
                  </a:ext>
                </a:extLst>
              </p:cNvPr>
              <p:cNvSpPr/>
              <p:nvPr/>
            </p:nvSpPr>
            <p:spPr>
              <a:xfrm>
                <a:off x="5278499" y="1736725"/>
                <a:ext cx="155524" cy="107952"/>
              </a:xfrm>
              <a:custGeom>
                <a:avLst/>
                <a:gdLst>
                  <a:gd name="connsiteX0" fmla="*/ 90426 w 155524"/>
                  <a:gd name="connsiteY0" fmla="*/ 0 h 107952"/>
                  <a:gd name="connsiteX1" fmla="*/ 1526 w 155524"/>
                  <a:gd name="connsiteY1" fmla="*/ 46038 h 107952"/>
                  <a:gd name="connsiteX2" fmla="*/ 38039 w 155524"/>
                  <a:gd name="connsiteY2" fmla="*/ 42863 h 107952"/>
                  <a:gd name="connsiteX3" fmla="*/ 87251 w 155524"/>
                  <a:gd name="connsiteY3" fmla="*/ 79375 h 107952"/>
                  <a:gd name="connsiteX4" fmla="*/ 155514 w 155524"/>
                  <a:gd name="connsiteY4" fmla="*/ 107950 h 107952"/>
                  <a:gd name="connsiteX5" fmla="*/ 92014 w 155524"/>
                  <a:gd name="connsiteY5" fmla="*/ 77788 h 107952"/>
                  <a:gd name="connsiteX6" fmla="*/ 41214 w 155524"/>
                  <a:gd name="connsiteY6" fmla="*/ 46038 h 107952"/>
                  <a:gd name="connsiteX7" fmla="*/ 90426 w 155524"/>
                  <a:gd name="connsiteY7" fmla="*/ 0 h 107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5524" h="107952">
                    <a:moveTo>
                      <a:pt x="90426" y="0"/>
                    </a:moveTo>
                    <a:cubicBezTo>
                      <a:pt x="83811" y="0"/>
                      <a:pt x="10257" y="38894"/>
                      <a:pt x="1526" y="46038"/>
                    </a:cubicBezTo>
                    <a:cubicBezTo>
                      <a:pt x="-7205" y="53182"/>
                      <a:pt x="23751" y="37307"/>
                      <a:pt x="38039" y="42863"/>
                    </a:cubicBezTo>
                    <a:cubicBezTo>
                      <a:pt x="52326" y="48419"/>
                      <a:pt x="67672" y="68527"/>
                      <a:pt x="87251" y="79375"/>
                    </a:cubicBezTo>
                    <a:cubicBezTo>
                      <a:pt x="106830" y="90223"/>
                      <a:pt x="154720" y="108215"/>
                      <a:pt x="155514" y="107950"/>
                    </a:cubicBezTo>
                    <a:cubicBezTo>
                      <a:pt x="156308" y="107686"/>
                      <a:pt x="111064" y="88107"/>
                      <a:pt x="92014" y="77788"/>
                    </a:cubicBezTo>
                    <a:cubicBezTo>
                      <a:pt x="72964" y="67469"/>
                      <a:pt x="44654" y="56621"/>
                      <a:pt x="41214" y="46038"/>
                    </a:cubicBezTo>
                    <a:cubicBezTo>
                      <a:pt x="37774" y="35455"/>
                      <a:pt x="97041" y="0"/>
                      <a:pt x="90426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フリーフォーム: 図形 33">
                <a:extLst>
                  <a:ext uri="{FF2B5EF4-FFF2-40B4-BE49-F238E27FC236}">
                    <a16:creationId xmlns:a16="http://schemas.microsoft.com/office/drawing/2014/main" id="{7732775A-5AC9-4261-ACCD-2ADA4DE88730}"/>
                  </a:ext>
                </a:extLst>
              </p:cNvPr>
              <p:cNvSpPr/>
              <p:nvPr/>
            </p:nvSpPr>
            <p:spPr>
              <a:xfrm>
                <a:off x="5437123" y="1845917"/>
                <a:ext cx="176670" cy="50317"/>
              </a:xfrm>
              <a:custGeom>
                <a:avLst/>
                <a:gdLst>
                  <a:gd name="connsiteX0" fmla="*/ 65 w 176670"/>
                  <a:gd name="connsiteY0" fmla="*/ 346 h 50317"/>
                  <a:gd name="connsiteX1" fmla="*/ 136590 w 176670"/>
                  <a:gd name="connsiteY1" fmla="*/ 38446 h 50317"/>
                  <a:gd name="connsiteX2" fmla="*/ 176277 w 176670"/>
                  <a:gd name="connsiteY2" fmla="*/ 49558 h 50317"/>
                  <a:gd name="connsiteX3" fmla="*/ 119127 w 176670"/>
                  <a:gd name="connsiteY3" fmla="*/ 20983 h 50317"/>
                  <a:gd name="connsiteX4" fmla="*/ 65 w 176670"/>
                  <a:gd name="connsiteY4" fmla="*/ 346 h 503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670" h="50317">
                    <a:moveTo>
                      <a:pt x="65" y="346"/>
                    </a:moveTo>
                    <a:cubicBezTo>
                      <a:pt x="2975" y="3256"/>
                      <a:pt x="107221" y="30244"/>
                      <a:pt x="136590" y="38446"/>
                    </a:cubicBezTo>
                    <a:cubicBezTo>
                      <a:pt x="165959" y="46648"/>
                      <a:pt x="179187" y="52468"/>
                      <a:pt x="176277" y="49558"/>
                    </a:cubicBezTo>
                    <a:cubicBezTo>
                      <a:pt x="173367" y="46648"/>
                      <a:pt x="145585" y="28391"/>
                      <a:pt x="119127" y="20983"/>
                    </a:cubicBezTo>
                    <a:cubicBezTo>
                      <a:pt x="92669" y="13575"/>
                      <a:pt x="-2845" y="-2564"/>
                      <a:pt x="65" y="34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フリーフォーム: 図形 34">
                <a:extLst>
                  <a:ext uri="{FF2B5EF4-FFF2-40B4-BE49-F238E27FC236}">
                    <a16:creationId xmlns:a16="http://schemas.microsoft.com/office/drawing/2014/main" id="{59ED40F0-D35D-408C-A659-33CDB9FF8135}"/>
                  </a:ext>
                </a:extLst>
              </p:cNvPr>
              <p:cNvSpPr/>
              <p:nvPr/>
            </p:nvSpPr>
            <p:spPr>
              <a:xfrm>
                <a:off x="5680071" y="1876292"/>
                <a:ext cx="55839" cy="341447"/>
              </a:xfrm>
              <a:custGeom>
                <a:avLst/>
                <a:gdLst>
                  <a:gd name="connsiteX0" fmla="*/ 4 w 55839"/>
                  <a:gd name="connsiteY0" fmla="*/ 133 h 341447"/>
                  <a:gd name="connsiteX1" fmla="*/ 52392 w 55839"/>
                  <a:gd name="connsiteY1" fmla="*/ 206508 h 341447"/>
                  <a:gd name="connsiteX2" fmla="*/ 31754 w 55839"/>
                  <a:gd name="connsiteY2" fmla="*/ 279533 h 341447"/>
                  <a:gd name="connsiteX3" fmla="*/ 3179 w 55839"/>
                  <a:gd name="connsiteY3" fmla="*/ 341446 h 341447"/>
                  <a:gd name="connsiteX4" fmla="*/ 28579 w 55839"/>
                  <a:gd name="connsiteY4" fmla="*/ 277946 h 341447"/>
                  <a:gd name="connsiteX5" fmla="*/ 55567 w 55839"/>
                  <a:gd name="connsiteY5" fmla="*/ 176346 h 341447"/>
                  <a:gd name="connsiteX6" fmla="*/ 4 w 55839"/>
                  <a:gd name="connsiteY6" fmla="*/ 133 h 3414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5839" h="341447">
                    <a:moveTo>
                      <a:pt x="4" y="133"/>
                    </a:moveTo>
                    <a:cubicBezTo>
                      <a:pt x="-525" y="5160"/>
                      <a:pt x="47100" y="159941"/>
                      <a:pt x="52392" y="206508"/>
                    </a:cubicBezTo>
                    <a:cubicBezTo>
                      <a:pt x="57684" y="253075"/>
                      <a:pt x="39956" y="257043"/>
                      <a:pt x="31754" y="279533"/>
                    </a:cubicBezTo>
                    <a:cubicBezTo>
                      <a:pt x="23552" y="302023"/>
                      <a:pt x="3708" y="341711"/>
                      <a:pt x="3179" y="341446"/>
                    </a:cubicBezTo>
                    <a:cubicBezTo>
                      <a:pt x="2650" y="341182"/>
                      <a:pt x="19848" y="305463"/>
                      <a:pt x="28579" y="277946"/>
                    </a:cubicBezTo>
                    <a:cubicBezTo>
                      <a:pt x="37310" y="250429"/>
                      <a:pt x="58477" y="219208"/>
                      <a:pt x="55567" y="176346"/>
                    </a:cubicBezTo>
                    <a:cubicBezTo>
                      <a:pt x="52657" y="133484"/>
                      <a:pt x="533" y="-4894"/>
                      <a:pt x="4" y="13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フリーフォーム: 図形 35">
                <a:extLst>
                  <a:ext uri="{FF2B5EF4-FFF2-40B4-BE49-F238E27FC236}">
                    <a16:creationId xmlns:a16="http://schemas.microsoft.com/office/drawing/2014/main" id="{D712D559-03B7-41CF-A861-8053796A7A1E}"/>
                  </a:ext>
                </a:extLst>
              </p:cNvPr>
              <p:cNvSpPr/>
              <p:nvPr/>
            </p:nvSpPr>
            <p:spPr>
              <a:xfrm>
                <a:off x="5595278" y="2225010"/>
                <a:ext cx="86388" cy="326371"/>
              </a:xfrm>
              <a:custGeom>
                <a:avLst/>
                <a:gdLst>
                  <a:gd name="connsiteX0" fmla="*/ 86385 w 86388"/>
                  <a:gd name="connsiteY0" fmla="*/ 2253 h 326371"/>
                  <a:gd name="connsiteX1" fmla="*/ 57810 w 86388"/>
                  <a:gd name="connsiteY1" fmla="*/ 68928 h 326371"/>
                  <a:gd name="connsiteX2" fmla="*/ 57810 w 86388"/>
                  <a:gd name="connsiteY2" fmla="*/ 143540 h 326371"/>
                  <a:gd name="connsiteX3" fmla="*/ 2247 w 86388"/>
                  <a:gd name="connsiteY3" fmla="*/ 272128 h 326371"/>
                  <a:gd name="connsiteX4" fmla="*/ 10185 w 86388"/>
                  <a:gd name="connsiteY4" fmla="*/ 326103 h 326371"/>
                  <a:gd name="connsiteX5" fmla="*/ 3835 w 86388"/>
                  <a:gd name="connsiteY5" fmla="*/ 286415 h 326371"/>
                  <a:gd name="connsiteX6" fmla="*/ 59397 w 86388"/>
                  <a:gd name="connsiteY6" fmla="*/ 154653 h 326371"/>
                  <a:gd name="connsiteX7" fmla="*/ 86385 w 86388"/>
                  <a:gd name="connsiteY7" fmla="*/ 2253 h 326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6388" h="326371">
                    <a:moveTo>
                      <a:pt x="86385" y="2253"/>
                    </a:moveTo>
                    <a:cubicBezTo>
                      <a:pt x="86121" y="-12034"/>
                      <a:pt x="62572" y="45380"/>
                      <a:pt x="57810" y="68928"/>
                    </a:cubicBezTo>
                    <a:cubicBezTo>
                      <a:pt x="53048" y="92476"/>
                      <a:pt x="67071" y="109673"/>
                      <a:pt x="57810" y="143540"/>
                    </a:cubicBezTo>
                    <a:cubicBezTo>
                      <a:pt x="48549" y="177407"/>
                      <a:pt x="10184" y="241701"/>
                      <a:pt x="2247" y="272128"/>
                    </a:cubicBezTo>
                    <a:cubicBezTo>
                      <a:pt x="-5690" y="302555"/>
                      <a:pt x="9920" y="323722"/>
                      <a:pt x="10185" y="326103"/>
                    </a:cubicBezTo>
                    <a:cubicBezTo>
                      <a:pt x="10450" y="328484"/>
                      <a:pt x="-4367" y="314990"/>
                      <a:pt x="3835" y="286415"/>
                    </a:cubicBezTo>
                    <a:cubicBezTo>
                      <a:pt x="12037" y="257840"/>
                      <a:pt x="48020" y="198309"/>
                      <a:pt x="59397" y="154653"/>
                    </a:cubicBezTo>
                    <a:cubicBezTo>
                      <a:pt x="70774" y="110997"/>
                      <a:pt x="86649" y="16540"/>
                      <a:pt x="86385" y="225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フリーフォーム: 図形 36">
                <a:extLst>
                  <a:ext uri="{FF2B5EF4-FFF2-40B4-BE49-F238E27FC236}">
                    <a16:creationId xmlns:a16="http://schemas.microsoft.com/office/drawing/2014/main" id="{AF4A7BF1-0376-4D4F-B61E-4E24D69CD0A2}"/>
                  </a:ext>
                </a:extLst>
              </p:cNvPr>
              <p:cNvSpPr/>
              <p:nvPr/>
            </p:nvSpPr>
            <p:spPr>
              <a:xfrm>
                <a:off x="5681477" y="2125663"/>
                <a:ext cx="82864" cy="301649"/>
              </a:xfrm>
              <a:custGeom>
                <a:avLst/>
                <a:gdLst>
                  <a:gd name="connsiteX0" fmla="*/ 82736 w 82864"/>
                  <a:gd name="connsiteY0" fmla="*/ 0 h 301649"/>
                  <a:gd name="connsiteX1" fmla="*/ 27173 w 82864"/>
                  <a:gd name="connsiteY1" fmla="*/ 115887 h 301649"/>
                  <a:gd name="connsiteX2" fmla="*/ 39873 w 82864"/>
                  <a:gd name="connsiteY2" fmla="*/ 166687 h 301649"/>
                  <a:gd name="connsiteX3" fmla="*/ 186 w 82864"/>
                  <a:gd name="connsiteY3" fmla="*/ 301625 h 301649"/>
                  <a:gd name="connsiteX4" fmla="*/ 58923 w 82864"/>
                  <a:gd name="connsiteY4" fmla="*/ 155575 h 301649"/>
                  <a:gd name="connsiteX5" fmla="*/ 43048 w 82864"/>
                  <a:gd name="connsiteY5" fmla="*/ 117475 h 301649"/>
                  <a:gd name="connsiteX6" fmla="*/ 82736 w 82864"/>
                  <a:gd name="connsiteY6" fmla="*/ 0 h 3016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2864" h="301649">
                    <a:moveTo>
                      <a:pt x="82736" y="0"/>
                    </a:moveTo>
                    <a:cubicBezTo>
                      <a:pt x="80090" y="-265"/>
                      <a:pt x="34317" y="88106"/>
                      <a:pt x="27173" y="115887"/>
                    </a:cubicBezTo>
                    <a:cubicBezTo>
                      <a:pt x="20029" y="143668"/>
                      <a:pt x="44371" y="135731"/>
                      <a:pt x="39873" y="166687"/>
                    </a:cubicBezTo>
                    <a:cubicBezTo>
                      <a:pt x="35375" y="197643"/>
                      <a:pt x="-2989" y="303477"/>
                      <a:pt x="186" y="301625"/>
                    </a:cubicBezTo>
                    <a:cubicBezTo>
                      <a:pt x="3361" y="299773"/>
                      <a:pt x="51779" y="186267"/>
                      <a:pt x="58923" y="155575"/>
                    </a:cubicBezTo>
                    <a:cubicBezTo>
                      <a:pt x="66067" y="124883"/>
                      <a:pt x="39873" y="140229"/>
                      <a:pt x="43048" y="117475"/>
                    </a:cubicBezTo>
                    <a:cubicBezTo>
                      <a:pt x="46223" y="94721"/>
                      <a:pt x="85382" y="265"/>
                      <a:pt x="82736" y="0"/>
                    </a:cubicBezTo>
                    <a:close/>
                  </a:path>
                </a:pathLst>
              </a:cu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フリーフォーム: 図形 37">
                <a:extLst>
                  <a:ext uri="{FF2B5EF4-FFF2-40B4-BE49-F238E27FC236}">
                    <a16:creationId xmlns:a16="http://schemas.microsoft.com/office/drawing/2014/main" id="{6472B794-DC81-4E02-B5B9-B2E1CC678FB9}"/>
                  </a:ext>
                </a:extLst>
              </p:cNvPr>
              <p:cNvSpPr/>
              <p:nvPr/>
            </p:nvSpPr>
            <p:spPr>
              <a:xfrm>
                <a:off x="5665549" y="2487108"/>
                <a:ext cx="162585" cy="37567"/>
              </a:xfrm>
              <a:custGeom>
                <a:avLst/>
                <a:gdLst>
                  <a:gd name="connsiteX0" fmla="*/ 239 w 162585"/>
                  <a:gd name="connsiteY0" fmla="*/ 22730 h 37567"/>
                  <a:gd name="connsiteX1" fmla="*/ 78026 w 162585"/>
                  <a:gd name="connsiteY1" fmla="*/ 37017 h 37567"/>
                  <a:gd name="connsiteX2" fmla="*/ 162164 w 162585"/>
                  <a:gd name="connsiteY2" fmla="*/ 505 h 37567"/>
                  <a:gd name="connsiteX3" fmla="*/ 108189 w 162585"/>
                  <a:gd name="connsiteY3" fmla="*/ 16380 h 37567"/>
                  <a:gd name="connsiteX4" fmla="*/ 55801 w 162585"/>
                  <a:gd name="connsiteY4" fmla="*/ 25905 h 37567"/>
                  <a:gd name="connsiteX5" fmla="*/ 239 w 162585"/>
                  <a:gd name="connsiteY5" fmla="*/ 22730 h 375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2585" h="37567">
                    <a:moveTo>
                      <a:pt x="239" y="22730"/>
                    </a:moveTo>
                    <a:cubicBezTo>
                      <a:pt x="3943" y="24582"/>
                      <a:pt x="51039" y="40721"/>
                      <a:pt x="78026" y="37017"/>
                    </a:cubicBezTo>
                    <a:cubicBezTo>
                      <a:pt x="105013" y="33313"/>
                      <a:pt x="157137" y="3944"/>
                      <a:pt x="162164" y="505"/>
                    </a:cubicBezTo>
                    <a:cubicBezTo>
                      <a:pt x="167191" y="-2934"/>
                      <a:pt x="125916" y="12147"/>
                      <a:pt x="108189" y="16380"/>
                    </a:cubicBezTo>
                    <a:cubicBezTo>
                      <a:pt x="90462" y="20613"/>
                      <a:pt x="74851" y="25376"/>
                      <a:pt x="55801" y="25905"/>
                    </a:cubicBezTo>
                    <a:cubicBezTo>
                      <a:pt x="36751" y="26434"/>
                      <a:pt x="-3465" y="20878"/>
                      <a:pt x="239" y="22730"/>
                    </a:cubicBezTo>
                    <a:close/>
                  </a:path>
                </a:pathLst>
              </a:cu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フリーフォーム: 図形 38">
                <a:extLst>
                  <a:ext uri="{FF2B5EF4-FFF2-40B4-BE49-F238E27FC236}">
                    <a16:creationId xmlns:a16="http://schemas.microsoft.com/office/drawing/2014/main" id="{E0C3A261-FD4D-4D12-A0FC-B50175937D37}"/>
                  </a:ext>
                </a:extLst>
              </p:cNvPr>
              <p:cNvSpPr/>
              <p:nvPr/>
            </p:nvSpPr>
            <p:spPr>
              <a:xfrm>
                <a:off x="5846749" y="2423454"/>
                <a:ext cx="137152" cy="202900"/>
              </a:xfrm>
              <a:custGeom>
                <a:avLst/>
                <a:gdLst>
                  <a:gd name="connsiteX0" fmla="*/ 14 w 137152"/>
                  <a:gd name="connsiteY0" fmla="*/ 22884 h 202900"/>
                  <a:gd name="connsiteX1" fmla="*/ 76214 w 137152"/>
                  <a:gd name="connsiteY1" fmla="*/ 2246 h 202900"/>
                  <a:gd name="connsiteX2" fmla="*/ 122251 w 137152"/>
                  <a:gd name="connsiteY2" fmla="*/ 83209 h 202900"/>
                  <a:gd name="connsiteX3" fmla="*/ 136539 w 137152"/>
                  <a:gd name="connsiteY3" fmla="*/ 111784 h 202900"/>
                  <a:gd name="connsiteX4" fmla="*/ 111139 w 137152"/>
                  <a:gd name="connsiteY4" fmla="*/ 148296 h 202900"/>
                  <a:gd name="connsiteX5" fmla="*/ 87326 w 137152"/>
                  <a:gd name="connsiteY5" fmla="*/ 173696 h 202900"/>
                  <a:gd name="connsiteX6" fmla="*/ 46051 w 137152"/>
                  <a:gd name="connsiteY6" fmla="*/ 200684 h 202900"/>
                  <a:gd name="connsiteX7" fmla="*/ 136539 w 137152"/>
                  <a:gd name="connsiteY7" fmla="*/ 111784 h 202900"/>
                  <a:gd name="connsiteX8" fmla="*/ 82564 w 137152"/>
                  <a:gd name="connsiteY8" fmla="*/ 26059 h 202900"/>
                  <a:gd name="connsiteX9" fmla="*/ 14 w 137152"/>
                  <a:gd name="connsiteY9" fmla="*/ 22884 h 20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7152" h="202900">
                    <a:moveTo>
                      <a:pt x="14" y="22884"/>
                    </a:moveTo>
                    <a:cubicBezTo>
                      <a:pt x="-1044" y="18915"/>
                      <a:pt x="55841" y="-7808"/>
                      <a:pt x="76214" y="2246"/>
                    </a:cubicBezTo>
                    <a:cubicBezTo>
                      <a:pt x="96587" y="12300"/>
                      <a:pt x="112197" y="64953"/>
                      <a:pt x="122251" y="83209"/>
                    </a:cubicBezTo>
                    <a:cubicBezTo>
                      <a:pt x="132305" y="101465"/>
                      <a:pt x="138391" y="100936"/>
                      <a:pt x="136539" y="111784"/>
                    </a:cubicBezTo>
                    <a:cubicBezTo>
                      <a:pt x="134687" y="122632"/>
                      <a:pt x="119341" y="137977"/>
                      <a:pt x="111139" y="148296"/>
                    </a:cubicBezTo>
                    <a:cubicBezTo>
                      <a:pt x="102937" y="158615"/>
                      <a:pt x="98174" y="164965"/>
                      <a:pt x="87326" y="173696"/>
                    </a:cubicBezTo>
                    <a:cubicBezTo>
                      <a:pt x="76478" y="182427"/>
                      <a:pt x="37849" y="211003"/>
                      <a:pt x="46051" y="200684"/>
                    </a:cubicBezTo>
                    <a:cubicBezTo>
                      <a:pt x="54253" y="190365"/>
                      <a:pt x="130454" y="140888"/>
                      <a:pt x="136539" y="111784"/>
                    </a:cubicBezTo>
                    <a:cubicBezTo>
                      <a:pt x="142624" y="82680"/>
                      <a:pt x="101879" y="41934"/>
                      <a:pt x="82564" y="26059"/>
                    </a:cubicBezTo>
                    <a:cubicBezTo>
                      <a:pt x="63249" y="10184"/>
                      <a:pt x="1072" y="26853"/>
                      <a:pt x="14" y="2288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フリーフォーム: 図形 39">
                <a:extLst>
                  <a:ext uri="{FF2B5EF4-FFF2-40B4-BE49-F238E27FC236}">
                    <a16:creationId xmlns:a16="http://schemas.microsoft.com/office/drawing/2014/main" id="{50465272-B581-45C8-9D4D-2E4B4665B742}"/>
                  </a:ext>
                </a:extLst>
              </p:cNvPr>
              <p:cNvSpPr/>
              <p:nvPr/>
            </p:nvSpPr>
            <p:spPr>
              <a:xfrm>
                <a:off x="5761022" y="2542759"/>
                <a:ext cx="139541" cy="62594"/>
              </a:xfrm>
              <a:custGeom>
                <a:avLst/>
                <a:gdLst>
                  <a:gd name="connsiteX0" fmla="*/ 16 w 139541"/>
                  <a:gd name="connsiteY0" fmla="*/ 51216 h 62594"/>
                  <a:gd name="connsiteX1" fmla="*/ 76216 w 139541"/>
                  <a:gd name="connsiteY1" fmla="*/ 416 h 62594"/>
                  <a:gd name="connsiteX2" fmla="*/ 138128 w 139541"/>
                  <a:gd name="connsiteY2" fmla="*/ 28991 h 62594"/>
                  <a:gd name="connsiteX3" fmla="*/ 120666 w 139541"/>
                  <a:gd name="connsiteY3" fmla="*/ 62329 h 62594"/>
                  <a:gd name="connsiteX4" fmla="*/ 133366 w 139541"/>
                  <a:gd name="connsiteY4" fmla="*/ 9941 h 62594"/>
                  <a:gd name="connsiteX5" fmla="*/ 69866 w 139541"/>
                  <a:gd name="connsiteY5" fmla="*/ 3591 h 62594"/>
                  <a:gd name="connsiteX6" fmla="*/ 16 w 139541"/>
                  <a:gd name="connsiteY6" fmla="*/ 51216 h 625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9541" h="62594">
                    <a:moveTo>
                      <a:pt x="16" y="51216"/>
                    </a:moveTo>
                    <a:cubicBezTo>
                      <a:pt x="1074" y="50687"/>
                      <a:pt x="53197" y="4120"/>
                      <a:pt x="76216" y="416"/>
                    </a:cubicBezTo>
                    <a:cubicBezTo>
                      <a:pt x="99235" y="-3288"/>
                      <a:pt x="130720" y="18672"/>
                      <a:pt x="138128" y="28991"/>
                    </a:cubicBezTo>
                    <a:cubicBezTo>
                      <a:pt x="145536" y="39310"/>
                      <a:pt x="121460" y="65504"/>
                      <a:pt x="120666" y="62329"/>
                    </a:cubicBezTo>
                    <a:cubicBezTo>
                      <a:pt x="119872" y="59154"/>
                      <a:pt x="141833" y="19731"/>
                      <a:pt x="133366" y="9941"/>
                    </a:cubicBezTo>
                    <a:cubicBezTo>
                      <a:pt x="124899" y="151"/>
                      <a:pt x="89445" y="-378"/>
                      <a:pt x="69866" y="3591"/>
                    </a:cubicBezTo>
                    <a:cubicBezTo>
                      <a:pt x="50287" y="7560"/>
                      <a:pt x="-1042" y="51745"/>
                      <a:pt x="16" y="5121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フリーフォーム: 図形 40">
                <a:extLst>
                  <a:ext uri="{FF2B5EF4-FFF2-40B4-BE49-F238E27FC236}">
                    <a16:creationId xmlns:a16="http://schemas.microsoft.com/office/drawing/2014/main" id="{659D732A-DC31-410D-A10B-526821B9E009}"/>
                  </a:ext>
                </a:extLst>
              </p:cNvPr>
              <p:cNvSpPr/>
              <p:nvPr/>
            </p:nvSpPr>
            <p:spPr>
              <a:xfrm>
                <a:off x="5775325" y="2539795"/>
                <a:ext cx="76216" cy="51005"/>
              </a:xfrm>
              <a:custGeom>
                <a:avLst/>
                <a:gdLst>
                  <a:gd name="connsiteX0" fmla="*/ 0 w 76216"/>
                  <a:gd name="connsiteY0" fmla="*/ 51005 h 51005"/>
                  <a:gd name="connsiteX1" fmla="*/ 76200 w 76216"/>
                  <a:gd name="connsiteY1" fmla="*/ 205 h 51005"/>
                  <a:gd name="connsiteX2" fmla="*/ 0 w 76216"/>
                  <a:gd name="connsiteY2" fmla="*/ 51005 h 51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6216" h="51005">
                    <a:moveTo>
                      <a:pt x="0" y="51005"/>
                    </a:moveTo>
                    <a:cubicBezTo>
                      <a:pt x="0" y="51005"/>
                      <a:pt x="74877" y="4174"/>
                      <a:pt x="76200" y="205"/>
                    </a:cubicBezTo>
                    <a:cubicBezTo>
                      <a:pt x="77523" y="-3764"/>
                      <a:pt x="0" y="51005"/>
                      <a:pt x="0" y="5100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フリーフォーム: 図形 41">
                <a:extLst>
                  <a:ext uri="{FF2B5EF4-FFF2-40B4-BE49-F238E27FC236}">
                    <a16:creationId xmlns:a16="http://schemas.microsoft.com/office/drawing/2014/main" id="{0442FFDA-12A5-46CF-83D2-40FD1F14F372}"/>
                  </a:ext>
                </a:extLst>
              </p:cNvPr>
              <p:cNvSpPr/>
              <p:nvPr/>
            </p:nvSpPr>
            <p:spPr>
              <a:xfrm>
                <a:off x="5643562" y="2539904"/>
                <a:ext cx="133352" cy="74418"/>
              </a:xfrm>
              <a:custGeom>
                <a:avLst/>
                <a:gdLst>
                  <a:gd name="connsiteX0" fmla="*/ 1 w 133352"/>
                  <a:gd name="connsiteY0" fmla="*/ 96 h 74418"/>
                  <a:gd name="connsiteX1" fmla="*/ 66676 w 133352"/>
                  <a:gd name="connsiteY1" fmla="*/ 63596 h 74418"/>
                  <a:gd name="connsiteX2" fmla="*/ 133351 w 133352"/>
                  <a:gd name="connsiteY2" fmla="*/ 73121 h 74418"/>
                  <a:gd name="connsiteX3" fmla="*/ 68263 w 133352"/>
                  <a:gd name="connsiteY3" fmla="*/ 49309 h 74418"/>
                  <a:gd name="connsiteX4" fmla="*/ 1 w 133352"/>
                  <a:gd name="connsiteY4" fmla="*/ 96 h 74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3352" h="74418">
                    <a:moveTo>
                      <a:pt x="1" y="96"/>
                    </a:moveTo>
                    <a:cubicBezTo>
                      <a:pt x="-263" y="2477"/>
                      <a:pt x="44451" y="51425"/>
                      <a:pt x="66676" y="63596"/>
                    </a:cubicBezTo>
                    <a:cubicBezTo>
                      <a:pt x="88901" y="75767"/>
                      <a:pt x="133087" y="75502"/>
                      <a:pt x="133351" y="73121"/>
                    </a:cubicBezTo>
                    <a:cubicBezTo>
                      <a:pt x="133615" y="70740"/>
                      <a:pt x="87842" y="58569"/>
                      <a:pt x="68263" y="49309"/>
                    </a:cubicBezTo>
                    <a:cubicBezTo>
                      <a:pt x="48684" y="40049"/>
                      <a:pt x="265" y="-2285"/>
                      <a:pt x="1" y="96"/>
                    </a:cubicBezTo>
                    <a:close/>
                  </a:path>
                </a:pathLst>
              </a:cu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フリーフォーム: 図形 42">
                <a:extLst>
                  <a:ext uri="{FF2B5EF4-FFF2-40B4-BE49-F238E27FC236}">
                    <a16:creationId xmlns:a16="http://schemas.microsoft.com/office/drawing/2014/main" id="{E41C8CC1-A511-4743-AF9B-62663F0AA866}"/>
                  </a:ext>
                </a:extLst>
              </p:cNvPr>
              <p:cNvSpPr/>
              <p:nvPr/>
            </p:nvSpPr>
            <p:spPr>
              <a:xfrm>
                <a:off x="5776823" y="2365375"/>
                <a:ext cx="77877" cy="55563"/>
              </a:xfrm>
              <a:custGeom>
                <a:avLst/>
                <a:gdLst>
                  <a:gd name="connsiteX0" fmla="*/ 77877 w 77877"/>
                  <a:gd name="connsiteY0" fmla="*/ 0 h 55563"/>
                  <a:gd name="connsiteX1" fmla="*/ 90 w 77877"/>
                  <a:gd name="connsiteY1" fmla="*/ 55563 h 55563"/>
                  <a:gd name="connsiteX2" fmla="*/ 77877 w 77877"/>
                  <a:gd name="connsiteY2" fmla="*/ 0 h 555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7877" h="55563">
                    <a:moveTo>
                      <a:pt x="77877" y="0"/>
                    </a:moveTo>
                    <a:cubicBezTo>
                      <a:pt x="77877" y="0"/>
                      <a:pt x="3265" y="55298"/>
                      <a:pt x="90" y="55563"/>
                    </a:cubicBezTo>
                    <a:cubicBezTo>
                      <a:pt x="-3085" y="55828"/>
                      <a:pt x="77877" y="0"/>
                      <a:pt x="77877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フリーフォーム: 図形 43">
                <a:extLst>
                  <a:ext uri="{FF2B5EF4-FFF2-40B4-BE49-F238E27FC236}">
                    <a16:creationId xmlns:a16="http://schemas.microsoft.com/office/drawing/2014/main" id="{BE78B460-E85F-4A80-82B5-88291C8C04B7}"/>
                  </a:ext>
                </a:extLst>
              </p:cNvPr>
              <p:cNvSpPr/>
              <p:nvPr/>
            </p:nvSpPr>
            <p:spPr>
              <a:xfrm>
                <a:off x="5617517" y="2552892"/>
                <a:ext cx="81015" cy="89280"/>
              </a:xfrm>
              <a:custGeom>
                <a:avLst/>
                <a:gdLst>
                  <a:gd name="connsiteX0" fmla="*/ 646 w 81015"/>
                  <a:gd name="connsiteY0" fmla="*/ 1396 h 89280"/>
                  <a:gd name="connsiteX1" fmla="*/ 80021 w 81015"/>
                  <a:gd name="connsiteY1" fmla="*/ 88708 h 89280"/>
                  <a:gd name="connsiteX2" fmla="*/ 43508 w 81015"/>
                  <a:gd name="connsiteY2" fmla="*/ 37908 h 89280"/>
                  <a:gd name="connsiteX3" fmla="*/ 646 w 81015"/>
                  <a:gd name="connsiteY3" fmla="*/ 1396 h 892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1015" h="89280">
                    <a:moveTo>
                      <a:pt x="646" y="1396"/>
                    </a:moveTo>
                    <a:cubicBezTo>
                      <a:pt x="6732" y="9863"/>
                      <a:pt x="72877" y="82623"/>
                      <a:pt x="80021" y="88708"/>
                    </a:cubicBezTo>
                    <a:cubicBezTo>
                      <a:pt x="87165" y="94793"/>
                      <a:pt x="53827" y="50608"/>
                      <a:pt x="43508" y="37908"/>
                    </a:cubicBezTo>
                    <a:cubicBezTo>
                      <a:pt x="33189" y="25208"/>
                      <a:pt x="-5440" y="-7071"/>
                      <a:pt x="646" y="139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フリーフォーム: 図形 44">
                <a:extLst>
                  <a:ext uri="{FF2B5EF4-FFF2-40B4-BE49-F238E27FC236}">
                    <a16:creationId xmlns:a16="http://schemas.microsoft.com/office/drawing/2014/main" id="{453245CB-40FC-4D5E-9427-F85274FF266D}"/>
                  </a:ext>
                </a:extLst>
              </p:cNvPr>
              <p:cNvSpPr/>
              <p:nvPr/>
            </p:nvSpPr>
            <p:spPr>
              <a:xfrm>
                <a:off x="5762270" y="1908544"/>
                <a:ext cx="43651" cy="233817"/>
              </a:xfrm>
              <a:custGeom>
                <a:avLst/>
                <a:gdLst>
                  <a:gd name="connsiteX0" fmla="*/ 11468 w 43651"/>
                  <a:gd name="connsiteY0" fmla="*/ 1219 h 233817"/>
                  <a:gd name="connsiteX1" fmla="*/ 5118 w 43651"/>
                  <a:gd name="connsiteY1" fmla="*/ 67894 h 233817"/>
                  <a:gd name="connsiteX2" fmla="*/ 43218 w 43651"/>
                  <a:gd name="connsiteY2" fmla="*/ 229819 h 233817"/>
                  <a:gd name="connsiteX3" fmla="*/ 24168 w 43651"/>
                  <a:gd name="connsiteY3" fmla="*/ 179019 h 233817"/>
                  <a:gd name="connsiteX4" fmla="*/ 355 w 43651"/>
                  <a:gd name="connsiteY4" fmla="*/ 118694 h 233817"/>
                  <a:gd name="connsiteX5" fmla="*/ 11468 w 43651"/>
                  <a:gd name="connsiteY5" fmla="*/ 1219 h 233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651" h="233817">
                    <a:moveTo>
                      <a:pt x="11468" y="1219"/>
                    </a:moveTo>
                    <a:cubicBezTo>
                      <a:pt x="12262" y="-7248"/>
                      <a:pt x="-174" y="29794"/>
                      <a:pt x="5118" y="67894"/>
                    </a:cubicBezTo>
                    <a:cubicBezTo>
                      <a:pt x="10410" y="105994"/>
                      <a:pt x="40043" y="211298"/>
                      <a:pt x="43218" y="229819"/>
                    </a:cubicBezTo>
                    <a:cubicBezTo>
                      <a:pt x="46393" y="248340"/>
                      <a:pt x="31312" y="197540"/>
                      <a:pt x="24168" y="179019"/>
                    </a:cubicBezTo>
                    <a:cubicBezTo>
                      <a:pt x="17024" y="160498"/>
                      <a:pt x="3001" y="147004"/>
                      <a:pt x="355" y="118694"/>
                    </a:cubicBezTo>
                    <a:cubicBezTo>
                      <a:pt x="-2291" y="90384"/>
                      <a:pt x="10674" y="9686"/>
                      <a:pt x="11468" y="121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フリーフォーム: 図形 45">
                <a:extLst>
                  <a:ext uri="{FF2B5EF4-FFF2-40B4-BE49-F238E27FC236}">
                    <a16:creationId xmlns:a16="http://schemas.microsoft.com/office/drawing/2014/main" id="{F32DDAE3-2BB0-400D-AD45-2D040D66EC91}"/>
                  </a:ext>
                </a:extLst>
              </p:cNvPr>
              <p:cNvSpPr/>
              <p:nvPr/>
            </p:nvSpPr>
            <p:spPr>
              <a:xfrm>
                <a:off x="5736021" y="2631023"/>
                <a:ext cx="21842" cy="116573"/>
              </a:xfrm>
              <a:custGeom>
                <a:avLst/>
                <a:gdLst>
                  <a:gd name="connsiteX0" fmla="*/ 2792 w 21842"/>
                  <a:gd name="connsiteY0" fmla="*/ 1052 h 116573"/>
                  <a:gd name="connsiteX1" fmla="*/ 21842 w 21842"/>
                  <a:gd name="connsiteY1" fmla="*/ 115352 h 116573"/>
                  <a:gd name="connsiteX2" fmla="*/ 2792 w 21842"/>
                  <a:gd name="connsiteY2" fmla="*/ 59790 h 116573"/>
                  <a:gd name="connsiteX3" fmla="*/ 2792 w 21842"/>
                  <a:gd name="connsiteY3" fmla="*/ 1052 h 116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842" h="116573">
                    <a:moveTo>
                      <a:pt x="2792" y="1052"/>
                    </a:moveTo>
                    <a:cubicBezTo>
                      <a:pt x="5967" y="10312"/>
                      <a:pt x="21842" y="105562"/>
                      <a:pt x="21842" y="115352"/>
                    </a:cubicBezTo>
                    <a:cubicBezTo>
                      <a:pt x="21842" y="125142"/>
                      <a:pt x="7025" y="73284"/>
                      <a:pt x="2792" y="59790"/>
                    </a:cubicBezTo>
                    <a:cubicBezTo>
                      <a:pt x="-1441" y="46296"/>
                      <a:pt x="-383" y="-8208"/>
                      <a:pt x="2792" y="105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フリーフォーム: 図形 46">
                <a:extLst>
                  <a:ext uri="{FF2B5EF4-FFF2-40B4-BE49-F238E27FC236}">
                    <a16:creationId xmlns:a16="http://schemas.microsoft.com/office/drawing/2014/main" id="{5A6F4904-1EBF-4C07-BCF7-84134E50AF0C}"/>
                  </a:ext>
                </a:extLst>
              </p:cNvPr>
              <p:cNvSpPr/>
              <p:nvPr/>
            </p:nvSpPr>
            <p:spPr>
              <a:xfrm>
                <a:off x="5799029" y="2650700"/>
                <a:ext cx="15887" cy="103227"/>
              </a:xfrm>
              <a:custGeom>
                <a:avLst/>
                <a:gdLst>
                  <a:gd name="connsiteX0" fmla="*/ 12809 w 15887"/>
                  <a:gd name="connsiteY0" fmla="*/ 425 h 103227"/>
                  <a:gd name="connsiteX1" fmla="*/ 8046 w 15887"/>
                  <a:gd name="connsiteY1" fmla="*/ 90913 h 103227"/>
                  <a:gd name="connsiteX2" fmla="*/ 109 w 15887"/>
                  <a:gd name="connsiteY2" fmla="*/ 98850 h 103227"/>
                  <a:gd name="connsiteX3" fmla="*/ 14396 w 15887"/>
                  <a:gd name="connsiteY3" fmla="*/ 57575 h 103227"/>
                  <a:gd name="connsiteX4" fmla="*/ 12809 w 15887"/>
                  <a:gd name="connsiteY4" fmla="*/ 425 h 103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87" h="103227">
                    <a:moveTo>
                      <a:pt x="12809" y="425"/>
                    </a:moveTo>
                    <a:cubicBezTo>
                      <a:pt x="11751" y="5981"/>
                      <a:pt x="10163" y="74509"/>
                      <a:pt x="8046" y="90913"/>
                    </a:cubicBezTo>
                    <a:cubicBezTo>
                      <a:pt x="5929" y="107317"/>
                      <a:pt x="-949" y="104406"/>
                      <a:pt x="109" y="98850"/>
                    </a:cubicBezTo>
                    <a:cubicBezTo>
                      <a:pt x="1167" y="93294"/>
                      <a:pt x="10692" y="69746"/>
                      <a:pt x="14396" y="57575"/>
                    </a:cubicBezTo>
                    <a:cubicBezTo>
                      <a:pt x="18100" y="45404"/>
                      <a:pt x="13867" y="-5131"/>
                      <a:pt x="12809" y="42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フリーフォーム: 図形 47">
                <a:extLst>
                  <a:ext uri="{FF2B5EF4-FFF2-40B4-BE49-F238E27FC236}">
                    <a16:creationId xmlns:a16="http://schemas.microsoft.com/office/drawing/2014/main" id="{5D8A6BE4-F6E2-4812-877E-CBAD0FFEF12A}"/>
                  </a:ext>
                </a:extLst>
              </p:cNvPr>
              <p:cNvSpPr/>
              <p:nvPr/>
            </p:nvSpPr>
            <p:spPr>
              <a:xfrm>
                <a:off x="5679671" y="2786842"/>
                <a:ext cx="111191" cy="35733"/>
              </a:xfrm>
              <a:custGeom>
                <a:avLst/>
                <a:gdLst>
                  <a:gd name="connsiteX0" fmla="*/ 404 w 111191"/>
                  <a:gd name="connsiteY0" fmla="*/ 35733 h 35733"/>
                  <a:gd name="connsiteX1" fmla="*/ 86129 w 111191"/>
                  <a:gd name="connsiteY1" fmla="*/ 808 h 35733"/>
                  <a:gd name="connsiteX2" fmla="*/ 109942 w 111191"/>
                  <a:gd name="connsiteY2" fmla="*/ 10333 h 35733"/>
                  <a:gd name="connsiteX3" fmla="*/ 55967 w 111191"/>
                  <a:gd name="connsiteY3" fmla="*/ 808 h 35733"/>
                  <a:gd name="connsiteX4" fmla="*/ 404 w 111191"/>
                  <a:gd name="connsiteY4" fmla="*/ 35733 h 357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1191" h="35733">
                    <a:moveTo>
                      <a:pt x="404" y="35733"/>
                    </a:moveTo>
                    <a:cubicBezTo>
                      <a:pt x="5431" y="35733"/>
                      <a:pt x="67873" y="5041"/>
                      <a:pt x="86129" y="808"/>
                    </a:cubicBezTo>
                    <a:cubicBezTo>
                      <a:pt x="104385" y="-3425"/>
                      <a:pt x="114969" y="10333"/>
                      <a:pt x="109942" y="10333"/>
                    </a:cubicBezTo>
                    <a:cubicBezTo>
                      <a:pt x="104915" y="10333"/>
                      <a:pt x="73430" y="-2367"/>
                      <a:pt x="55967" y="808"/>
                    </a:cubicBezTo>
                    <a:cubicBezTo>
                      <a:pt x="38505" y="3983"/>
                      <a:pt x="-4623" y="35733"/>
                      <a:pt x="404" y="3573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フリーフォーム: 図形 48">
                <a:extLst>
                  <a:ext uri="{FF2B5EF4-FFF2-40B4-BE49-F238E27FC236}">
                    <a16:creationId xmlns:a16="http://schemas.microsoft.com/office/drawing/2014/main" id="{0322F8F0-6A42-4ED8-8DDF-25541FF880AE}"/>
                  </a:ext>
                </a:extLst>
              </p:cNvPr>
              <p:cNvSpPr/>
              <p:nvPr/>
            </p:nvSpPr>
            <p:spPr>
              <a:xfrm>
                <a:off x="5811838" y="2786063"/>
                <a:ext cx="287054" cy="88037"/>
              </a:xfrm>
              <a:custGeom>
                <a:avLst/>
                <a:gdLst>
                  <a:gd name="connsiteX0" fmla="*/ 0 w 287054"/>
                  <a:gd name="connsiteY0" fmla="*/ 0 h 88037"/>
                  <a:gd name="connsiteX1" fmla="*/ 146050 w 287054"/>
                  <a:gd name="connsiteY1" fmla="*/ 33337 h 88037"/>
                  <a:gd name="connsiteX2" fmla="*/ 284162 w 287054"/>
                  <a:gd name="connsiteY2" fmla="*/ 87312 h 88037"/>
                  <a:gd name="connsiteX3" fmla="*/ 228600 w 287054"/>
                  <a:gd name="connsiteY3" fmla="*/ 61912 h 88037"/>
                  <a:gd name="connsiteX4" fmla="*/ 96837 w 287054"/>
                  <a:gd name="connsiteY4" fmla="*/ 25400 h 88037"/>
                  <a:gd name="connsiteX5" fmla="*/ 0 w 287054"/>
                  <a:gd name="connsiteY5" fmla="*/ 0 h 880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87054" h="88037">
                    <a:moveTo>
                      <a:pt x="0" y="0"/>
                    </a:moveTo>
                    <a:cubicBezTo>
                      <a:pt x="8202" y="1323"/>
                      <a:pt x="98690" y="18785"/>
                      <a:pt x="146050" y="33337"/>
                    </a:cubicBezTo>
                    <a:cubicBezTo>
                      <a:pt x="193410" y="47889"/>
                      <a:pt x="270404" y="82550"/>
                      <a:pt x="284162" y="87312"/>
                    </a:cubicBezTo>
                    <a:cubicBezTo>
                      <a:pt x="297920" y="92074"/>
                      <a:pt x="259821" y="72231"/>
                      <a:pt x="228600" y="61912"/>
                    </a:cubicBezTo>
                    <a:cubicBezTo>
                      <a:pt x="197379" y="51593"/>
                      <a:pt x="132820" y="34660"/>
                      <a:pt x="96837" y="25400"/>
                    </a:cubicBez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" name="フリーフォーム: 図形 49">
                <a:extLst>
                  <a:ext uri="{FF2B5EF4-FFF2-40B4-BE49-F238E27FC236}">
                    <a16:creationId xmlns:a16="http://schemas.microsoft.com/office/drawing/2014/main" id="{B1AE4996-35D8-45A3-9A46-D2C9AE7CBDC0}"/>
                  </a:ext>
                </a:extLst>
              </p:cNvPr>
              <p:cNvSpPr/>
              <p:nvPr/>
            </p:nvSpPr>
            <p:spPr>
              <a:xfrm>
                <a:off x="5702278" y="2836823"/>
                <a:ext cx="119143" cy="31906"/>
              </a:xfrm>
              <a:custGeom>
                <a:avLst/>
                <a:gdLst>
                  <a:gd name="connsiteX0" fmla="*/ 22 w 119143"/>
                  <a:gd name="connsiteY0" fmla="*/ 4802 h 31906"/>
                  <a:gd name="connsiteX1" fmla="*/ 79397 w 119143"/>
                  <a:gd name="connsiteY1" fmla="*/ 1627 h 31906"/>
                  <a:gd name="connsiteX2" fmla="*/ 119085 w 119143"/>
                  <a:gd name="connsiteY2" fmla="*/ 31790 h 31906"/>
                  <a:gd name="connsiteX3" fmla="*/ 71460 w 119143"/>
                  <a:gd name="connsiteY3" fmla="*/ 11152 h 31906"/>
                  <a:gd name="connsiteX4" fmla="*/ 22 w 119143"/>
                  <a:gd name="connsiteY4" fmla="*/ 4802 h 31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9143" h="31906">
                    <a:moveTo>
                      <a:pt x="22" y="4802"/>
                    </a:moveTo>
                    <a:cubicBezTo>
                      <a:pt x="1345" y="3215"/>
                      <a:pt x="59553" y="-2871"/>
                      <a:pt x="79397" y="1627"/>
                    </a:cubicBezTo>
                    <a:cubicBezTo>
                      <a:pt x="99241" y="6125"/>
                      <a:pt x="120408" y="30203"/>
                      <a:pt x="119085" y="31790"/>
                    </a:cubicBezTo>
                    <a:cubicBezTo>
                      <a:pt x="117762" y="33377"/>
                      <a:pt x="86541" y="18296"/>
                      <a:pt x="71460" y="11152"/>
                    </a:cubicBezTo>
                    <a:cubicBezTo>
                      <a:pt x="56379" y="4008"/>
                      <a:pt x="-1301" y="6389"/>
                      <a:pt x="22" y="480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" name="フリーフォーム: 図形 50">
                <a:extLst>
                  <a:ext uri="{FF2B5EF4-FFF2-40B4-BE49-F238E27FC236}">
                    <a16:creationId xmlns:a16="http://schemas.microsoft.com/office/drawing/2014/main" id="{6798CC2B-96CE-405F-8C16-E46D143383D5}"/>
                  </a:ext>
                </a:extLst>
              </p:cNvPr>
              <p:cNvSpPr/>
              <p:nvPr/>
            </p:nvSpPr>
            <p:spPr>
              <a:xfrm>
                <a:off x="5816600" y="2846388"/>
                <a:ext cx="217712" cy="25400"/>
              </a:xfrm>
              <a:custGeom>
                <a:avLst/>
                <a:gdLst>
                  <a:gd name="connsiteX0" fmla="*/ 0 w 217712"/>
                  <a:gd name="connsiteY0" fmla="*/ 25400 h 25400"/>
                  <a:gd name="connsiteX1" fmla="*/ 112713 w 217712"/>
                  <a:gd name="connsiteY1" fmla="*/ 0 h 25400"/>
                  <a:gd name="connsiteX2" fmla="*/ 217488 w 217712"/>
                  <a:gd name="connsiteY2" fmla="*/ 7937 h 25400"/>
                  <a:gd name="connsiteX3" fmla="*/ 136525 w 217712"/>
                  <a:gd name="connsiteY3" fmla="*/ 4762 h 25400"/>
                  <a:gd name="connsiteX4" fmla="*/ 0 w 217712"/>
                  <a:gd name="connsiteY4" fmla="*/ 25400 h 2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7712" h="25400">
                    <a:moveTo>
                      <a:pt x="0" y="25400"/>
                    </a:moveTo>
                    <a:cubicBezTo>
                      <a:pt x="38232" y="14155"/>
                      <a:pt x="76465" y="2910"/>
                      <a:pt x="112713" y="0"/>
                    </a:cubicBezTo>
                    <a:lnTo>
                      <a:pt x="217488" y="7937"/>
                    </a:lnTo>
                    <a:cubicBezTo>
                      <a:pt x="221457" y="8731"/>
                      <a:pt x="171979" y="2910"/>
                      <a:pt x="136525" y="4762"/>
                    </a:cubicBezTo>
                    <a:cubicBezTo>
                      <a:pt x="101071" y="6614"/>
                      <a:pt x="52917" y="12832"/>
                      <a:pt x="0" y="2540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フリーフォーム: 図形 51">
                <a:extLst>
                  <a:ext uri="{FF2B5EF4-FFF2-40B4-BE49-F238E27FC236}">
                    <a16:creationId xmlns:a16="http://schemas.microsoft.com/office/drawing/2014/main" id="{01685D60-7329-4321-B1D0-1470A44BFCAE}"/>
                  </a:ext>
                </a:extLst>
              </p:cNvPr>
              <p:cNvSpPr/>
              <p:nvPr/>
            </p:nvSpPr>
            <p:spPr>
              <a:xfrm>
                <a:off x="5741755" y="2898768"/>
                <a:ext cx="218323" cy="41477"/>
              </a:xfrm>
              <a:custGeom>
                <a:avLst/>
                <a:gdLst>
                  <a:gd name="connsiteX0" fmla="*/ 233 w 218323"/>
                  <a:gd name="connsiteY0" fmla="*/ 7 h 41477"/>
                  <a:gd name="connsiteX1" fmla="*/ 93895 w 218323"/>
                  <a:gd name="connsiteY1" fmla="*/ 34932 h 41477"/>
                  <a:gd name="connsiteX2" fmla="*/ 122470 w 218323"/>
                  <a:gd name="connsiteY2" fmla="*/ 41282 h 41477"/>
                  <a:gd name="connsiteX3" fmla="*/ 217720 w 218323"/>
                  <a:gd name="connsiteY3" fmla="*/ 39695 h 41477"/>
                  <a:gd name="connsiteX4" fmla="*/ 71670 w 218323"/>
                  <a:gd name="connsiteY4" fmla="*/ 38107 h 41477"/>
                  <a:gd name="connsiteX5" fmla="*/ 233 w 218323"/>
                  <a:gd name="connsiteY5" fmla="*/ 7 h 414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18323" h="41477">
                    <a:moveTo>
                      <a:pt x="233" y="7"/>
                    </a:moveTo>
                    <a:cubicBezTo>
                      <a:pt x="3937" y="-522"/>
                      <a:pt x="73522" y="28053"/>
                      <a:pt x="93895" y="34932"/>
                    </a:cubicBezTo>
                    <a:cubicBezTo>
                      <a:pt x="114268" y="41811"/>
                      <a:pt x="101833" y="40488"/>
                      <a:pt x="122470" y="41282"/>
                    </a:cubicBezTo>
                    <a:cubicBezTo>
                      <a:pt x="143107" y="42076"/>
                      <a:pt x="226187" y="40224"/>
                      <a:pt x="217720" y="39695"/>
                    </a:cubicBezTo>
                    <a:cubicBezTo>
                      <a:pt x="209253" y="39166"/>
                      <a:pt x="105801" y="43134"/>
                      <a:pt x="71670" y="38107"/>
                    </a:cubicBezTo>
                    <a:cubicBezTo>
                      <a:pt x="37539" y="33080"/>
                      <a:pt x="-3471" y="536"/>
                      <a:pt x="233" y="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" name="フリーフォーム: 図形 52">
                <a:extLst>
                  <a:ext uri="{FF2B5EF4-FFF2-40B4-BE49-F238E27FC236}">
                    <a16:creationId xmlns:a16="http://schemas.microsoft.com/office/drawing/2014/main" id="{39451A2E-2319-4968-B7C1-48EDF5A4C781}"/>
                  </a:ext>
                </a:extLst>
              </p:cNvPr>
              <p:cNvSpPr/>
              <p:nvPr/>
            </p:nvSpPr>
            <p:spPr>
              <a:xfrm>
                <a:off x="5903902" y="2900335"/>
                <a:ext cx="185205" cy="121182"/>
              </a:xfrm>
              <a:custGeom>
                <a:avLst/>
                <a:gdLst>
                  <a:gd name="connsiteX0" fmla="*/ 184161 w 185205"/>
                  <a:gd name="connsiteY0" fmla="*/ 28 h 121182"/>
                  <a:gd name="connsiteX1" fmla="*/ 69861 w 185205"/>
                  <a:gd name="connsiteY1" fmla="*/ 88928 h 121182"/>
                  <a:gd name="connsiteX2" fmla="*/ 11 w 185205"/>
                  <a:gd name="connsiteY2" fmla="*/ 120678 h 121182"/>
                  <a:gd name="connsiteX3" fmla="*/ 74623 w 185205"/>
                  <a:gd name="connsiteY3" fmla="*/ 106390 h 121182"/>
                  <a:gd name="connsiteX4" fmla="*/ 123836 w 185205"/>
                  <a:gd name="connsiteY4" fmla="*/ 79403 h 121182"/>
                  <a:gd name="connsiteX5" fmla="*/ 184161 w 185205"/>
                  <a:gd name="connsiteY5" fmla="*/ 28 h 121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5205" h="121182">
                    <a:moveTo>
                      <a:pt x="184161" y="28"/>
                    </a:moveTo>
                    <a:cubicBezTo>
                      <a:pt x="175165" y="1615"/>
                      <a:pt x="100553" y="68820"/>
                      <a:pt x="69861" y="88928"/>
                    </a:cubicBezTo>
                    <a:cubicBezTo>
                      <a:pt x="39169" y="109036"/>
                      <a:pt x="-783" y="117768"/>
                      <a:pt x="11" y="120678"/>
                    </a:cubicBezTo>
                    <a:cubicBezTo>
                      <a:pt x="805" y="123588"/>
                      <a:pt x="53986" y="113269"/>
                      <a:pt x="74623" y="106390"/>
                    </a:cubicBezTo>
                    <a:cubicBezTo>
                      <a:pt x="95260" y="99511"/>
                      <a:pt x="106109" y="95278"/>
                      <a:pt x="123836" y="79403"/>
                    </a:cubicBezTo>
                    <a:cubicBezTo>
                      <a:pt x="141563" y="63528"/>
                      <a:pt x="193157" y="-1559"/>
                      <a:pt x="184161" y="2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" name="フリーフォーム: 図形 53">
                <a:extLst>
                  <a:ext uri="{FF2B5EF4-FFF2-40B4-BE49-F238E27FC236}">
                    <a16:creationId xmlns:a16="http://schemas.microsoft.com/office/drawing/2014/main" id="{D5B2C08E-7136-46E9-B33E-6697A0CF5365}"/>
                  </a:ext>
                </a:extLst>
              </p:cNvPr>
              <p:cNvSpPr/>
              <p:nvPr/>
            </p:nvSpPr>
            <p:spPr>
              <a:xfrm>
                <a:off x="5729165" y="2898763"/>
                <a:ext cx="171577" cy="120967"/>
              </a:xfrm>
              <a:custGeom>
                <a:avLst/>
                <a:gdLst>
                  <a:gd name="connsiteX0" fmla="*/ 123 w 171577"/>
                  <a:gd name="connsiteY0" fmla="*/ 12 h 120967"/>
                  <a:gd name="connsiteX1" fmla="*/ 47748 w 171577"/>
                  <a:gd name="connsiteY1" fmla="*/ 85737 h 120967"/>
                  <a:gd name="connsiteX2" fmla="*/ 104898 w 171577"/>
                  <a:gd name="connsiteY2" fmla="*/ 114312 h 120967"/>
                  <a:gd name="connsiteX3" fmla="*/ 171573 w 171577"/>
                  <a:gd name="connsiteY3" fmla="*/ 120662 h 120967"/>
                  <a:gd name="connsiteX4" fmla="*/ 101723 w 171577"/>
                  <a:gd name="connsiteY4" fmla="*/ 107962 h 120967"/>
                  <a:gd name="connsiteX5" fmla="*/ 62035 w 171577"/>
                  <a:gd name="connsiteY5" fmla="*/ 92087 h 120967"/>
                  <a:gd name="connsiteX6" fmla="*/ 123 w 171577"/>
                  <a:gd name="connsiteY6" fmla="*/ 12 h 120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1577" h="120967">
                    <a:moveTo>
                      <a:pt x="123" y="12"/>
                    </a:moveTo>
                    <a:cubicBezTo>
                      <a:pt x="-2258" y="-1046"/>
                      <a:pt x="30286" y="66687"/>
                      <a:pt x="47748" y="85737"/>
                    </a:cubicBezTo>
                    <a:cubicBezTo>
                      <a:pt x="65210" y="104787"/>
                      <a:pt x="84261" y="108491"/>
                      <a:pt x="104898" y="114312"/>
                    </a:cubicBezTo>
                    <a:cubicBezTo>
                      <a:pt x="125535" y="120133"/>
                      <a:pt x="172102" y="121720"/>
                      <a:pt x="171573" y="120662"/>
                    </a:cubicBezTo>
                    <a:cubicBezTo>
                      <a:pt x="171044" y="119604"/>
                      <a:pt x="119979" y="112724"/>
                      <a:pt x="101723" y="107962"/>
                    </a:cubicBezTo>
                    <a:cubicBezTo>
                      <a:pt x="83467" y="103200"/>
                      <a:pt x="79233" y="108491"/>
                      <a:pt x="62035" y="92087"/>
                    </a:cubicBezTo>
                    <a:cubicBezTo>
                      <a:pt x="44837" y="75683"/>
                      <a:pt x="2504" y="1070"/>
                      <a:pt x="123" y="1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" name="フリーフォーム: 図形 55">
                <a:extLst>
                  <a:ext uri="{FF2B5EF4-FFF2-40B4-BE49-F238E27FC236}">
                    <a16:creationId xmlns:a16="http://schemas.microsoft.com/office/drawing/2014/main" id="{08E39F8B-9533-4603-86B9-E76375E9938F}"/>
                  </a:ext>
                </a:extLst>
              </p:cNvPr>
              <p:cNvSpPr/>
              <p:nvPr/>
            </p:nvSpPr>
            <p:spPr>
              <a:xfrm>
                <a:off x="5688621" y="2847971"/>
                <a:ext cx="60066" cy="57979"/>
              </a:xfrm>
              <a:custGeom>
                <a:avLst/>
                <a:gdLst>
                  <a:gd name="connsiteX0" fmla="*/ 979 w 60066"/>
                  <a:gd name="connsiteY0" fmla="*/ 4 h 57979"/>
                  <a:gd name="connsiteX1" fmla="*/ 59717 w 60066"/>
                  <a:gd name="connsiteY1" fmla="*/ 53979 h 57979"/>
                  <a:gd name="connsiteX2" fmla="*/ 24792 w 60066"/>
                  <a:gd name="connsiteY2" fmla="*/ 50804 h 57979"/>
                  <a:gd name="connsiteX3" fmla="*/ 979 w 60066"/>
                  <a:gd name="connsiteY3" fmla="*/ 4 h 579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0066" h="57979">
                    <a:moveTo>
                      <a:pt x="979" y="4"/>
                    </a:moveTo>
                    <a:cubicBezTo>
                      <a:pt x="6800" y="533"/>
                      <a:pt x="55748" y="45512"/>
                      <a:pt x="59717" y="53979"/>
                    </a:cubicBezTo>
                    <a:cubicBezTo>
                      <a:pt x="63686" y="62446"/>
                      <a:pt x="32730" y="55567"/>
                      <a:pt x="24792" y="50804"/>
                    </a:cubicBezTo>
                    <a:cubicBezTo>
                      <a:pt x="16855" y="46042"/>
                      <a:pt x="-4842" y="-525"/>
                      <a:pt x="979" y="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" name="フリーフォーム: 図形 56">
                <a:extLst>
                  <a:ext uri="{FF2B5EF4-FFF2-40B4-BE49-F238E27FC236}">
                    <a16:creationId xmlns:a16="http://schemas.microsoft.com/office/drawing/2014/main" id="{5B35974E-3A15-4249-8291-6C8EF59BDAE0}"/>
                  </a:ext>
                </a:extLst>
              </p:cNvPr>
              <p:cNvSpPr/>
              <p:nvPr/>
            </p:nvSpPr>
            <p:spPr>
              <a:xfrm>
                <a:off x="5327181" y="1128255"/>
                <a:ext cx="84611" cy="613567"/>
              </a:xfrm>
              <a:custGeom>
                <a:avLst/>
                <a:gdLst>
                  <a:gd name="connsiteX0" fmla="*/ 84607 w 84611"/>
                  <a:gd name="connsiteY0" fmla="*/ 458 h 613567"/>
                  <a:gd name="connsiteX1" fmla="*/ 19519 w 84611"/>
                  <a:gd name="connsiteY1" fmla="*/ 225883 h 613567"/>
                  <a:gd name="connsiteX2" fmla="*/ 469 w 84611"/>
                  <a:gd name="connsiteY2" fmla="*/ 362408 h 613567"/>
                  <a:gd name="connsiteX3" fmla="*/ 6819 w 84611"/>
                  <a:gd name="connsiteY3" fmla="*/ 613233 h 613567"/>
                  <a:gd name="connsiteX4" fmla="*/ 17932 w 84611"/>
                  <a:gd name="connsiteY4" fmla="*/ 413208 h 613567"/>
                  <a:gd name="connsiteX5" fmla="*/ 16344 w 84611"/>
                  <a:gd name="connsiteY5" fmla="*/ 289383 h 613567"/>
                  <a:gd name="connsiteX6" fmla="*/ 84607 w 84611"/>
                  <a:gd name="connsiteY6" fmla="*/ 458 h 6135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4611" h="613567">
                    <a:moveTo>
                      <a:pt x="84607" y="458"/>
                    </a:moveTo>
                    <a:cubicBezTo>
                      <a:pt x="85136" y="-10125"/>
                      <a:pt x="33542" y="165558"/>
                      <a:pt x="19519" y="225883"/>
                    </a:cubicBezTo>
                    <a:cubicBezTo>
                      <a:pt x="5496" y="286208"/>
                      <a:pt x="2586" y="297850"/>
                      <a:pt x="469" y="362408"/>
                    </a:cubicBezTo>
                    <a:cubicBezTo>
                      <a:pt x="-1648" y="426966"/>
                      <a:pt x="3909" y="604766"/>
                      <a:pt x="6819" y="613233"/>
                    </a:cubicBezTo>
                    <a:cubicBezTo>
                      <a:pt x="9729" y="621700"/>
                      <a:pt x="16344" y="467183"/>
                      <a:pt x="17932" y="413208"/>
                    </a:cubicBezTo>
                    <a:cubicBezTo>
                      <a:pt x="19519" y="359233"/>
                      <a:pt x="5761" y="360027"/>
                      <a:pt x="16344" y="289383"/>
                    </a:cubicBezTo>
                    <a:cubicBezTo>
                      <a:pt x="26927" y="218739"/>
                      <a:pt x="84078" y="11041"/>
                      <a:pt x="84607" y="45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" name="フリーフォーム: 図形 57">
                <a:extLst>
                  <a:ext uri="{FF2B5EF4-FFF2-40B4-BE49-F238E27FC236}">
                    <a16:creationId xmlns:a16="http://schemas.microsoft.com/office/drawing/2014/main" id="{AFC57903-69EC-49A6-8D7A-69CEE599A678}"/>
                  </a:ext>
                </a:extLst>
              </p:cNvPr>
              <p:cNvSpPr/>
              <p:nvPr/>
            </p:nvSpPr>
            <p:spPr>
              <a:xfrm>
                <a:off x="5330521" y="1806489"/>
                <a:ext cx="39371" cy="168470"/>
              </a:xfrm>
              <a:custGeom>
                <a:avLst/>
                <a:gdLst>
                  <a:gd name="connsiteX0" fmla="*/ 304 w 39371"/>
                  <a:gd name="connsiteY0" fmla="*/ 86 h 168470"/>
                  <a:gd name="connsiteX1" fmla="*/ 20942 w 39371"/>
                  <a:gd name="connsiteY1" fmla="*/ 84224 h 168470"/>
                  <a:gd name="connsiteX2" fmla="*/ 28879 w 39371"/>
                  <a:gd name="connsiteY2" fmla="*/ 168361 h 168470"/>
                  <a:gd name="connsiteX3" fmla="*/ 38404 w 39371"/>
                  <a:gd name="connsiteY3" fmla="*/ 100099 h 168470"/>
                  <a:gd name="connsiteX4" fmla="*/ 304 w 39371"/>
                  <a:gd name="connsiteY4" fmla="*/ 86 h 1684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9371" h="168470">
                    <a:moveTo>
                      <a:pt x="304" y="86"/>
                    </a:moveTo>
                    <a:cubicBezTo>
                      <a:pt x="-2606" y="-2560"/>
                      <a:pt x="16180" y="56178"/>
                      <a:pt x="20942" y="84224"/>
                    </a:cubicBezTo>
                    <a:cubicBezTo>
                      <a:pt x="25704" y="112270"/>
                      <a:pt x="25969" y="165715"/>
                      <a:pt x="28879" y="168361"/>
                    </a:cubicBezTo>
                    <a:cubicBezTo>
                      <a:pt x="31789" y="171007"/>
                      <a:pt x="42637" y="124970"/>
                      <a:pt x="38404" y="100099"/>
                    </a:cubicBezTo>
                    <a:cubicBezTo>
                      <a:pt x="34171" y="75228"/>
                      <a:pt x="3214" y="2732"/>
                      <a:pt x="304" y="8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" name="フリーフォーム: 図形 58">
                <a:extLst>
                  <a:ext uri="{FF2B5EF4-FFF2-40B4-BE49-F238E27FC236}">
                    <a16:creationId xmlns:a16="http://schemas.microsoft.com/office/drawing/2014/main" id="{2065A95E-9023-4C40-9B8E-EAEA4DE98C61}"/>
                  </a:ext>
                </a:extLst>
              </p:cNvPr>
              <p:cNvSpPr/>
              <p:nvPr/>
            </p:nvSpPr>
            <p:spPr>
              <a:xfrm>
                <a:off x="5342713" y="2039689"/>
                <a:ext cx="102589" cy="474951"/>
              </a:xfrm>
              <a:custGeom>
                <a:avLst/>
                <a:gdLst>
                  <a:gd name="connsiteX0" fmla="*/ 10337 w 102589"/>
                  <a:gd name="connsiteY0" fmla="*/ 1836 h 474951"/>
                  <a:gd name="connsiteX1" fmla="*/ 812 w 102589"/>
                  <a:gd name="connsiteY1" fmla="*/ 147886 h 474951"/>
                  <a:gd name="connsiteX2" fmla="*/ 7162 w 102589"/>
                  <a:gd name="connsiteY2" fmla="*/ 206624 h 474951"/>
                  <a:gd name="connsiteX3" fmla="*/ 59550 w 102589"/>
                  <a:gd name="connsiteY3" fmla="*/ 368549 h 474951"/>
                  <a:gd name="connsiteX4" fmla="*/ 102412 w 102589"/>
                  <a:gd name="connsiteY4" fmla="*/ 474911 h 474951"/>
                  <a:gd name="connsiteX5" fmla="*/ 72250 w 102589"/>
                  <a:gd name="connsiteY5" fmla="*/ 379661 h 474951"/>
                  <a:gd name="connsiteX6" fmla="*/ 11925 w 102589"/>
                  <a:gd name="connsiteY6" fmla="*/ 260599 h 474951"/>
                  <a:gd name="connsiteX7" fmla="*/ 10337 w 102589"/>
                  <a:gd name="connsiteY7" fmla="*/ 1836 h 4749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2589" h="474951">
                    <a:moveTo>
                      <a:pt x="10337" y="1836"/>
                    </a:moveTo>
                    <a:cubicBezTo>
                      <a:pt x="8485" y="-16950"/>
                      <a:pt x="1341" y="113755"/>
                      <a:pt x="812" y="147886"/>
                    </a:cubicBezTo>
                    <a:cubicBezTo>
                      <a:pt x="283" y="182017"/>
                      <a:pt x="-2628" y="169847"/>
                      <a:pt x="7162" y="206624"/>
                    </a:cubicBezTo>
                    <a:cubicBezTo>
                      <a:pt x="16952" y="243401"/>
                      <a:pt x="43675" y="323835"/>
                      <a:pt x="59550" y="368549"/>
                    </a:cubicBezTo>
                    <a:cubicBezTo>
                      <a:pt x="75425" y="413264"/>
                      <a:pt x="100295" y="473059"/>
                      <a:pt x="102412" y="474911"/>
                    </a:cubicBezTo>
                    <a:cubicBezTo>
                      <a:pt x="104529" y="476763"/>
                      <a:pt x="87331" y="415380"/>
                      <a:pt x="72250" y="379661"/>
                    </a:cubicBezTo>
                    <a:cubicBezTo>
                      <a:pt x="57169" y="343942"/>
                      <a:pt x="21450" y="319337"/>
                      <a:pt x="11925" y="260599"/>
                    </a:cubicBezTo>
                    <a:cubicBezTo>
                      <a:pt x="2400" y="201862"/>
                      <a:pt x="12189" y="20622"/>
                      <a:pt x="10337" y="183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" name="フリーフォーム: 図形 59">
                <a:extLst>
                  <a:ext uri="{FF2B5EF4-FFF2-40B4-BE49-F238E27FC236}">
                    <a16:creationId xmlns:a16="http://schemas.microsoft.com/office/drawing/2014/main" id="{CCF2A4E9-928F-4E2C-A708-C39325A80DBC}"/>
                  </a:ext>
                </a:extLst>
              </p:cNvPr>
              <p:cNvSpPr/>
              <p:nvPr/>
            </p:nvSpPr>
            <p:spPr>
              <a:xfrm>
                <a:off x="5443538" y="2520844"/>
                <a:ext cx="141745" cy="323014"/>
              </a:xfrm>
              <a:custGeom>
                <a:avLst/>
                <a:gdLst>
                  <a:gd name="connsiteX0" fmla="*/ 0 w 141745"/>
                  <a:gd name="connsiteY0" fmla="*/ 106 h 323014"/>
                  <a:gd name="connsiteX1" fmla="*/ 122237 w 141745"/>
                  <a:gd name="connsiteY1" fmla="*/ 249344 h 323014"/>
                  <a:gd name="connsiteX2" fmla="*/ 141287 w 141745"/>
                  <a:gd name="connsiteY2" fmla="*/ 322369 h 323014"/>
                  <a:gd name="connsiteX3" fmla="*/ 120650 w 141745"/>
                  <a:gd name="connsiteY3" fmla="*/ 219181 h 323014"/>
                  <a:gd name="connsiteX4" fmla="*/ 0 w 141745"/>
                  <a:gd name="connsiteY4" fmla="*/ 106 h 323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745" h="323014">
                    <a:moveTo>
                      <a:pt x="0" y="106"/>
                    </a:moveTo>
                    <a:cubicBezTo>
                      <a:pt x="264" y="5133"/>
                      <a:pt x="98689" y="195634"/>
                      <a:pt x="122237" y="249344"/>
                    </a:cubicBezTo>
                    <a:cubicBezTo>
                      <a:pt x="145785" y="303054"/>
                      <a:pt x="141551" y="327396"/>
                      <a:pt x="141287" y="322369"/>
                    </a:cubicBezTo>
                    <a:cubicBezTo>
                      <a:pt x="141023" y="317342"/>
                      <a:pt x="142875" y="269452"/>
                      <a:pt x="120650" y="219181"/>
                    </a:cubicBezTo>
                    <a:cubicBezTo>
                      <a:pt x="98425" y="168910"/>
                      <a:pt x="-264" y="-4921"/>
                      <a:pt x="0" y="10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" name="フリーフォーム: 図形 60">
                <a:extLst>
                  <a:ext uri="{FF2B5EF4-FFF2-40B4-BE49-F238E27FC236}">
                    <a16:creationId xmlns:a16="http://schemas.microsoft.com/office/drawing/2014/main" id="{06977B03-FCB3-4B77-839D-CE8E477C40D8}"/>
                  </a:ext>
                </a:extLst>
              </p:cNvPr>
              <p:cNvSpPr/>
              <p:nvPr/>
            </p:nvSpPr>
            <p:spPr>
              <a:xfrm>
                <a:off x="5597525" y="2859088"/>
                <a:ext cx="276239" cy="337383"/>
              </a:xfrm>
              <a:custGeom>
                <a:avLst/>
                <a:gdLst>
                  <a:gd name="connsiteX0" fmla="*/ 0 w 276239"/>
                  <a:gd name="connsiteY0" fmla="*/ 0 h 337383"/>
                  <a:gd name="connsiteX1" fmla="*/ 161925 w 276239"/>
                  <a:gd name="connsiteY1" fmla="*/ 220662 h 337383"/>
                  <a:gd name="connsiteX2" fmla="*/ 225425 w 276239"/>
                  <a:gd name="connsiteY2" fmla="*/ 301625 h 337383"/>
                  <a:gd name="connsiteX3" fmla="*/ 276225 w 276239"/>
                  <a:gd name="connsiteY3" fmla="*/ 336550 h 337383"/>
                  <a:gd name="connsiteX4" fmla="*/ 220663 w 276239"/>
                  <a:gd name="connsiteY4" fmla="*/ 269875 h 337383"/>
                  <a:gd name="connsiteX5" fmla="*/ 133350 w 276239"/>
                  <a:gd name="connsiteY5" fmla="*/ 157162 h 337383"/>
                  <a:gd name="connsiteX6" fmla="*/ 0 w 276239"/>
                  <a:gd name="connsiteY6" fmla="*/ 0 h 337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76239" h="337383">
                    <a:moveTo>
                      <a:pt x="0" y="0"/>
                    </a:moveTo>
                    <a:lnTo>
                      <a:pt x="161925" y="220662"/>
                    </a:lnTo>
                    <a:cubicBezTo>
                      <a:pt x="199496" y="270933"/>
                      <a:pt x="206375" y="282310"/>
                      <a:pt x="225425" y="301625"/>
                    </a:cubicBezTo>
                    <a:cubicBezTo>
                      <a:pt x="244475" y="320940"/>
                      <a:pt x="277019" y="341842"/>
                      <a:pt x="276225" y="336550"/>
                    </a:cubicBezTo>
                    <a:cubicBezTo>
                      <a:pt x="275431" y="331258"/>
                      <a:pt x="244476" y="299773"/>
                      <a:pt x="220663" y="269875"/>
                    </a:cubicBezTo>
                    <a:cubicBezTo>
                      <a:pt x="196851" y="239977"/>
                      <a:pt x="168804" y="202935"/>
                      <a:pt x="133350" y="157162"/>
                    </a:cubicBez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" name="フリーフォーム: 図形 61">
                <a:extLst>
                  <a:ext uri="{FF2B5EF4-FFF2-40B4-BE49-F238E27FC236}">
                    <a16:creationId xmlns:a16="http://schemas.microsoft.com/office/drawing/2014/main" id="{F593ED5D-5CC4-44DA-B379-FEA7423EAA54}"/>
                  </a:ext>
                </a:extLst>
              </p:cNvPr>
              <p:cNvSpPr/>
              <p:nvPr/>
            </p:nvSpPr>
            <p:spPr>
              <a:xfrm>
                <a:off x="5895919" y="3091433"/>
                <a:ext cx="497923" cy="128052"/>
              </a:xfrm>
              <a:custGeom>
                <a:avLst/>
                <a:gdLst>
                  <a:gd name="connsiteX0" fmla="*/ 56 w 497923"/>
                  <a:gd name="connsiteY0" fmla="*/ 96267 h 128052"/>
                  <a:gd name="connsiteX1" fmla="*/ 208019 w 497923"/>
                  <a:gd name="connsiteY1" fmla="*/ 124842 h 128052"/>
                  <a:gd name="connsiteX2" fmla="*/ 479481 w 497923"/>
                  <a:gd name="connsiteY2" fmla="*/ 8955 h 128052"/>
                  <a:gd name="connsiteX3" fmla="*/ 462019 w 497923"/>
                  <a:gd name="connsiteY3" fmla="*/ 12130 h 128052"/>
                  <a:gd name="connsiteX4" fmla="*/ 368356 w 497923"/>
                  <a:gd name="connsiteY4" fmla="*/ 47055 h 128052"/>
                  <a:gd name="connsiteX5" fmla="*/ 188969 w 497923"/>
                  <a:gd name="connsiteY5" fmla="*/ 102617 h 128052"/>
                  <a:gd name="connsiteX6" fmla="*/ 56 w 497923"/>
                  <a:gd name="connsiteY6" fmla="*/ 96267 h 1280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97923" h="128052">
                    <a:moveTo>
                      <a:pt x="56" y="96267"/>
                    </a:moveTo>
                    <a:cubicBezTo>
                      <a:pt x="3231" y="99971"/>
                      <a:pt x="128115" y="139394"/>
                      <a:pt x="208019" y="124842"/>
                    </a:cubicBezTo>
                    <a:cubicBezTo>
                      <a:pt x="287923" y="110290"/>
                      <a:pt x="437148" y="27740"/>
                      <a:pt x="479481" y="8955"/>
                    </a:cubicBezTo>
                    <a:cubicBezTo>
                      <a:pt x="521814" y="-9830"/>
                      <a:pt x="480540" y="5780"/>
                      <a:pt x="462019" y="12130"/>
                    </a:cubicBezTo>
                    <a:cubicBezTo>
                      <a:pt x="443498" y="18480"/>
                      <a:pt x="413864" y="31974"/>
                      <a:pt x="368356" y="47055"/>
                    </a:cubicBezTo>
                    <a:cubicBezTo>
                      <a:pt x="322848" y="62136"/>
                      <a:pt x="250617" y="94415"/>
                      <a:pt x="188969" y="102617"/>
                    </a:cubicBezTo>
                    <a:cubicBezTo>
                      <a:pt x="127321" y="110819"/>
                      <a:pt x="-3119" y="92563"/>
                      <a:pt x="56" y="9626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フリーフォーム: 図形 62">
                <a:extLst>
                  <a:ext uri="{FF2B5EF4-FFF2-40B4-BE49-F238E27FC236}">
                    <a16:creationId xmlns:a16="http://schemas.microsoft.com/office/drawing/2014/main" id="{6D3BFF47-884A-4806-85DA-0F3E7B0B61EA}"/>
                  </a:ext>
                </a:extLst>
              </p:cNvPr>
              <p:cNvSpPr/>
              <p:nvPr/>
            </p:nvSpPr>
            <p:spPr>
              <a:xfrm>
                <a:off x="6347681" y="2669043"/>
                <a:ext cx="427535" cy="424129"/>
              </a:xfrm>
              <a:custGeom>
                <a:avLst/>
                <a:gdLst>
                  <a:gd name="connsiteX0" fmla="*/ 424594 w 427535"/>
                  <a:gd name="connsiteY0" fmla="*/ 4307 h 424129"/>
                  <a:gd name="connsiteX1" fmla="*/ 259494 w 427535"/>
                  <a:gd name="connsiteY1" fmla="*/ 213857 h 424129"/>
                  <a:gd name="connsiteX2" fmla="*/ 13432 w 427535"/>
                  <a:gd name="connsiteY2" fmla="*/ 412295 h 424129"/>
                  <a:gd name="connsiteX3" fmla="*/ 57882 w 427535"/>
                  <a:gd name="connsiteY3" fmla="*/ 378957 h 424129"/>
                  <a:gd name="connsiteX4" fmla="*/ 272194 w 427535"/>
                  <a:gd name="connsiteY4" fmla="*/ 193220 h 424129"/>
                  <a:gd name="connsiteX5" fmla="*/ 357919 w 427535"/>
                  <a:gd name="connsiteY5" fmla="*/ 80507 h 424129"/>
                  <a:gd name="connsiteX6" fmla="*/ 424594 w 427535"/>
                  <a:gd name="connsiteY6" fmla="*/ 4307 h 42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27535" h="424129">
                    <a:moveTo>
                      <a:pt x="424594" y="4307"/>
                    </a:moveTo>
                    <a:cubicBezTo>
                      <a:pt x="408190" y="26532"/>
                      <a:pt x="328021" y="145859"/>
                      <a:pt x="259494" y="213857"/>
                    </a:cubicBezTo>
                    <a:cubicBezTo>
                      <a:pt x="190967" y="281855"/>
                      <a:pt x="47034" y="384778"/>
                      <a:pt x="13432" y="412295"/>
                    </a:cubicBezTo>
                    <a:cubicBezTo>
                      <a:pt x="-20170" y="439812"/>
                      <a:pt x="14755" y="415469"/>
                      <a:pt x="57882" y="378957"/>
                    </a:cubicBezTo>
                    <a:cubicBezTo>
                      <a:pt x="101009" y="342445"/>
                      <a:pt x="222188" y="242962"/>
                      <a:pt x="272194" y="193220"/>
                    </a:cubicBezTo>
                    <a:cubicBezTo>
                      <a:pt x="322200" y="143478"/>
                      <a:pt x="331196" y="109347"/>
                      <a:pt x="357919" y="80507"/>
                    </a:cubicBezTo>
                    <a:cubicBezTo>
                      <a:pt x="384642" y="51667"/>
                      <a:pt x="440998" y="-17918"/>
                      <a:pt x="424594" y="430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4" name="フリーフォーム: 図形 1023">
                <a:extLst>
                  <a:ext uri="{FF2B5EF4-FFF2-40B4-BE49-F238E27FC236}">
                    <a16:creationId xmlns:a16="http://schemas.microsoft.com/office/drawing/2014/main" id="{B7C1A3B8-3F7D-4482-A511-5D3D36339B70}"/>
                  </a:ext>
                </a:extLst>
              </p:cNvPr>
              <p:cNvSpPr/>
              <p:nvPr/>
            </p:nvSpPr>
            <p:spPr>
              <a:xfrm>
                <a:off x="6769159" y="2275456"/>
                <a:ext cx="118125" cy="406052"/>
              </a:xfrm>
              <a:custGeom>
                <a:avLst/>
                <a:gdLst>
                  <a:gd name="connsiteX0" fmla="*/ 117416 w 118125"/>
                  <a:gd name="connsiteY0" fmla="*/ 1019 h 406052"/>
                  <a:gd name="connsiteX1" fmla="*/ 66616 w 118125"/>
                  <a:gd name="connsiteY1" fmla="*/ 220094 h 406052"/>
                  <a:gd name="connsiteX2" fmla="*/ 1529 w 118125"/>
                  <a:gd name="connsiteY2" fmla="*/ 402657 h 406052"/>
                  <a:gd name="connsiteX3" fmla="*/ 28516 w 118125"/>
                  <a:gd name="connsiteY3" fmla="*/ 313757 h 406052"/>
                  <a:gd name="connsiteX4" fmla="*/ 117416 w 118125"/>
                  <a:gd name="connsiteY4" fmla="*/ 1019 h 4060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8125" h="406052">
                    <a:moveTo>
                      <a:pt x="117416" y="1019"/>
                    </a:moveTo>
                    <a:cubicBezTo>
                      <a:pt x="123766" y="-14591"/>
                      <a:pt x="85930" y="153154"/>
                      <a:pt x="66616" y="220094"/>
                    </a:cubicBezTo>
                    <a:cubicBezTo>
                      <a:pt x="47302" y="287034"/>
                      <a:pt x="7879" y="387047"/>
                      <a:pt x="1529" y="402657"/>
                    </a:cubicBezTo>
                    <a:cubicBezTo>
                      <a:pt x="-4821" y="418267"/>
                      <a:pt x="9466" y="378580"/>
                      <a:pt x="28516" y="313757"/>
                    </a:cubicBezTo>
                    <a:cubicBezTo>
                      <a:pt x="47566" y="248934"/>
                      <a:pt x="111066" y="16629"/>
                      <a:pt x="117416" y="101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5" name="フリーフォーム: 図形 1024">
                <a:extLst>
                  <a:ext uri="{FF2B5EF4-FFF2-40B4-BE49-F238E27FC236}">
                    <a16:creationId xmlns:a16="http://schemas.microsoft.com/office/drawing/2014/main" id="{A0E73B72-028C-4BC5-B82E-E97A26EBAAC7}"/>
                  </a:ext>
                </a:extLst>
              </p:cNvPr>
              <p:cNvSpPr/>
              <p:nvPr/>
            </p:nvSpPr>
            <p:spPr>
              <a:xfrm>
                <a:off x="6838196" y="1741796"/>
                <a:ext cx="409889" cy="687233"/>
              </a:xfrm>
              <a:custGeom>
                <a:avLst/>
                <a:gdLst>
                  <a:gd name="connsiteX0" fmla="*/ 148392 w 409889"/>
                  <a:gd name="connsiteY0" fmla="*/ 56842 h 687233"/>
                  <a:gd name="connsiteX1" fmla="*/ 259517 w 409889"/>
                  <a:gd name="connsiteY1" fmla="*/ 1279 h 687233"/>
                  <a:gd name="connsiteX2" fmla="*/ 378579 w 409889"/>
                  <a:gd name="connsiteY2" fmla="*/ 26679 h 687233"/>
                  <a:gd name="connsiteX3" fmla="*/ 408742 w 409889"/>
                  <a:gd name="connsiteY3" fmla="*/ 123517 h 687233"/>
                  <a:gd name="connsiteX4" fmla="*/ 350004 w 409889"/>
                  <a:gd name="connsiteY4" fmla="*/ 371167 h 687233"/>
                  <a:gd name="connsiteX5" fmla="*/ 261104 w 409889"/>
                  <a:gd name="connsiteY5" fmla="*/ 509279 h 687233"/>
                  <a:gd name="connsiteX6" fmla="*/ 173792 w 409889"/>
                  <a:gd name="connsiteY6" fmla="*/ 587067 h 687233"/>
                  <a:gd name="connsiteX7" fmla="*/ 754 w 409889"/>
                  <a:gd name="connsiteY7" fmla="*/ 685492 h 687233"/>
                  <a:gd name="connsiteX8" fmla="*/ 118229 w 409889"/>
                  <a:gd name="connsiteY8" fmla="*/ 634692 h 687233"/>
                  <a:gd name="connsiteX9" fmla="*/ 292854 w 409889"/>
                  <a:gd name="connsiteY9" fmla="*/ 450542 h 687233"/>
                  <a:gd name="connsiteX10" fmla="*/ 403979 w 409889"/>
                  <a:gd name="connsiteY10" fmla="*/ 94942 h 687233"/>
                  <a:gd name="connsiteX11" fmla="*/ 332542 w 409889"/>
                  <a:gd name="connsiteY11" fmla="*/ 34617 h 687233"/>
                  <a:gd name="connsiteX12" fmla="*/ 269042 w 409889"/>
                  <a:gd name="connsiteY12" fmla="*/ 29854 h 687233"/>
                  <a:gd name="connsiteX13" fmla="*/ 148392 w 409889"/>
                  <a:gd name="connsiteY13" fmla="*/ 56842 h 6872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09889" h="687233">
                    <a:moveTo>
                      <a:pt x="148392" y="56842"/>
                    </a:moveTo>
                    <a:cubicBezTo>
                      <a:pt x="146805" y="52080"/>
                      <a:pt x="221153" y="6306"/>
                      <a:pt x="259517" y="1279"/>
                    </a:cubicBezTo>
                    <a:cubicBezTo>
                      <a:pt x="297881" y="-3748"/>
                      <a:pt x="353708" y="6306"/>
                      <a:pt x="378579" y="26679"/>
                    </a:cubicBezTo>
                    <a:cubicBezTo>
                      <a:pt x="403450" y="47052"/>
                      <a:pt x="413504" y="66102"/>
                      <a:pt x="408742" y="123517"/>
                    </a:cubicBezTo>
                    <a:cubicBezTo>
                      <a:pt x="403980" y="180932"/>
                      <a:pt x="374610" y="306873"/>
                      <a:pt x="350004" y="371167"/>
                    </a:cubicBezTo>
                    <a:cubicBezTo>
                      <a:pt x="325398" y="435461"/>
                      <a:pt x="290473" y="473296"/>
                      <a:pt x="261104" y="509279"/>
                    </a:cubicBezTo>
                    <a:cubicBezTo>
                      <a:pt x="231735" y="545262"/>
                      <a:pt x="217184" y="557698"/>
                      <a:pt x="173792" y="587067"/>
                    </a:cubicBezTo>
                    <a:cubicBezTo>
                      <a:pt x="130400" y="616436"/>
                      <a:pt x="10014" y="677555"/>
                      <a:pt x="754" y="685492"/>
                    </a:cubicBezTo>
                    <a:cubicBezTo>
                      <a:pt x="-8506" y="693429"/>
                      <a:pt x="69546" y="673850"/>
                      <a:pt x="118229" y="634692"/>
                    </a:cubicBezTo>
                    <a:cubicBezTo>
                      <a:pt x="166912" y="595534"/>
                      <a:pt x="245229" y="540500"/>
                      <a:pt x="292854" y="450542"/>
                    </a:cubicBezTo>
                    <a:cubicBezTo>
                      <a:pt x="340479" y="360584"/>
                      <a:pt x="397364" y="164263"/>
                      <a:pt x="403979" y="94942"/>
                    </a:cubicBezTo>
                    <a:cubicBezTo>
                      <a:pt x="410594" y="25621"/>
                      <a:pt x="355032" y="45465"/>
                      <a:pt x="332542" y="34617"/>
                    </a:cubicBezTo>
                    <a:cubicBezTo>
                      <a:pt x="310052" y="23769"/>
                      <a:pt x="301850" y="23769"/>
                      <a:pt x="269042" y="29854"/>
                    </a:cubicBezTo>
                    <a:cubicBezTo>
                      <a:pt x="236234" y="35939"/>
                      <a:pt x="149979" y="61604"/>
                      <a:pt x="148392" y="5684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7" name="フリーフォーム: 図形 1026">
                <a:extLst>
                  <a:ext uri="{FF2B5EF4-FFF2-40B4-BE49-F238E27FC236}">
                    <a16:creationId xmlns:a16="http://schemas.microsoft.com/office/drawing/2014/main" id="{B4987A1E-57D4-404E-9271-34BFC2A1622C}"/>
                  </a:ext>
                </a:extLst>
              </p:cNvPr>
              <p:cNvSpPr/>
              <p:nvPr/>
            </p:nvSpPr>
            <p:spPr>
              <a:xfrm>
                <a:off x="6483326" y="1385544"/>
                <a:ext cx="466749" cy="552474"/>
              </a:xfrm>
              <a:custGeom>
                <a:avLst/>
                <a:gdLst>
                  <a:gd name="connsiteX0" fmla="*/ 24 w 466749"/>
                  <a:gd name="connsiteY0" fmla="*/ 344 h 552474"/>
                  <a:gd name="connsiteX1" fmla="*/ 212749 w 466749"/>
                  <a:gd name="connsiteY1" fmla="*/ 279744 h 552474"/>
                  <a:gd name="connsiteX2" fmla="*/ 231799 w 466749"/>
                  <a:gd name="connsiteY2" fmla="*/ 460719 h 552474"/>
                  <a:gd name="connsiteX3" fmla="*/ 320699 w 466749"/>
                  <a:gd name="connsiteY3" fmla="*/ 548031 h 552474"/>
                  <a:gd name="connsiteX4" fmla="*/ 466749 w 466749"/>
                  <a:gd name="connsiteY4" fmla="*/ 374994 h 552474"/>
                  <a:gd name="connsiteX5" fmla="*/ 319112 w 466749"/>
                  <a:gd name="connsiteY5" fmla="*/ 536919 h 552474"/>
                  <a:gd name="connsiteX6" fmla="*/ 266724 w 466749"/>
                  <a:gd name="connsiteY6" fmla="*/ 530569 h 552474"/>
                  <a:gd name="connsiteX7" fmla="*/ 204812 w 466749"/>
                  <a:gd name="connsiteY7" fmla="*/ 400394 h 552474"/>
                  <a:gd name="connsiteX8" fmla="*/ 198462 w 466749"/>
                  <a:gd name="connsiteY8" fmla="*/ 340069 h 552474"/>
                  <a:gd name="connsiteX9" fmla="*/ 24 w 466749"/>
                  <a:gd name="connsiteY9" fmla="*/ 344 h 5524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66749" h="552474">
                    <a:moveTo>
                      <a:pt x="24" y="344"/>
                    </a:moveTo>
                    <a:cubicBezTo>
                      <a:pt x="2405" y="-9710"/>
                      <a:pt x="174120" y="203015"/>
                      <a:pt x="212749" y="279744"/>
                    </a:cubicBezTo>
                    <a:cubicBezTo>
                      <a:pt x="251378" y="356473"/>
                      <a:pt x="213807" y="416005"/>
                      <a:pt x="231799" y="460719"/>
                    </a:cubicBezTo>
                    <a:cubicBezTo>
                      <a:pt x="249791" y="505433"/>
                      <a:pt x="281541" y="562318"/>
                      <a:pt x="320699" y="548031"/>
                    </a:cubicBezTo>
                    <a:cubicBezTo>
                      <a:pt x="359857" y="533744"/>
                      <a:pt x="467013" y="376846"/>
                      <a:pt x="466749" y="374994"/>
                    </a:cubicBezTo>
                    <a:cubicBezTo>
                      <a:pt x="466485" y="373142"/>
                      <a:pt x="352449" y="510990"/>
                      <a:pt x="319112" y="536919"/>
                    </a:cubicBezTo>
                    <a:cubicBezTo>
                      <a:pt x="285775" y="562848"/>
                      <a:pt x="285774" y="553323"/>
                      <a:pt x="266724" y="530569"/>
                    </a:cubicBezTo>
                    <a:cubicBezTo>
                      <a:pt x="247674" y="507815"/>
                      <a:pt x="216189" y="432144"/>
                      <a:pt x="204812" y="400394"/>
                    </a:cubicBezTo>
                    <a:cubicBezTo>
                      <a:pt x="193435" y="368644"/>
                      <a:pt x="229683" y="403834"/>
                      <a:pt x="198462" y="340069"/>
                    </a:cubicBezTo>
                    <a:cubicBezTo>
                      <a:pt x="167241" y="276304"/>
                      <a:pt x="-2357" y="10398"/>
                      <a:pt x="24" y="34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8" name="フリーフォーム: 図形 1027">
                <a:extLst>
                  <a:ext uri="{FF2B5EF4-FFF2-40B4-BE49-F238E27FC236}">
                    <a16:creationId xmlns:a16="http://schemas.microsoft.com/office/drawing/2014/main" id="{A6C7F83E-FD39-4FE7-B9CC-1A657C8BE1C8}"/>
                  </a:ext>
                </a:extLst>
              </p:cNvPr>
              <p:cNvSpPr/>
              <p:nvPr/>
            </p:nvSpPr>
            <p:spPr>
              <a:xfrm>
                <a:off x="6045002" y="1058528"/>
                <a:ext cx="433006" cy="377306"/>
              </a:xfrm>
              <a:custGeom>
                <a:avLst/>
                <a:gdLst>
                  <a:gd name="connsiteX0" fmla="*/ 198 w 433006"/>
                  <a:gd name="connsiteY0" fmla="*/ 1922 h 377306"/>
                  <a:gd name="connsiteX1" fmla="*/ 285948 w 433006"/>
                  <a:gd name="connsiteY1" fmla="*/ 154322 h 377306"/>
                  <a:gd name="connsiteX2" fmla="*/ 431998 w 433006"/>
                  <a:gd name="connsiteY2" fmla="*/ 374455 h 377306"/>
                  <a:gd name="connsiteX3" fmla="*/ 332515 w 433006"/>
                  <a:gd name="connsiteY3" fmla="*/ 260155 h 377306"/>
                  <a:gd name="connsiteX4" fmla="*/ 198 w 433006"/>
                  <a:gd name="connsiteY4" fmla="*/ 1922 h 3773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3006" h="377306">
                    <a:moveTo>
                      <a:pt x="198" y="1922"/>
                    </a:moveTo>
                    <a:cubicBezTo>
                      <a:pt x="-7563" y="-15717"/>
                      <a:pt x="213981" y="92233"/>
                      <a:pt x="285948" y="154322"/>
                    </a:cubicBezTo>
                    <a:cubicBezTo>
                      <a:pt x="357915" y="216411"/>
                      <a:pt x="424237" y="356816"/>
                      <a:pt x="431998" y="374455"/>
                    </a:cubicBezTo>
                    <a:cubicBezTo>
                      <a:pt x="439759" y="392094"/>
                      <a:pt x="402365" y="324713"/>
                      <a:pt x="332515" y="260155"/>
                    </a:cubicBezTo>
                    <a:cubicBezTo>
                      <a:pt x="262665" y="195597"/>
                      <a:pt x="7959" y="19561"/>
                      <a:pt x="198" y="192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9" name="フリーフォーム: 図形 1028">
                <a:extLst>
                  <a:ext uri="{FF2B5EF4-FFF2-40B4-BE49-F238E27FC236}">
                    <a16:creationId xmlns:a16="http://schemas.microsoft.com/office/drawing/2014/main" id="{100DB7CA-0FA2-434A-9C93-CF36352E5F30}"/>
                  </a:ext>
                </a:extLst>
              </p:cNvPr>
              <p:cNvSpPr/>
              <p:nvPr/>
            </p:nvSpPr>
            <p:spPr>
              <a:xfrm>
                <a:off x="5409942" y="1064409"/>
                <a:ext cx="627009" cy="104737"/>
              </a:xfrm>
              <a:custGeom>
                <a:avLst/>
                <a:gdLst>
                  <a:gd name="connsiteX0" fmla="*/ 624675 w 627009"/>
                  <a:gd name="connsiteY0" fmla="*/ 274 h 104737"/>
                  <a:gd name="connsiteX1" fmla="*/ 383375 w 627009"/>
                  <a:gd name="connsiteY1" fmla="*/ 72241 h 104737"/>
                  <a:gd name="connsiteX2" fmla="*/ 2375 w 627009"/>
                  <a:gd name="connsiteY2" fmla="*/ 82824 h 104737"/>
                  <a:gd name="connsiteX3" fmla="*/ 241558 w 627009"/>
                  <a:gd name="connsiteY3" fmla="*/ 101874 h 104737"/>
                  <a:gd name="connsiteX4" fmla="*/ 624675 w 627009"/>
                  <a:gd name="connsiteY4" fmla="*/ 274 h 104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27009" h="104737">
                    <a:moveTo>
                      <a:pt x="624675" y="274"/>
                    </a:moveTo>
                    <a:cubicBezTo>
                      <a:pt x="648311" y="-4665"/>
                      <a:pt x="487092" y="58483"/>
                      <a:pt x="383375" y="72241"/>
                    </a:cubicBezTo>
                    <a:cubicBezTo>
                      <a:pt x="279658" y="85999"/>
                      <a:pt x="26011" y="77885"/>
                      <a:pt x="2375" y="82824"/>
                    </a:cubicBezTo>
                    <a:cubicBezTo>
                      <a:pt x="-21261" y="87763"/>
                      <a:pt x="136783" y="113163"/>
                      <a:pt x="241558" y="101874"/>
                    </a:cubicBezTo>
                    <a:cubicBezTo>
                      <a:pt x="346333" y="90585"/>
                      <a:pt x="601039" y="5213"/>
                      <a:pt x="624675" y="27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" name="フリーフォーム: 図形 1">
                <a:extLst>
                  <a:ext uri="{FF2B5EF4-FFF2-40B4-BE49-F238E27FC236}">
                    <a16:creationId xmlns:a16="http://schemas.microsoft.com/office/drawing/2014/main" id="{BEB0841B-B3EB-49B7-9F44-D9B07F94C0AA}"/>
                  </a:ext>
                </a:extLst>
              </p:cNvPr>
              <p:cNvSpPr/>
              <p:nvPr/>
            </p:nvSpPr>
            <p:spPr>
              <a:xfrm>
                <a:off x="5179936" y="930691"/>
                <a:ext cx="814492" cy="190702"/>
              </a:xfrm>
              <a:custGeom>
                <a:avLst/>
                <a:gdLst>
                  <a:gd name="connsiteX0" fmla="*/ 814464 w 814492"/>
                  <a:gd name="connsiteY0" fmla="*/ 121292 h 190702"/>
                  <a:gd name="connsiteX1" fmla="*/ 530831 w 814492"/>
                  <a:gd name="connsiteY1" fmla="*/ 642 h 190702"/>
                  <a:gd name="connsiteX2" fmla="*/ 14364 w 814492"/>
                  <a:gd name="connsiteY2" fmla="*/ 184792 h 190702"/>
                  <a:gd name="connsiteX3" fmla="*/ 132897 w 814492"/>
                  <a:gd name="connsiteY3" fmla="*/ 148809 h 190702"/>
                  <a:gd name="connsiteX4" fmla="*/ 545647 w 814492"/>
                  <a:gd name="connsiteY4" fmla="*/ 47209 h 190702"/>
                  <a:gd name="connsiteX5" fmla="*/ 814464 w 814492"/>
                  <a:gd name="connsiteY5" fmla="*/ 121292 h 1907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14492" h="190702">
                    <a:moveTo>
                      <a:pt x="814464" y="121292"/>
                    </a:moveTo>
                    <a:cubicBezTo>
                      <a:pt x="811995" y="113531"/>
                      <a:pt x="664181" y="-9941"/>
                      <a:pt x="530831" y="642"/>
                    </a:cubicBezTo>
                    <a:cubicBezTo>
                      <a:pt x="397481" y="11225"/>
                      <a:pt x="80686" y="160098"/>
                      <a:pt x="14364" y="184792"/>
                    </a:cubicBezTo>
                    <a:cubicBezTo>
                      <a:pt x="-51958" y="209487"/>
                      <a:pt x="132897" y="148809"/>
                      <a:pt x="132897" y="148809"/>
                    </a:cubicBezTo>
                    <a:cubicBezTo>
                      <a:pt x="221444" y="125879"/>
                      <a:pt x="431700" y="56029"/>
                      <a:pt x="545647" y="47209"/>
                    </a:cubicBezTo>
                    <a:cubicBezTo>
                      <a:pt x="659594" y="38389"/>
                      <a:pt x="816933" y="129053"/>
                      <a:pt x="814464" y="12129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" name="フリーフォーム: 図形 2">
                <a:extLst>
                  <a:ext uri="{FF2B5EF4-FFF2-40B4-BE49-F238E27FC236}">
                    <a16:creationId xmlns:a16="http://schemas.microsoft.com/office/drawing/2014/main" id="{479BF743-EE91-4B85-8412-60717815F2EA}"/>
                  </a:ext>
                </a:extLst>
              </p:cNvPr>
              <p:cNvSpPr/>
              <p:nvPr/>
            </p:nvSpPr>
            <p:spPr>
              <a:xfrm>
                <a:off x="5140568" y="1100012"/>
                <a:ext cx="307824" cy="684387"/>
              </a:xfrm>
              <a:custGeom>
                <a:avLst/>
                <a:gdLst>
                  <a:gd name="connsiteX0" fmla="*/ 307732 w 307824"/>
                  <a:gd name="connsiteY0" fmla="*/ 655 h 684387"/>
                  <a:gd name="connsiteX1" fmla="*/ 45265 w 307824"/>
                  <a:gd name="connsiteY1" fmla="*/ 263121 h 684387"/>
                  <a:gd name="connsiteX2" fmla="*/ 43149 w 307824"/>
                  <a:gd name="connsiteY2" fmla="*/ 654705 h 684387"/>
                  <a:gd name="connsiteX3" fmla="*/ 43149 w 307824"/>
                  <a:gd name="connsiteY3" fmla="*/ 606021 h 684387"/>
                  <a:gd name="connsiteX4" fmla="*/ 13515 w 307824"/>
                  <a:gd name="connsiteY4" fmla="*/ 201738 h 684387"/>
                  <a:gd name="connsiteX5" fmla="*/ 307732 w 307824"/>
                  <a:gd name="connsiteY5" fmla="*/ 655 h 684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7824" h="684387">
                    <a:moveTo>
                      <a:pt x="307732" y="655"/>
                    </a:moveTo>
                    <a:cubicBezTo>
                      <a:pt x="313024" y="10885"/>
                      <a:pt x="89362" y="154113"/>
                      <a:pt x="45265" y="263121"/>
                    </a:cubicBezTo>
                    <a:cubicBezTo>
                      <a:pt x="1168" y="372129"/>
                      <a:pt x="43502" y="597555"/>
                      <a:pt x="43149" y="654705"/>
                    </a:cubicBezTo>
                    <a:cubicBezTo>
                      <a:pt x="42796" y="711855"/>
                      <a:pt x="48088" y="681515"/>
                      <a:pt x="43149" y="606021"/>
                    </a:cubicBezTo>
                    <a:cubicBezTo>
                      <a:pt x="38210" y="530527"/>
                      <a:pt x="-27760" y="301574"/>
                      <a:pt x="13515" y="201738"/>
                    </a:cubicBezTo>
                    <a:cubicBezTo>
                      <a:pt x="54790" y="101902"/>
                      <a:pt x="302440" y="-9575"/>
                      <a:pt x="307732" y="65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" name="フリーフォーム: 図形 4">
                <a:extLst>
                  <a:ext uri="{FF2B5EF4-FFF2-40B4-BE49-F238E27FC236}">
                    <a16:creationId xmlns:a16="http://schemas.microsoft.com/office/drawing/2014/main" id="{9B65F1D8-4ACF-4BCF-8833-F09FAC8ADCDD}"/>
                  </a:ext>
                </a:extLst>
              </p:cNvPr>
              <p:cNvSpPr/>
              <p:nvPr/>
            </p:nvSpPr>
            <p:spPr>
              <a:xfrm>
                <a:off x="5721510" y="637890"/>
                <a:ext cx="217921" cy="327408"/>
              </a:xfrm>
              <a:custGeom>
                <a:avLst/>
                <a:gdLst>
                  <a:gd name="connsiteX0" fmla="*/ 217857 w 217921"/>
                  <a:gd name="connsiteY0" fmla="*/ 327310 h 327408"/>
                  <a:gd name="connsiteX1" fmla="*/ 25240 w 217921"/>
                  <a:gd name="connsiteY1" fmla="*/ 185493 h 327408"/>
                  <a:gd name="connsiteX2" fmla="*/ 4073 w 217921"/>
                  <a:gd name="connsiteY2" fmla="*/ 5577 h 327408"/>
                  <a:gd name="connsiteX3" fmla="*/ 4073 w 217921"/>
                  <a:gd name="connsiteY3" fmla="*/ 56377 h 327408"/>
                  <a:gd name="connsiteX4" fmla="*/ 46407 w 217921"/>
                  <a:gd name="connsiteY4" fmla="*/ 164327 h 327408"/>
                  <a:gd name="connsiteX5" fmla="*/ 217857 w 217921"/>
                  <a:gd name="connsiteY5" fmla="*/ 327310 h 3274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17921" h="327408">
                    <a:moveTo>
                      <a:pt x="217857" y="327310"/>
                    </a:moveTo>
                    <a:cubicBezTo>
                      <a:pt x="214329" y="330838"/>
                      <a:pt x="60871" y="239115"/>
                      <a:pt x="25240" y="185493"/>
                    </a:cubicBezTo>
                    <a:cubicBezTo>
                      <a:pt x="-10391" y="131871"/>
                      <a:pt x="7601" y="27096"/>
                      <a:pt x="4073" y="5577"/>
                    </a:cubicBezTo>
                    <a:cubicBezTo>
                      <a:pt x="545" y="-15942"/>
                      <a:pt x="-2983" y="29919"/>
                      <a:pt x="4073" y="56377"/>
                    </a:cubicBezTo>
                    <a:cubicBezTo>
                      <a:pt x="11129" y="82835"/>
                      <a:pt x="13246" y="122699"/>
                      <a:pt x="46407" y="164327"/>
                    </a:cubicBezTo>
                    <a:cubicBezTo>
                      <a:pt x="79568" y="205955"/>
                      <a:pt x="221385" y="323782"/>
                      <a:pt x="217857" y="32731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" name="フリーフォーム: 図形 54">
                <a:extLst>
                  <a:ext uri="{FF2B5EF4-FFF2-40B4-BE49-F238E27FC236}">
                    <a16:creationId xmlns:a16="http://schemas.microsoft.com/office/drawing/2014/main" id="{37610981-6B34-49C5-8667-41368428A94E}"/>
                  </a:ext>
                </a:extLst>
              </p:cNvPr>
              <p:cNvSpPr/>
              <p:nvPr/>
            </p:nvSpPr>
            <p:spPr>
              <a:xfrm>
                <a:off x="5777919" y="612914"/>
                <a:ext cx="405012" cy="94173"/>
              </a:xfrm>
              <a:custGeom>
                <a:avLst/>
                <a:gdLst>
                  <a:gd name="connsiteX0" fmla="*/ 402748 w 405012"/>
                  <a:gd name="connsiteY0" fmla="*/ 94053 h 94173"/>
                  <a:gd name="connsiteX1" fmla="*/ 176264 w 405012"/>
                  <a:gd name="connsiteY1" fmla="*/ 24203 h 94173"/>
                  <a:gd name="connsiteX2" fmla="*/ 581 w 405012"/>
                  <a:gd name="connsiteY2" fmla="*/ 19969 h 94173"/>
                  <a:gd name="connsiteX3" fmla="*/ 125464 w 405012"/>
                  <a:gd name="connsiteY3" fmla="*/ 9386 h 94173"/>
                  <a:gd name="connsiteX4" fmla="*/ 284214 w 405012"/>
                  <a:gd name="connsiteY4" fmla="*/ 5153 h 94173"/>
                  <a:gd name="connsiteX5" fmla="*/ 402748 w 405012"/>
                  <a:gd name="connsiteY5" fmla="*/ 94053 h 941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05012" h="94173">
                    <a:moveTo>
                      <a:pt x="402748" y="94053"/>
                    </a:moveTo>
                    <a:cubicBezTo>
                      <a:pt x="384756" y="97228"/>
                      <a:pt x="243292" y="36550"/>
                      <a:pt x="176264" y="24203"/>
                    </a:cubicBezTo>
                    <a:cubicBezTo>
                      <a:pt x="109236" y="11856"/>
                      <a:pt x="9048" y="22438"/>
                      <a:pt x="581" y="19969"/>
                    </a:cubicBezTo>
                    <a:cubicBezTo>
                      <a:pt x="-7886" y="17500"/>
                      <a:pt x="78192" y="11855"/>
                      <a:pt x="125464" y="9386"/>
                    </a:cubicBezTo>
                    <a:cubicBezTo>
                      <a:pt x="172736" y="6917"/>
                      <a:pt x="241528" y="-7547"/>
                      <a:pt x="284214" y="5153"/>
                    </a:cubicBezTo>
                    <a:cubicBezTo>
                      <a:pt x="326900" y="17853"/>
                      <a:pt x="420740" y="90878"/>
                      <a:pt x="402748" y="9405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0" name="フリーフォーム: 図形 1029">
                <a:extLst>
                  <a:ext uri="{FF2B5EF4-FFF2-40B4-BE49-F238E27FC236}">
                    <a16:creationId xmlns:a16="http://schemas.microsoft.com/office/drawing/2014/main" id="{4304AC33-380C-4878-979A-C2E8A462AD31}"/>
                  </a:ext>
                </a:extLst>
              </p:cNvPr>
              <p:cNvSpPr/>
              <p:nvPr/>
            </p:nvSpPr>
            <p:spPr>
              <a:xfrm>
                <a:off x="5506910" y="524547"/>
                <a:ext cx="777250" cy="308349"/>
              </a:xfrm>
              <a:custGeom>
                <a:avLst/>
                <a:gdLst>
                  <a:gd name="connsiteX0" fmla="*/ 776415 w 777250"/>
                  <a:gd name="connsiteY0" fmla="*/ 69178 h 308349"/>
                  <a:gd name="connsiteX1" fmla="*/ 509715 w 777250"/>
                  <a:gd name="connsiteY1" fmla="*/ 26316 h 308349"/>
                  <a:gd name="connsiteX2" fmla="*/ 128715 w 777250"/>
                  <a:gd name="connsiteY2" fmla="*/ 146966 h 308349"/>
                  <a:gd name="connsiteX3" fmla="*/ 6478 w 777250"/>
                  <a:gd name="connsiteY3" fmla="*/ 302541 h 308349"/>
                  <a:gd name="connsiteX4" fmla="*/ 23940 w 777250"/>
                  <a:gd name="connsiteY4" fmla="*/ 261266 h 308349"/>
                  <a:gd name="connsiteX5" fmla="*/ 84265 w 777250"/>
                  <a:gd name="connsiteY5" fmla="*/ 129503 h 308349"/>
                  <a:gd name="connsiteX6" fmla="*/ 273178 w 777250"/>
                  <a:gd name="connsiteY6" fmla="*/ 37428 h 308349"/>
                  <a:gd name="connsiteX7" fmla="*/ 582740 w 777250"/>
                  <a:gd name="connsiteY7" fmla="*/ 916 h 308349"/>
                  <a:gd name="connsiteX8" fmla="*/ 776415 w 777250"/>
                  <a:gd name="connsiteY8" fmla="*/ 69178 h 3083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77250" h="308349">
                    <a:moveTo>
                      <a:pt x="776415" y="69178"/>
                    </a:moveTo>
                    <a:cubicBezTo>
                      <a:pt x="764244" y="73411"/>
                      <a:pt x="617665" y="13351"/>
                      <a:pt x="509715" y="26316"/>
                    </a:cubicBezTo>
                    <a:cubicBezTo>
                      <a:pt x="401765" y="39281"/>
                      <a:pt x="212588" y="100929"/>
                      <a:pt x="128715" y="146966"/>
                    </a:cubicBezTo>
                    <a:cubicBezTo>
                      <a:pt x="44842" y="193003"/>
                      <a:pt x="23940" y="283491"/>
                      <a:pt x="6478" y="302541"/>
                    </a:cubicBezTo>
                    <a:cubicBezTo>
                      <a:pt x="-10984" y="321591"/>
                      <a:pt x="10976" y="290106"/>
                      <a:pt x="23940" y="261266"/>
                    </a:cubicBezTo>
                    <a:cubicBezTo>
                      <a:pt x="36904" y="232426"/>
                      <a:pt x="42725" y="166809"/>
                      <a:pt x="84265" y="129503"/>
                    </a:cubicBezTo>
                    <a:cubicBezTo>
                      <a:pt x="125805" y="92197"/>
                      <a:pt x="190099" y="58859"/>
                      <a:pt x="273178" y="37428"/>
                    </a:cubicBezTo>
                    <a:cubicBezTo>
                      <a:pt x="356257" y="15997"/>
                      <a:pt x="500455" y="-4640"/>
                      <a:pt x="582740" y="916"/>
                    </a:cubicBezTo>
                    <a:cubicBezTo>
                      <a:pt x="665025" y="6472"/>
                      <a:pt x="788586" y="64945"/>
                      <a:pt x="776415" y="6917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1" name="フリーフォーム: 図形 1030">
                <a:extLst>
                  <a:ext uri="{FF2B5EF4-FFF2-40B4-BE49-F238E27FC236}">
                    <a16:creationId xmlns:a16="http://schemas.microsoft.com/office/drawing/2014/main" id="{E80C5392-C411-4826-BE3B-AEE9C78E4C5D}"/>
                  </a:ext>
                </a:extLst>
              </p:cNvPr>
              <p:cNvSpPr/>
              <p:nvPr/>
            </p:nvSpPr>
            <p:spPr>
              <a:xfrm>
                <a:off x="5464851" y="434417"/>
                <a:ext cx="876135" cy="331348"/>
              </a:xfrm>
              <a:custGeom>
                <a:avLst/>
                <a:gdLst>
                  <a:gd name="connsiteX0" fmla="*/ 875624 w 876135"/>
                  <a:gd name="connsiteY0" fmla="*/ 38658 h 331348"/>
                  <a:gd name="connsiteX1" fmla="*/ 462874 w 876135"/>
                  <a:gd name="connsiteY1" fmla="*/ 558 h 331348"/>
                  <a:gd name="connsiteX2" fmla="*/ 178712 w 876135"/>
                  <a:gd name="connsiteY2" fmla="*/ 71996 h 331348"/>
                  <a:gd name="connsiteX3" fmla="*/ 12024 w 876135"/>
                  <a:gd name="connsiteY3" fmla="*/ 321233 h 331348"/>
                  <a:gd name="connsiteX4" fmla="*/ 42187 w 876135"/>
                  <a:gd name="connsiteY4" fmla="*/ 260908 h 331348"/>
                  <a:gd name="connsiteX5" fmla="*/ 273962 w 876135"/>
                  <a:gd name="connsiteY5" fmla="*/ 59296 h 331348"/>
                  <a:gd name="connsiteX6" fmla="*/ 542249 w 876135"/>
                  <a:gd name="connsiteY6" fmla="*/ 37071 h 331348"/>
                  <a:gd name="connsiteX7" fmla="*/ 875624 w 876135"/>
                  <a:gd name="connsiteY7" fmla="*/ 38658 h 331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76135" h="331348">
                    <a:moveTo>
                      <a:pt x="875624" y="38658"/>
                    </a:moveTo>
                    <a:cubicBezTo>
                      <a:pt x="862395" y="32573"/>
                      <a:pt x="579026" y="-4998"/>
                      <a:pt x="462874" y="558"/>
                    </a:cubicBezTo>
                    <a:cubicBezTo>
                      <a:pt x="346722" y="6114"/>
                      <a:pt x="253854" y="18550"/>
                      <a:pt x="178712" y="71996"/>
                    </a:cubicBezTo>
                    <a:cubicBezTo>
                      <a:pt x="103570" y="125442"/>
                      <a:pt x="34778" y="289748"/>
                      <a:pt x="12024" y="321233"/>
                    </a:cubicBezTo>
                    <a:cubicBezTo>
                      <a:pt x="-10730" y="352718"/>
                      <a:pt x="-1469" y="304564"/>
                      <a:pt x="42187" y="260908"/>
                    </a:cubicBezTo>
                    <a:cubicBezTo>
                      <a:pt x="85843" y="217252"/>
                      <a:pt x="190618" y="96602"/>
                      <a:pt x="273962" y="59296"/>
                    </a:cubicBezTo>
                    <a:cubicBezTo>
                      <a:pt x="357306" y="21990"/>
                      <a:pt x="442766" y="40775"/>
                      <a:pt x="542249" y="37071"/>
                    </a:cubicBezTo>
                    <a:cubicBezTo>
                      <a:pt x="641732" y="33367"/>
                      <a:pt x="888853" y="44743"/>
                      <a:pt x="875624" y="3865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2" name="フリーフォーム: 図形 1031">
                <a:extLst>
                  <a:ext uri="{FF2B5EF4-FFF2-40B4-BE49-F238E27FC236}">
                    <a16:creationId xmlns:a16="http://schemas.microsoft.com/office/drawing/2014/main" id="{A45EAD53-974B-43AB-95B6-2F4A569E3673}"/>
                  </a:ext>
                </a:extLst>
              </p:cNvPr>
              <p:cNvSpPr/>
              <p:nvPr/>
            </p:nvSpPr>
            <p:spPr>
              <a:xfrm>
                <a:off x="5909198" y="307782"/>
                <a:ext cx="461531" cy="116351"/>
              </a:xfrm>
              <a:custGeom>
                <a:avLst/>
                <a:gdLst>
                  <a:gd name="connsiteX0" fmla="*/ 461440 w 461531"/>
                  <a:gd name="connsiteY0" fmla="*/ 116081 h 116351"/>
                  <a:gd name="connsiteX1" fmla="*/ 337615 w 461531"/>
                  <a:gd name="connsiteY1" fmla="*/ 193 h 116351"/>
                  <a:gd name="connsiteX2" fmla="*/ 2652 w 461531"/>
                  <a:gd name="connsiteY2" fmla="*/ 87506 h 116351"/>
                  <a:gd name="connsiteX3" fmla="*/ 189977 w 461531"/>
                  <a:gd name="connsiteY3" fmla="*/ 44643 h 116351"/>
                  <a:gd name="connsiteX4" fmla="*/ 355077 w 461531"/>
                  <a:gd name="connsiteY4" fmla="*/ 33531 h 116351"/>
                  <a:gd name="connsiteX5" fmla="*/ 461440 w 461531"/>
                  <a:gd name="connsiteY5" fmla="*/ 116081 h 116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61531" h="116351">
                    <a:moveTo>
                      <a:pt x="461440" y="116081"/>
                    </a:moveTo>
                    <a:cubicBezTo>
                      <a:pt x="458530" y="110525"/>
                      <a:pt x="414080" y="4956"/>
                      <a:pt x="337615" y="193"/>
                    </a:cubicBezTo>
                    <a:cubicBezTo>
                      <a:pt x="261150" y="-4570"/>
                      <a:pt x="27258" y="80098"/>
                      <a:pt x="2652" y="87506"/>
                    </a:cubicBezTo>
                    <a:cubicBezTo>
                      <a:pt x="-21954" y="94914"/>
                      <a:pt x="131240" y="53639"/>
                      <a:pt x="189977" y="44643"/>
                    </a:cubicBezTo>
                    <a:cubicBezTo>
                      <a:pt x="248714" y="35647"/>
                      <a:pt x="312744" y="27181"/>
                      <a:pt x="355077" y="33531"/>
                    </a:cubicBezTo>
                    <a:cubicBezTo>
                      <a:pt x="397410" y="39881"/>
                      <a:pt x="464350" y="121637"/>
                      <a:pt x="461440" y="11608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3" name="フリーフォーム: 図形 1032">
                <a:extLst>
                  <a:ext uri="{FF2B5EF4-FFF2-40B4-BE49-F238E27FC236}">
                    <a16:creationId xmlns:a16="http://schemas.microsoft.com/office/drawing/2014/main" id="{89BE1668-90E2-42EC-B924-11F7CEB5A15A}"/>
                  </a:ext>
                </a:extLst>
              </p:cNvPr>
              <p:cNvSpPr/>
              <p:nvPr/>
            </p:nvSpPr>
            <p:spPr>
              <a:xfrm>
                <a:off x="6251544" y="880956"/>
                <a:ext cx="283010" cy="800747"/>
              </a:xfrm>
              <a:custGeom>
                <a:avLst/>
                <a:gdLst>
                  <a:gd name="connsiteX0" fmla="*/ 7969 w 283010"/>
                  <a:gd name="connsiteY0" fmla="*/ 15982 h 800747"/>
                  <a:gd name="connsiteX1" fmla="*/ 266731 w 283010"/>
                  <a:gd name="connsiteY1" fmla="*/ 752582 h 800747"/>
                  <a:gd name="connsiteX2" fmla="*/ 257206 w 283010"/>
                  <a:gd name="connsiteY2" fmla="*/ 731944 h 800747"/>
                  <a:gd name="connsiteX3" fmla="*/ 184181 w 283010"/>
                  <a:gd name="connsiteY3" fmla="*/ 570019 h 800747"/>
                  <a:gd name="connsiteX4" fmla="*/ 77819 w 283010"/>
                  <a:gd name="connsiteY4" fmla="*/ 273157 h 800747"/>
                  <a:gd name="connsiteX5" fmla="*/ 7969 w 283010"/>
                  <a:gd name="connsiteY5" fmla="*/ 15982 h 8007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83010" h="800747">
                    <a:moveTo>
                      <a:pt x="7969" y="15982"/>
                    </a:moveTo>
                    <a:cubicBezTo>
                      <a:pt x="39454" y="95886"/>
                      <a:pt x="225192" y="633255"/>
                      <a:pt x="266731" y="752582"/>
                    </a:cubicBezTo>
                    <a:cubicBezTo>
                      <a:pt x="308270" y="871909"/>
                      <a:pt x="257206" y="731944"/>
                      <a:pt x="257206" y="731944"/>
                    </a:cubicBezTo>
                    <a:cubicBezTo>
                      <a:pt x="243448" y="701517"/>
                      <a:pt x="214079" y="646484"/>
                      <a:pt x="184181" y="570019"/>
                    </a:cubicBezTo>
                    <a:cubicBezTo>
                      <a:pt x="154283" y="493555"/>
                      <a:pt x="109304" y="369465"/>
                      <a:pt x="77819" y="273157"/>
                    </a:cubicBezTo>
                    <a:cubicBezTo>
                      <a:pt x="46334" y="176849"/>
                      <a:pt x="-23516" y="-63922"/>
                      <a:pt x="7969" y="1598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4" name="フリーフォーム: 図形 1033">
                <a:extLst>
                  <a:ext uri="{FF2B5EF4-FFF2-40B4-BE49-F238E27FC236}">
                    <a16:creationId xmlns:a16="http://schemas.microsoft.com/office/drawing/2014/main" id="{3412A23D-53B3-4FB8-92AC-02BF2FB39C1B}"/>
                  </a:ext>
                </a:extLst>
              </p:cNvPr>
              <p:cNvSpPr/>
              <p:nvPr/>
            </p:nvSpPr>
            <p:spPr>
              <a:xfrm>
                <a:off x="6332565" y="967260"/>
                <a:ext cx="665843" cy="911786"/>
              </a:xfrm>
              <a:custGeom>
                <a:avLst/>
                <a:gdLst>
                  <a:gd name="connsiteX0" fmla="*/ 1560 w 665843"/>
                  <a:gd name="connsiteY0" fmla="*/ 4290 h 911786"/>
                  <a:gd name="connsiteX1" fmla="*/ 457173 w 665843"/>
                  <a:gd name="connsiteY1" fmla="*/ 521815 h 911786"/>
                  <a:gd name="connsiteX2" fmla="*/ 654023 w 665843"/>
                  <a:gd name="connsiteY2" fmla="*/ 891703 h 911786"/>
                  <a:gd name="connsiteX3" fmla="*/ 634973 w 665843"/>
                  <a:gd name="connsiteY3" fmla="*/ 836140 h 911786"/>
                  <a:gd name="connsiteX4" fmla="*/ 563535 w 665843"/>
                  <a:gd name="connsiteY4" fmla="*/ 612303 h 911786"/>
                  <a:gd name="connsiteX5" fmla="*/ 317473 w 665843"/>
                  <a:gd name="connsiteY5" fmla="*/ 293215 h 911786"/>
                  <a:gd name="connsiteX6" fmla="*/ 1560 w 665843"/>
                  <a:gd name="connsiteY6" fmla="*/ 4290 h 9117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65843" h="911786">
                    <a:moveTo>
                      <a:pt x="1560" y="4290"/>
                    </a:moveTo>
                    <a:cubicBezTo>
                      <a:pt x="24843" y="42390"/>
                      <a:pt x="348429" y="373913"/>
                      <a:pt x="457173" y="521815"/>
                    </a:cubicBezTo>
                    <a:cubicBezTo>
                      <a:pt x="565917" y="669717"/>
                      <a:pt x="624390" y="839316"/>
                      <a:pt x="654023" y="891703"/>
                    </a:cubicBezTo>
                    <a:cubicBezTo>
                      <a:pt x="683656" y="944090"/>
                      <a:pt x="650054" y="882707"/>
                      <a:pt x="634973" y="836140"/>
                    </a:cubicBezTo>
                    <a:cubicBezTo>
                      <a:pt x="619892" y="789573"/>
                      <a:pt x="616452" y="702791"/>
                      <a:pt x="563535" y="612303"/>
                    </a:cubicBezTo>
                    <a:cubicBezTo>
                      <a:pt x="510618" y="521816"/>
                      <a:pt x="413252" y="394815"/>
                      <a:pt x="317473" y="293215"/>
                    </a:cubicBezTo>
                    <a:cubicBezTo>
                      <a:pt x="221694" y="191615"/>
                      <a:pt x="-21723" y="-33810"/>
                      <a:pt x="1560" y="429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5" name="フリーフォーム: 図形 1034">
                <a:extLst>
                  <a:ext uri="{FF2B5EF4-FFF2-40B4-BE49-F238E27FC236}">
                    <a16:creationId xmlns:a16="http://schemas.microsoft.com/office/drawing/2014/main" id="{48D1AE5C-FCAB-4EB2-AB99-F5CEA14F297D}"/>
                  </a:ext>
                </a:extLst>
              </p:cNvPr>
              <p:cNvSpPr/>
              <p:nvPr/>
            </p:nvSpPr>
            <p:spPr>
              <a:xfrm>
                <a:off x="6188854" y="773831"/>
                <a:ext cx="900866" cy="887106"/>
              </a:xfrm>
              <a:custGeom>
                <a:avLst/>
                <a:gdLst>
                  <a:gd name="connsiteX0" fmla="*/ 809 w 900866"/>
                  <a:gd name="connsiteY0" fmla="*/ 21507 h 887106"/>
                  <a:gd name="connsiteX1" fmla="*/ 300846 w 900866"/>
                  <a:gd name="connsiteY1" fmla="*/ 88182 h 887106"/>
                  <a:gd name="connsiteX2" fmla="*/ 859646 w 900866"/>
                  <a:gd name="connsiteY2" fmla="*/ 831132 h 887106"/>
                  <a:gd name="connsiteX3" fmla="*/ 840596 w 900866"/>
                  <a:gd name="connsiteY3" fmla="*/ 797794 h 887106"/>
                  <a:gd name="connsiteX4" fmla="*/ 692959 w 900866"/>
                  <a:gd name="connsiteY4" fmla="*/ 507282 h 887106"/>
                  <a:gd name="connsiteX5" fmla="*/ 384984 w 900866"/>
                  <a:gd name="connsiteY5" fmla="*/ 48494 h 887106"/>
                  <a:gd name="connsiteX6" fmla="*/ 809 w 900866"/>
                  <a:gd name="connsiteY6" fmla="*/ 21507 h 8871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0866" h="887106">
                    <a:moveTo>
                      <a:pt x="809" y="21507"/>
                    </a:moveTo>
                    <a:cubicBezTo>
                      <a:pt x="-13214" y="28122"/>
                      <a:pt x="157707" y="-46755"/>
                      <a:pt x="300846" y="88182"/>
                    </a:cubicBezTo>
                    <a:cubicBezTo>
                      <a:pt x="443985" y="223119"/>
                      <a:pt x="769688" y="712863"/>
                      <a:pt x="859646" y="831132"/>
                    </a:cubicBezTo>
                    <a:cubicBezTo>
                      <a:pt x="949604" y="949401"/>
                      <a:pt x="868377" y="851769"/>
                      <a:pt x="840596" y="797794"/>
                    </a:cubicBezTo>
                    <a:cubicBezTo>
                      <a:pt x="812815" y="743819"/>
                      <a:pt x="768894" y="632165"/>
                      <a:pt x="692959" y="507282"/>
                    </a:cubicBezTo>
                    <a:cubicBezTo>
                      <a:pt x="617024" y="382399"/>
                      <a:pt x="497167" y="133690"/>
                      <a:pt x="384984" y="48494"/>
                    </a:cubicBezTo>
                    <a:cubicBezTo>
                      <a:pt x="272801" y="-36702"/>
                      <a:pt x="14832" y="14892"/>
                      <a:pt x="809" y="2150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6" name="フリーフォーム: 図形 1035">
                <a:extLst>
                  <a:ext uri="{FF2B5EF4-FFF2-40B4-BE49-F238E27FC236}">
                    <a16:creationId xmlns:a16="http://schemas.microsoft.com/office/drawing/2014/main" id="{A9CD7EC7-A6CB-4810-8983-B445D421D700}"/>
                  </a:ext>
                </a:extLst>
              </p:cNvPr>
              <p:cNvSpPr/>
              <p:nvPr/>
            </p:nvSpPr>
            <p:spPr>
              <a:xfrm>
                <a:off x="6261625" y="608887"/>
                <a:ext cx="1043351" cy="947603"/>
              </a:xfrm>
              <a:custGeom>
                <a:avLst/>
                <a:gdLst>
                  <a:gd name="connsiteX0" fmla="*/ 1063 w 1043351"/>
                  <a:gd name="connsiteY0" fmla="*/ 65801 h 947603"/>
                  <a:gd name="connsiteX1" fmla="*/ 251888 w 1043351"/>
                  <a:gd name="connsiteY1" fmla="*/ 99138 h 947603"/>
                  <a:gd name="connsiteX2" fmla="*/ 988488 w 1043351"/>
                  <a:gd name="connsiteY2" fmla="*/ 888126 h 947603"/>
                  <a:gd name="connsiteX3" fmla="*/ 977375 w 1043351"/>
                  <a:gd name="connsiteY3" fmla="*/ 870663 h 947603"/>
                  <a:gd name="connsiteX4" fmla="*/ 880538 w 1043351"/>
                  <a:gd name="connsiteY4" fmla="*/ 703976 h 947603"/>
                  <a:gd name="connsiteX5" fmla="*/ 467788 w 1043351"/>
                  <a:gd name="connsiteY5" fmla="*/ 216613 h 947603"/>
                  <a:gd name="connsiteX6" fmla="*/ 328088 w 1043351"/>
                  <a:gd name="connsiteY6" fmla="*/ 81676 h 947603"/>
                  <a:gd name="connsiteX7" fmla="*/ 167750 w 1043351"/>
                  <a:gd name="connsiteY7" fmla="*/ 713 h 947603"/>
                  <a:gd name="connsiteX8" fmla="*/ 1063 w 1043351"/>
                  <a:gd name="connsiteY8" fmla="*/ 65801 h 9476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43351" h="947603">
                    <a:moveTo>
                      <a:pt x="1063" y="65801"/>
                    </a:moveTo>
                    <a:cubicBezTo>
                      <a:pt x="15086" y="82205"/>
                      <a:pt x="87317" y="-37916"/>
                      <a:pt x="251888" y="99138"/>
                    </a:cubicBezTo>
                    <a:cubicBezTo>
                      <a:pt x="416459" y="236192"/>
                      <a:pt x="867574" y="759539"/>
                      <a:pt x="988488" y="888126"/>
                    </a:cubicBezTo>
                    <a:cubicBezTo>
                      <a:pt x="1109402" y="1016713"/>
                      <a:pt x="995367" y="901355"/>
                      <a:pt x="977375" y="870663"/>
                    </a:cubicBezTo>
                    <a:cubicBezTo>
                      <a:pt x="959383" y="839971"/>
                      <a:pt x="965469" y="812984"/>
                      <a:pt x="880538" y="703976"/>
                    </a:cubicBezTo>
                    <a:cubicBezTo>
                      <a:pt x="795607" y="594968"/>
                      <a:pt x="559863" y="320330"/>
                      <a:pt x="467788" y="216613"/>
                    </a:cubicBezTo>
                    <a:cubicBezTo>
                      <a:pt x="375713" y="112896"/>
                      <a:pt x="378094" y="117659"/>
                      <a:pt x="328088" y="81676"/>
                    </a:cubicBezTo>
                    <a:cubicBezTo>
                      <a:pt x="278082" y="45693"/>
                      <a:pt x="220137" y="8386"/>
                      <a:pt x="167750" y="713"/>
                    </a:cubicBezTo>
                    <a:cubicBezTo>
                      <a:pt x="115363" y="-6960"/>
                      <a:pt x="-12960" y="49397"/>
                      <a:pt x="1063" y="6580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7" name="フリーフォーム: 図形 1036">
                <a:extLst>
                  <a:ext uri="{FF2B5EF4-FFF2-40B4-BE49-F238E27FC236}">
                    <a16:creationId xmlns:a16="http://schemas.microsoft.com/office/drawing/2014/main" id="{FEC0983D-0317-4D40-992C-881AD3FC87AF}"/>
                  </a:ext>
                </a:extLst>
              </p:cNvPr>
              <p:cNvSpPr/>
              <p:nvPr/>
            </p:nvSpPr>
            <p:spPr>
              <a:xfrm>
                <a:off x="6254742" y="559178"/>
                <a:ext cx="481039" cy="94933"/>
              </a:xfrm>
              <a:custGeom>
                <a:avLst/>
                <a:gdLst>
                  <a:gd name="connsiteX0" fmla="*/ 8 w 481039"/>
                  <a:gd name="connsiteY0" fmla="*/ 21847 h 94933"/>
                  <a:gd name="connsiteX1" fmla="*/ 293696 w 481039"/>
                  <a:gd name="connsiteY1" fmla="*/ 17085 h 94933"/>
                  <a:gd name="connsiteX2" fmla="*/ 481021 w 481039"/>
                  <a:gd name="connsiteY2" fmla="*/ 94872 h 94933"/>
                  <a:gd name="connsiteX3" fmla="*/ 303221 w 481039"/>
                  <a:gd name="connsiteY3" fmla="*/ 2797 h 94933"/>
                  <a:gd name="connsiteX4" fmla="*/ 8 w 481039"/>
                  <a:gd name="connsiteY4" fmla="*/ 21847 h 94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1039" h="94933">
                    <a:moveTo>
                      <a:pt x="8" y="21847"/>
                    </a:moveTo>
                    <a:cubicBezTo>
                      <a:pt x="-1579" y="24228"/>
                      <a:pt x="213527" y="4914"/>
                      <a:pt x="293696" y="17085"/>
                    </a:cubicBezTo>
                    <a:cubicBezTo>
                      <a:pt x="373865" y="29256"/>
                      <a:pt x="479434" y="97253"/>
                      <a:pt x="481021" y="94872"/>
                    </a:cubicBezTo>
                    <a:cubicBezTo>
                      <a:pt x="482608" y="92491"/>
                      <a:pt x="381802" y="14439"/>
                      <a:pt x="303221" y="2797"/>
                    </a:cubicBezTo>
                    <a:cubicBezTo>
                      <a:pt x="224640" y="-8845"/>
                      <a:pt x="1595" y="19466"/>
                      <a:pt x="8" y="2184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8" name="フリーフォーム: 図形 1037">
                <a:extLst>
                  <a:ext uri="{FF2B5EF4-FFF2-40B4-BE49-F238E27FC236}">
                    <a16:creationId xmlns:a16="http://schemas.microsoft.com/office/drawing/2014/main" id="{0D169D3A-9E16-4FDA-A5BC-CE4CD41DBF8C}"/>
                  </a:ext>
                </a:extLst>
              </p:cNvPr>
              <p:cNvSpPr/>
              <p:nvPr/>
            </p:nvSpPr>
            <p:spPr>
              <a:xfrm>
                <a:off x="6394876" y="409628"/>
                <a:ext cx="798950" cy="347944"/>
              </a:xfrm>
              <a:custGeom>
                <a:avLst/>
                <a:gdLst>
                  <a:gd name="connsiteX0" fmla="*/ 1162 w 798950"/>
                  <a:gd name="connsiteY0" fmla="*/ 58685 h 347944"/>
                  <a:gd name="connsiteX1" fmla="*/ 404387 w 798950"/>
                  <a:gd name="connsiteY1" fmla="*/ 82497 h 347944"/>
                  <a:gd name="connsiteX2" fmla="*/ 782212 w 798950"/>
                  <a:gd name="connsiteY2" fmla="*/ 341260 h 347944"/>
                  <a:gd name="connsiteX3" fmla="*/ 688549 w 798950"/>
                  <a:gd name="connsiteY3" fmla="*/ 249185 h 347944"/>
                  <a:gd name="connsiteX4" fmla="*/ 296437 w 798950"/>
                  <a:gd name="connsiteY4" fmla="*/ 7885 h 347944"/>
                  <a:gd name="connsiteX5" fmla="*/ 1162 w 798950"/>
                  <a:gd name="connsiteY5" fmla="*/ 58685 h 3479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98950" h="347944">
                    <a:moveTo>
                      <a:pt x="1162" y="58685"/>
                    </a:moveTo>
                    <a:cubicBezTo>
                      <a:pt x="19154" y="71120"/>
                      <a:pt x="274212" y="35401"/>
                      <a:pt x="404387" y="82497"/>
                    </a:cubicBezTo>
                    <a:cubicBezTo>
                      <a:pt x="534562" y="129593"/>
                      <a:pt x="734852" y="313479"/>
                      <a:pt x="782212" y="341260"/>
                    </a:cubicBezTo>
                    <a:cubicBezTo>
                      <a:pt x="829572" y="369041"/>
                      <a:pt x="769512" y="304748"/>
                      <a:pt x="688549" y="249185"/>
                    </a:cubicBezTo>
                    <a:cubicBezTo>
                      <a:pt x="607587" y="193623"/>
                      <a:pt x="414706" y="38841"/>
                      <a:pt x="296437" y="7885"/>
                    </a:cubicBezTo>
                    <a:cubicBezTo>
                      <a:pt x="178168" y="-23071"/>
                      <a:pt x="-16830" y="46250"/>
                      <a:pt x="1162" y="5868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9" name="フリーフォーム: 図形 1038">
                <a:extLst>
                  <a:ext uri="{FF2B5EF4-FFF2-40B4-BE49-F238E27FC236}">
                    <a16:creationId xmlns:a16="http://schemas.microsoft.com/office/drawing/2014/main" id="{DCE821B4-4FF7-45D1-8D37-E242F0669724}"/>
                  </a:ext>
                </a:extLst>
              </p:cNvPr>
              <p:cNvSpPr/>
              <p:nvPr/>
            </p:nvSpPr>
            <p:spPr>
              <a:xfrm>
                <a:off x="6363461" y="223152"/>
                <a:ext cx="855042" cy="358949"/>
              </a:xfrm>
              <a:custGeom>
                <a:avLst/>
                <a:gdLst>
                  <a:gd name="connsiteX0" fmla="*/ 827 w 855042"/>
                  <a:gd name="connsiteY0" fmla="*/ 148323 h 358949"/>
                  <a:gd name="connsiteX1" fmla="*/ 208789 w 855042"/>
                  <a:gd name="connsiteY1" fmla="*/ 686 h 358949"/>
                  <a:gd name="connsiteX2" fmla="*/ 573914 w 855042"/>
                  <a:gd name="connsiteY2" fmla="*/ 103873 h 358949"/>
                  <a:gd name="connsiteX3" fmla="*/ 826327 w 855042"/>
                  <a:gd name="connsiteY3" fmla="*/ 341998 h 358949"/>
                  <a:gd name="connsiteX4" fmla="*/ 788227 w 855042"/>
                  <a:gd name="connsiteY4" fmla="*/ 303898 h 358949"/>
                  <a:gd name="connsiteX5" fmla="*/ 281814 w 855042"/>
                  <a:gd name="connsiteY5" fmla="*/ 18148 h 358949"/>
                  <a:gd name="connsiteX6" fmla="*/ 827 w 855042"/>
                  <a:gd name="connsiteY6" fmla="*/ 148323 h 3589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55042" h="358949">
                    <a:moveTo>
                      <a:pt x="827" y="148323"/>
                    </a:moveTo>
                    <a:cubicBezTo>
                      <a:pt x="-11344" y="145413"/>
                      <a:pt x="113275" y="8094"/>
                      <a:pt x="208789" y="686"/>
                    </a:cubicBezTo>
                    <a:cubicBezTo>
                      <a:pt x="304303" y="-6722"/>
                      <a:pt x="470991" y="46988"/>
                      <a:pt x="573914" y="103873"/>
                    </a:cubicBezTo>
                    <a:cubicBezTo>
                      <a:pt x="676837" y="160758"/>
                      <a:pt x="790608" y="308661"/>
                      <a:pt x="826327" y="341998"/>
                    </a:cubicBezTo>
                    <a:cubicBezTo>
                      <a:pt x="862046" y="375335"/>
                      <a:pt x="878979" y="357873"/>
                      <a:pt x="788227" y="303898"/>
                    </a:cubicBezTo>
                    <a:cubicBezTo>
                      <a:pt x="697475" y="249923"/>
                      <a:pt x="409343" y="44871"/>
                      <a:pt x="281814" y="18148"/>
                    </a:cubicBezTo>
                    <a:cubicBezTo>
                      <a:pt x="154285" y="-8575"/>
                      <a:pt x="12998" y="151233"/>
                      <a:pt x="827" y="14832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0" name="フリーフォーム: 図形 1039">
                <a:extLst>
                  <a:ext uri="{FF2B5EF4-FFF2-40B4-BE49-F238E27FC236}">
                    <a16:creationId xmlns:a16="http://schemas.microsoft.com/office/drawing/2014/main" id="{093F0EC5-671A-4857-86AC-AD24F054F94F}"/>
                  </a:ext>
                </a:extLst>
              </p:cNvPr>
              <p:cNvSpPr/>
              <p:nvPr/>
            </p:nvSpPr>
            <p:spPr>
              <a:xfrm>
                <a:off x="7208610" y="684134"/>
                <a:ext cx="265436" cy="1782723"/>
              </a:xfrm>
              <a:custGeom>
                <a:avLst/>
                <a:gdLst>
                  <a:gd name="connsiteX0" fmla="*/ 27215 w 265436"/>
                  <a:gd name="connsiteY0" fmla="*/ 109616 h 1782723"/>
                  <a:gd name="connsiteX1" fmla="*/ 230415 w 265436"/>
                  <a:gd name="connsiteY1" fmla="*/ 836691 h 1782723"/>
                  <a:gd name="connsiteX2" fmla="*/ 17690 w 265436"/>
                  <a:gd name="connsiteY2" fmla="*/ 1722516 h 1782723"/>
                  <a:gd name="connsiteX3" fmla="*/ 55790 w 265436"/>
                  <a:gd name="connsiteY3" fmla="*/ 1582816 h 1782723"/>
                  <a:gd name="connsiteX4" fmla="*/ 265340 w 265436"/>
                  <a:gd name="connsiteY4" fmla="*/ 611266 h 1782723"/>
                  <a:gd name="connsiteX5" fmla="*/ 27215 w 265436"/>
                  <a:gd name="connsiteY5" fmla="*/ 58816 h 1782723"/>
                  <a:gd name="connsiteX6" fmla="*/ 27215 w 265436"/>
                  <a:gd name="connsiteY6" fmla="*/ 109616 h 17827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5436" h="1782723">
                    <a:moveTo>
                      <a:pt x="27215" y="109616"/>
                    </a:moveTo>
                    <a:cubicBezTo>
                      <a:pt x="61082" y="239262"/>
                      <a:pt x="232003" y="567874"/>
                      <a:pt x="230415" y="836691"/>
                    </a:cubicBezTo>
                    <a:cubicBezTo>
                      <a:pt x="228828" y="1105508"/>
                      <a:pt x="46794" y="1598162"/>
                      <a:pt x="17690" y="1722516"/>
                    </a:cubicBezTo>
                    <a:cubicBezTo>
                      <a:pt x="-11414" y="1846870"/>
                      <a:pt x="14515" y="1768024"/>
                      <a:pt x="55790" y="1582816"/>
                    </a:cubicBezTo>
                    <a:cubicBezTo>
                      <a:pt x="97065" y="1397608"/>
                      <a:pt x="270103" y="865266"/>
                      <a:pt x="265340" y="611266"/>
                    </a:cubicBezTo>
                    <a:cubicBezTo>
                      <a:pt x="260577" y="357266"/>
                      <a:pt x="65844" y="149303"/>
                      <a:pt x="27215" y="58816"/>
                    </a:cubicBezTo>
                    <a:cubicBezTo>
                      <a:pt x="-11414" y="-31671"/>
                      <a:pt x="-6652" y="-20030"/>
                      <a:pt x="27215" y="10961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1" name="フリーフォーム: 図形 1040">
                <a:extLst>
                  <a:ext uri="{FF2B5EF4-FFF2-40B4-BE49-F238E27FC236}">
                    <a16:creationId xmlns:a16="http://schemas.microsoft.com/office/drawing/2014/main" id="{16F4659B-9C99-4FDE-A4FC-F3CB388B808B}"/>
                  </a:ext>
                </a:extLst>
              </p:cNvPr>
              <p:cNvSpPr/>
              <p:nvPr/>
            </p:nvSpPr>
            <p:spPr>
              <a:xfrm>
                <a:off x="7282527" y="720187"/>
                <a:ext cx="616561" cy="1325189"/>
              </a:xfrm>
              <a:custGeom>
                <a:avLst/>
                <a:gdLst>
                  <a:gd name="connsiteX0" fmla="*/ 923 w 616561"/>
                  <a:gd name="connsiteY0" fmla="*/ 538 h 1325189"/>
                  <a:gd name="connsiteX1" fmla="*/ 404148 w 616561"/>
                  <a:gd name="connsiteY1" fmla="*/ 762538 h 1325189"/>
                  <a:gd name="connsiteX2" fmla="*/ 604173 w 616561"/>
                  <a:gd name="connsiteY2" fmla="*/ 1289588 h 1325189"/>
                  <a:gd name="connsiteX3" fmla="*/ 585123 w 616561"/>
                  <a:gd name="connsiteY3" fmla="*/ 1254663 h 1325189"/>
                  <a:gd name="connsiteX4" fmla="*/ 502573 w 616561"/>
                  <a:gd name="connsiteY4" fmla="*/ 1070513 h 1325189"/>
                  <a:gd name="connsiteX5" fmla="*/ 299373 w 616561"/>
                  <a:gd name="connsiteY5" fmla="*/ 648238 h 1325189"/>
                  <a:gd name="connsiteX6" fmla="*/ 923 w 616561"/>
                  <a:gd name="connsiteY6" fmla="*/ 538 h 13251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16561" h="1325189">
                    <a:moveTo>
                      <a:pt x="923" y="538"/>
                    </a:moveTo>
                    <a:cubicBezTo>
                      <a:pt x="18385" y="19588"/>
                      <a:pt x="303606" y="547696"/>
                      <a:pt x="404148" y="762538"/>
                    </a:cubicBezTo>
                    <a:cubicBezTo>
                      <a:pt x="504690" y="977380"/>
                      <a:pt x="574011" y="1207567"/>
                      <a:pt x="604173" y="1289588"/>
                    </a:cubicBezTo>
                    <a:cubicBezTo>
                      <a:pt x="634335" y="1371609"/>
                      <a:pt x="602056" y="1291176"/>
                      <a:pt x="585123" y="1254663"/>
                    </a:cubicBezTo>
                    <a:cubicBezTo>
                      <a:pt x="568190" y="1218151"/>
                      <a:pt x="550198" y="1171584"/>
                      <a:pt x="502573" y="1070513"/>
                    </a:cubicBezTo>
                    <a:cubicBezTo>
                      <a:pt x="454948" y="969442"/>
                      <a:pt x="380335" y="823392"/>
                      <a:pt x="299373" y="648238"/>
                    </a:cubicBezTo>
                    <a:cubicBezTo>
                      <a:pt x="218411" y="473084"/>
                      <a:pt x="-16539" y="-18512"/>
                      <a:pt x="923" y="53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2" name="フリーフォーム: 図形 1041">
                <a:extLst>
                  <a:ext uri="{FF2B5EF4-FFF2-40B4-BE49-F238E27FC236}">
                    <a16:creationId xmlns:a16="http://schemas.microsoft.com/office/drawing/2014/main" id="{8B68AB14-5435-440C-9188-B0030139FBE2}"/>
                  </a:ext>
                </a:extLst>
              </p:cNvPr>
              <p:cNvSpPr/>
              <p:nvPr/>
            </p:nvSpPr>
            <p:spPr>
              <a:xfrm>
                <a:off x="7601736" y="1714491"/>
                <a:ext cx="216002" cy="924584"/>
              </a:xfrm>
              <a:custGeom>
                <a:avLst/>
                <a:gdLst>
                  <a:gd name="connsiteX0" fmla="*/ 88114 w 216002"/>
                  <a:gd name="connsiteY0" fmla="*/ 9 h 924584"/>
                  <a:gd name="connsiteX1" fmla="*/ 215114 w 216002"/>
                  <a:gd name="connsiteY1" fmla="*/ 420697 h 924584"/>
                  <a:gd name="connsiteX2" fmla="*/ 10327 w 216002"/>
                  <a:gd name="connsiteY2" fmla="*/ 893772 h 924584"/>
                  <a:gd name="connsiteX3" fmla="*/ 45252 w 216002"/>
                  <a:gd name="connsiteY3" fmla="*/ 827097 h 924584"/>
                  <a:gd name="connsiteX4" fmla="*/ 173839 w 216002"/>
                  <a:gd name="connsiteY4" fmla="*/ 409584 h 924584"/>
                  <a:gd name="connsiteX5" fmla="*/ 88114 w 216002"/>
                  <a:gd name="connsiteY5" fmla="*/ 9 h 924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16002" h="924584">
                    <a:moveTo>
                      <a:pt x="88114" y="9"/>
                    </a:moveTo>
                    <a:cubicBezTo>
                      <a:pt x="94993" y="1861"/>
                      <a:pt x="228078" y="271737"/>
                      <a:pt x="215114" y="420697"/>
                    </a:cubicBezTo>
                    <a:cubicBezTo>
                      <a:pt x="202150" y="569657"/>
                      <a:pt x="38637" y="826039"/>
                      <a:pt x="10327" y="893772"/>
                    </a:cubicBezTo>
                    <a:cubicBezTo>
                      <a:pt x="-17983" y="961505"/>
                      <a:pt x="18000" y="907795"/>
                      <a:pt x="45252" y="827097"/>
                    </a:cubicBezTo>
                    <a:cubicBezTo>
                      <a:pt x="72504" y="746399"/>
                      <a:pt x="164579" y="547432"/>
                      <a:pt x="173839" y="409584"/>
                    </a:cubicBezTo>
                    <a:cubicBezTo>
                      <a:pt x="183099" y="271736"/>
                      <a:pt x="81235" y="-1843"/>
                      <a:pt x="88114" y="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3" name="フリーフォーム: 図形 1042">
                <a:extLst>
                  <a:ext uri="{FF2B5EF4-FFF2-40B4-BE49-F238E27FC236}">
                    <a16:creationId xmlns:a16="http://schemas.microsoft.com/office/drawing/2014/main" id="{2C43F21C-ED83-4DB5-A3D6-2C70D15FFC8B}"/>
                  </a:ext>
                </a:extLst>
              </p:cNvPr>
              <p:cNvSpPr/>
              <p:nvPr/>
            </p:nvSpPr>
            <p:spPr>
              <a:xfrm>
                <a:off x="7141599" y="1987732"/>
                <a:ext cx="394702" cy="843699"/>
              </a:xfrm>
              <a:custGeom>
                <a:avLst/>
                <a:gdLst>
                  <a:gd name="connsiteX0" fmla="*/ 379976 w 394702"/>
                  <a:gd name="connsiteY0" fmla="*/ 18868 h 843699"/>
                  <a:gd name="connsiteX1" fmla="*/ 16439 w 394702"/>
                  <a:gd name="connsiteY1" fmla="*/ 795156 h 843699"/>
                  <a:gd name="connsiteX2" fmla="*/ 86289 w 394702"/>
                  <a:gd name="connsiteY2" fmla="*/ 709431 h 843699"/>
                  <a:gd name="connsiteX3" fmla="*/ 300601 w 394702"/>
                  <a:gd name="connsiteY3" fmla="*/ 277631 h 843699"/>
                  <a:gd name="connsiteX4" fmla="*/ 379976 w 394702"/>
                  <a:gd name="connsiteY4" fmla="*/ 18868 h 8436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94702" h="843699">
                    <a:moveTo>
                      <a:pt x="379976" y="18868"/>
                    </a:moveTo>
                    <a:cubicBezTo>
                      <a:pt x="332616" y="105122"/>
                      <a:pt x="65387" y="680062"/>
                      <a:pt x="16439" y="795156"/>
                    </a:cubicBezTo>
                    <a:cubicBezTo>
                      <a:pt x="-32509" y="910250"/>
                      <a:pt x="38929" y="795685"/>
                      <a:pt x="86289" y="709431"/>
                    </a:cubicBezTo>
                    <a:cubicBezTo>
                      <a:pt x="133649" y="623177"/>
                      <a:pt x="251653" y="391666"/>
                      <a:pt x="300601" y="277631"/>
                    </a:cubicBezTo>
                    <a:cubicBezTo>
                      <a:pt x="349549" y="163596"/>
                      <a:pt x="427336" y="-67386"/>
                      <a:pt x="379976" y="1886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4" name="フリーフォーム: 図形 1043">
                <a:extLst>
                  <a:ext uri="{FF2B5EF4-FFF2-40B4-BE49-F238E27FC236}">
                    <a16:creationId xmlns:a16="http://schemas.microsoft.com/office/drawing/2014/main" id="{81C0B37E-9117-4721-96EF-85C03D8F32BC}"/>
                  </a:ext>
                </a:extLst>
              </p:cNvPr>
              <p:cNvSpPr/>
              <p:nvPr/>
            </p:nvSpPr>
            <p:spPr>
              <a:xfrm>
                <a:off x="5245899" y="1211791"/>
                <a:ext cx="143758" cy="650913"/>
              </a:xfrm>
              <a:custGeom>
                <a:avLst/>
                <a:gdLst>
                  <a:gd name="connsiteX0" fmla="*/ 143134 w 143758"/>
                  <a:gd name="connsiteY0" fmla="*/ 1059 h 650913"/>
                  <a:gd name="connsiteX1" fmla="*/ 54234 w 143758"/>
                  <a:gd name="connsiteY1" fmla="*/ 140759 h 650913"/>
                  <a:gd name="connsiteX2" fmla="*/ 39418 w 143758"/>
                  <a:gd name="connsiteY2" fmla="*/ 614892 h 650913"/>
                  <a:gd name="connsiteX3" fmla="*/ 39418 w 143758"/>
                  <a:gd name="connsiteY3" fmla="*/ 570442 h 650913"/>
                  <a:gd name="connsiteX4" fmla="*/ 3434 w 143758"/>
                  <a:gd name="connsiteY4" fmla="*/ 193676 h 650913"/>
                  <a:gd name="connsiteX5" fmla="*/ 143134 w 143758"/>
                  <a:gd name="connsiteY5" fmla="*/ 1059 h 650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3758" h="650913">
                    <a:moveTo>
                      <a:pt x="143134" y="1059"/>
                    </a:moveTo>
                    <a:cubicBezTo>
                      <a:pt x="151601" y="-7760"/>
                      <a:pt x="71520" y="38454"/>
                      <a:pt x="54234" y="140759"/>
                    </a:cubicBezTo>
                    <a:cubicBezTo>
                      <a:pt x="36948" y="243065"/>
                      <a:pt x="41887" y="543278"/>
                      <a:pt x="39418" y="614892"/>
                    </a:cubicBezTo>
                    <a:cubicBezTo>
                      <a:pt x="36949" y="686506"/>
                      <a:pt x="45415" y="640645"/>
                      <a:pt x="39418" y="570442"/>
                    </a:cubicBezTo>
                    <a:cubicBezTo>
                      <a:pt x="33421" y="500239"/>
                      <a:pt x="-12794" y="288573"/>
                      <a:pt x="3434" y="193676"/>
                    </a:cubicBezTo>
                    <a:cubicBezTo>
                      <a:pt x="19662" y="98779"/>
                      <a:pt x="134667" y="9878"/>
                      <a:pt x="143134" y="105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5" name="フリーフォーム: 図形 1044">
                <a:extLst>
                  <a:ext uri="{FF2B5EF4-FFF2-40B4-BE49-F238E27FC236}">
                    <a16:creationId xmlns:a16="http://schemas.microsoft.com/office/drawing/2014/main" id="{592A9410-0529-463D-890B-5B266551F242}"/>
                  </a:ext>
                </a:extLst>
              </p:cNvPr>
              <p:cNvSpPr/>
              <p:nvPr/>
            </p:nvSpPr>
            <p:spPr>
              <a:xfrm>
                <a:off x="5791848" y="697535"/>
                <a:ext cx="436689" cy="128068"/>
              </a:xfrm>
              <a:custGeom>
                <a:avLst/>
                <a:gdLst>
                  <a:gd name="connsiteX0" fmla="*/ 431152 w 436689"/>
                  <a:gd name="connsiteY0" fmla="*/ 127965 h 128068"/>
                  <a:gd name="connsiteX1" fmla="*/ 300977 w 436689"/>
                  <a:gd name="connsiteY1" fmla="*/ 39065 h 128068"/>
                  <a:gd name="connsiteX2" fmla="*/ 5702 w 436689"/>
                  <a:gd name="connsiteY2" fmla="*/ 965 h 128068"/>
                  <a:gd name="connsiteX3" fmla="*/ 129527 w 436689"/>
                  <a:gd name="connsiteY3" fmla="*/ 20015 h 128068"/>
                  <a:gd name="connsiteX4" fmla="*/ 431152 w 436689"/>
                  <a:gd name="connsiteY4" fmla="*/ 127965 h 1280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6689" h="128068">
                    <a:moveTo>
                      <a:pt x="431152" y="127965"/>
                    </a:moveTo>
                    <a:cubicBezTo>
                      <a:pt x="459727" y="131140"/>
                      <a:pt x="371885" y="60232"/>
                      <a:pt x="300977" y="39065"/>
                    </a:cubicBezTo>
                    <a:cubicBezTo>
                      <a:pt x="230069" y="17898"/>
                      <a:pt x="34277" y="4140"/>
                      <a:pt x="5702" y="965"/>
                    </a:cubicBezTo>
                    <a:cubicBezTo>
                      <a:pt x="-22873" y="-2210"/>
                      <a:pt x="61794" y="2023"/>
                      <a:pt x="129527" y="20015"/>
                    </a:cubicBezTo>
                    <a:cubicBezTo>
                      <a:pt x="197260" y="38007"/>
                      <a:pt x="402577" y="124790"/>
                      <a:pt x="431152" y="12796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6" name="フリーフォーム: 図形 1045">
                <a:extLst>
                  <a:ext uri="{FF2B5EF4-FFF2-40B4-BE49-F238E27FC236}">
                    <a16:creationId xmlns:a16="http://schemas.microsoft.com/office/drawing/2014/main" id="{295F11E8-29A7-4BC8-91B1-B090C4278A05}"/>
                  </a:ext>
                </a:extLst>
              </p:cNvPr>
              <p:cNvSpPr/>
              <p:nvPr/>
            </p:nvSpPr>
            <p:spPr>
              <a:xfrm>
                <a:off x="5224728" y="857249"/>
                <a:ext cx="785555" cy="156600"/>
              </a:xfrm>
              <a:custGeom>
                <a:avLst/>
                <a:gdLst>
                  <a:gd name="connsiteX0" fmla="*/ 785547 w 785555"/>
                  <a:gd name="connsiteY0" fmla="*/ 152401 h 156600"/>
                  <a:gd name="connsiteX1" fmla="*/ 468047 w 785555"/>
                  <a:gd name="connsiteY1" fmla="*/ 1 h 156600"/>
                  <a:gd name="connsiteX2" fmla="*/ 7672 w 785555"/>
                  <a:gd name="connsiteY2" fmla="*/ 155576 h 156600"/>
                  <a:gd name="connsiteX3" fmla="*/ 201347 w 785555"/>
                  <a:gd name="connsiteY3" fmla="*/ 66676 h 156600"/>
                  <a:gd name="connsiteX4" fmla="*/ 477572 w 785555"/>
                  <a:gd name="connsiteY4" fmla="*/ 50801 h 156600"/>
                  <a:gd name="connsiteX5" fmla="*/ 785547 w 785555"/>
                  <a:gd name="connsiteY5" fmla="*/ 152401 h 156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85555" h="156600">
                    <a:moveTo>
                      <a:pt x="785547" y="152401"/>
                    </a:moveTo>
                    <a:cubicBezTo>
                      <a:pt x="783960" y="143934"/>
                      <a:pt x="597693" y="-528"/>
                      <a:pt x="468047" y="1"/>
                    </a:cubicBezTo>
                    <a:cubicBezTo>
                      <a:pt x="338401" y="530"/>
                      <a:pt x="52122" y="144463"/>
                      <a:pt x="7672" y="155576"/>
                    </a:cubicBezTo>
                    <a:cubicBezTo>
                      <a:pt x="-36778" y="166689"/>
                      <a:pt x="123030" y="84138"/>
                      <a:pt x="201347" y="66676"/>
                    </a:cubicBezTo>
                    <a:cubicBezTo>
                      <a:pt x="279664" y="49214"/>
                      <a:pt x="386555" y="41805"/>
                      <a:pt x="477572" y="50801"/>
                    </a:cubicBezTo>
                    <a:cubicBezTo>
                      <a:pt x="568589" y="59797"/>
                      <a:pt x="787134" y="160868"/>
                      <a:pt x="785547" y="15240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7" name="フリーフォーム: 図形 1046">
                <a:extLst>
                  <a:ext uri="{FF2B5EF4-FFF2-40B4-BE49-F238E27FC236}">
                    <a16:creationId xmlns:a16="http://schemas.microsoft.com/office/drawing/2014/main" id="{72950B74-F2C3-4FFF-ADAC-A23BE8068296}"/>
                  </a:ext>
                </a:extLst>
              </p:cNvPr>
              <p:cNvSpPr/>
              <p:nvPr/>
            </p:nvSpPr>
            <p:spPr>
              <a:xfrm>
                <a:off x="5589558" y="735280"/>
                <a:ext cx="597794" cy="218198"/>
              </a:xfrm>
              <a:custGeom>
                <a:avLst/>
                <a:gdLst>
                  <a:gd name="connsiteX0" fmla="*/ 30 w 597794"/>
                  <a:gd name="connsiteY0" fmla="*/ 33070 h 218198"/>
                  <a:gd name="connsiteX1" fmla="*/ 300067 w 597794"/>
                  <a:gd name="connsiteY1" fmla="*/ 41008 h 218198"/>
                  <a:gd name="connsiteX2" fmla="*/ 588992 w 597794"/>
                  <a:gd name="connsiteY2" fmla="*/ 212458 h 218198"/>
                  <a:gd name="connsiteX3" fmla="*/ 504855 w 597794"/>
                  <a:gd name="connsiteY3" fmla="*/ 161658 h 218198"/>
                  <a:gd name="connsiteX4" fmla="*/ 317530 w 597794"/>
                  <a:gd name="connsiteY4" fmla="*/ 6083 h 218198"/>
                  <a:gd name="connsiteX5" fmla="*/ 30 w 597794"/>
                  <a:gd name="connsiteY5" fmla="*/ 33070 h 2181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97794" h="218198">
                    <a:moveTo>
                      <a:pt x="30" y="33070"/>
                    </a:moveTo>
                    <a:cubicBezTo>
                      <a:pt x="-2881" y="38891"/>
                      <a:pt x="201907" y="11110"/>
                      <a:pt x="300067" y="41008"/>
                    </a:cubicBezTo>
                    <a:cubicBezTo>
                      <a:pt x="398227" y="70906"/>
                      <a:pt x="554861" y="192350"/>
                      <a:pt x="588992" y="212458"/>
                    </a:cubicBezTo>
                    <a:cubicBezTo>
                      <a:pt x="623123" y="232566"/>
                      <a:pt x="550099" y="196054"/>
                      <a:pt x="504855" y="161658"/>
                    </a:cubicBezTo>
                    <a:cubicBezTo>
                      <a:pt x="459611" y="127262"/>
                      <a:pt x="395846" y="27779"/>
                      <a:pt x="317530" y="6083"/>
                    </a:cubicBezTo>
                    <a:cubicBezTo>
                      <a:pt x="239214" y="-15613"/>
                      <a:pt x="2941" y="27249"/>
                      <a:pt x="30" y="3307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8" name="フリーフォーム: 図形 1047">
                <a:extLst>
                  <a:ext uri="{FF2B5EF4-FFF2-40B4-BE49-F238E27FC236}">
                    <a16:creationId xmlns:a16="http://schemas.microsoft.com/office/drawing/2014/main" id="{A3C5A249-3B98-45CF-80B9-A7601506C7D6}"/>
                  </a:ext>
                </a:extLst>
              </p:cNvPr>
              <p:cNvSpPr/>
              <p:nvPr/>
            </p:nvSpPr>
            <p:spPr>
              <a:xfrm>
                <a:off x="5784957" y="493416"/>
                <a:ext cx="589643" cy="70317"/>
              </a:xfrm>
              <a:custGeom>
                <a:avLst/>
                <a:gdLst>
                  <a:gd name="connsiteX0" fmla="*/ 587268 w 589643"/>
                  <a:gd name="connsiteY0" fmla="*/ 70147 h 70317"/>
                  <a:gd name="connsiteX1" fmla="*/ 426931 w 589643"/>
                  <a:gd name="connsiteY1" fmla="*/ 20934 h 70317"/>
                  <a:gd name="connsiteX2" fmla="*/ 9418 w 589643"/>
                  <a:gd name="connsiteY2" fmla="*/ 8234 h 70317"/>
                  <a:gd name="connsiteX3" fmla="*/ 164993 w 589643"/>
                  <a:gd name="connsiteY3" fmla="*/ 8234 h 70317"/>
                  <a:gd name="connsiteX4" fmla="*/ 498368 w 589643"/>
                  <a:gd name="connsiteY4" fmla="*/ 1884 h 70317"/>
                  <a:gd name="connsiteX5" fmla="*/ 587268 w 589643"/>
                  <a:gd name="connsiteY5" fmla="*/ 70147 h 703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89643" h="70317">
                    <a:moveTo>
                      <a:pt x="587268" y="70147"/>
                    </a:moveTo>
                    <a:cubicBezTo>
                      <a:pt x="575362" y="73322"/>
                      <a:pt x="523239" y="31253"/>
                      <a:pt x="426931" y="20934"/>
                    </a:cubicBezTo>
                    <a:cubicBezTo>
                      <a:pt x="330623" y="10615"/>
                      <a:pt x="53074" y="10351"/>
                      <a:pt x="9418" y="8234"/>
                    </a:cubicBezTo>
                    <a:cubicBezTo>
                      <a:pt x="-34238" y="6117"/>
                      <a:pt x="83501" y="9292"/>
                      <a:pt x="164993" y="8234"/>
                    </a:cubicBezTo>
                    <a:cubicBezTo>
                      <a:pt x="246485" y="7176"/>
                      <a:pt x="430899" y="-4466"/>
                      <a:pt x="498368" y="1884"/>
                    </a:cubicBezTo>
                    <a:cubicBezTo>
                      <a:pt x="565837" y="8234"/>
                      <a:pt x="599174" y="66972"/>
                      <a:pt x="587268" y="7014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9" name="フリーフォーム: 図形 1048">
                <a:extLst>
                  <a:ext uri="{FF2B5EF4-FFF2-40B4-BE49-F238E27FC236}">
                    <a16:creationId xmlns:a16="http://schemas.microsoft.com/office/drawing/2014/main" id="{7434C19E-DD45-4222-BD03-A2A6A7B552C5}"/>
                  </a:ext>
                </a:extLst>
              </p:cNvPr>
              <p:cNvSpPr/>
              <p:nvPr/>
            </p:nvSpPr>
            <p:spPr>
              <a:xfrm>
                <a:off x="6330352" y="327588"/>
                <a:ext cx="848083" cy="285505"/>
              </a:xfrm>
              <a:custGeom>
                <a:avLst/>
                <a:gdLst>
                  <a:gd name="connsiteX0" fmla="*/ 598 w 848083"/>
                  <a:gd name="connsiteY0" fmla="*/ 121675 h 285505"/>
                  <a:gd name="connsiteX1" fmla="*/ 353023 w 848083"/>
                  <a:gd name="connsiteY1" fmla="*/ 2612 h 285505"/>
                  <a:gd name="connsiteX2" fmla="*/ 805461 w 848083"/>
                  <a:gd name="connsiteY2" fmla="*/ 259787 h 285505"/>
                  <a:gd name="connsiteX3" fmla="*/ 784823 w 848083"/>
                  <a:gd name="connsiteY3" fmla="*/ 253437 h 285505"/>
                  <a:gd name="connsiteX4" fmla="*/ 414936 w 848083"/>
                  <a:gd name="connsiteY4" fmla="*/ 56587 h 285505"/>
                  <a:gd name="connsiteX5" fmla="*/ 272061 w 848083"/>
                  <a:gd name="connsiteY5" fmla="*/ 35950 h 285505"/>
                  <a:gd name="connsiteX6" fmla="*/ 598 w 848083"/>
                  <a:gd name="connsiteY6" fmla="*/ 121675 h 2855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48083" h="285505">
                    <a:moveTo>
                      <a:pt x="598" y="121675"/>
                    </a:moveTo>
                    <a:cubicBezTo>
                      <a:pt x="14092" y="116119"/>
                      <a:pt x="218879" y="-20407"/>
                      <a:pt x="353023" y="2612"/>
                    </a:cubicBezTo>
                    <a:cubicBezTo>
                      <a:pt x="487167" y="25631"/>
                      <a:pt x="733494" y="217983"/>
                      <a:pt x="805461" y="259787"/>
                    </a:cubicBezTo>
                    <a:cubicBezTo>
                      <a:pt x="877428" y="301591"/>
                      <a:pt x="849910" y="287304"/>
                      <a:pt x="784823" y="253437"/>
                    </a:cubicBezTo>
                    <a:cubicBezTo>
                      <a:pt x="719736" y="219570"/>
                      <a:pt x="500396" y="92835"/>
                      <a:pt x="414936" y="56587"/>
                    </a:cubicBezTo>
                    <a:cubicBezTo>
                      <a:pt x="329476" y="20339"/>
                      <a:pt x="338472" y="28012"/>
                      <a:pt x="272061" y="35950"/>
                    </a:cubicBezTo>
                    <a:cubicBezTo>
                      <a:pt x="205651" y="43887"/>
                      <a:pt x="-12896" y="127231"/>
                      <a:pt x="598" y="12167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0" name="フリーフォーム: 図形 1049">
                <a:extLst>
                  <a:ext uri="{FF2B5EF4-FFF2-40B4-BE49-F238E27FC236}">
                    <a16:creationId xmlns:a16="http://schemas.microsoft.com/office/drawing/2014/main" id="{5975DE9F-7D7B-4E23-A7D9-D7A731F24650}"/>
                  </a:ext>
                </a:extLst>
              </p:cNvPr>
              <p:cNvSpPr/>
              <p:nvPr/>
            </p:nvSpPr>
            <p:spPr>
              <a:xfrm>
                <a:off x="6736840" y="620685"/>
                <a:ext cx="142954" cy="214407"/>
              </a:xfrm>
              <a:custGeom>
                <a:avLst/>
                <a:gdLst>
                  <a:gd name="connsiteX0" fmla="*/ 510 w 142954"/>
                  <a:gd name="connsiteY0" fmla="*/ 28 h 214407"/>
                  <a:gd name="connsiteX1" fmla="*/ 59248 w 142954"/>
                  <a:gd name="connsiteY1" fmla="*/ 125440 h 214407"/>
                  <a:gd name="connsiteX2" fmla="*/ 90998 w 142954"/>
                  <a:gd name="connsiteY2" fmla="*/ 157190 h 214407"/>
                  <a:gd name="connsiteX3" fmla="*/ 116398 w 142954"/>
                  <a:gd name="connsiteY3" fmla="*/ 179415 h 214407"/>
                  <a:gd name="connsiteX4" fmla="*/ 141798 w 142954"/>
                  <a:gd name="connsiteY4" fmla="*/ 214340 h 214407"/>
                  <a:gd name="connsiteX5" fmla="*/ 76710 w 142954"/>
                  <a:gd name="connsiteY5" fmla="*/ 169890 h 214407"/>
                  <a:gd name="connsiteX6" fmla="*/ 32260 w 142954"/>
                  <a:gd name="connsiteY6" fmla="*/ 114328 h 214407"/>
                  <a:gd name="connsiteX7" fmla="*/ 510 w 142954"/>
                  <a:gd name="connsiteY7" fmla="*/ 28 h 2144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2954" h="214407">
                    <a:moveTo>
                      <a:pt x="510" y="28"/>
                    </a:moveTo>
                    <a:cubicBezTo>
                      <a:pt x="5008" y="1880"/>
                      <a:pt x="44167" y="99246"/>
                      <a:pt x="59248" y="125440"/>
                    </a:cubicBezTo>
                    <a:cubicBezTo>
                      <a:pt x="74329" y="151634"/>
                      <a:pt x="81473" y="148194"/>
                      <a:pt x="90998" y="157190"/>
                    </a:cubicBezTo>
                    <a:cubicBezTo>
                      <a:pt x="100523" y="166186"/>
                      <a:pt x="107931" y="169890"/>
                      <a:pt x="116398" y="179415"/>
                    </a:cubicBezTo>
                    <a:cubicBezTo>
                      <a:pt x="124865" y="188940"/>
                      <a:pt x="148413" y="215927"/>
                      <a:pt x="141798" y="214340"/>
                    </a:cubicBezTo>
                    <a:cubicBezTo>
                      <a:pt x="135183" y="212753"/>
                      <a:pt x="94966" y="186559"/>
                      <a:pt x="76710" y="169890"/>
                    </a:cubicBezTo>
                    <a:cubicBezTo>
                      <a:pt x="58454" y="153221"/>
                      <a:pt x="42050" y="140786"/>
                      <a:pt x="32260" y="114328"/>
                    </a:cubicBezTo>
                    <a:cubicBezTo>
                      <a:pt x="22471" y="87870"/>
                      <a:pt x="-3988" y="-1824"/>
                      <a:pt x="510" y="2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1" name="フリーフォーム: 図形 1050">
                <a:extLst>
                  <a:ext uri="{FF2B5EF4-FFF2-40B4-BE49-F238E27FC236}">
                    <a16:creationId xmlns:a16="http://schemas.microsoft.com/office/drawing/2014/main" id="{89890746-1796-441F-87D0-C3153DC0F016}"/>
                  </a:ext>
                </a:extLst>
              </p:cNvPr>
              <p:cNvSpPr/>
              <p:nvPr/>
            </p:nvSpPr>
            <p:spPr>
              <a:xfrm>
                <a:off x="6491822" y="628339"/>
                <a:ext cx="289929" cy="109270"/>
              </a:xfrm>
              <a:custGeom>
                <a:avLst/>
                <a:gdLst>
                  <a:gd name="connsiteX0" fmla="*/ 8991 w 289929"/>
                  <a:gd name="connsiteY0" fmla="*/ 3486 h 109270"/>
                  <a:gd name="connsiteX1" fmla="*/ 59791 w 289929"/>
                  <a:gd name="connsiteY1" fmla="*/ 17774 h 109270"/>
                  <a:gd name="connsiteX2" fmla="*/ 283628 w 289929"/>
                  <a:gd name="connsiteY2" fmla="*/ 108261 h 109270"/>
                  <a:gd name="connsiteX3" fmla="*/ 209016 w 289929"/>
                  <a:gd name="connsiteY3" fmla="*/ 62224 h 109270"/>
                  <a:gd name="connsiteX4" fmla="*/ 8991 w 289929"/>
                  <a:gd name="connsiteY4" fmla="*/ 3486 h 109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9929" h="109270">
                    <a:moveTo>
                      <a:pt x="8991" y="3486"/>
                    </a:moveTo>
                    <a:cubicBezTo>
                      <a:pt x="-15880" y="-3922"/>
                      <a:pt x="14018" y="311"/>
                      <a:pt x="59791" y="17774"/>
                    </a:cubicBezTo>
                    <a:cubicBezTo>
                      <a:pt x="105564" y="35237"/>
                      <a:pt x="258757" y="100853"/>
                      <a:pt x="283628" y="108261"/>
                    </a:cubicBezTo>
                    <a:cubicBezTo>
                      <a:pt x="308499" y="115669"/>
                      <a:pt x="254789" y="80480"/>
                      <a:pt x="209016" y="62224"/>
                    </a:cubicBezTo>
                    <a:cubicBezTo>
                      <a:pt x="163243" y="43968"/>
                      <a:pt x="33862" y="10894"/>
                      <a:pt x="8991" y="348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2" name="フリーフォーム: 図形 1051">
                <a:extLst>
                  <a:ext uri="{FF2B5EF4-FFF2-40B4-BE49-F238E27FC236}">
                    <a16:creationId xmlns:a16="http://schemas.microsoft.com/office/drawing/2014/main" id="{F1D8063D-0A44-4032-BC9C-10D1CFB597C1}"/>
                  </a:ext>
                </a:extLst>
              </p:cNvPr>
              <p:cNvSpPr/>
              <p:nvPr/>
            </p:nvSpPr>
            <p:spPr>
              <a:xfrm>
                <a:off x="6775450" y="617187"/>
                <a:ext cx="270467" cy="457732"/>
              </a:xfrm>
              <a:custGeom>
                <a:avLst/>
                <a:gdLst>
                  <a:gd name="connsiteX0" fmla="*/ 0 w 270467"/>
                  <a:gd name="connsiteY0" fmla="*/ 351 h 457732"/>
                  <a:gd name="connsiteX1" fmla="*/ 103188 w 270467"/>
                  <a:gd name="connsiteY1" fmla="*/ 135288 h 457732"/>
                  <a:gd name="connsiteX2" fmla="*/ 123825 w 270467"/>
                  <a:gd name="connsiteY2" fmla="*/ 219426 h 457732"/>
                  <a:gd name="connsiteX3" fmla="*/ 266700 w 270467"/>
                  <a:gd name="connsiteY3" fmla="*/ 448026 h 457732"/>
                  <a:gd name="connsiteX4" fmla="*/ 219075 w 270467"/>
                  <a:gd name="connsiteY4" fmla="*/ 390876 h 457732"/>
                  <a:gd name="connsiteX5" fmla="*/ 112713 w 270467"/>
                  <a:gd name="connsiteY5" fmla="*/ 168626 h 457732"/>
                  <a:gd name="connsiteX6" fmla="*/ 103188 w 270467"/>
                  <a:gd name="connsiteY6" fmla="*/ 97188 h 457732"/>
                  <a:gd name="connsiteX7" fmla="*/ 0 w 270467"/>
                  <a:gd name="connsiteY7" fmla="*/ 351 h 4577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70467" h="457732">
                    <a:moveTo>
                      <a:pt x="0" y="351"/>
                    </a:moveTo>
                    <a:cubicBezTo>
                      <a:pt x="0" y="6701"/>
                      <a:pt x="82551" y="98776"/>
                      <a:pt x="103188" y="135288"/>
                    </a:cubicBezTo>
                    <a:cubicBezTo>
                      <a:pt x="123826" y="171801"/>
                      <a:pt x="96573" y="167303"/>
                      <a:pt x="123825" y="219426"/>
                    </a:cubicBezTo>
                    <a:cubicBezTo>
                      <a:pt x="151077" y="271549"/>
                      <a:pt x="250825" y="419451"/>
                      <a:pt x="266700" y="448026"/>
                    </a:cubicBezTo>
                    <a:cubicBezTo>
                      <a:pt x="282575" y="476601"/>
                      <a:pt x="244740" y="437443"/>
                      <a:pt x="219075" y="390876"/>
                    </a:cubicBezTo>
                    <a:cubicBezTo>
                      <a:pt x="193411" y="344309"/>
                      <a:pt x="132027" y="217574"/>
                      <a:pt x="112713" y="168626"/>
                    </a:cubicBezTo>
                    <a:cubicBezTo>
                      <a:pt x="93399" y="119678"/>
                      <a:pt x="123561" y="118884"/>
                      <a:pt x="103188" y="97188"/>
                    </a:cubicBezTo>
                    <a:cubicBezTo>
                      <a:pt x="82815" y="75492"/>
                      <a:pt x="0" y="-5999"/>
                      <a:pt x="0" y="35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3" name="フリーフォーム: 図形 1052">
                <a:extLst>
                  <a:ext uri="{FF2B5EF4-FFF2-40B4-BE49-F238E27FC236}">
                    <a16:creationId xmlns:a16="http://schemas.microsoft.com/office/drawing/2014/main" id="{81EF963D-162A-4BF7-8E07-CB6F61C77574}"/>
                  </a:ext>
                </a:extLst>
              </p:cNvPr>
              <p:cNvSpPr/>
              <p:nvPr/>
            </p:nvSpPr>
            <p:spPr>
              <a:xfrm>
                <a:off x="6924384" y="798315"/>
                <a:ext cx="285611" cy="583934"/>
              </a:xfrm>
              <a:custGeom>
                <a:avLst/>
                <a:gdLst>
                  <a:gd name="connsiteX0" fmla="*/ 291 w 285611"/>
                  <a:gd name="connsiteY0" fmla="*/ 198 h 583934"/>
                  <a:gd name="connsiteX1" fmla="*/ 100304 w 285611"/>
                  <a:gd name="connsiteY1" fmla="*/ 171648 h 583934"/>
                  <a:gd name="connsiteX2" fmla="*/ 181266 w 285611"/>
                  <a:gd name="connsiteY2" fmla="*/ 322460 h 583934"/>
                  <a:gd name="connsiteX3" fmla="*/ 278104 w 285611"/>
                  <a:gd name="connsiteY3" fmla="*/ 574873 h 583934"/>
                  <a:gd name="connsiteX4" fmla="*/ 268579 w 285611"/>
                  <a:gd name="connsiteY4" fmla="*/ 506610 h 583934"/>
                  <a:gd name="connsiteX5" fmla="*/ 184441 w 285611"/>
                  <a:gd name="connsiteY5" fmla="*/ 301823 h 583934"/>
                  <a:gd name="connsiteX6" fmla="*/ 133641 w 285611"/>
                  <a:gd name="connsiteY6" fmla="*/ 206573 h 583934"/>
                  <a:gd name="connsiteX7" fmla="*/ 291 w 285611"/>
                  <a:gd name="connsiteY7" fmla="*/ 198 h 5839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85611" h="583934">
                    <a:moveTo>
                      <a:pt x="291" y="198"/>
                    </a:moveTo>
                    <a:cubicBezTo>
                      <a:pt x="-5265" y="-5623"/>
                      <a:pt x="70142" y="117938"/>
                      <a:pt x="100304" y="171648"/>
                    </a:cubicBezTo>
                    <a:cubicBezTo>
                      <a:pt x="130466" y="225358"/>
                      <a:pt x="151633" y="255256"/>
                      <a:pt x="181266" y="322460"/>
                    </a:cubicBezTo>
                    <a:cubicBezTo>
                      <a:pt x="210899" y="389664"/>
                      <a:pt x="263552" y="544181"/>
                      <a:pt x="278104" y="574873"/>
                    </a:cubicBezTo>
                    <a:cubicBezTo>
                      <a:pt x="292656" y="605565"/>
                      <a:pt x="284190" y="552118"/>
                      <a:pt x="268579" y="506610"/>
                    </a:cubicBezTo>
                    <a:cubicBezTo>
                      <a:pt x="252968" y="461102"/>
                      <a:pt x="206931" y="351829"/>
                      <a:pt x="184441" y="301823"/>
                    </a:cubicBezTo>
                    <a:cubicBezTo>
                      <a:pt x="161951" y="251817"/>
                      <a:pt x="163539" y="254727"/>
                      <a:pt x="133641" y="206573"/>
                    </a:cubicBezTo>
                    <a:cubicBezTo>
                      <a:pt x="103743" y="158419"/>
                      <a:pt x="5847" y="6019"/>
                      <a:pt x="291" y="19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4" name="フリーフォーム: 図形 1053">
                <a:extLst>
                  <a:ext uri="{FF2B5EF4-FFF2-40B4-BE49-F238E27FC236}">
                    <a16:creationId xmlns:a16="http://schemas.microsoft.com/office/drawing/2014/main" id="{06A6831F-8003-4132-BDC5-2071474C3511}"/>
                  </a:ext>
                </a:extLst>
              </p:cNvPr>
              <p:cNvSpPr/>
              <p:nvPr/>
            </p:nvSpPr>
            <p:spPr>
              <a:xfrm>
                <a:off x="6300336" y="511620"/>
                <a:ext cx="892965" cy="359728"/>
              </a:xfrm>
              <a:custGeom>
                <a:avLst/>
                <a:gdLst>
                  <a:gd name="connsiteX0" fmla="*/ 24264 w 892965"/>
                  <a:gd name="connsiteY0" fmla="*/ 1143 h 359728"/>
                  <a:gd name="connsiteX1" fmla="*/ 89352 w 892965"/>
                  <a:gd name="connsiteY1" fmla="*/ 10668 h 359728"/>
                  <a:gd name="connsiteX2" fmla="*/ 487814 w 892965"/>
                  <a:gd name="connsiteY2" fmla="*/ 39243 h 359728"/>
                  <a:gd name="connsiteX3" fmla="*/ 878339 w 892965"/>
                  <a:gd name="connsiteY3" fmla="*/ 347218 h 359728"/>
                  <a:gd name="connsiteX4" fmla="*/ 816427 w 892965"/>
                  <a:gd name="connsiteY4" fmla="*/ 304355 h 359728"/>
                  <a:gd name="connsiteX5" fmla="*/ 411614 w 892965"/>
                  <a:gd name="connsiteY5" fmla="*/ 34480 h 359728"/>
                  <a:gd name="connsiteX6" fmla="*/ 24264 w 892965"/>
                  <a:gd name="connsiteY6" fmla="*/ 1143 h 359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92965" h="359728">
                    <a:moveTo>
                      <a:pt x="24264" y="1143"/>
                    </a:moveTo>
                    <a:cubicBezTo>
                      <a:pt x="-29446" y="-2826"/>
                      <a:pt x="12094" y="4318"/>
                      <a:pt x="89352" y="10668"/>
                    </a:cubicBezTo>
                    <a:cubicBezTo>
                      <a:pt x="166610" y="17018"/>
                      <a:pt x="356316" y="-16849"/>
                      <a:pt x="487814" y="39243"/>
                    </a:cubicBezTo>
                    <a:cubicBezTo>
                      <a:pt x="619312" y="95335"/>
                      <a:pt x="823570" y="303033"/>
                      <a:pt x="878339" y="347218"/>
                    </a:cubicBezTo>
                    <a:cubicBezTo>
                      <a:pt x="933108" y="391403"/>
                      <a:pt x="816427" y="304355"/>
                      <a:pt x="816427" y="304355"/>
                    </a:cubicBezTo>
                    <a:cubicBezTo>
                      <a:pt x="738640" y="252232"/>
                      <a:pt x="538350" y="78930"/>
                      <a:pt x="411614" y="34480"/>
                    </a:cubicBezTo>
                    <a:cubicBezTo>
                      <a:pt x="284879" y="-9970"/>
                      <a:pt x="77974" y="5112"/>
                      <a:pt x="24264" y="114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5" name="フリーフォーム: 図形 1054">
                <a:extLst>
                  <a:ext uri="{FF2B5EF4-FFF2-40B4-BE49-F238E27FC236}">
                    <a16:creationId xmlns:a16="http://schemas.microsoft.com/office/drawing/2014/main" id="{FDF0D11B-8A3A-4521-910F-F8FF08746BB7}"/>
                  </a:ext>
                </a:extLst>
              </p:cNvPr>
              <p:cNvSpPr/>
              <p:nvPr/>
            </p:nvSpPr>
            <p:spPr>
              <a:xfrm>
                <a:off x="7092944" y="908481"/>
                <a:ext cx="174720" cy="560226"/>
              </a:xfrm>
              <a:custGeom>
                <a:avLst/>
                <a:gdLst>
                  <a:gd name="connsiteX0" fmla="*/ 6 w 174720"/>
                  <a:gd name="connsiteY0" fmla="*/ 1157 h 560226"/>
                  <a:gd name="connsiteX1" fmla="*/ 152406 w 174720"/>
                  <a:gd name="connsiteY1" fmla="*/ 217057 h 560226"/>
                  <a:gd name="connsiteX2" fmla="*/ 158756 w 174720"/>
                  <a:gd name="connsiteY2" fmla="*/ 552019 h 560226"/>
                  <a:gd name="connsiteX3" fmla="*/ 169869 w 174720"/>
                  <a:gd name="connsiteY3" fmla="*/ 431369 h 560226"/>
                  <a:gd name="connsiteX4" fmla="*/ 158756 w 174720"/>
                  <a:gd name="connsiteY4" fmla="*/ 144032 h 560226"/>
                  <a:gd name="connsiteX5" fmla="*/ 6 w 174720"/>
                  <a:gd name="connsiteY5" fmla="*/ 1157 h 5602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4720" h="560226">
                    <a:moveTo>
                      <a:pt x="6" y="1157"/>
                    </a:moveTo>
                    <a:cubicBezTo>
                      <a:pt x="-1052" y="13328"/>
                      <a:pt x="125948" y="125247"/>
                      <a:pt x="152406" y="217057"/>
                    </a:cubicBezTo>
                    <a:cubicBezTo>
                      <a:pt x="178864" y="308867"/>
                      <a:pt x="155846" y="516300"/>
                      <a:pt x="158756" y="552019"/>
                    </a:cubicBezTo>
                    <a:cubicBezTo>
                      <a:pt x="161666" y="587738"/>
                      <a:pt x="169869" y="499367"/>
                      <a:pt x="169869" y="431369"/>
                    </a:cubicBezTo>
                    <a:cubicBezTo>
                      <a:pt x="169869" y="363371"/>
                      <a:pt x="186273" y="212824"/>
                      <a:pt x="158756" y="144032"/>
                    </a:cubicBezTo>
                    <a:cubicBezTo>
                      <a:pt x="131239" y="75240"/>
                      <a:pt x="1064" y="-11014"/>
                      <a:pt x="6" y="115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6" name="フリーフォーム: 図形 1055">
                <a:extLst>
                  <a:ext uri="{FF2B5EF4-FFF2-40B4-BE49-F238E27FC236}">
                    <a16:creationId xmlns:a16="http://schemas.microsoft.com/office/drawing/2014/main" id="{C29A8D63-DFF1-44B4-8E9A-5848C3B950C8}"/>
                  </a:ext>
                </a:extLst>
              </p:cNvPr>
              <p:cNvSpPr/>
              <p:nvPr/>
            </p:nvSpPr>
            <p:spPr>
              <a:xfrm>
                <a:off x="7344634" y="1316177"/>
                <a:ext cx="201056" cy="1011556"/>
              </a:xfrm>
              <a:custGeom>
                <a:avLst/>
                <a:gdLst>
                  <a:gd name="connsiteX0" fmla="*/ 169533 w 201056"/>
                  <a:gd name="connsiteY0" fmla="*/ 390 h 1011556"/>
                  <a:gd name="connsiteX1" fmla="*/ 192816 w 201056"/>
                  <a:gd name="connsiteY1" fmla="*/ 474523 h 1011556"/>
                  <a:gd name="connsiteX2" fmla="*/ 8666 w 201056"/>
                  <a:gd name="connsiteY2" fmla="*/ 978290 h 1011556"/>
                  <a:gd name="connsiteX3" fmla="*/ 44649 w 201056"/>
                  <a:gd name="connsiteY3" fmla="*/ 902090 h 1011556"/>
                  <a:gd name="connsiteX4" fmla="*/ 173766 w 201056"/>
                  <a:gd name="connsiteY4" fmla="*/ 402556 h 1011556"/>
                  <a:gd name="connsiteX5" fmla="*/ 169533 w 201056"/>
                  <a:gd name="connsiteY5" fmla="*/ 390 h 10115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1056" h="1011556">
                    <a:moveTo>
                      <a:pt x="169533" y="390"/>
                    </a:moveTo>
                    <a:cubicBezTo>
                      <a:pt x="172708" y="12384"/>
                      <a:pt x="219627" y="311540"/>
                      <a:pt x="192816" y="474523"/>
                    </a:cubicBezTo>
                    <a:cubicBezTo>
                      <a:pt x="166005" y="637506"/>
                      <a:pt x="33360" y="907029"/>
                      <a:pt x="8666" y="978290"/>
                    </a:cubicBezTo>
                    <a:cubicBezTo>
                      <a:pt x="-16029" y="1049551"/>
                      <a:pt x="17132" y="998046"/>
                      <a:pt x="44649" y="902090"/>
                    </a:cubicBezTo>
                    <a:cubicBezTo>
                      <a:pt x="72166" y="806134"/>
                      <a:pt x="151894" y="549312"/>
                      <a:pt x="173766" y="402556"/>
                    </a:cubicBezTo>
                    <a:cubicBezTo>
                      <a:pt x="195638" y="255800"/>
                      <a:pt x="166358" y="-11604"/>
                      <a:pt x="169533" y="39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7" name="フリーフォーム: 図形 1056">
                <a:extLst>
                  <a:ext uri="{FF2B5EF4-FFF2-40B4-BE49-F238E27FC236}">
                    <a16:creationId xmlns:a16="http://schemas.microsoft.com/office/drawing/2014/main" id="{20DCAE6B-6C2D-455D-8EC2-8E02B182F12B}"/>
                  </a:ext>
                </a:extLst>
              </p:cNvPr>
              <p:cNvSpPr/>
              <p:nvPr/>
            </p:nvSpPr>
            <p:spPr>
              <a:xfrm>
                <a:off x="7486663" y="1432899"/>
                <a:ext cx="198670" cy="1092717"/>
              </a:xfrm>
              <a:custGeom>
                <a:avLst/>
                <a:gdLst>
                  <a:gd name="connsiteX0" fmla="*/ 107937 w 198670"/>
                  <a:gd name="connsiteY0" fmla="*/ 84 h 1092717"/>
                  <a:gd name="connsiteX1" fmla="*/ 196837 w 198670"/>
                  <a:gd name="connsiteY1" fmla="*/ 637201 h 1092717"/>
                  <a:gd name="connsiteX2" fmla="*/ 8454 w 198670"/>
                  <a:gd name="connsiteY2" fmla="*/ 1064768 h 1092717"/>
                  <a:gd name="connsiteX3" fmla="*/ 46554 w 198670"/>
                  <a:gd name="connsiteY3" fmla="*/ 1001268 h 1092717"/>
                  <a:gd name="connsiteX4" fmla="*/ 171437 w 198670"/>
                  <a:gd name="connsiteY4" fmla="*/ 594868 h 1092717"/>
                  <a:gd name="connsiteX5" fmla="*/ 107937 w 198670"/>
                  <a:gd name="connsiteY5" fmla="*/ 84 h 10927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670" h="1092717">
                    <a:moveTo>
                      <a:pt x="107937" y="84"/>
                    </a:moveTo>
                    <a:cubicBezTo>
                      <a:pt x="112170" y="7140"/>
                      <a:pt x="213418" y="459754"/>
                      <a:pt x="196837" y="637201"/>
                    </a:cubicBezTo>
                    <a:cubicBezTo>
                      <a:pt x="180257" y="814648"/>
                      <a:pt x="33501" y="1004090"/>
                      <a:pt x="8454" y="1064768"/>
                    </a:cubicBezTo>
                    <a:cubicBezTo>
                      <a:pt x="-16593" y="1125446"/>
                      <a:pt x="19390" y="1079585"/>
                      <a:pt x="46554" y="1001268"/>
                    </a:cubicBezTo>
                    <a:cubicBezTo>
                      <a:pt x="73718" y="922951"/>
                      <a:pt x="159443" y="759615"/>
                      <a:pt x="171437" y="594868"/>
                    </a:cubicBezTo>
                    <a:cubicBezTo>
                      <a:pt x="183431" y="430121"/>
                      <a:pt x="103704" y="-6972"/>
                      <a:pt x="107937" y="8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8" name="フリーフォーム: 図形 1057">
                <a:extLst>
                  <a:ext uri="{FF2B5EF4-FFF2-40B4-BE49-F238E27FC236}">
                    <a16:creationId xmlns:a16="http://schemas.microsoft.com/office/drawing/2014/main" id="{7914EA1D-68C4-453D-8304-241E4005CC0B}"/>
                  </a:ext>
                </a:extLst>
              </p:cNvPr>
              <p:cNvSpPr/>
              <p:nvPr/>
            </p:nvSpPr>
            <p:spPr>
              <a:xfrm>
                <a:off x="7275810" y="1608792"/>
                <a:ext cx="331541" cy="1265888"/>
              </a:xfrm>
              <a:custGeom>
                <a:avLst/>
                <a:gdLst>
                  <a:gd name="connsiteX0" fmla="*/ 316673 w 331541"/>
                  <a:gd name="connsiteY0" fmla="*/ 1991 h 1265888"/>
                  <a:gd name="connsiteX1" fmla="*/ 227773 w 331541"/>
                  <a:gd name="connsiteY1" fmla="*/ 653925 h 1265888"/>
                  <a:gd name="connsiteX2" fmla="*/ 9757 w 331541"/>
                  <a:gd name="connsiteY2" fmla="*/ 1223308 h 1265888"/>
                  <a:gd name="connsiteX3" fmla="*/ 64790 w 331541"/>
                  <a:gd name="connsiteY3" fmla="*/ 1140758 h 1265888"/>
                  <a:gd name="connsiteX4" fmla="*/ 303973 w 331541"/>
                  <a:gd name="connsiteY4" fmla="*/ 474008 h 1265888"/>
                  <a:gd name="connsiteX5" fmla="*/ 316673 w 331541"/>
                  <a:gd name="connsiteY5" fmla="*/ 1991 h 1265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31541" h="1265888">
                    <a:moveTo>
                      <a:pt x="316673" y="1991"/>
                    </a:moveTo>
                    <a:cubicBezTo>
                      <a:pt x="303973" y="31977"/>
                      <a:pt x="278926" y="450372"/>
                      <a:pt x="227773" y="653925"/>
                    </a:cubicBezTo>
                    <a:cubicBezTo>
                      <a:pt x="176620" y="857478"/>
                      <a:pt x="36921" y="1142169"/>
                      <a:pt x="9757" y="1223308"/>
                    </a:cubicBezTo>
                    <a:cubicBezTo>
                      <a:pt x="-17407" y="1304447"/>
                      <a:pt x="15754" y="1265641"/>
                      <a:pt x="64790" y="1140758"/>
                    </a:cubicBezTo>
                    <a:cubicBezTo>
                      <a:pt x="113826" y="1015875"/>
                      <a:pt x="260229" y="660275"/>
                      <a:pt x="303973" y="474008"/>
                    </a:cubicBezTo>
                    <a:cubicBezTo>
                      <a:pt x="347717" y="287741"/>
                      <a:pt x="329373" y="-27995"/>
                      <a:pt x="316673" y="199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9" name="フリーフォーム: 図形 1058">
                <a:extLst>
                  <a:ext uri="{FF2B5EF4-FFF2-40B4-BE49-F238E27FC236}">
                    <a16:creationId xmlns:a16="http://schemas.microsoft.com/office/drawing/2014/main" id="{7DE40920-D456-469A-B028-CBF82FBBE357}"/>
                  </a:ext>
                </a:extLst>
              </p:cNvPr>
              <p:cNvSpPr/>
              <p:nvPr/>
            </p:nvSpPr>
            <p:spPr>
              <a:xfrm>
                <a:off x="6841677" y="1807526"/>
                <a:ext cx="471863" cy="1057588"/>
              </a:xfrm>
              <a:custGeom>
                <a:avLst/>
                <a:gdLst>
                  <a:gd name="connsiteX0" fmla="*/ 469290 w 471863"/>
                  <a:gd name="connsiteY0" fmla="*/ 107 h 1057588"/>
                  <a:gd name="connsiteX1" fmla="*/ 357106 w 471863"/>
                  <a:gd name="connsiteY1" fmla="*/ 531391 h 1057588"/>
                  <a:gd name="connsiteX2" fmla="*/ 14206 w 471863"/>
                  <a:gd name="connsiteY2" fmla="*/ 1033041 h 1057588"/>
                  <a:gd name="connsiteX3" fmla="*/ 98873 w 471863"/>
                  <a:gd name="connsiteY3" fmla="*/ 929324 h 1057588"/>
                  <a:gd name="connsiteX4" fmla="*/ 405790 w 471863"/>
                  <a:gd name="connsiteY4" fmla="*/ 489057 h 1057588"/>
                  <a:gd name="connsiteX5" fmla="*/ 469290 w 471863"/>
                  <a:gd name="connsiteY5" fmla="*/ 107 h 10575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71863" h="1057588">
                    <a:moveTo>
                      <a:pt x="469290" y="107"/>
                    </a:moveTo>
                    <a:cubicBezTo>
                      <a:pt x="461176" y="7163"/>
                      <a:pt x="432953" y="359235"/>
                      <a:pt x="357106" y="531391"/>
                    </a:cubicBezTo>
                    <a:cubicBezTo>
                      <a:pt x="281259" y="703547"/>
                      <a:pt x="57245" y="966719"/>
                      <a:pt x="14206" y="1033041"/>
                    </a:cubicBezTo>
                    <a:cubicBezTo>
                      <a:pt x="-28833" y="1099363"/>
                      <a:pt x="33609" y="1019988"/>
                      <a:pt x="98873" y="929324"/>
                    </a:cubicBezTo>
                    <a:cubicBezTo>
                      <a:pt x="164137" y="838660"/>
                      <a:pt x="342643" y="642162"/>
                      <a:pt x="405790" y="489057"/>
                    </a:cubicBezTo>
                    <a:cubicBezTo>
                      <a:pt x="468937" y="335952"/>
                      <a:pt x="477404" y="-6949"/>
                      <a:pt x="469290" y="10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0" name="フリーフォーム: 図形 1059">
                <a:extLst>
                  <a:ext uri="{FF2B5EF4-FFF2-40B4-BE49-F238E27FC236}">
                    <a16:creationId xmlns:a16="http://schemas.microsoft.com/office/drawing/2014/main" id="{231C37B5-AE40-4A96-8913-1CE6DA23225E}"/>
                  </a:ext>
                </a:extLst>
              </p:cNvPr>
              <p:cNvSpPr/>
              <p:nvPr/>
            </p:nvSpPr>
            <p:spPr>
              <a:xfrm>
                <a:off x="6911996" y="1799951"/>
                <a:ext cx="556218" cy="1120752"/>
              </a:xfrm>
              <a:custGeom>
                <a:avLst/>
                <a:gdLst>
                  <a:gd name="connsiteX0" fmla="*/ 553487 w 556218"/>
                  <a:gd name="connsiteY0" fmla="*/ 1332 h 1120752"/>
                  <a:gd name="connsiteX1" fmla="*/ 305837 w 556218"/>
                  <a:gd name="connsiteY1" fmla="*/ 644799 h 1120752"/>
                  <a:gd name="connsiteX2" fmla="*/ 9504 w 556218"/>
                  <a:gd name="connsiteY2" fmla="*/ 1099882 h 1120752"/>
                  <a:gd name="connsiteX3" fmla="*/ 104754 w 556218"/>
                  <a:gd name="connsiteY3" fmla="*/ 987699 h 1120752"/>
                  <a:gd name="connsiteX4" fmla="*/ 418021 w 556218"/>
                  <a:gd name="connsiteY4" fmla="*/ 490282 h 1120752"/>
                  <a:gd name="connsiteX5" fmla="*/ 553487 w 556218"/>
                  <a:gd name="connsiteY5" fmla="*/ 1332 h 11207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56218" h="1120752">
                    <a:moveTo>
                      <a:pt x="553487" y="1332"/>
                    </a:moveTo>
                    <a:cubicBezTo>
                      <a:pt x="534790" y="27085"/>
                      <a:pt x="396501" y="461707"/>
                      <a:pt x="305837" y="644799"/>
                    </a:cubicBezTo>
                    <a:cubicBezTo>
                      <a:pt x="215173" y="827891"/>
                      <a:pt x="43018" y="1042732"/>
                      <a:pt x="9504" y="1099882"/>
                    </a:cubicBezTo>
                    <a:cubicBezTo>
                      <a:pt x="-24010" y="1157032"/>
                      <a:pt x="36668" y="1089299"/>
                      <a:pt x="104754" y="987699"/>
                    </a:cubicBezTo>
                    <a:cubicBezTo>
                      <a:pt x="172840" y="886099"/>
                      <a:pt x="344643" y="650796"/>
                      <a:pt x="418021" y="490282"/>
                    </a:cubicBezTo>
                    <a:cubicBezTo>
                      <a:pt x="491399" y="329768"/>
                      <a:pt x="572184" y="-24421"/>
                      <a:pt x="553487" y="133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1" name="フリーフォーム: 図形 1060">
                <a:extLst>
                  <a:ext uri="{FF2B5EF4-FFF2-40B4-BE49-F238E27FC236}">
                    <a16:creationId xmlns:a16="http://schemas.microsoft.com/office/drawing/2014/main" id="{D1B6980E-B6F6-4388-A7ED-3A6785F9A28D}"/>
                  </a:ext>
                </a:extLst>
              </p:cNvPr>
              <p:cNvSpPr/>
              <p:nvPr/>
            </p:nvSpPr>
            <p:spPr>
              <a:xfrm>
                <a:off x="7303867" y="2209621"/>
                <a:ext cx="549280" cy="745903"/>
              </a:xfrm>
              <a:custGeom>
                <a:avLst/>
                <a:gdLst>
                  <a:gd name="connsiteX0" fmla="*/ 544733 w 549280"/>
                  <a:gd name="connsiteY0" fmla="*/ 179 h 745903"/>
                  <a:gd name="connsiteX1" fmla="*/ 479116 w 549280"/>
                  <a:gd name="connsiteY1" fmla="*/ 281696 h 745903"/>
                  <a:gd name="connsiteX2" fmla="*/ 17683 w 549280"/>
                  <a:gd name="connsiteY2" fmla="*/ 728312 h 745903"/>
                  <a:gd name="connsiteX3" fmla="*/ 129866 w 549280"/>
                  <a:gd name="connsiteY3" fmla="*/ 616129 h 745903"/>
                  <a:gd name="connsiteX4" fmla="*/ 451600 w 549280"/>
                  <a:gd name="connsiteY4" fmla="*/ 245712 h 745903"/>
                  <a:gd name="connsiteX5" fmla="*/ 544733 w 549280"/>
                  <a:gd name="connsiteY5" fmla="*/ 179 h 745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49280" h="745903">
                    <a:moveTo>
                      <a:pt x="544733" y="179"/>
                    </a:moveTo>
                    <a:cubicBezTo>
                      <a:pt x="549319" y="6176"/>
                      <a:pt x="566958" y="160341"/>
                      <a:pt x="479116" y="281696"/>
                    </a:cubicBezTo>
                    <a:cubicBezTo>
                      <a:pt x="391274" y="403051"/>
                      <a:pt x="75891" y="672573"/>
                      <a:pt x="17683" y="728312"/>
                    </a:cubicBezTo>
                    <a:cubicBezTo>
                      <a:pt x="-40525" y="784051"/>
                      <a:pt x="57547" y="696562"/>
                      <a:pt x="129866" y="616129"/>
                    </a:cubicBezTo>
                    <a:cubicBezTo>
                      <a:pt x="202185" y="535696"/>
                      <a:pt x="383867" y="351545"/>
                      <a:pt x="451600" y="245712"/>
                    </a:cubicBezTo>
                    <a:cubicBezTo>
                      <a:pt x="519333" y="139879"/>
                      <a:pt x="540147" y="-5818"/>
                      <a:pt x="544733" y="17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2" name="フリーフォーム: 図形 1061">
                <a:extLst>
                  <a:ext uri="{FF2B5EF4-FFF2-40B4-BE49-F238E27FC236}">
                    <a16:creationId xmlns:a16="http://schemas.microsoft.com/office/drawing/2014/main" id="{1C54371D-223D-40B3-8658-BFE2A094474E}"/>
                  </a:ext>
                </a:extLst>
              </p:cNvPr>
              <p:cNvSpPr/>
              <p:nvPr/>
            </p:nvSpPr>
            <p:spPr>
              <a:xfrm>
                <a:off x="7336260" y="1930980"/>
                <a:ext cx="398911" cy="922973"/>
              </a:xfrm>
              <a:custGeom>
                <a:avLst/>
                <a:gdLst>
                  <a:gd name="connsiteX0" fmla="*/ 385340 w 398911"/>
                  <a:gd name="connsiteY0" fmla="*/ 1537 h 922973"/>
                  <a:gd name="connsiteX1" fmla="*/ 275273 w 398911"/>
                  <a:gd name="connsiteY1" fmla="*/ 513770 h 922973"/>
                  <a:gd name="connsiteX2" fmla="*/ 8573 w 398911"/>
                  <a:gd name="connsiteY2" fmla="*/ 907470 h 922973"/>
                  <a:gd name="connsiteX3" fmla="*/ 93240 w 398911"/>
                  <a:gd name="connsiteY3" fmla="*/ 797403 h 922973"/>
                  <a:gd name="connsiteX4" fmla="*/ 366290 w 398911"/>
                  <a:gd name="connsiteY4" fmla="*/ 369837 h 922973"/>
                  <a:gd name="connsiteX5" fmla="*/ 385340 w 398911"/>
                  <a:gd name="connsiteY5" fmla="*/ 1537 h 9229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98911" h="922973">
                    <a:moveTo>
                      <a:pt x="385340" y="1537"/>
                    </a:moveTo>
                    <a:cubicBezTo>
                      <a:pt x="370170" y="25526"/>
                      <a:pt x="338068" y="362781"/>
                      <a:pt x="275273" y="513770"/>
                    </a:cubicBezTo>
                    <a:cubicBezTo>
                      <a:pt x="212478" y="664759"/>
                      <a:pt x="38912" y="860198"/>
                      <a:pt x="8573" y="907470"/>
                    </a:cubicBezTo>
                    <a:cubicBezTo>
                      <a:pt x="-21766" y="954742"/>
                      <a:pt x="33621" y="887008"/>
                      <a:pt x="93240" y="797403"/>
                    </a:cubicBezTo>
                    <a:cubicBezTo>
                      <a:pt x="152859" y="707798"/>
                      <a:pt x="320076" y="499306"/>
                      <a:pt x="366290" y="369837"/>
                    </a:cubicBezTo>
                    <a:cubicBezTo>
                      <a:pt x="412504" y="240368"/>
                      <a:pt x="400510" y="-22452"/>
                      <a:pt x="385340" y="153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4" name="フリーフォーム: 図形 1063">
                <a:extLst>
                  <a:ext uri="{FF2B5EF4-FFF2-40B4-BE49-F238E27FC236}">
                    <a16:creationId xmlns:a16="http://schemas.microsoft.com/office/drawing/2014/main" id="{57ACEF9F-7B20-406E-8606-E9784DE18584}"/>
                  </a:ext>
                </a:extLst>
              </p:cNvPr>
              <p:cNvSpPr/>
              <p:nvPr/>
            </p:nvSpPr>
            <p:spPr>
              <a:xfrm>
                <a:off x="6815422" y="1071785"/>
                <a:ext cx="398644" cy="446325"/>
              </a:xfrm>
              <a:custGeom>
                <a:avLst/>
                <a:gdLst>
                  <a:gd name="connsiteX0" fmla="*/ 2891 w 398644"/>
                  <a:gd name="connsiteY0" fmla="*/ 1365 h 446325"/>
                  <a:gd name="connsiteX1" fmla="*/ 261653 w 398644"/>
                  <a:gd name="connsiteY1" fmla="*/ 318865 h 446325"/>
                  <a:gd name="connsiteX2" fmla="*/ 393416 w 398644"/>
                  <a:gd name="connsiteY2" fmla="*/ 442690 h 446325"/>
                  <a:gd name="connsiteX3" fmla="*/ 348966 w 398644"/>
                  <a:gd name="connsiteY3" fmla="*/ 395065 h 446325"/>
                  <a:gd name="connsiteX4" fmla="*/ 136241 w 398644"/>
                  <a:gd name="connsiteY4" fmla="*/ 210915 h 446325"/>
                  <a:gd name="connsiteX5" fmla="*/ 2891 w 398644"/>
                  <a:gd name="connsiteY5" fmla="*/ 1365 h 446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98644" h="446325">
                    <a:moveTo>
                      <a:pt x="2891" y="1365"/>
                    </a:moveTo>
                    <a:cubicBezTo>
                      <a:pt x="23793" y="19357"/>
                      <a:pt x="196566" y="245311"/>
                      <a:pt x="261653" y="318865"/>
                    </a:cubicBezTo>
                    <a:cubicBezTo>
                      <a:pt x="326740" y="392419"/>
                      <a:pt x="378864" y="429990"/>
                      <a:pt x="393416" y="442690"/>
                    </a:cubicBezTo>
                    <a:cubicBezTo>
                      <a:pt x="407968" y="455390"/>
                      <a:pt x="391829" y="433694"/>
                      <a:pt x="348966" y="395065"/>
                    </a:cubicBezTo>
                    <a:cubicBezTo>
                      <a:pt x="306104" y="356436"/>
                      <a:pt x="193127" y="273886"/>
                      <a:pt x="136241" y="210915"/>
                    </a:cubicBezTo>
                    <a:cubicBezTo>
                      <a:pt x="79355" y="147944"/>
                      <a:pt x="-18011" y="-16627"/>
                      <a:pt x="2891" y="136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5" name="フリーフォーム: 図形 1064">
                <a:extLst>
                  <a:ext uri="{FF2B5EF4-FFF2-40B4-BE49-F238E27FC236}">
                    <a16:creationId xmlns:a16="http://schemas.microsoft.com/office/drawing/2014/main" id="{C3EAB480-E984-4142-A990-9433FCDC4FED}"/>
                  </a:ext>
                </a:extLst>
              </p:cNvPr>
              <p:cNvSpPr/>
              <p:nvPr/>
            </p:nvSpPr>
            <p:spPr>
              <a:xfrm>
                <a:off x="7224431" y="1583588"/>
                <a:ext cx="86171" cy="530088"/>
              </a:xfrm>
              <a:custGeom>
                <a:avLst/>
                <a:gdLst>
                  <a:gd name="connsiteX0" fmla="*/ 54257 w 86171"/>
                  <a:gd name="connsiteY0" fmla="*/ 2325 h 530088"/>
                  <a:gd name="connsiteX1" fmla="*/ 60607 w 86171"/>
                  <a:gd name="connsiteY1" fmla="*/ 181712 h 530088"/>
                  <a:gd name="connsiteX2" fmla="*/ 282 w 86171"/>
                  <a:gd name="connsiteY2" fmla="*/ 523025 h 530088"/>
                  <a:gd name="connsiteX3" fmla="*/ 39969 w 86171"/>
                  <a:gd name="connsiteY3" fmla="*/ 388087 h 530088"/>
                  <a:gd name="connsiteX4" fmla="*/ 86007 w 86171"/>
                  <a:gd name="connsiteY4" fmla="*/ 99162 h 530088"/>
                  <a:gd name="connsiteX5" fmla="*/ 54257 w 86171"/>
                  <a:gd name="connsiteY5" fmla="*/ 2325 h 5300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6171" h="530088">
                    <a:moveTo>
                      <a:pt x="54257" y="2325"/>
                    </a:moveTo>
                    <a:cubicBezTo>
                      <a:pt x="50024" y="16083"/>
                      <a:pt x="69603" y="94929"/>
                      <a:pt x="60607" y="181712"/>
                    </a:cubicBezTo>
                    <a:cubicBezTo>
                      <a:pt x="51611" y="268495"/>
                      <a:pt x="3722" y="488629"/>
                      <a:pt x="282" y="523025"/>
                    </a:cubicBezTo>
                    <a:cubicBezTo>
                      <a:pt x="-3158" y="557421"/>
                      <a:pt x="25682" y="458731"/>
                      <a:pt x="39969" y="388087"/>
                    </a:cubicBezTo>
                    <a:cubicBezTo>
                      <a:pt x="54256" y="317443"/>
                      <a:pt x="83361" y="160545"/>
                      <a:pt x="86007" y="99162"/>
                    </a:cubicBezTo>
                    <a:cubicBezTo>
                      <a:pt x="88653" y="37779"/>
                      <a:pt x="58490" y="-11433"/>
                      <a:pt x="54257" y="232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7" name="フリーフォーム: 図形 1066">
                <a:extLst>
                  <a:ext uri="{FF2B5EF4-FFF2-40B4-BE49-F238E27FC236}">
                    <a16:creationId xmlns:a16="http://schemas.microsoft.com/office/drawing/2014/main" id="{D563EFA0-32E3-4CA9-BB25-8EE601053CE6}"/>
                  </a:ext>
                </a:extLst>
              </p:cNvPr>
              <p:cNvSpPr/>
              <p:nvPr/>
            </p:nvSpPr>
            <p:spPr>
              <a:xfrm>
                <a:off x="6964284" y="1468540"/>
                <a:ext cx="400470" cy="290526"/>
              </a:xfrm>
              <a:custGeom>
                <a:avLst/>
                <a:gdLst>
                  <a:gd name="connsiteX0" fmla="*/ 398541 w 400470"/>
                  <a:gd name="connsiteY0" fmla="*/ 1485 h 290526"/>
                  <a:gd name="connsiteX1" fmla="*/ 279479 w 400470"/>
                  <a:gd name="connsiteY1" fmla="*/ 118960 h 290526"/>
                  <a:gd name="connsiteX2" fmla="*/ 139779 w 400470"/>
                  <a:gd name="connsiteY2" fmla="*/ 215798 h 290526"/>
                  <a:gd name="connsiteX3" fmla="*/ 52466 w 400470"/>
                  <a:gd name="connsiteY3" fmla="*/ 277710 h 290526"/>
                  <a:gd name="connsiteX4" fmla="*/ 79 w 400470"/>
                  <a:gd name="connsiteY4" fmla="*/ 290410 h 290526"/>
                  <a:gd name="connsiteX5" fmla="*/ 63579 w 400470"/>
                  <a:gd name="connsiteY5" fmla="*/ 274535 h 290526"/>
                  <a:gd name="connsiteX6" fmla="*/ 181054 w 400470"/>
                  <a:gd name="connsiteY6" fmla="*/ 206273 h 290526"/>
                  <a:gd name="connsiteX7" fmla="*/ 398541 w 400470"/>
                  <a:gd name="connsiteY7" fmla="*/ 1485 h 290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00470" h="290526">
                    <a:moveTo>
                      <a:pt x="398541" y="1485"/>
                    </a:moveTo>
                    <a:cubicBezTo>
                      <a:pt x="414945" y="-13067"/>
                      <a:pt x="322606" y="83241"/>
                      <a:pt x="279479" y="118960"/>
                    </a:cubicBezTo>
                    <a:cubicBezTo>
                      <a:pt x="236352" y="154679"/>
                      <a:pt x="177614" y="189340"/>
                      <a:pt x="139779" y="215798"/>
                    </a:cubicBezTo>
                    <a:cubicBezTo>
                      <a:pt x="101944" y="242256"/>
                      <a:pt x="75749" y="265275"/>
                      <a:pt x="52466" y="277710"/>
                    </a:cubicBezTo>
                    <a:cubicBezTo>
                      <a:pt x="29183" y="290145"/>
                      <a:pt x="-1773" y="290939"/>
                      <a:pt x="79" y="290410"/>
                    </a:cubicBezTo>
                    <a:cubicBezTo>
                      <a:pt x="1931" y="289881"/>
                      <a:pt x="33417" y="288558"/>
                      <a:pt x="63579" y="274535"/>
                    </a:cubicBezTo>
                    <a:cubicBezTo>
                      <a:pt x="93741" y="260512"/>
                      <a:pt x="126814" y="248342"/>
                      <a:pt x="181054" y="206273"/>
                    </a:cubicBezTo>
                    <a:cubicBezTo>
                      <a:pt x="235293" y="164204"/>
                      <a:pt x="382137" y="16037"/>
                      <a:pt x="398541" y="148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8" name="フリーフォーム: 図形 1067">
                <a:extLst>
                  <a:ext uri="{FF2B5EF4-FFF2-40B4-BE49-F238E27FC236}">
                    <a16:creationId xmlns:a16="http://schemas.microsoft.com/office/drawing/2014/main" id="{2BE5412D-8493-4387-B9B8-E18DB4E74F53}"/>
                  </a:ext>
                </a:extLst>
              </p:cNvPr>
              <p:cNvSpPr/>
              <p:nvPr/>
            </p:nvSpPr>
            <p:spPr>
              <a:xfrm>
                <a:off x="6991348" y="1445705"/>
                <a:ext cx="359382" cy="278543"/>
              </a:xfrm>
              <a:custGeom>
                <a:avLst/>
                <a:gdLst>
                  <a:gd name="connsiteX0" fmla="*/ 358777 w 359382"/>
                  <a:gd name="connsiteY0" fmla="*/ 508 h 278543"/>
                  <a:gd name="connsiteX1" fmla="*/ 249240 w 359382"/>
                  <a:gd name="connsiteY1" fmla="*/ 121158 h 278543"/>
                  <a:gd name="connsiteX2" fmla="*/ 177802 w 359382"/>
                  <a:gd name="connsiteY2" fmla="*/ 176720 h 278543"/>
                  <a:gd name="connsiteX3" fmla="*/ 109540 w 359382"/>
                  <a:gd name="connsiteY3" fmla="*/ 213233 h 278543"/>
                  <a:gd name="connsiteX4" fmla="*/ 2 w 359382"/>
                  <a:gd name="connsiteY4" fmla="*/ 278320 h 278543"/>
                  <a:gd name="connsiteX5" fmla="*/ 106365 w 359382"/>
                  <a:gd name="connsiteY5" fmla="*/ 232283 h 278543"/>
                  <a:gd name="connsiteX6" fmla="*/ 196852 w 359382"/>
                  <a:gd name="connsiteY6" fmla="*/ 171958 h 278543"/>
                  <a:gd name="connsiteX7" fmla="*/ 358777 w 359382"/>
                  <a:gd name="connsiteY7" fmla="*/ 508 h 278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59382" h="278543">
                    <a:moveTo>
                      <a:pt x="358777" y="508"/>
                    </a:moveTo>
                    <a:cubicBezTo>
                      <a:pt x="367508" y="-7959"/>
                      <a:pt x="279402" y="91789"/>
                      <a:pt x="249240" y="121158"/>
                    </a:cubicBezTo>
                    <a:cubicBezTo>
                      <a:pt x="219078" y="150527"/>
                      <a:pt x="201085" y="161374"/>
                      <a:pt x="177802" y="176720"/>
                    </a:cubicBezTo>
                    <a:cubicBezTo>
                      <a:pt x="154519" y="192066"/>
                      <a:pt x="139173" y="196300"/>
                      <a:pt x="109540" y="213233"/>
                    </a:cubicBezTo>
                    <a:cubicBezTo>
                      <a:pt x="79907" y="230166"/>
                      <a:pt x="531" y="275145"/>
                      <a:pt x="2" y="278320"/>
                    </a:cubicBezTo>
                    <a:cubicBezTo>
                      <a:pt x="-527" y="281495"/>
                      <a:pt x="73557" y="250010"/>
                      <a:pt x="106365" y="232283"/>
                    </a:cubicBezTo>
                    <a:cubicBezTo>
                      <a:pt x="139173" y="214556"/>
                      <a:pt x="157165" y="208470"/>
                      <a:pt x="196852" y="171958"/>
                    </a:cubicBezTo>
                    <a:cubicBezTo>
                      <a:pt x="236539" y="135446"/>
                      <a:pt x="350046" y="8975"/>
                      <a:pt x="358777" y="50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9" name="フリーフォーム: 図形 1068">
                <a:extLst>
                  <a:ext uri="{FF2B5EF4-FFF2-40B4-BE49-F238E27FC236}">
                    <a16:creationId xmlns:a16="http://schemas.microsoft.com/office/drawing/2014/main" id="{9AD0DC94-B5F9-4B34-A11A-508860E8A62F}"/>
                  </a:ext>
                </a:extLst>
              </p:cNvPr>
              <p:cNvSpPr/>
              <p:nvPr/>
            </p:nvSpPr>
            <p:spPr>
              <a:xfrm>
                <a:off x="6958045" y="1447282"/>
                <a:ext cx="386988" cy="302157"/>
              </a:xfrm>
              <a:custGeom>
                <a:avLst/>
                <a:gdLst>
                  <a:gd name="connsiteX0" fmla="*/ 384143 w 386988"/>
                  <a:gd name="connsiteY0" fmla="*/ 2106 h 302157"/>
                  <a:gd name="connsiteX1" fmla="*/ 258730 w 386988"/>
                  <a:gd name="connsiteY1" fmla="*/ 108468 h 302157"/>
                  <a:gd name="connsiteX2" fmla="*/ 134905 w 386988"/>
                  <a:gd name="connsiteY2" fmla="*/ 203718 h 302157"/>
                  <a:gd name="connsiteX3" fmla="*/ 7905 w 386988"/>
                  <a:gd name="connsiteY3" fmla="*/ 271981 h 302157"/>
                  <a:gd name="connsiteX4" fmla="*/ 14255 w 386988"/>
                  <a:gd name="connsiteY4" fmla="*/ 302143 h 302157"/>
                  <a:gd name="connsiteX5" fmla="*/ 20605 w 386988"/>
                  <a:gd name="connsiteY5" fmla="*/ 268806 h 302157"/>
                  <a:gd name="connsiteX6" fmla="*/ 130143 w 386988"/>
                  <a:gd name="connsiteY6" fmla="*/ 210068 h 302157"/>
                  <a:gd name="connsiteX7" fmla="*/ 384143 w 386988"/>
                  <a:gd name="connsiteY7" fmla="*/ 2106 h 3021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86988" h="302157">
                    <a:moveTo>
                      <a:pt x="384143" y="2106"/>
                    </a:moveTo>
                    <a:cubicBezTo>
                      <a:pt x="405574" y="-14827"/>
                      <a:pt x="300270" y="74866"/>
                      <a:pt x="258730" y="108468"/>
                    </a:cubicBezTo>
                    <a:cubicBezTo>
                      <a:pt x="217190" y="142070"/>
                      <a:pt x="176709" y="176466"/>
                      <a:pt x="134905" y="203718"/>
                    </a:cubicBezTo>
                    <a:cubicBezTo>
                      <a:pt x="93101" y="230970"/>
                      <a:pt x="28013" y="255577"/>
                      <a:pt x="7905" y="271981"/>
                    </a:cubicBezTo>
                    <a:cubicBezTo>
                      <a:pt x="-12203" y="288385"/>
                      <a:pt x="12138" y="302672"/>
                      <a:pt x="14255" y="302143"/>
                    </a:cubicBezTo>
                    <a:cubicBezTo>
                      <a:pt x="16372" y="301614"/>
                      <a:pt x="1290" y="284152"/>
                      <a:pt x="20605" y="268806"/>
                    </a:cubicBezTo>
                    <a:cubicBezTo>
                      <a:pt x="39920" y="253460"/>
                      <a:pt x="71670" y="252137"/>
                      <a:pt x="130143" y="210068"/>
                    </a:cubicBezTo>
                    <a:cubicBezTo>
                      <a:pt x="188616" y="167999"/>
                      <a:pt x="362712" y="19039"/>
                      <a:pt x="384143" y="210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0" name="フリーフォーム: 図形 1069">
                <a:extLst>
                  <a:ext uri="{FF2B5EF4-FFF2-40B4-BE49-F238E27FC236}">
                    <a16:creationId xmlns:a16="http://schemas.microsoft.com/office/drawing/2014/main" id="{BCD9062F-5794-4F83-AED2-19390348D204}"/>
                  </a:ext>
                </a:extLst>
              </p:cNvPr>
              <p:cNvSpPr/>
              <p:nvPr/>
            </p:nvSpPr>
            <p:spPr>
              <a:xfrm>
                <a:off x="7287345" y="1169952"/>
                <a:ext cx="80390" cy="319999"/>
              </a:xfrm>
              <a:custGeom>
                <a:avLst/>
                <a:gdLst>
                  <a:gd name="connsiteX0" fmla="*/ 80243 w 80390"/>
                  <a:gd name="connsiteY0" fmla="*/ 36 h 319999"/>
                  <a:gd name="connsiteX1" fmla="*/ 21505 w 80390"/>
                  <a:gd name="connsiteY1" fmla="*/ 117511 h 319999"/>
                  <a:gd name="connsiteX2" fmla="*/ 868 w 80390"/>
                  <a:gd name="connsiteY2" fmla="*/ 314361 h 319999"/>
                  <a:gd name="connsiteX3" fmla="*/ 7218 w 80390"/>
                  <a:gd name="connsiteY3" fmla="*/ 252448 h 319999"/>
                  <a:gd name="connsiteX4" fmla="*/ 37380 w 80390"/>
                  <a:gd name="connsiteY4" fmla="*/ 106398 h 319999"/>
                  <a:gd name="connsiteX5" fmla="*/ 80243 w 80390"/>
                  <a:gd name="connsiteY5" fmla="*/ 36 h 3199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0390" h="319999">
                    <a:moveTo>
                      <a:pt x="80243" y="36"/>
                    </a:moveTo>
                    <a:cubicBezTo>
                      <a:pt x="77597" y="1888"/>
                      <a:pt x="34734" y="65124"/>
                      <a:pt x="21505" y="117511"/>
                    </a:cubicBezTo>
                    <a:cubicBezTo>
                      <a:pt x="8276" y="169899"/>
                      <a:pt x="3249" y="291872"/>
                      <a:pt x="868" y="314361"/>
                    </a:cubicBezTo>
                    <a:cubicBezTo>
                      <a:pt x="-1513" y="336851"/>
                      <a:pt x="1133" y="287108"/>
                      <a:pt x="7218" y="252448"/>
                    </a:cubicBezTo>
                    <a:cubicBezTo>
                      <a:pt x="13303" y="217788"/>
                      <a:pt x="25474" y="145292"/>
                      <a:pt x="37380" y="106398"/>
                    </a:cubicBezTo>
                    <a:cubicBezTo>
                      <a:pt x="49286" y="67504"/>
                      <a:pt x="82889" y="-1816"/>
                      <a:pt x="80243" y="3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1" name="フリーフォーム: 図形 1070">
                <a:extLst>
                  <a:ext uri="{FF2B5EF4-FFF2-40B4-BE49-F238E27FC236}">
                    <a16:creationId xmlns:a16="http://schemas.microsoft.com/office/drawing/2014/main" id="{12B31F5D-7E70-49EF-AFCB-B6B49D8A809D}"/>
                  </a:ext>
                </a:extLst>
              </p:cNvPr>
              <p:cNvSpPr/>
              <p:nvPr/>
            </p:nvSpPr>
            <p:spPr>
              <a:xfrm>
                <a:off x="7264520" y="1160345"/>
                <a:ext cx="92068" cy="350725"/>
              </a:xfrm>
              <a:custGeom>
                <a:avLst/>
                <a:gdLst>
                  <a:gd name="connsiteX0" fmla="*/ 91955 w 92068"/>
                  <a:gd name="connsiteY0" fmla="*/ 118 h 350725"/>
                  <a:gd name="connsiteX1" fmla="*/ 18930 w 92068"/>
                  <a:gd name="connsiteY1" fmla="*/ 133468 h 350725"/>
                  <a:gd name="connsiteX2" fmla="*/ 3055 w 92068"/>
                  <a:gd name="connsiteY2" fmla="*/ 344605 h 350725"/>
                  <a:gd name="connsiteX3" fmla="*/ 3055 w 92068"/>
                  <a:gd name="connsiteY3" fmla="*/ 277930 h 350725"/>
                  <a:gd name="connsiteX4" fmla="*/ 34805 w 92068"/>
                  <a:gd name="connsiteY4" fmla="*/ 112830 h 350725"/>
                  <a:gd name="connsiteX5" fmla="*/ 91955 w 92068"/>
                  <a:gd name="connsiteY5" fmla="*/ 118 h 350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2068" h="350725">
                    <a:moveTo>
                      <a:pt x="91955" y="118"/>
                    </a:moveTo>
                    <a:cubicBezTo>
                      <a:pt x="89309" y="3558"/>
                      <a:pt x="33747" y="76054"/>
                      <a:pt x="18930" y="133468"/>
                    </a:cubicBezTo>
                    <a:cubicBezTo>
                      <a:pt x="4113" y="190882"/>
                      <a:pt x="5701" y="320528"/>
                      <a:pt x="3055" y="344605"/>
                    </a:cubicBezTo>
                    <a:cubicBezTo>
                      <a:pt x="409" y="368682"/>
                      <a:pt x="-2237" y="316559"/>
                      <a:pt x="3055" y="277930"/>
                    </a:cubicBezTo>
                    <a:cubicBezTo>
                      <a:pt x="8347" y="239301"/>
                      <a:pt x="19195" y="157015"/>
                      <a:pt x="34805" y="112830"/>
                    </a:cubicBezTo>
                    <a:cubicBezTo>
                      <a:pt x="50415" y="68645"/>
                      <a:pt x="94601" y="-3322"/>
                      <a:pt x="91955" y="11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2" name="フリーフォーム: 図形 1071">
                <a:extLst>
                  <a:ext uri="{FF2B5EF4-FFF2-40B4-BE49-F238E27FC236}">
                    <a16:creationId xmlns:a16="http://schemas.microsoft.com/office/drawing/2014/main" id="{ACD57278-41D4-4BCA-8F1F-FE4A6D1DAF28}"/>
                  </a:ext>
                </a:extLst>
              </p:cNvPr>
              <p:cNvSpPr/>
              <p:nvPr/>
            </p:nvSpPr>
            <p:spPr>
              <a:xfrm>
                <a:off x="6422617" y="1155429"/>
                <a:ext cx="371762" cy="721688"/>
              </a:xfrm>
              <a:custGeom>
                <a:avLst/>
                <a:gdLst>
                  <a:gd name="connsiteX0" fmla="*/ 408 w 371762"/>
                  <a:gd name="connsiteY0" fmla="*/ 271 h 721688"/>
                  <a:gd name="connsiteX1" fmla="*/ 268696 w 371762"/>
                  <a:gd name="connsiteY1" fmla="*/ 338409 h 721688"/>
                  <a:gd name="connsiteX2" fmla="*/ 365533 w 371762"/>
                  <a:gd name="connsiteY2" fmla="*/ 705121 h 721688"/>
                  <a:gd name="connsiteX3" fmla="*/ 359183 w 371762"/>
                  <a:gd name="connsiteY3" fmla="*/ 632096 h 721688"/>
                  <a:gd name="connsiteX4" fmla="*/ 335371 w 371762"/>
                  <a:gd name="connsiteY4" fmla="*/ 393971 h 721688"/>
                  <a:gd name="connsiteX5" fmla="*/ 408 w 371762"/>
                  <a:gd name="connsiteY5" fmla="*/ 271 h 721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71762" h="721688">
                    <a:moveTo>
                      <a:pt x="408" y="271"/>
                    </a:moveTo>
                    <a:cubicBezTo>
                      <a:pt x="-10705" y="-8989"/>
                      <a:pt x="207842" y="220934"/>
                      <a:pt x="268696" y="338409"/>
                    </a:cubicBezTo>
                    <a:cubicBezTo>
                      <a:pt x="329550" y="455884"/>
                      <a:pt x="350452" y="656173"/>
                      <a:pt x="365533" y="705121"/>
                    </a:cubicBezTo>
                    <a:cubicBezTo>
                      <a:pt x="380614" y="754069"/>
                      <a:pt x="364210" y="683954"/>
                      <a:pt x="359183" y="632096"/>
                    </a:cubicBezTo>
                    <a:cubicBezTo>
                      <a:pt x="354156" y="580238"/>
                      <a:pt x="394109" y="497688"/>
                      <a:pt x="335371" y="393971"/>
                    </a:cubicBezTo>
                    <a:cubicBezTo>
                      <a:pt x="276633" y="290254"/>
                      <a:pt x="11521" y="9531"/>
                      <a:pt x="408" y="27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3" name="フリーフォーム: 図形 1072">
                <a:extLst>
                  <a:ext uri="{FF2B5EF4-FFF2-40B4-BE49-F238E27FC236}">
                    <a16:creationId xmlns:a16="http://schemas.microsoft.com/office/drawing/2014/main" id="{DB1C7596-E31D-498D-A7E8-7BB4D953D181}"/>
                  </a:ext>
                </a:extLst>
              </p:cNvPr>
              <p:cNvSpPr/>
              <p:nvPr/>
            </p:nvSpPr>
            <p:spPr>
              <a:xfrm>
                <a:off x="5427611" y="1000903"/>
                <a:ext cx="578450" cy="97799"/>
              </a:xfrm>
              <a:custGeom>
                <a:avLst/>
                <a:gdLst>
                  <a:gd name="connsiteX0" fmla="*/ 573139 w 578450"/>
                  <a:gd name="connsiteY0" fmla="*/ 280 h 97799"/>
                  <a:gd name="connsiteX1" fmla="*/ 365706 w 578450"/>
                  <a:gd name="connsiteY1" fmla="*/ 63780 h 97799"/>
                  <a:gd name="connsiteX2" fmla="*/ 7989 w 578450"/>
                  <a:gd name="connsiteY2" fmla="*/ 91297 h 97799"/>
                  <a:gd name="connsiteX3" fmla="*/ 154039 w 578450"/>
                  <a:gd name="connsiteY3" fmla="*/ 91297 h 97799"/>
                  <a:gd name="connsiteX4" fmla="*/ 573139 w 578450"/>
                  <a:gd name="connsiteY4" fmla="*/ 280 h 977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8450" h="97799">
                    <a:moveTo>
                      <a:pt x="573139" y="280"/>
                    </a:moveTo>
                    <a:cubicBezTo>
                      <a:pt x="608417" y="-4306"/>
                      <a:pt x="459898" y="48611"/>
                      <a:pt x="365706" y="63780"/>
                    </a:cubicBezTo>
                    <a:cubicBezTo>
                      <a:pt x="271514" y="78949"/>
                      <a:pt x="43267" y="86711"/>
                      <a:pt x="7989" y="91297"/>
                    </a:cubicBezTo>
                    <a:cubicBezTo>
                      <a:pt x="-27289" y="95883"/>
                      <a:pt x="60200" y="103291"/>
                      <a:pt x="154039" y="91297"/>
                    </a:cubicBezTo>
                    <a:cubicBezTo>
                      <a:pt x="247878" y="79303"/>
                      <a:pt x="537861" y="4866"/>
                      <a:pt x="573139" y="28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4" name="フリーフォーム: 図形 1073">
                <a:extLst>
                  <a:ext uri="{FF2B5EF4-FFF2-40B4-BE49-F238E27FC236}">
                    <a16:creationId xmlns:a16="http://schemas.microsoft.com/office/drawing/2014/main" id="{475E8BE3-2A63-4016-83AD-41ABECE3E875}"/>
                  </a:ext>
                </a:extLst>
              </p:cNvPr>
              <p:cNvSpPr/>
              <p:nvPr/>
            </p:nvSpPr>
            <p:spPr>
              <a:xfrm>
                <a:off x="5340310" y="1049610"/>
                <a:ext cx="797341" cy="159944"/>
              </a:xfrm>
              <a:custGeom>
                <a:avLst/>
                <a:gdLst>
                  <a:gd name="connsiteX0" fmla="*/ 796965 w 797341"/>
                  <a:gd name="connsiteY0" fmla="*/ 2903 h 159944"/>
                  <a:gd name="connsiteX1" fmla="*/ 273090 w 797341"/>
                  <a:gd name="connsiteY1" fmla="*/ 148953 h 159944"/>
                  <a:gd name="connsiteX2" fmla="*/ 693778 w 797341"/>
                  <a:gd name="connsiteY2" fmla="*/ 72753 h 159944"/>
                  <a:gd name="connsiteX3" fmla="*/ 233403 w 797341"/>
                  <a:gd name="connsiteY3" fmla="*/ 156890 h 159944"/>
                  <a:gd name="connsiteX4" fmla="*/ 98465 w 797341"/>
                  <a:gd name="connsiteY4" fmla="*/ 141015 h 159944"/>
                  <a:gd name="connsiteX5" fmla="*/ 322303 w 797341"/>
                  <a:gd name="connsiteY5" fmla="*/ 136253 h 159944"/>
                  <a:gd name="connsiteX6" fmla="*/ 40 w 797341"/>
                  <a:gd name="connsiteY6" fmla="*/ 104503 h 159944"/>
                  <a:gd name="connsiteX7" fmla="*/ 298490 w 797341"/>
                  <a:gd name="connsiteY7" fmla="*/ 102915 h 159944"/>
                  <a:gd name="connsiteX8" fmla="*/ 71478 w 797341"/>
                  <a:gd name="connsiteY8" fmla="*/ 67990 h 159944"/>
                  <a:gd name="connsiteX9" fmla="*/ 387390 w 797341"/>
                  <a:gd name="connsiteY9" fmla="*/ 71165 h 159944"/>
                  <a:gd name="connsiteX10" fmla="*/ 293728 w 797341"/>
                  <a:gd name="connsiteY10" fmla="*/ 82278 h 159944"/>
                  <a:gd name="connsiteX11" fmla="*/ 646153 w 797341"/>
                  <a:gd name="connsiteY11" fmla="*/ 4490 h 159944"/>
                  <a:gd name="connsiteX12" fmla="*/ 361990 w 797341"/>
                  <a:gd name="connsiteY12" fmla="*/ 47353 h 159944"/>
                  <a:gd name="connsiteX13" fmla="*/ 796965 w 797341"/>
                  <a:gd name="connsiteY13" fmla="*/ 2903 h 1599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97341" h="159944">
                    <a:moveTo>
                      <a:pt x="796965" y="2903"/>
                    </a:moveTo>
                    <a:cubicBezTo>
                      <a:pt x="782148" y="19836"/>
                      <a:pt x="290288" y="137311"/>
                      <a:pt x="273090" y="148953"/>
                    </a:cubicBezTo>
                    <a:cubicBezTo>
                      <a:pt x="255892" y="160595"/>
                      <a:pt x="700392" y="71430"/>
                      <a:pt x="693778" y="72753"/>
                    </a:cubicBezTo>
                    <a:cubicBezTo>
                      <a:pt x="687164" y="74076"/>
                      <a:pt x="332622" y="145513"/>
                      <a:pt x="233403" y="156890"/>
                    </a:cubicBezTo>
                    <a:cubicBezTo>
                      <a:pt x="134184" y="168267"/>
                      <a:pt x="83648" y="144454"/>
                      <a:pt x="98465" y="141015"/>
                    </a:cubicBezTo>
                    <a:cubicBezTo>
                      <a:pt x="113282" y="137576"/>
                      <a:pt x="338707" y="142338"/>
                      <a:pt x="322303" y="136253"/>
                    </a:cubicBezTo>
                    <a:cubicBezTo>
                      <a:pt x="305899" y="130168"/>
                      <a:pt x="4009" y="110059"/>
                      <a:pt x="40" y="104503"/>
                    </a:cubicBezTo>
                    <a:cubicBezTo>
                      <a:pt x="-3929" y="98947"/>
                      <a:pt x="286584" y="109000"/>
                      <a:pt x="298490" y="102915"/>
                    </a:cubicBezTo>
                    <a:cubicBezTo>
                      <a:pt x="310396" y="96830"/>
                      <a:pt x="56661" y="73282"/>
                      <a:pt x="71478" y="67990"/>
                    </a:cubicBezTo>
                    <a:cubicBezTo>
                      <a:pt x="86295" y="62698"/>
                      <a:pt x="350348" y="68784"/>
                      <a:pt x="387390" y="71165"/>
                    </a:cubicBezTo>
                    <a:cubicBezTo>
                      <a:pt x="424432" y="73546"/>
                      <a:pt x="250601" y="93391"/>
                      <a:pt x="293728" y="82278"/>
                    </a:cubicBezTo>
                    <a:cubicBezTo>
                      <a:pt x="336855" y="71166"/>
                      <a:pt x="634776" y="10311"/>
                      <a:pt x="646153" y="4490"/>
                    </a:cubicBezTo>
                    <a:cubicBezTo>
                      <a:pt x="657530" y="-1331"/>
                      <a:pt x="340030" y="46030"/>
                      <a:pt x="361990" y="47353"/>
                    </a:cubicBezTo>
                    <a:cubicBezTo>
                      <a:pt x="383950" y="48676"/>
                      <a:pt x="811782" y="-14030"/>
                      <a:pt x="796965" y="2903"/>
                    </a:cubicBezTo>
                    <a:close/>
                  </a:path>
                </a:pathLst>
              </a:cu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5" name="フリーフォーム: 図形 1074">
                <a:extLst>
                  <a:ext uri="{FF2B5EF4-FFF2-40B4-BE49-F238E27FC236}">
                    <a16:creationId xmlns:a16="http://schemas.microsoft.com/office/drawing/2014/main" id="{62E65364-A293-47F2-8BFC-D8503F058279}"/>
                  </a:ext>
                </a:extLst>
              </p:cNvPr>
              <p:cNvSpPr/>
              <p:nvPr/>
            </p:nvSpPr>
            <p:spPr>
              <a:xfrm>
                <a:off x="5285392" y="1100035"/>
                <a:ext cx="231730" cy="511359"/>
              </a:xfrm>
              <a:custGeom>
                <a:avLst/>
                <a:gdLst>
                  <a:gd name="connsiteX0" fmla="*/ 229583 w 231730"/>
                  <a:gd name="connsiteY0" fmla="*/ 103 h 511359"/>
                  <a:gd name="connsiteX1" fmla="*/ 131158 w 231730"/>
                  <a:gd name="connsiteY1" fmla="*/ 158853 h 511359"/>
                  <a:gd name="connsiteX2" fmla="*/ 81946 w 231730"/>
                  <a:gd name="connsiteY2" fmla="*/ 395390 h 511359"/>
                  <a:gd name="connsiteX3" fmla="*/ 110521 w 231730"/>
                  <a:gd name="connsiteY3" fmla="*/ 147740 h 511359"/>
                  <a:gd name="connsiteX4" fmla="*/ 80358 w 231730"/>
                  <a:gd name="connsiteY4" fmla="*/ 463653 h 511359"/>
                  <a:gd name="connsiteX5" fmla="*/ 70833 w 231730"/>
                  <a:gd name="connsiteY5" fmla="*/ 142978 h 511359"/>
                  <a:gd name="connsiteX6" fmla="*/ 27971 w 231730"/>
                  <a:gd name="connsiteY6" fmla="*/ 511278 h 511359"/>
                  <a:gd name="connsiteX7" fmla="*/ 75596 w 231730"/>
                  <a:gd name="connsiteY7" fmla="*/ 104878 h 511359"/>
                  <a:gd name="connsiteX8" fmla="*/ 5746 w 231730"/>
                  <a:gd name="connsiteY8" fmla="*/ 369990 h 511359"/>
                  <a:gd name="connsiteX9" fmla="*/ 27971 w 231730"/>
                  <a:gd name="connsiteY9" fmla="*/ 138215 h 511359"/>
                  <a:gd name="connsiteX10" fmla="*/ 229583 w 231730"/>
                  <a:gd name="connsiteY10" fmla="*/ 103 h 511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1730" h="511359">
                    <a:moveTo>
                      <a:pt x="229583" y="103"/>
                    </a:moveTo>
                    <a:cubicBezTo>
                      <a:pt x="246781" y="3543"/>
                      <a:pt x="155764" y="92972"/>
                      <a:pt x="131158" y="158853"/>
                    </a:cubicBezTo>
                    <a:cubicBezTo>
                      <a:pt x="106552" y="224734"/>
                      <a:pt x="85385" y="397242"/>
                      <a:pt x="81946" y="395390"/>
                    </a:cubicBezTo>
                    <a:cubicBezTo>
                      <a:pt x="78507" y="393538"/>
                      <a:pt x="110786" y="136363"/>
                      <a:pt x="110521" y="147740"/>
                    </a:cubicBezTo>
                    <a:cubicBezTo>
                      <a:pt x="110256" y="159117"/>
                      <a:pt x="86973" y="464447"/>
                      <a:pt x="80358" y="463653"/>
                    </a:cubicBezTo>
                    <a:cubicBezTo>
                      <a:pt x="73743" y="462859"/>
                      <a:pt x="79564" y="135041"/>
                      <a:pt x="70833" y="142978"/>
                    </a:cubicBezTo>
                    <a:cubicBezTo>
                      <a:pt x="62102" y="150915"/>
                      <a:pt x="27177" y="517628"/>
                      <a:pt x="27971" y="511278"/>
                    </a:cubicBezTo>
                    <a:cubicBezTo>
                      <a:pt x="28765" y="504928"/>
                      <a:pt x="79300" y="128426"/>
                      <a:pt x="75596" y="104878"/>
                    </a:cubicBezTo>
                    <a:cubicBezTo>
                      <a:pt x="71892" y="81330"/>
                      <a:pt x="13684" y="364434"/>
                      <a:pt x="5746" y="369990"/>
                    </a:cubicBezTo>
                    <a:cubicBezTo>
                      <a:pt x="-2192" y="375546"/>
                      <a:pt x="-7219" y="196953"/>
                      <a:pt x="27971" y="138215"/>
                    </a:cubicBezTo>
                    <a:cubicBezTo>
                      <a:pt x="63161" y="79477"/>
                      <a:pt x="212385" y="-3337"/>
                      <a:pt x="229583" y="103"/>
                    </a:cubicBezTo>
                    <a:close/>
                  </a:path>
                </a:pathLst>
              </a:cu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6" name="フリーフォーム: 図形 1075">
                <a:extLst>
                  <a:ext uri="{FF2B5EF4-FFF2-40B4-BE49-F238E27FC236}">
                    <a16:creationId xmlns:a16="http://schemas.microsoft.com/office/drawing/2014/main" id="{012ED1D2-475F-4033-9097-812078AB28F7}"/>
                  </a:ext>
                </a:extLst>
              </p:cNvPr>
              <p:cNvSpPr/>
              <p:nvPr/>
            </p:nvSpPr>
            <p:spPr>
              <a:xfrm>
                <a:off x="5265557" y="1362494"/>
                <a:ext cx="110121" cy="482479"/>
              </a:xfrm>
              <a:custGeom>
                <a:avLst/>
                <a:gdLst>
                  <a:gd name="connsiteX0" fmla="*/ 106543 w 110121"/>
                  <a:gd name="connsiteY0" fmla="*/ 1169 h 482479"/>
                  <a:gd name="connsiteX1" fmla="*/ 87493 w 110121"/>
                  <a:gd name="connsiteY1" fmla="*/ 172619 h 482479"/>
                  <a:gd name="connsiteX2" fmla="*/ 90668 w 110121"/>
                  <a:gd name="connsiteY2" fmla="*/ 366294 h 482479"/>
                  <a:gd name="connsiteX3" fmla="*/ 89081 w 110121"/>
                  <a:gd name="connsiteY3" fmla="*/ 136106 h 482479"/>
                  <a:gd name="connsiteX4" fmla="*/ 90668 w 110121"/>
                  <a:gd name="connsiteY4" fmla="*/ 482181 h 482479"/>
                  <a:gd name="connsiteX5" fmla="*/ 70031 w 110121"/>
                  <a:gd name="connsiteY5" fmla="*/ 201194 h 482479"/>
                  <a:gd name="connsiteX6" fmla="*/ 33518 w 110121"/>
                  <a:gd name="connsiteY6" fmla="*/ 463131 h 482479"/>
                  <a:gd name="connsiteX7" fmla="*/ 33518 w 110121"/>
                  <a:gd name="connsiteY7" fmla="*/ 121819 h 482479"/>
                  <a:gd name="connsiteX8" fmla="*/ 17643 w 110121"/>
                  <a:gd name="connsiteY8" fmla="*/ 388519 h 482479"/>
                  <a:gd name="connsiteX9" fmla="*/ 4943 w 110121"/>
                  <a:gd name="connsiteY9" fmla="*/ 113881 h 482479"/>
                  <a:gd name="connsiteX10" fmla="*/ 106543 w 110121"/>
                  <a:gd name="connsiteY10" fmla="*/ 1169 h 4824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10121" h="482479">
                    <a:moveTo>
                      <a:pt x="106543" y="1169"/>
                    </a:moveTo>
                    <a:cubicBezTo>
                      <a:pt x="120301" y="10959"/>
                      <a:pt x="90139" y="111765"/>
                      <a:pt x="87493" y="172619"/>
                    </a:cubicBezTo>
                    <a:cubicBezTo>
                      <a:pt x="84847" y="233473"/>
                      <a:pt x="90403" y="372379"/>
                      <a:pt x="90668" y="366294"/>
                    </a:cubicBezTo>
                    <a:cubicBezTo>
                      <a:pt x="90933" y="360209"/>
                      <a:pt x="89081" y="116792"/>
                      <a:pt x="89081" y="136106"/>
                    </a:cubicBezTo>
                    <a:cubicBezTo>
                      <a:pt x="89081" y="155420"/>
                      <a:pt x="93843" y="471333"/>
                      <a:pt x="90668" y="482181"/>
                    </a:cubicBezTo>
                    <a:cubicBezTo>
                      <a:pt x="87493" y="493029"/>
                      <a:pt x="79556" y="204369"/>
                      <a:pt x="70031" y="201194"/>
                    </a:cubicBezTo>
                    <a:cubicBezTo>
                      <a:pt x="60506" y="198019"/>
                      <a:pt x="39603" y="476360"/>
                      <a:pt x="33518" y="463131"/>
                    </a:cubicBezTo>
                    <a:cubicBezTo>
                      <a:pt x="27433" y="449902"/>
                      <a:pt x="36164" y="134254"/>
                      <a:pt x="33518" y="121819"/>
                    </a:cubicBezTo>
                    <a:cubicBezTo>
                      <a:pt x="30872" y="109384"/>
                      <a:pt x="22405" y="389842"/>
                      <a:pt x="17643" y="388519"/>
                    </a:cubicBezTo>
                    <a:cubicBezTo>
                      <a:pt x="12881" y="387196"/>
                      <a:pt x="-9874" y="183467"/>
                      <a:pt x="4943" y="113881"/>
                    </a:cubicBezTo>
                    <a:cubicBezTo>
                      <a:pt x="19760" y="44295"/>
                      <a:pt x="92785" y="-8621"/>
                      <a:pt x="106543" y="1169"/>
                    </a:cubicBezTo>
                    <a:close/>
                  </a:path>
                </a:pathLst>
              </a:cu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8" name="フリーフォーム: 図形 1077">
                <a:extLst>
                  <a:ext uri="{FF2B5EF4-FFF2-40B4-BE49-F238E27FC236}">
                    <a16:creationId xmlns:a16="http://schemas.microsoft.com/office/drawing/2014/main" id="{2C328638-4C9F-4BB7-AE21-39BCE964624D}"/>
                  </a:ext>
                </a:extLst>
              </p:cNvPr>
              <p:cNvSpPr/>
              <p:nvPr/>
            </p:nvSpPr>
            <p:spPr>
              <a:xfrm>
                <a:off x="5315591" y="1748617"/>
                <a:ext cx="72402" cy="585013"/>
              </a:xfrm>
              <a:custGeom>
                <a:avLst/>
                <a:gdLst>
                  <a:gd name="connsiteX0" fmla="*/ 34284 w 72402"/>
                  <a:gd name="connsiteY0" fmla="*/ 2396 h 585013"/>
                  <a:gd name="connsiteX1" fmla="*/ 67622 w 72402"/>
                  <a:gd name="connsiteY1" fmla="*/ 183371 h 585013"/>
                  <a:gd name="connsiteX2" fmla="*/ 29522 w 72402"/>
                  <a:gd name="connsiteY2" fmla="*/ 62721 h 585013"/>
                  <a:gd name="connsiteX3" fmla="*/ 70797 w 72402"/>
                  <a:gd name="connsiteY3" fmla="*/ 177021 h 585013"/>
                  <a:gd name="connsiteX4" fmla="*/ 50159 w 72402"/>
                  <a:gd name="connsiteY4" fmla="*/ 224646 h 585013"/>
                  <a:gd name="connsiteX5" fmla="*/ 48572 w 72402"/>
                  <a:gd name="connsiteY5" fmla="*/ 475471 h 585013"/>
                  <a:gd name="connsiteX6" fmla="*/ 72384 w 72402"/>
                  <a:gd name="connsiteY6" fmla="*/ 300846 h 585013"/>
                  <a:gd name="connsiteX7" fmla="*/ 51747 w 72402"/>
                  <a:gd name="connsiteY7" fmla="*/ 585008 h 585013"/>
                  <a:gd name="connsiteX8" fmla="*/ 10472 w 72402"/>
                  <a:gd name="connsiteY8" fmla="*/ 308783 h 585013"/>
                  <a:gd name="connsiteX9" fmla="*/ 947 w 72402"/>
                  <a:gd name="connsiteY9" fmla="*/ 467533 h 585013"/>
                  <a:gd name="connsiteX10" fmla="*/ 27934 w 72402"/>
                  <a:gd name="connsiteY10" fmla="*/ 248458 h 585013"/>
                  <a:gd name="connsiteX11" fmla="*/ 2534 w 72402"/>
                  <a:gd name="connsiteY11" fmla="*/ 105583 h 585013"/>
                  <a:gd name="connsiteX12" fmla="*/ 29522 w 72402"/>
                  <a:gd name="connsiteY12" fmla="*/ 351646 h 585013"/>
                  <a:gd name="connsiteX13" fmla="*/ 12059 w 72402"/>
                  <a:gd name="connsiteY13" fmla="*/ 97646 h 585013"/>
                  <a:gd name="connsiteX14" fmla="*/ 34284 w 72402"/>
                  <a:gd name="connsiteY14" fmla="*/ 2396 h 585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72402" h="585013">
                    <a:moveTo>
                      <a:pt x="34284" y="2396"/>
                    </a:moveTo>
                    <a:cubicBezTo>
                      <a:pt x="43544" y="16683"/>
                      <a:pt x="68416" y="173317"/>
                      <a:pt x="67622" y="183371"/>
                    </a:cubicBezTo>
                    <a:cubicBezTo>
                      <a:pt x="66828" y="193425"/>
                      <a:pt x="28993" y="63779"/>
                      <a:pt x="29522" y="62721"/>
                    </a:cubicBezTo>
                    <a:cubicBezTo>
                      <a:pt x="30051" y="61663"/>
                      <a:pt x="67358" y="150034"/>
                      <a:pt x="70797" y="177021"/>
                    </a:cubicBezTo>
                    <a:cubicBezTo>
                      <a:pt x="74236" y="204008"/>
                      <a:pt x="53863" y="174904"/>
                      <a:pt x="50159" y="224646"/>
                    </a:cubicBezTo>
                    <a:cubicBezTo>
                      <a:pt x="46455" y="274388"/>
                      <a:pt x="44868" y="462771"/>
                      <a:pt x="48572" y="475471"/>
                    </a:cubicBezTo>
                    <a:cubicBezTo>
                      <a:pt x="52276" y="488171"/>
                      <a:pt x="71855" y="282590"/>
                      <a:pt x="72384" y="300846"/>
                    </a:cubicBezTo>
                    <a:cubicBezTo>
                      <a:pt x="72913" y="319102"/>
                      <a:pt x="62066" y="583685"/>
                      <a:pt x="51747" y="585008"/>
                    </a:cubicBezTo>
                    <a:cubicBezTo>
                      <a:pt x="41428" y="586331"/>
                      <a:pt x="18939" y="328362"/>
                      <a:pt x="10472" y="308783"/>
                    </a:cubicBezTo>
                    <a:cubicBezTo>
                      <a:pt x="2005" y="289204"/>
                      <a:pt x="-1963" y="477587"/>
                      <a:pt x="947" y="467533"/>
                    </a:cubicBezTo>
                    <a:cubicBezTo>
                      <a:pt x="3857" y="457479"/>
                      <a:pt x="27670" y="308783"/>
                      <a:pt x="27934" y="248458"/>
                    </a:cubicBezTo>
                    <a:cubicBezTo>
                      <a:pt x="28198" y="188133"/>
                      <a:pt x="2269" y="88385"/>
                      <a:pt x="2534" y="105583"/>
                    </a:cubicBezTo>
                    <a:cubicBezTo>
                      <a:pt x="2799" y="122781"/>
                      <a:pt x="27935" y="352969"/>
                      <a:pt x="29522" y="351646"/>
                    </a:cubicBezTo>
                    <a:cubicBezTo>
                      <a:pt x="31109" y="350323"/>
                      <a:pt x="11265" y="155325"/>
                      <a:pt x="12059" y="97646"/>
                    </a:cubicBezTo>
                    <a:cubicBezTo>
                      <a:pt x="12853" y="39967"/>
                      <a:pt x="25024" y="-11891"/>
                      <a:pt x="34284" y="2396"/>
                    </a:cubicBezTo>
                    <a:close/>
                  </a:path>
                </a:pathLst>
              </a:cu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9" name="フリーフォーム: 図形 1078">
                <a:extLst>
                  <a:ext uri="{FF2B5EF4-FFF2-40B4-BE49-F238E27FC236}">
                    <a16:creationId xmlns:a16="http://schemas.microsoft.com/office/drawing/2014/main" id="{D6E0B36D-2B86-41CD-8EBF-7A1847D48A3E}"/>
                  </a:ext>
                </a:extLst>
              </p:cNvPr>
              <p:cNvSpPr/>
              <p:nvPr/>
            </p:nvSpPr>
            <p:spPr>
              <a:xfrm>
                <a:off x="5329147" y="2218173"/>
                <a:ext cx="276316" cy="632412"/>
              </a:xfrm>
              <a:custGeom>
                <a:avLst/>
                <a:gdLst>
                  <a:gd name="connsiteX0" fmla="*/ 36603 w 276316"/>
                  <a:gd name="connsiteY0" fmla="*/ 9090 h 632412"/>
                  <a:gd name="connsiteX1" fmla="*/ 138203 w 276316"/>
                  <a:gd name="connsiteY1" fmla="*/ 255152 h 632412"/>
                  <a:gd name="connsiteX2" fmla="*/ 106453 w 276316"/>
                  <a:gd name="connsiteY2" fmla="*/ 161490 h 632412"/>
                  <a:gd name="connsiteX3" fmla="*/ 250916 w 276316"/>
                  <a:gd name="connsiteY3" fmla="*/ 482165 h 632412"/>
                  <a:gd name="connsiteX4" fmla="*/ 184241 w 276316"/>
                  <a:gd name="connsiteY4" fmla="*/ 336115 h 632412"/>
                  <a:gd name="connsiteX5" fmla="*/ 276316 w 276316"/>
                  <a:gd name="connsiteY5" fmla="*/ 631390 h 632412"/>
                  <a:gd name="connsiteX6" fmla="*/ 185828 w 276316"/>
                  <a:gd name="connsiteY6" fmla="*/ 436127 h 632412"/>
                  <a:gd name="connsiteX7" fmla="*/ 200116 w 276316"/>
                  <a:gd name="connsiteY7" fmla="*/ 513915 h 632412"/>
                  <a:gd name="connsiteX8" fmla="*/ 17553 w 276316"/>
                  <a:gd name="connsiteY8" fmla="*/ 147202 h 632412"/>
                  <a:gd name="connsiteX9" fmla="*/ 66766 w 276316"/>
                  <a:gd name="connsiteY9" fmla="*/ 259915 h 632412"/>
                  <a:gd name="connsiteX10" fmla="*/ 1678 w 276316"/>
                  <a:gd name="connsiteY10" fmla="*/ 71002 h 632412"/>
                  <a:gd name="connsiteX11" fmla="*/ 36603 w 276316"/>
                  <a:gd name="connsiteY11" fmla="*/ 9090 h 632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76316" h="632412">
                    <a:moveTo>
                      <a:pt x="36603" y="9090"/>
                    </a:moveTo>
                    <a:cubicBezTo>
                      <a:pt x="59357" y="39782"/>
                      <a:pt x="126561" y="229752"/>
                      <a:pt x="138203" y="255152"/>
                    </a:cubicBezTo>
                    <a:cubicBezTo>
                      <a:pt x="149845" y="280552"/>
                      <a:pt x="87668" y="123655"/>
                      <a:pt x="106453" y="161490"/>
                    </a:cubicBezTo>
                    <a:cubicBezTo>
                      <a:pt x="125238" y="199325"/>
                      <a:pt x="237951" y="453061"/>
                      <a:pt x="250916" y="482165"/>
                    </a:cubicBezTo>
                    <a:cubicBezTo>
                      <a:pt x="263881" y="511269"/>
                      <a:pt x="180008" y="311244"/>
                      <a:pt x="184241" y="336115"/>
                    </a:cubicBezTo>
                    <a:cubicBezTo>
                      <a:pt x="188474" y="360986"/>
                      <a:pt x="276052" y="614721"/>
                      <a:pt x="276316" y="631390"/>
                    </a:cubicBezTo>
                    <a:cubicBezTo>
                      <a:pt x="276581" y="648059"/>
                      <a:pt x="198528" y="455706"/>
                      <a:pt x="185828" y="436127"/>
                    </a:cubicBezTo>
                    <a:cubicBezTo>
                      <a:pt x="173128" y="416548"/>
                      <a:pt x="228162" y="562069"/>
                      <a:pt x="200116" y="513915"/>
                    </a:cubicBezTo>
                    <a:cubicBezTo>
                      <a:pt x="172070" y="465761"/>
                      <a:pt x="39778" y="189535"/>
                      <a:pt x="17553" y="147202"/>
                    </a:cubicBezTo>
                    <a:cubicBezTo>
                      <a:pt x="-4672" y="104869"/>
                      <a:pt x="69412" y="272615"/>
                      <a:pt x="66766" y="259915"/>
                    </a:cubicBezTo>
                    <a:cubicBezTo>
                      <a:pt x="64120" y="247215"/>
                      <a:pt x="9351" y="109896"/>
                      <a:pt x="1678" y="71002"/>
                    </a:cubicBezTo>
                    <a:cubicBezTo>
                      <a:pt x="-5995" y="32108"/>
                      <a:pt x="13849" y="-21602"/>
                      <a:pt x="36603" y="9090"/>
                    </a:cubicBezTo>
                    <a:close/>
                  </a:path>
                </a:pathLst>
              </a:cu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0" name="フリーフォーム: 図形 1079">
                <a:extLst>
                  <a:ext uri="{FF2B5EF4-FFF2-40B4-BE49-F238E27FC236}">
                    <a16:creationId xmlns:a16="http://schemas.microsoft.com/office/drawing/2014/main" id="{A4B3F044-C1E5-4BBF-ABD2-ED75C85124A3}"/>
                  </a:ext>
                </a:extLst>
              </p:cNvPr>
              <p:cNvSpPr/>
              <p:nvPr/>
            </p:nvSpPr>
            <p:spPr>
              <a:xfrm>
                <a:off x="5581351" y="2738422"/>
                <a:ext cx="441712" cy="513769"/>
              </a:xfrm>
              <a:custGeom>
                <a:avLst/>
                <a:gdLst>
                  <a:gd name="connsiteX0" fmla="*/ 299 w 441712"/>
                  <a:gd name="connsiteY0" fmla="*/ 1603 h 513769"/>
                  <a:gd name="connsiteX1" fmla="*/ 101899 w 441712"/>
                  <a:gd name="connsiteY1" fmla="*/ 204803 h 513769"/>
                  <a:gd name="connsiteX2" fmla="*/ 84437 w 441712"/>
                  <a:gd name="connsiteY2" fmla="*/ 149241 h 513769"/>
                  <a:gd name="connsiteX3" fmla="*/ 313037 w 441712"/>
                  <a:gd name="connsiteY3" fmla="*/ 449278 h 513769"/>
                  <a:gd name="connsiteX4" fmla="*/ 214612 w 441712"/>
                  <a:gd name="connsiteY4" fmla="*/ 309578 h 513769"/>
                  <a:gd name="connsiteX5" fmla="*/ 441624 w 441712"/>
                  <a:gd name="connsiteY5" fmla="*/ 511191 h 513769"/>
                  <a:gd name="connsiteX6" fmla="*/ 184449 w 441712"/>
                  <a:gd name="connsiteY6" fmla="*/ 427053 h 513769"/>
                  <a:gd name="connsiteX7" fmla="*/ 325737 w 441712"/>
                  <a:gd name="connsiteY7" fmla="*/ 477853 h 513769"/>
                  <a:gd name="connsiteX8" fmla="*/ 24112 w 441712"/>
                  <a:gd name="connsiteY8" fmla="*/ 149241 h 513769"/>
                  <a:gd name="connsiteX9" fmla="*/ 68562 w 441712"/>
                  <a:gd name="connsiteY9" fmla="*/ 333391 h 513769"/>
                  <a:gd name="connsiteX10" fmla="*/ 299 w 441712"/>
                  <a:gd name="connsiteY10" fmla="*/ 1603 h 5137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41712" h="513769">
                    <a:moveTo>
                      <a:pt x="299" y="1603"/>
                    </a:moveTo>
                    <a:cubicBezTo>
                      <a:pt x="5855" y="-19828"/>
                      <a:pt x="87876" y="180197"/>
                      <a:pt x="101899" y="204803"/>
                    </a:cubicBezTo>
                    <a:cubicBezTo>
                      <a:pt x="115922" y="229409"/>
                      <a:pt x="49247" y="108495"/>
                      <a:pt x="84437" y="149241"/>
                    </a:cubicBezTo>
                    <a:cubicBezTo>
                      <a:pt x="119627" y="189987"/>
                      <a:pt x="291341" y="422555"/>
                      <a:pt x="313037" y="449278"/>
                    </a:cubicBezTo>
                    <a:cubicBezTo>
                      <a:pt x="334733" y="476001"/>
                      <a:pt x="193181" y="299259"/>
                      <a:pt x="214612" y="309578"/>
                    </a:cubicBezTo>
                    <a:cubicBezTo>
                      <a:pt x="236043" y="319897"/>
                      <a:pt x="446651" y="491612"/>
                      <a:pt x="441624" y="511191"/>
                    </a:cubicBezTo>
                    <a:cubicBezTo>
                      <a:pt x="436597" y="530770"/>
                      <a:pt x="203763" y="432609"/>
                      <a:pt x="184449" y="427053"/>
                    </a:cubicBezTo>
                    <a:cubicBezTo>
                      <a:pt x="165135" y="421497"/>
                      <a:pt x="352460" y="524155"/>
                      <a:pt x="325737" y="477853"/>
                    </a:cubicBezTo>
                    <a:cubicBezTo>
                      <a:pt x="299014" y="431551"/>
                      <a:pt x="66974" y="173318"/>
                      <a:pt x="24112" y="149241"/>
                    </a:cubicBezTo>
                    <a:cubicBezTo>
                      <a:pt x="-18750" y="125164"/>
                      <a:pt x="68827" y="353499"/>
                      <a:pt x="68562" y="333391"/>
                    </a:cubicBezTo>
                    <a:cubicBezTo>
                      <a:pt x="68297" y="313283"/>
                      <a:pt x="-5257" y="23034"/>
                      <a:pt x="299" y="1603"/>
                    </a:cubicBezTo>
                    <a:close/>
                  </a:path>
                </a:pathLst>
              </a:cu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1" name="フリーフォーム: 図形 1080">
                <a:extLst>
                  <a:ext uri="{FF2B5EF4-FFF2-40B4-BE49-F238E27FC236}">
                    <a16:creationId xmlns:a16="http://schemas.microsoft.com/office/drawing/2014/main" id="{D4DCAF14-97F4-4994-8970-44A1BC124868}"/>
                  </a:ext>
                </a:extLst>
              </p:cNvPr>
              <p:cNvSpPr/>
              <p:nvPr/>
            </p:nvSpPr>
            <p:spPr>
              <a:xfrm>
                <a:off x="5868742" y="3028766"/>
                <a:ext cx="566095" cy="232204"/>
              </a:xfrm>
              <a:custGeom>
                <a:avLst/>
                <a:gdLst>
                  <a:gd name="connsiteX0" fmla="*/ 562221 w 566095"/>
                  <a:gd name="connsiteY0" fmla="*/ 184 h 232204"/>
                  <a:gd name="connsiteX1" fmla="*/ 171696 w 566095"/>
                  <a:gd name="connsiteY1" fmla="*/ 163697 h 232204"/>
                  <a:gd name="connsiteX2" fmla="*/ 412996 w 566095"/>
                  <a:gd name="connsiteY2" fmla="*/ 63684 h 232204"/>
                  <a:gd name="connsiteX3" fmla="*/ 3421 w 566095"/>
                  <a:gd name="connsiteY3" fmla="*/ 181159 h 232204"/>
                  <a:gd name="connsiteX4" fmla="*/ 206621 w 566095"/>
                  <a:gd name="connsiteY4" fmla="*/ 157347 h 232204"/>
                  <a:gd name="connsiteX5" fmla="*/ 11358 w 566095"/>
                  <a:gd name="connsiteY5" fmla="*/ 197034 h 232204"/>
                  <a:gd name="connsiteX6" fmla="*/ 289171 w 566095"/>
                  <a:gd name="connsiteY6" fmla="*/ 212909 h 232204"/>
                  <a:gd name="connsiteX7" fmla="*/ 216146 w 566095"/>
                  <a:gd name="connsiteY7" fmla="*/ 231959 h 232204"/>
                  <a:gd name="connsiteX8" fmla="*/ 401883 w 566095"/>
                  <a:gd name="connsiteY8" fmla="*/ 198622 h 232204"/>
                  <a:gd name="connsiteX9" fmla="*/ 373308 w 566095"/>
                  <a:gd name="connsiteY9" fmla="*/ 201797 h 232204"/>
                  <a:gd name="connsiteX10" fmla="*/ 562221 w 566095"/>
                  <a:gd name="connsiteY10" fmla="*/ 184 h 2322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66095" h="232204">
                    <a:moveTo>
                      <a:pt x="562221" y="184"/>
                    </a:moveTo>
                    <a:cubicBezTo>
                      <a:pt x="528619" y="-6166"/>
                      <a:pt x="196567" y="153114"/>
                      <a:pt x="171696" y="163697"/>
                    </a:cubicBezTo>
                    <a:cubicBezTo>
                      <a:pt x="146825" y="174280"/>
                      <a:pt x="441042" y="60774"/>
                      <a:pt x="412996" y="63684"/>
                    </a:cubicBezTo>
                    <a:cubicBezTo>
                      <a:pt x="384950" y="66594"/>
                      <a:pt x="37817" y="165548"/>
                      <a:pt x="3421" y="181159"/>
                    </a:cubicBezTo>
                    <a:cubicBezTo>
                      <a:pt x="-30975" y="196770"/>
                      <a:pt x="205298" y="154701"/>
                      <a:pt x="206621" y="157347"/>
                    </a:cubicBezTo>
                    <a:cubicBezTo>
                      <a:pt x="207944" y="159993"/>
                      <a:pt x="-2400" y="187774"/>
                      <a:pt x="11358" y="197034"/>
                    </a:cubicBezTo>
                    <a:cubicBezTo>
                      <a:pt x="25116" y="206294"/>
                      <a:pt x="255040" y="207088"/>
                      <a:pt x="289171" y="212909"/>
                    </a:cubicBezTo>
                    <a:cubicBezTo>
                      <a:pt x="323302" y="218730"/>
                      <a:pt x="197361" y="234340"/>
                      <a:pt x="216146" y="231959"/>
                    </a:cubicBezTo>
                    <a:cubicBezTo>
                      <a:pt x="234931" y="229578"/>
                      <a:pt x="375689" y="203649"/>
                      <a:pt x="401883" y="198622"/>
                    </a:cubicBezTo>
                    <a:cubicBezTo>
                      <a:pt x="428077" y="193595"/>
                      <a:pt x="346056" y="232489"/>
                      <a:pt x="373308" y="201797"/>
                    </a:cubicBezTo>
                    <a:cubicBezTo>
                      <a:pt x="400560" y="171105"/>
                      <a:pt x="595823" y="6534"/>
                      <a:pt x="562221" y="184"/>
                    </a:cubicBezTo>
                    <a:close/>
                  </a:path>
                </a:pathLst>
              </a:cu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2" name="フリーフォーム: 図形 1081">
                <a:extLst>
                  <a:ext uri="{FF2B5EF4-FFF2-40B4-BE49-F238E27FC236}">
                    <a16:creationId xmlns:a16="http://schemas.microsoft.com/office/drawing/2014/main" id="{79B31A03-6CAD-4FBB-BAB9-5191717504D3}"/>
                  </a:ext>
                </a:extLst>
              </p:cNvPr>
              <p:cNvSpPr/>
              <p:nvPr/>
            </p:nvSpPr>
            <p:spPr>
              <a:xfrm>
                <a:off x="6324197" y="2673667"/>
                <a:ext cx="494356" cy="490997"/>
              </a:xfrm>
              <a:custGeom>
                <a:avLst/>
                <a:gdLst>
                  <a:gd name="connsiteX0" fmla="*/ 494116 w 494356"/>
                  <a:gd name="connsiteY0" fmla="*/ 2858 h 490997"/>
                  <a:gd name="connsiteX1" fmla="*/ 251228 w 494356"/>
                  <a:gd name="connsiteY1" fmla="*/ 294958 h 490997"/>
                  <a:gd name="connsiteX2" fmla="*/ 368703 w 494356"/>
                  <a:gd name="connsiteY2" fmla="*/ 150496 h 490997"/>
                  <a:gd name="connsiteX3" fmla="*/ 6753 w 494356"/>
                  <a:gd name="connsiteY3" fmla="*/ 487046 h 490997"/>
                  <a:gd name="connsiteX4" fmla="*/ 125816 w 494356"/>
                  <a:gd name="connsiteY4" fmla="*/ 337821 h 490997"/>
                  <a:gd name="connsiteX5" fmla="*/ 36916 w 494356"/>
                  <a:gd name="connsiteY5" fmla="*/ 385446 h 490997"/>
                  <a:gd name="connsiteX6" fmla="*/ 249641 w 494356"/>
                  <a:gd name="connsiteY6" fmla="*/ 158433 h 490997"/>
                  <a:gd name="connsiteX7" fmla="*/ 151216 w 494356"/>
                  <a:gd name="connsiteY7" fmla="*/ 307658 h 490997"/>
                  <a:gd name="connsiteX8" fmla="*/ 330603 w 494356"/>
                  <a:gd name="connsiteY8" fmla="*/ 107633 h 490997"/>
                  <a:gd name="connsiteX9" fmla="*/ 297266 w 494356"/>
                  <a:gd name="connsiteY9" fmla="*/ 145733 h 490997"/>
                  <a:gd name="connsiteX10" fmla="*/ 494116 w 494356"/>
                  <a:gd name="connsiteY10" fmla="*/ 2858 h 4909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94356" h="490997">
                    <a:moveTo>
                      <a:pt x="494116" y="2858"/>
                    </a:moveTo>
                    <a:cubicBezTo>
                      <a:pt x="486443" y="27729"/>
                      <a:pt x="272130" y="270352"/>
                      <a:pt x="251228" y="294958"/>
                    </a:cubicBezTo>
                    <a:cubicBezTo>
                      <a:pt x="230326" y="319564"/>
                      <a:pt x="409449" y="118481"/>
                      <a:pt x="368703" y="150496"/>
                    </a:cubicBezTo>
                    <a:cubicBezTo>
                      <a:pt x="327957" y="182511"/>
                      <a:pt x="47234" y="455825"/>
                      <a:pt x="6753" y="487046"/>
                    </a:cubicBezTo>
                    <a:cubicBezTo>
                      <a:pt x="-33728" y="518267"/>
                      <a:pt x="120789" y="354754"/>
                      <a:pt x="125816" y="337821"/>
                    </a:cubicBezTo>
                    <a:cubicBezTo>
                      <a:pt x="130843" y="320888"/>
                      <a:pt x="16279" y="415344"/>
                      <a:pt x="36916" y="385446"/>
                    </a:cubicBezTo>
                    <a:cubicBezTo>
                      <a:pt x="57553" y="355548"/>
                      <a:pt x="230591" y="171398"/>
                      <a:pt x="249641" y="158433"/>
                    </a:cubicBezTo>
                    <a:cubicBezTo>
                      <a:pt x="268691" y="145468"/>
                      <a:pt x="137722" y="316125"/>
                      <a:pt x="151216" y="307658"/>
                    </a:cubicBezTo>
                    <a:cubicBezTo>
                      <a:pt x="164710" y="299191"/>
                      <a:pt x="306261" y="134620"/>
                      <a:pt x="330603" y="107633"/>
                    </a:cubicBezTo>
                    <a:cubicBezTo>
                      <a:pt x="354945" y="80646"/>
                      <a:pt x="271337" y="168487"/>
                      <a:pt x="297266" y="145733"/>
                    </a:cubicBezTo>
                    <a:cubicBezTo>
                      <a:pt x="323195" y="122979"/>
                      <a:pt x="501789" y="-22013"/>
                      <a:pt x="494116" y="2858"/>
                    </a:cubicBezTo>
                    <a:close/>
                  </a:path>
                </a:pathLst>
              </a:cu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3" name="フリーフォーム: 図形 1082">
                <a:extLst>
                  <a:ext uri="{FF2B5EF4-FFF2-40B4-BE49-F238E27FC236}">
                    <a16:creationId xmlns:a16="http://schemas.microsoft.com/office/drawing/2014/main" id="{70A08059-1788-4400-9FD8-EE03C5AF3EBD}"/>
                  </a:ext>
                </a:extLst>
              </p:cNvPr>
              <p:cNvSpPr/>
              <p:nvPr/>
            </p:nvSpPr>
            <p:spPr>
              <a:xfrm>
                <a:off x="6616647" y="2188199"/>
                <a:ext cx="319442" cy="634575"/>
              </a:xfrm>
              <a:custGeom>
                <a:avLst/>
                <a:gdLst>
                  <a:gd name="connsiteX0" fmla="*/ 319141 w 319442"/>
                  <a:gd name="connsiteY0" fmla="*/ 43826 h 634575"/>
                  <a:gd name="connsiteX1" fmla="*/ 260403 w 319442"/>
                  <a:gd name="connsiteY1" fmla="*/ 327989 h 634575"/>
                  <a:gd name="connsiteX2" fmla="*/ 265166 w 319442"/>
                  <a:gd name="connsiteY2" fmla="*/ 205751 h 634575"/>
                  <a:gd name="connsiteX3" fmla="*/ 220716 w 319442"/>
                  <a:gd name="connsiteY3" fmla="*/ 540714 h 634575"/>
                  <a:gd name="connsiteX4" fmla="*/ 230241 w 319442"/>
                  <a:gd name="connsiteY4" fmla="*/ 361326 h 634575"/>
                  <a:gd name="connsiteX5" fmla="*/ 76253 w 319442"/>
                  <a:gd name="connsiteY5" fmla="*/ 634376 h 634575"/>
                  <a:gd name="connsiteX6" fmla="*/ 211191 w 319442"/>
                  <a:gd name="connsiteY6" fmla="*/ 408951 h 634575"/>
                  <a:gd name="connsiteX7" fmla="*/ 53 w 319442"/>
                  <a:gd name="connsiteY7" fmla="*/ 626439 h 634575"/>
                  <a:gd name="connsiteX8" fmla="*/ 190553 w 319442"/>
                  <a:gd name="connsiteY8" fmla="*/ 345451 h 634575"/>
                  <a:gd name="connsiteX9" fmla="*/ 181028 w 319442"/>
                  <a:gd name="connsiteY9" fmla="*/ 364501 h 634575"/>
                  <a:gd name="connsiteX10" fmla="*/ 269928 w 319442"/>
                  <a:gd name="connsiteY10" fmla="*/ 134314 h 634575"/>
                  <a:gd name="connsiteX11" fmla="*/ 254053 w 319442"/>
                  <a:gd name="connsiteY11" fmla="*/ 134314 h 634575"/>
                  <a:gd name="connsiteX12" fmla="*/ 282628 w 319442"/>
                  <a:gd name="connsiteY12" fmla="*/ 8901 h 634575"/>
                  <a:gd name="connsiteX13" fmla="*/ 319141 w 319442"/>
                  <a:gd name="connsiteY13" fmla="*/ 43826 h 634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19442" h="634575">
                    <a:moveTo>
                      <a:pt x="319141" y="43826"/>
                    </a:moveTo>
                    <a:cubicBezTo>
                      <a:pt x="315437" y="97007"/>
                      <a:pt x="269399" y="301002"/>
                      <a:pt x="260403" y="327989"/>
                    </a:cubicBezTo>
                    <a:cubicBezTo>
                      <a:pt x="251407" y="354976"/>
                      <a:pt x="271780" y="170297"/>
                      <a:pt x="265166" y="205751"/>
                    </a:cubicBezTo>
                    <a:cubicBezTo>
                      <a:pt x="258551" y="241205"/>
                      <a:pt x="226537" y="514785"/>
                      <a:pt x="220716" y="540714"/>
                    </a:cubicBezTo>
                    <a:cubicBezTo>
                      <a:pt x="214895" y="566643"/>
                      <a:pt x="254318" y="345716"/>
                      <a:pt x="230241" y="361326"/>
                    </a:cubicBezTo>
                    <a:cubicBezTo>
                      <a:pt x="206164" y="376936"/>
                      <a:pt x="79428" y="626438"/>
                      <a:pt x="76253" y="634376"/>
                    </a:cubicBezTo>
                    <a:cubicBezTo>
                      <a:pt x="73078" y="642314"/>
                      <a:pt x="223891" y="410274"/>
                      <a:pt x="211191" y="408951"/>
                    </a:cubicBezTo>
                    <a:cubicBezTo>
                      <a:pt x="198491" y="407628"/>
                      <a:pt x="3493" y="637022"/>
                      <a:pt x="53" y="626439"/>
                    </a:cubicBezTo>
                    <a:cubicBezTo>
                      <a:pt x="-3387" y="615856"/>
                      <a:pt x="160390" y="389107"/>
                      <a:pt x="190553" y="345451"/>
                    </a:cubicBezTo>
                    <a:cubicBezTo>
                      <a:pt x="220715" y="301795"/>
                      <a:pt x="167799" y="399690"/>
                      <a:pt x="181028" y="364501"/>
                    </a:cubicBezTo>
                    <a:cubicBezTo>
                      <a:pt x="194257" y="329312"/>
                      <a:pt x="257757" y="172678"/>
                      <a:pt x="269928" y="134314"/>
                    </a:cubicBezTo>
                    <a:cubicBezTo>
                      <a:pt x="282099" y="95950"/>
                      <a:pt x="251936" y="155216"/>
                      <a:pt x="254053" y="134314"/>
                    </a:cubicBezTo>
                    <a:cubicBezTo>
                      <a:pt x="256170" y="113412"/>
                      <a:pt x="273897" y="22395"/>
                      <a:pt x="282628" y="8901"/>
                    </a:cubicBezTo>
                    <a:cubicBezTo>
                      <a:pt x="291359" y="-4593"/>
                      <a:pt x="322845" y="-9355"/>
                      <a:pt x="319141" y="43826"/>
                    </a:cubicBezTo>
                    <a:close/>
                  </a:path>
                </a:pathLst>
              </a:cu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4" name="フリーフォーム: 図形 1083">
                <a:extLst>
                  <a:ext uri="{FF2B5EF4-FFF2-40B4-BE49-F238E27FC236}">
                    <a16:creationId xmlns:a16="http://schemas.microsoft.com/office/drawing/2014/main" id="{E7214900-4A8D-4011-9FB2-8CE3CB722CA3}"/>
                  </a:ext>
                </a:extLst>
              </p:cNvPr>
              <p:cNvSpPr/>
              <p:nvPr/>
            </p:nvSpPr>
            <p:spPr>
              <a:xfrm>
                <a:off x="7021165" y="1791452"/>
                <a:ext cx="208223" cy="186815"/>
              </a:xfrm>
              <a:custGeom>
                <a:avLst/>
                <a:gdLst>
                  <a:gd name="connsiteX0" fmla="*/ 3523 w 208223"/>
                  <a:gd name="connsiteY0" fmla="*/ 65923 h 186815"/>
                  <a:gd name="connsiteX1" fmla="*/ 162273 w 208223"/>
                  <a:gd name="connsiteY1" fmla="*/ 10361 h 186815"/>
                  <a:gd name="connsiteX2" fmla="*/ 181323 w 208223"/>
                  <a:gd name="connsiteY2" fmla="*/ 46873 h 186815"/>
                  <a:gd name="connsiteX3" fmla="*/ 189260 w 208223"/>
                  <a:gd name="connsiteY3" fmla="*/ 186573 h 186815"/>
                  <a:gd name="connsiteX4" fmla="*/ 201960 w 208223"/>
                  <a:gd name="connsiteY4" fmla="*/ 78623 h 186815"/>
                  <a:gd name="connsiteX5" fmla="*/ 195610 w 208223"/>
                  <a:gd name="connsiteY5" fmla="*/ 4011 h 186815"/>
                  <a:gd name="connsiteX6" fmla="*/ 62260 w 208223"/>
                  <a:gd name="connsiteY6" fmla="*/ 15123 h 186815"/>
                  <a:gd name="connsiteX7" fmla="*/ 3523 w 208223"/>
                  <a:gd name="connsiteY7" fmla="*/ 65923 h 186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8223" h="186815">
                    <a:moveTo>
                      <a:pt x="3523" y="65923"/>
                    </a:moveTo>
                    <a:cubicBezTo>
                      <a:pt x="20192" y="65129"/>
                      <a:pt x="132640" y="13536"/>
                      <a:pt x="162273" y="10361"/>
                    </a:cubicBezTo>
                    <a:cubicBezTo>
                      <a:pt x="191906" y="7186"/>
                      <a:pt x="176825" y="17504"/>
                      <a:pt x="181323" y="46873"/>
                    </a:cubicBezTo>
                    <a:cubicBezTo>
                      <a:pt x="185821" y="76242"/>
                      <a:pt x="185821" y="181281"/>
                      <a:pt x="189260" y="186573"/>
                    </a:cubicBezTo>
                    <a:cubicBezTo>
                      <a:pt x="192699" y="191865"/>
                      <a:pt x="200902" y="109050"/>
                      <a:pt x="201960" y="78623"/>
                    </a:cubicBezTo>
                    <a:cubicBezTo>
                      <a:pt x="203018" y="48196"/>
                      <a:pt x="218893" y="14594"/>
                      <a:pt x="195610" y="4011"/>
                    </a:cubicBezTo>
                    <a:cubicBezTo>
                      <a:pt x="172327" y="-6572"/>
                      <a:pt x="91364" y="6127"/>
                      <a:pt x="62260" y="15123"/>
                    </a:cubicBezTo>
                    <a:cubicBezTo>
                      <a:pt x="33156" y="24119"/>
                      <a:pt x="-13146" y="66717"/>
                      <a:pt x="3523" y="6592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5" name="フリーフォーム: 図形 1084">
                <a:extLst>
                  <a:ext uri="{FF2B5EF4-FFF2-40B4-BE49-F238E27FC236}">
                    <a16:creationId xmlns:a16="http://schemas.microsoft.com/office/drawing/2014/main" id="{BE6FD027-BF28-4C54-BF03-38DA56BC9E23}"/>
                  </a:ext>
                </a:extLst>
              </p:cNvPr>
              <p:cNvSpPr/>
              <p:nvPr/>
            </p:nvSpPr>
            <p:spPr>
              <a:xfrm>
                <a:off x="6979885" y="1853035"/>
                <a:ext cx="213084" cy="341141"/>
              </a:xfrm>
              <a:custGeom>
                <a:avLst/>
                <a:gdLst>
                  <a:gd name="connsiteX0" fmla="*/ 176565 w 213084"/>
                  <a:gd name="connsiteY0" fmla="*/ 2753 h 341141"/>
                  <a:gd name="connsiteX1" fmla="*/ 213078 w 213084"/>
                  <a:gd name="connsiteY1" fmla="*/ 99590 h 341141"/>
                  <a:gd name="connsiteX2" fmla="*/ 173390 w 213084"/>
                  <a:gd name="connsiteY2" fmla="*/ 202778 h 341141"/>
                  <a:gd name="connsiteX3" fmla="*/ 101953 w 213084"/>
                  <a:gd name="connsiteY3" fmla="*/ 237703 h 341141"/>
                  <a:gd name="connsiteX4" fmla="*/ 71790 w 213084"/>
                  <a:gd name="connsiteY4" fmla="*/ 263103 h 341141"/>
                  <a:gd name="connsiteX5" fmla="*/ 14640 w 213084"/>
                  <a:gd name="connsiteY5" fmla="*/ 323428 h 341141"/>
                  <a:gd name="connsiteX6" fmla="*/ 6703 w 213084"/>
                  <a:gd name="connsiteY6" fmla="*/ 337715 h 341141"/>
                  <a:gd name="connsiteX7" fmla="*/ 100365 w 213084"/>
                  <a:gd name="connsiteY7" fmla="*/ 267865 h 341141"/>
                  <a:gd name="connsiteX8" fmla="*/ 178153 w 213084"/>
                  <a:gd name="connsiteY8" fmla="*/ 212303 h 341141"/>
                  <a:gd name="connsiteX9" fmla="*/ 176565 w 213084"/>
                  <a:gd name="connsiteY9" fmla="*/ 2753 h 3411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13084" h="341141">
                    <a:moveTo>
                      <a:pt x="176565" y="2753"/>
                    </a:moveTo>
                    <a:cubicBezTo>
                      <a:pt x="182386" y="-16032"/>
                      <a:pt x="213607" y="66253"/>
                      <a:pt x="213078" y="99590"/>
                    </a:cubicBezTo>
                    <a:cubicBezTo>
                      <a:pt x="212549" y="132927"/>
                      <a:pt x="191911" y="179759"/>
                      <a:pt x="173390" y="202778"/>
                    </a:cubicBezTo>
                    <a:cubicBezTo>
                      <a:pt x="154869" y="225797"/>
                      <a:pt x="118886" y="227649"/>
                      <a:pt x="101953" y="237703"/>
                    </a:cubicBezTo>
                    <a:cubicBezTo>
                      <a:pt x="85020" y="247757"/>
                      <a:pt x="86342" y="248816"/>
                      <a:pt x="71790" y="263103"/>
                    </a:cubicBezTo>
                    <a:cubicBezTo>
                      <a:pt x="57238" y="277390"/>
                      <a:pt x="25488" y="310993"/>
                      <a:pt x="14640" y="323428"/>
                    </a:cubicBezTo>
                    <a:cubicBezTo>
                      <a:pt x="3792" y="335863"/>
                      <a:pt x="-7584" y="346975"/>
                      <a:pt x="6703" y="337715"/>
                    </a:cubicBezTo>
                    <a:cubicBezTo>
                      <a:pt x="20990" y="328455"/>
                      <a:pt x="71790" y="288767"/>
                      <a:pt x="100365" y="267865"/>
                    </a:cubicBezTo>
                    <a:cubicBezTo>
                      <a:pt x="128940" y="246963"/>
                      <a:pt x="165188" y="253842"/>
                      <a:pt x="178153" y="212303"/>
                    </a:cubicBezTo>
                    <a:cubicBezTo>
                      <a:pt x="191118" y="170764"/>
                      <a:pt x="170744" y="21538"/>
                      <a:pt x="176565" y="275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6" name="フリーフォーム: 図形 1085">
                <a:extLst>
                  <a:ext uri="{FF2B5EF4-FFF2-40B4-BE49-F238E27FC236}">
                    <a16:creationId xmlns:a16="http://schemas.microsoft.com/office/drawing/2014/main" id="{01C585D9-1CDE-4DAA-B659-765B6790234B}"/>
                  </a:ext>
                </a:extLst>
              </p:cNvPr>
              <p:cNvSpPr/>
              <p:nvPr/>
            </p:nvSpPr>
            <p:spPr>
              <a:xfrm>
                <a:off x="7000647" y="1884363"/>
                <a:ext cx="120888" cy="128587"/>
              </a:xfrm>
              <a:custGeom>
                <a:avLst/>
                <a:gdLst>
                  <a:gd name="connsiteX0" fmla="*/ 228 w 120888"/>
                  <a:gd name="connsiteY0" fmla="*/ 0 h 128587"/>
                  <a:gd name="connsiteX1" fmla="*/ 84366 w 120888"/>
                  <a:gd name="connsiteY1" fmla="*/ 46037 h 128587"/>
                  <a:gd name="connsiteX2" fmla="*/ 108178 w 120888"/>
                  <a:gd name="connsiteY2" fmla="*/ 128587 h 128587"/>
                  <a:gd name="connsiteX3" fmla="*/ 112941 w 120888"/>
                  <a:gd name="connsiteY3" fmla="*/ 46037 h 128587"/>
                  <a:gd name="connsiteX4" fmla="*/ 228 w 120888"/>
                  <a:gd name="connsiteY4" fmla="*/ 0 h 1285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0888" h="128587">
                    <a:moveTo>
                      <a:pt x="228" y="0"/>
                    </a:moveTo>
                    <a:cubicBezTo>
                      <a:pt x="-4534" y="0"/>
                      <a:pt x="66374" y="24606"/>
                      <a:pt x="84366" y="46037"/>
                    </a:cubicBezTo>
                    <a:cubicBezTo>
                      <a:pt x="102358" y="67468"/>
                      <a:pt x="103416" y="128587"/>
                      <a:pt x="108178" y="128587"/>
                    </a:cubicBezTo>
                    <a:cubicBezTo>
                      <a:pt x="112940" y="128587"/>
                      <a:pt x="131197" y="66145"/>
                      <a:pt x="112941" y="46037"/>
                    </a:cubicBezTo>
                    <a:cubicBezTo>
                      <a:pt x="94685" y="25929"/>
                      <a:pt x="4990" y="0"/>
                      <a:pt x="22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7" name="フリーフォーム: 図形 1086">
                <a:extLst>
                  <a:ext uri="{FF2B5EF4-FFF2-40B4-BE49-F238E27FC236}">
                    <a16:creationId xmlns:a16="http://schemas.microsoft.com/office/drawing/2014/main" id="{6593BBE9-E8AA-4F7E-87EA-F6E40EED9B67}"/>
                  </a:ext>
                </a:extLst>
              </p:cNvPr>
              <p:cNvSpPr/>
              <p:nvPr/>
            </p:nvSpPr>
            <p:spPr>
              <a:xfrm>
                <a:off x="6936432" y="1909756"/>
                <a:ext cx="69266" cy="284207"/>
              </a:xfrm>
              <a:custGeom>
                <a:avLst/>
                <a:gdLst>
                  <a:gd name="connsiteX0" fmla="*/ 69206 w 69266"/>
                  <a:gd name="connsiteY0" fmla="*/ 7 h 284207"/>
                  <a:gd name="connsiteX1" fmla="*/ 943 w 69266"/>
                  <a:gd name="connsiteY1" fmla="*/ 73032 h 284207"/>
                  <a:gd name="connsiteX2" fmla="*/ 29518 w 69266"/>
                  <a:gd name="connsiteY2" fmla="*/ 57157 h 284207"/>
                  <a:gd name="connsiteX3" fmla="*/ 31106 w 69266"/>
                  <a:gd name="connsiteY3" fmla="*/ 125419 h 284207"/>
                  <a:gd name="connsiteX4" fmla="*/ 31106 w 69266"/>
                  <a:gd name="connsiteY4" fmla="*/ 173044 h 284207"/>
                  <a:gd name="connsiteX5" fmla="*/ 8881 w 69266"/>
                  <a:gd name="connsiteY5" fmla="*/ 284169 h 284207"/>
                  <a:gd name="connsiteX6" fmla="*/ 42218 w 69266"/>
                  <a:gd name="connsiteY6" fmla="*/ 160344 h 284207"/>
                  <a:gd name="connsiteX7" fmla="*/ 13643 w 69266"/>
                  <a:gd name="connsiteY7" fmla="*/ 77794 h 284207"/>
                  <a:gd name="connsiteX8" fmla="*/ 69206 w 69266"/>
                  <a:gd name="connsiteY8" fmla="*/ 7 h 2842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9266" h="284207">
                    <a:moveTo>
                      <a:pt x="69206" y="7"/>
                    </a:moveTo>
                    <a:cubicBezTo>
                      <a:pt x="67089" y="-787"/>
                      <a:pt x="7558" y="63507"/>
                      <a:pt x="943" y="73032"/>
                    </a:cubicBezTo>
                    <a:cubicBezTo>
                      <a:pt x="-5672" y="82557"/>
                      <a:pt x="24491" y="48426"/>
                      <a:pt x="29518" y="57157"/>
                    </a:cubicBezTo>
                    <a:cubicBezTo>
                      <a:pt x="34545" y="65888"/>
                      <a:pt x="30841" y="106105"/>
                      <a:pt x="31106" y="125419"/>
                    </a:cubicBezTo>
                    <a:cubicBezTo>
                      <a:pt x="31371" y="144733"/>
                      <a:pt x="34810" y="146586"/>
                      <a:pt x="31106" y="173044"/>
                    </a:cubicBezTo>
                    <a:cubicBezTo>
                      <a:pt x="27402" y="199502"/>
                      <a:pt x="7029" y="286286"/>
                      <a:pt x="8881" y="284169"/>
                    </a:cubicBezTo>
                    <a:cubicBezTo>
                      <a:pt x="10733" y="282052"/>
                      <a:pt x="41424" y="194740"/>
                      <a:pt x="42218" y="160344"/>
                    </a:cubicBezTo>
                    <a:cubicBezTo>
                      <a:pt x="43012" y="125948"/>
                      <a:pt x="9939" y="102400"/>
                      <a:pt x="13643" y="77794"/>
                    </a:cubicBezTo>
                    <a:cubicBezTo>
                      <a:pt x="17347" y="53188"/>
                      <a:pt x="71323" y="801"/>
                      <a:pt x="69206" y="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8" name="フリーフォーム: 図形 1087">
                <a:extLst>
                  <a:ext uri="{FF2B5EF4-FFF2-40B4-BE49-F238E27FC236}">
                    <a16:creationId xmlns:a16="http://schemas.microsoft.com/office/drawing/2014/main" id="{EE9244C5-4036-495C-830E-4DF615E41BE9}"/>
                  </a:ext>
                </a:extLst>
              </p:cNvPr>
              <p:cNvSpPr/>
              <p:nvPr/>
            </p:nvSpPr>
            <p:spPr>
              <a:xfrm>
                <a:off x="6950959" y="2105016"/>
                <a:ext cx="218419" cy="115176"/>
              </a:xfrm>
              <a:custGeom>
                <a:avLst/>
                <a:gdLst>
                  <a:gd name="connsiteX0" fmla="*/ 218191 w 218419"/>
                  <a:gd name="connsiteY0" fmla="*/ 9 h 115176"/>
                  <a:gd name="connsiteX1" fmla="*/ 59441 w 218419"/>
                  <a:gd name="connsiteY1" fmla="*/ 107959 h 115176"/>
                  <a:gd name="connsiteX2" fmla="*/ 704 w 218419"/>
                  <a:gd name="connsiteY2" fmla="*/ 104784 h 115176"/>
                  <a:gd name="connsiteX3" fmla="*/ 92779 w 218419"/>
                  <a:gd name="connsiteY3" fmla="*/ 101609 h 115176"/>
                  <a:gd name="connsiteX4" fmla="*/ 218191 w 218419"/>
                  <a:gd name="connsiteY4" fmla="*/ 9 h 1151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8419" h="115176">
                    <a:moveTo>
                      <a:pt x="218191" y="9"/>
                    </a:moveTo>
                    <a:cubicBezTo>
                      <a:pt x="212635" y="1067"/>
                      <a:pt x="95689" y="90496"/>
                      <a:pt x="59441" y="107959"/>
                    </a:cubicBezTo>
                    <a:cubicBezTo>
                      <a:pt x="23193" y="125422"/>
                      <a:pt x="-4852" y="105842"/>
                      <a:pt x="704" y="104784"/>
                    </a:cubicBezTo>
                    <a:cubicBezTo>
                      <a:pt x="6260" y="103726"/>
                      <a:pt x="59177" y="116690"/>
                      <a:pt x="92779" y="101609"/>
                    </a:cubicBezTo>
                    <a:cubicBezTo>
                      <a:pt x="126381" y="86528"/>
                      <a:pt x="223747" y="-1049"/>
                      <a:pt x="218191" y="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0" name="フリーフォーム: 図形 1089">
                <a:extLst>
                  <a:ext uri="{FF2B5EF4-FFF2-40B4-BE49-F238E27FC236}">
                    <a16:creationId xmlns:a16="http://schemas.microsoft.com/office/drawing/2014/main" id="{4154BF56-D494-461A-B162-2B32E120D2B3}"/>
                  </a:ext>
                </a:extLst>
              </p:cNvPr>
              <p:cNvSpPr/>
              <p:nvPr/>
            </p:nvSpPr>
            <p:spPr>
              <a:xfrm>
                <a:off x="6959473" y="2247899"/>
                <a:ext cx="74530" cy="76216"/>
              </a:xfrm>
              <a:custGeom>
                <a:avLst/>
                <a:gdLst>
                  <a:gd name="connsiteX0" fmla="*/ 54102 w 74530"/>
                  <a:gd name="connsiteY0" fmla="*/ 1 h 76216"/>
                  <a:gd name="connsiteX1" fmla="*/ 54102 w 74530"/>
                  <a:gd name="connsiteY1" fmla="*/ 63501 h 76216"/>
                  <a:gd name="connsiteX2" fmla="*/ 127 w 74530"/>
                  <a:gd name="connsiteY2" fmla="*/ 76201 h 76216"/>
                  <a:gd name="connsiteX3" fmla="*/ 71565 w 74530"/>
                  <a:gd name="connsiteY3" fmla="*/ 65089 h 76216"/>
                  <a:gd name="connsiteX4" fmla="*/ 54102 w 74530"/>
                  <a:gd name="connsiteY4" fmla="*/ 1 h 762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530" h="76216">
                    <a:moveTo>
                      <a:pt x="54102" y="1"/>
                    </a:moveTo>
                    <a:cubicBezTo>
                      <a:pt x="51192" y="-264"/>
                      <a:pt x="63098" y="50801"/>
                      <a:pt x="54102" y="63501"/>
                    </a:cubicBezTo>
                    <a:cubicBezTo>
                      <a:pt x="45106" y="76201"/>
                      <a:pt x="-2783" y="75936"/>
                      <a:pt x="127" y="76201"/>
                    </a:cubicBezTo>
                    <a:cubicBezTo>
                      <a:pt x="3037" y="76466"/>
                      <a:pt x="59923" y="73291"/>
                      <a:pt x="71565" y="65089"/>
                    </a:cubicBezTo>
                    <a:cubicBezTo>
                      <a:pt x="83207" y="56887"/>
                      <a:pt x="57012" y="266"/>
                      <a:pt x="54102" y="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1" name="フリーフォーム: 図形 1090">
                <a:extLst>
                  <a:ext uri="{FF2B5EF4-FFF2-40B4-BE49-F238E27FC236}">
                    <a16:creationId xmlns:a16="http://schemas.microsoft.com/office/drawing/2014/main" id="{EA9927E1-62D3-4B61-A268-03128F8D730D}"/>
                  </a:ext>
                </a:extLst>
              </p:cNvPr>
              <p:cNvSpPr/>
              <p:nvPr/>
            </p:nvSpPr>
            <p:spPr>
              <a:xfrm>
                <a:off x="6951341" y="2238307"/>
                <a:ext cx="62260" cy="76493"/>
              </a:xfrm>
              <a:custGeom>
                <a:avLst/>
                <a:gdLst>
                  <a:gd name="connsiteX0" fmla="*/ 62234 w 62260"/>
                  <a:gd name="connsiteY0" fmla="*/ 68 h 76493"/>
                  <a:gd name="connsiteX1" fmla="*/ 8259 w 62260"/>
                  <a:gd name="connsiteY1" fmla="*/ 55631 h 76493"/>
                  <a:gd name="connsiteX2" fmla="*/ 27309 w 62260"/>
                  <a:gd name="connsiteY2" fmla="*/ 76268 h 76493"/>
                  <a:gd name="connsiteX3" fmla="*/ 322 w 62260"/>
                  <a:gd name="connsiteY3" fmla="*/ 44518 h 76493"/>
                  <a:gd name="connsiteX4" fmla="*/ 62234 w 62260"/>
                  <a:gd name="connsiteY4" fmla="*/ 68 h 76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2260" h="76493">
                    <a:moveTo>
                      <a:pt x="62234" y="68"/>
                    </a:moveTo>
                    <a:cubicBezTo>
                      <a:pt x="63557" y="1920"/>
                      <a:pt x="14080" y="42931"/>
                      <a:pt x="8259" y="55631"/>
                    </a:cubicBezTo>
                    <a:cubicBezTo>
                      <a:pt x="2438" y="68331"/>
                      <a:pt x="28632" y="78120"/>
                      <a:pt x="27309" y="76268"/>
                    </a:cubicBezTo>
                    <a:cubicBezTo>
                      <a:pt x="25986" y="74416"/>
                      <a:pt x="-3382" y="54837"/>
                      <a:pt x="322" y="44518"/>
                    </a:cubicBezTo>
                    <a:cubicBezTo>
                      <a:pt x="4026" y="34199"/>
                      <a:pt x="60911" y="-1784"/>
                      <a:pt x="62234" y="6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2" name="フリーフォーム: 図形 1091">
                <a:extLst>
                  <a:ext uri="{FF2B5EF4-FFF2-40B4-BE49-F238E27FC236}">
                    <a16:creationId xmlns:a16="http://schemas.microsoft.com/office/drawing/2014/main" id="{002518BD-CF51-4D1D-BC09-46FF94CDC91D}"/>
                  </a:ext>
                </a:extLst>
              </p:cNvPr>
              <p:cNvSpPr/>
              <p:nvPr/>
            </p:nvSpPr>
            <p:spPr>
              <a:xfrm>
                <a:off x="6836758" y="1970685"/>
                <a:ext cx="44016" cy="401138"/>
              </a:xfrm>
              <a:custGeom>
                <a:avLst/>
                <a:gdLst>
                  <a:gd name="connsiteX0" fmla="*/ 35530 w 44016"/>
                  <a:gd name="connsiteY0" fmla="*/ 990 h 401138"/>
                  <a:gd name="connsiteX1" fmla="*/ 41880 w 44016"/>
                  <a:gd name="connsiteY1" fmla="*/ 178790 h 401138"/>
                  <a:gd name="connsiteX2" fmla="*/ 605 w 44016"/>
                  <a:gd name="connsiteY2" fmla="*/ 401040 h 401138"/>
                  <a:gd name="connsiteX3" fmla="*/ 16480 w 44016"/>
                  <a:gd name="connsiteY3" fmla="*/ 208953 h 401138"/>
                  <a:gd name="connsiteX4" fmla="*/ 5367 w 44016"/>
                  <a:gd name="connsiteY4" fmla="*/ 351828 h 401138"/>
                  <a:gd name="connsiteX5" fmla="*/ 13305 w 44016"/>
                  <a:gd name="connsiteY5" fmla="*/ 116878 h 401138"/>
                  <a:gd name="connsiteX6" fmla="*/ 35530 w 44016"/>
                  <a:gd name="connsiteY6" fmla="*/ 990 h 401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4016" h="401138">
                    <a:moveTo>
                      <a:pt x="35530" y="990"/>
                    </a:moveTo>
                    <a:cubicBezTo>
                      <a:pt x="40292" y="11309"/>
                      <a:pt x="47701" y="112115"/>
                      <a:pt x="41880" y="178790"/>
                    </a:cubicBezTo>
                    <a:cubicBezTo>
                      <a:pt x="36059" y="245465"/>
                      <a:pt x="4838" y="396013"/>
                      <a:pt x="605" y="401040"/>
                    </a:cubicBezTo>
                    <a:cubicBezTo>
                      <a:pt x="-3628" y="406067"/>
                      <a:pt x="15686" y="217155"/>
                      <a:pt x="16480" y="208953"/>
                    </a:cubicBezTo>
                    <a:cubicBezTo>
                      <a:pt x="17274" y="200751"/>
                      <a:pt x="5896" y="367174"/>
                      <a:pt x="5367" y="351828"/>
                    </a:cubicBezTo>
                    <a:cubicBezTo>
                      <a:pt x="4838" y="336482"/>
                      <a:pt x="10130" y="170588"/>
                      <a:pt x="13305" y="116878"/>
                    </a:cubicBezTo>
                    <a:cubicBezTo>
                      <a:pt x="16480" y="63168"/>
                      <a:pt x="30768" y="-9329"/>
                      <a:pt x="35530" y="99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3" name="フリーフォーム: 図形 1092">
                <a:extLst>
                  <a:ext uri="{FF2B5EF4-FFF2-40B4-BE49-F238E27FC236}">
                    <a16:creationId xmlns:a16="http://schemas.microsoft.com/office/drawing/2014/main" id="{C106CF83-E2CB-460B-8D73-808105C653D7}"/>
                  </a:ext>
                </a:extLst>
              </p:cNvPr>
              <p:cNvSpPr/>
              <p:nvPr/>
            </p:nvSpPr>
            <p:spPr>
              <a:xfrm>
                <a:off x="6739904" y="1800219"/>
                <a:ext cx="267423" cy="290779"/>
              </a:xfrm>
              <a:custGeom>
                <a:avLst/>
                <a:gdLst>
                  <a:gd name="connsiteX0" fmla="*/ 621 w 267423"/>
                  <a:gd name="connsiteY0" fmla="*/ 123831 h 290779"/>
                  <a:gd name="connsiteX1" fmla="*/ 170484 w 267423"/>
                  <a:gd name="connsiteY1" fmla="*/ 106369 h 290779"/>
                  <a:gd name="connsiteX2" fmla="*/ 267321 w 267423"/>
                  <a:gd name="connsiteY2" fmla="*/ 6 h 290779"/>
                  <a:gd name="connsiteX3" fmla="*/ 187946 w 267423"/>
                  <a:gd name="connsiteY3" fmla="*/ 101606 h 290779"/>
                  <a:gd name="connsiteX4" fmla="*/ 132384 w 267423"/>
                  <a:gd name="connsiteY4" fmla="*/ 149231 h 290779"/>
                  <a:gd name="connsiteX5" fmla="*/ 184771 w 267423"/>
                  <a:gd name="connsiteY5" fmla="*/ 128594 h 290779"/>
                  <a:gd name="connsiteX6" fmla="*/ 145084 w 267423"/>
                  <a:gd name="connsiteY6" fmla="*/ 184156 h 290779"/>
                  <a:gd name="connsiteX7" fmla="*/ 130796 w 267423"/>
                  <a:gd name="connsiteY7" fmla="*/ 185744 h 290779"/>
                  <a:gd name="connsiteX8" fmla="*/ 111746 w 267423"/>
                  <a:gd name="connsiteY8" fmla="*/ 193681 h 290779"/>
                  <a:gd name="connsiteX9" fmla="*/ 148259 w 267423"/>
                  <a:gd name="connsiteY9" fmla="*/ 290519 h 290779"/>
                  <a:gd name="connsiteX10" fmla="*/ 151434 w 267423"/>
                  <a:gd name="connsiteY10" fmla="*/ 160344 h 290779"/>
                  <a:gd name="connsiteX11" fmla="*/ 114921 w 267423"/>
                  <a:gd name="connsiteY11" fmla="*/ 138119 h 290779"/>
                  <a:gd name="connsiteX12" fmla="*/ 621 w 267423"/>
                  <a:gd name="connsiteY12" fmla="*/ 123831 h 290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67423" h="290779">
                    <a:moveTo>
                      <a:pt x="621" y="123831"/>
                    </a:moveTo>
                    <a:cubicBezTo>
                      <a:pt x="9881" y="118539"/>
                      <a:pt x="126034" y="127007"/>
                      <a:pt x="170484" y="106369"/>
                    </a:cubicBezTo>
                    <a:cubicBezTo>
                      <a:pt x="214934" y="85731"/>
                      <a:pt x="264411" y="800"/>
                      <a:pt x="267321" y="6"/>
                    </a:cubicBezTo>
                    <a:cubicBezTo>
                      <a:pt x="270231" y="-788"/>
                      <a:pt x="210436" y="76735"/>
                      <a:pt x="187946" y="101606"/>
                    </a:cubicBezTo>
                    <a:cubicBezTo>
                      <a:pt x="165457" y="126477"/>
                      <a:pt x="132913" y="144733"/>
                      <a:pt x="132384" y="149231"/>
                    </a:cubicBezTo>
                    <a:cubicBezTo>
                      <a:pt x="131855" y="153729"/>
                      <a:pt x="182654" y="122773"/>
                      <a:pt x="184771" y="128594"/>
                    </a:cubicBezTo>
                    <a:cubicBezTo>
                      <a:pt x="186888" y="134415"/>
                      <a:pt x="154080" y="174631"/>
                      <a:pt x="145084" y="184156"/>
                    </a:cubicBezTo>
                    <a:cubicBezTo>
                      <a:pt x="136088" y="193681"/>
                      <a:pt x="136352" y="184157"/>
                      <a:pt x="130796" y="185744"/>
                    </a:cubicBezTo>
                    <a:cubicBezTo>
                      <a:pt x="125240" y="187331"/>
                      <a:pt x="108836" y="176219"/>
                      <a:pt x="111746" y="193681"/>
                    </a:cubicBezTo>
                    <a:cubicBezTo>
                      <a:pt x="114656" y="211143"/>
                      <a:pt x="141644" y="296075"/>
                      <a:pt x="148259" y="290519"/>
                    </a:cubicBezTo>
                    <a:cubicBezTo>
                      <a:pt x="154874" y="284963"/>
                      <a:pt x="156990" y="185744"/>
                      <a:pt x="151434" y="160344"/>
                    </a:cubicBezTo>
                    <a:cubicBezTo>
                      <a:pt x="145878" y="134944"/>
                      <a:pt x="141644" y="142881"/>
                      <a:pt x="114921" y="138119"/>
                    </a:cubicBezTo>
                    <a:cubicBezTo>
                      <a:pt x="88198" y="133357"/>
                      <a:pt x="-8639" y="129123"/>
                      <a:pt x="621" y="12383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4" name="フリーフォーム: 図形 1093">
                <a:extLst>
                  <a:ext uri="{FF2B5EF4-FFF2-40B4-BE49-F238E27FC236}">
                    <a16:creationId xmlns:a16="http://schemas.microsoft.com/office/drawing/2014/main" id="{FEA26D6D-3F9E-40BB-BB71-05AFA110BAFB}"/>
                  </a:ext>
                </a:extLst>
              </p:cNvPr>
              <p:cNvSpPr/>
              <p:nvPr/>
            </p:nvSpPr>
            <p:spPr>
              <a:xfrm>
                <a:off x="6403588" y="1376502"/>
                <a:ext cx="409108" cy="768213"/>
              </a:xfrm>
              <a:custGeom>
                <a:avLst/>
                <a:gdLst>
                  <a:gd name="connsiteX0" fmla="*/ 128975 w 409108"/>
                  <a:gd name="connsiteY0" fmla="*/ 12561 h 768213"/>
                  <a:gd name="connsiteX1" fmla="*/ 294075 w 409108"/>
                  <a:gd name="connsiteY1" fmla="*/ 185598 h 768213"/>
                  <a:gd name="connsiteX2" fmla="*/ 329000 w 409108"/>
                  <a:gd name="connsiteY2" fmla="*/ 345936 h 768213"/>
                  <a:gd name="connsiteX3" fmla="*/ 373450 w 409108"/>
                  <a:gd name="connsiteY3" fmla="*/ 665023 h 768213"/>
                  <a:gd name="connsiteX4" fmla="*/ 321062 w 409108"/>
                  <a:gd name="connsiteY4" fmla="*/ 363398 h 768213"/>
                  <a:gd name="connsiteX5" fmla="*/ 408375 w 409108"/>
                  <a:gd name="connsiteY5" fmla="*/ 750748 h 768213"/>
                  <a:gd name="connsiteX6" fmla="*/ 262325 w 409108"/>
                  <a:gd name="connsiteY6" fmla="*/ 347523 h 768213"/>
                  <a:gd name="connsiteX7" fmla="*/ 336937 w 409108"/>
                  <a:gd name="connsiteY7" fmla="*/ 679311 h 768213"/>
                  <a:gd name="connsiteX8" fmla="*/ 152787 w 409108"/>
                  <a:gd name="connsiteY8" fmla="*/ 263386 h 768213"/>
                  <a:gd name="connsiteX9" fmla="*/ 295662 w 409108"/>
                  <a:gd name="connsiteY9" fmla="*/ 768211 h 768213"/>
                  <a:gd name="connsiteX10" fmla="*/ 133737 w 409108"/>
                  <a:gd name="connsiteY10" fmla="*/ 255448 h 768213"/>
                  <a:gd name="connsiteX11" fmla="*/ 117862 w 409108"/>
                  <a:gd name="connsiteY11" fmla="*/ 152261 h 768213"/>
                  <a:gd name="connsiteX12" fmla="*/ 3562 w 409108"/>
                  <a:gd name="connsiteY12" fmla="*/ 3036 h 768213"/>
                  <a:gd name="connsiteX13" fmla="*/ 270262 w 409108"/>
                  <a:gd name="connsiteY13" fmla="*/ 299898 h 768213"/>
                  <a:gd name="connsiteX14" fmla="*/ 128975 w 409108"/>
                  <a:gd name="connsiteY14" fmla="*/ 12561 h 7682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09108" h="768213">
                    <a:moveTo>
                      <a:pt x="128975" y="12561"/>
                    </a:moveTo>
                    <a:cubicBezTo>
                      <a:pt x="132944" y="-6489"/>
                      <a:pt x="260738" y="130036"/>
                      <a:pt x="294075" y="185598"/>
                    </a:cubicBezTo>
                    <a:cubicBezTo>
                      <a:pt x="327413" y="241161"/>
                      <a:pt x="315771" y="266032"/>
                      <a:pt x="329000" y="345936"/>
                    </a:cubicBezTo>
                    <a:cubicBezTo>
                      <a:pt x="342229" y="425840"/>
                      <a:pt x="374773" y="662113"/>
                      <a:pt x="373450" y="665023"/>
                    </a:cubicBezTo>
                    <a:cubicBezTo>
                      <a:pt x="372127" y="667933"/>
                      <a:pt x="315241" y="349111"/>
                      <a:pt x="321062" y="363398"/>
                    </a:cubicBezTo>
                    <a:cubicBezTo>
                      <a:pt x="326883" y="377685"/>
                      <a:pt x="418164" y="753394"/>
                      <a:pt x="408375" y="750748"/>
                    </a:cubicBezTo>
                    <a:cubicBezTo>
                      <a:pt x="398586" y="748102"/>
                      <a:pt x="274231" y="359429"/>
                      <a:pt x="262325" y="347523"/>
                    </a:cubicBezTo>
                    <a:cubicBezTo>
                      <a:pt x="250419" y="335617"/>
                      <a:pt x="355193" y="693334"/>
                      <a:pt x="336937" y="679311"/>
                    </a:cubicBezTo>
                    <a:cubicBezTo>
                      <a:pt x="318681" y="665288"/>
                      <a:pt x="159666" y="248569"/>
                      <a:pt x="152787" y="263386"/>
                    </a:cubicBezTo>
                    <a:cubicBezTo>
                      <a:pt x="145908" y="278203"/>
                      <a:pt x="298837" y="769534"/>
                      <a:pt x="295662" y="768211"/>
                    </a:cubicBezTo>
                    <a:cubicBezTo>
                      <a:pt x="292487" y="766888"/>
                      <a:pt x="163370" y="358106"/>
                      <a:pt x="133737" y="255448"/>
                    </a:cubicBezTo>
                    <a:cubicBezTo>
                      <a:pt x="104104" y="152790"/>
                      <a:pt x="139558" y="194330"/>
                      <a:pt x="117862" y="152261"/>
                    </a:cubicBezTo>
                    <a:cubicBezTo>
                      <a:pt x="96166" y="110192"/>
                      <a:pt x="-21838" y="-21570"/>
                      <a:pt x="3562" y="3036"/>
                    </a:cubicBezTo>
                    <a:cubicBezTo>
                      <a:pt x="28962" y="27642"/>
                      <a:pt x="246714" y="295136"/>
                      <a:pt x="270262" y="299898"/>
                    </a:cubicBezTo>
                    <a:cubicBezTo>
                      <a:pt x="293810" y="304660"/>
                      <a:pt x="125006" y="31611"/>
                      <a:pt x="128975" y="12561"/>
                    </a:cubicBezTo>
                    <a:close/>
                  </a:path>
                </a:pathLst>
              </a:cu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5" name="フリーフォーム: 図形 1094">
                <a:extLst>
                  <a:ext uri="{FF2B5EF4-FFF2-40B4-BE49-F238E27FC236}">
                    <a16:creationId xmlns:a16="http://schemas.microsoft.com/office/drawing/2014/main" id="{C866A3EB-A0A7-46DC-884A-21131FCBCE37}"/>
                  </a:ext>
                </a:extLst>
              </p:cNvPr>
              <p:cNvSpPr/>
              <p:nvPr/>
            </p:nvSpPr>
            <p:spPr>
              <a:xfrm>
                <a:off x="5994624" y="960339"/>
                <a:ext cx="617848" cy="773525"/>
              </a:xfrm>
              <a:custGeom>
                <a:avLst/>
                <a:gdLst>
                  <a:gd name="connsiteX0" fmla="*/ 71743 w 617848"/>
                  <a:gd name="connsiteY0" fmla="*/ 2744 h 773525"/>
                  <a:gd name="connsiteX1" fmla="*/ 150059 w 617848"/>
                  <a:gd name="connsiteY1" fmla="*/ 49311 h 773525"/>
                  <a:gd name="connsiteX2" fmla="*/ 450626 w 617848"/>
                  <a:gd name="connsiteY2" fmla="*/ 290611 h 773525"/>
                  <a:gd name="connsiteX3" fmla="*/ 334209 w 617848"/>
                  <a:gd name="connsiteY3" fmla="*/ 197478 h 773525"/>
                  <a:gd name="connsiteX4" fmla="*/ 600909 w 617848"/>
                  <a:gd name="connsiteY4" fmla="*/ 519211 h 773525"/>
                  <a:gd name="connsiteX5" fmla="*/ 433693 w 617848"/>
                  <a:gd name="connsiteY5" fmla="*/ 313894 h 773525"/>
                  <a:gd name="connsiteX6" fmla="*/ 617843 w 617848"/>
                  <a:gd name="connsiteY6" fmla="*/ 773211 h 773525"/>
                  <a:gd name="connsiteX7" fmla="*/ 440043 w 617848"/>
                  <a:gd name="connsiteY7" fmla="*/ 385861 h 773525"/>
                  <a:gd name="connsiteX8" fmla="*/ 448509 w 617848"/>
                  <a:gd name="connsiteY8" fmla="*/ 387978 h 773525"/>
                  <a:gd name="connsiteX9" fmla="*/ 86559 w 617848"/>
                  <a:gd name="connsiteY9" fmla="*/ 68361 h 773525"/>
                  <a:gd name="connsiteX10" fmla="*/ 385009 w 617848"/>
                  <a:gd name="connsiteY10" fmla="*/ 390094 h 773525"/>
                  <a:gd name="connsiteX11" fmla="*/ 128893 w 617848"/>
                  <a:gd name="connsiteY11" fmla="*/ 197478 h 773525"/>
                  <a:gd name="connsiteX12" fmla="*/ 241076 w 617848"/>
                  <a:gd name="connsiteY12" fmla="*/ 195361 h 773525"/>
                  <a:gd name="connsiteX13" fmla="*/ 6126 w 617848"/>
                  <a:gd name="connsiteY13" fmla="*/ 23911 h 773525"/>
                  <a:gd name="connsiteX14" fmla="*/ 71743 w 617848"/>
                  <a:gd name="connsiteY14" fmla="*/ 2744 h 773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617848" h="773525">
                    <a:moveTo>
                      <a:pt x="71743" y="2744"/>
                    </a:moveTo>
                    <a:cubicBezTo>
                      <a:pt x="95732" y="6977"/>
                      <a:pt x="86912" y="1333"/>
                      <a:pt x="150059" y="49311"/>
                    </a:cubicBezTo>
                    <a:cubicBezTo>
                      <a:pt x="213206" y="97289"/>
                      <a:pt x="419934" y="265917"/>
                      <a:pt x="450626" y="290611"/>
                    </a:cubicBezTo>
                    <a:cubicBezTo>
                      <a:pt x="481318" y="315305"/>
                      <a:pt x="309162" y="159378"/>
                      <a:pt x="334209" y="197478"/>
                    </a:cubicBezTo>
                    <a:cubicBezTo>
                      <a:pt x="359256" y="235578"/>
                      <a:pt x="584328" y="499808"/>
                      <a:pt x="600909" y="519211"/>
                    </a:cubicBezTo>
                    <a:cubicBezTo>
                      <a:pt x="617490" y="538614"/>
                      <a:pt x="430871" y="271561"/>
                      <a:pt x="433693" y="313894"/>
                    </a:cubicBezTo>
                    <a:cubicBezTo>
                      <a:pt x="436515" y="356227"/>
                      <a:pt x="616785" y="761217"/>
                      <a:pt x="617843" y="773211"/>
                    </a:cubicBezTo>
                    <a:cubicBezTo>
                      <a:pt x="618901" y="785205"/>
                      <a:pt x="468265" y="450067"/>
                      <a:pt x="440043" y="385861"/>
                    </a:cubicBezTo>
                    <a:cubicBezTo>
                      <a:pt x="411821" y="321655"/>
                      <a:pt x="507423" y="440895"/>
                      <a:pt x="448509" y="387978"/>
                    </a:cubicBezTo>
                    <a:cubicBezTo>
                      <a:pt x="389595" y="335061"/>
                      <a:pt x="97142" y="68008"/>
                      <a:pt x="86559" y="68361"/>
                    </a:cubicBezTo>
                    <a:cubicBezTo>
                      <a:pt x="75976" y="68714"/>
                      <a:pt x="377953" y="368575"/>
                      <a:pt x="385009" y="390094"/>
                    </a:cubicBezTo>
                    <a:cubicBezTo>
                      <a:pt x="392065" y="411614"/>
                      <a:pt x="152882" y="229934"/>
                      <a:pt x="128893" y="197478"/>
                    </a:cubicBezTo>
                    <a:cubicBezTo>
                      <a:pt x="104904" y="165023"/>
                      <a:pt x="261537" y="224289"/>
                      <a:pt x="241076" y="195361"/>
                    </a:cubicBezTo>
                    <a:cubicBezTo>
                      <a:pt x="220615" y="166433"/>
                      <a:pt x="32937" y="52486"/>
                      <a:pt x="6126" y="23911"/>
                    </a:cubicBezTo>
                    <a:cubicBezTo>
                      <a:pt x="-20685" y="-4664"/>
                      <a:pt x="47754" y="-1489"/>
                      <a:pt x="71743" y="2744"/>
                    </a:cubicBezTo>
                    <a:close/>
                  </a:path>
                </a:pathLst>
              </a:cu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6" name="フリーフォーム: 図形 1095">
                <a:extLst>
                  <a:ext uri="{FF2B5EF4-FFF2-40B4-BE49-F238E27FC236}">
                    <a16:creationId xmlns:a16="http://schemas.microsoft.com/office/drawing/2014/main" id="{3628683E-FAD9-488A-BAE7-1B7A777FC9D9}"/>
                  </a:ext>
                </a:extLst>
              </p:cNvPr>
              <p:cNvSpPr/>
              <p:nvPr/>
            </p:nvSpPr>
            <p:spPr>
              <a:xfrm>
                <a:off x="5781671" y="1730211"/>
                <a:ext cx="318168" cy="83103"/>
              </a:xfrm>
              <a:custGeom>
                <a:avLst/>
                <a:gdLst>
                  <a:gd name="connsiteX0" fmla="*/ 4 w 318168"/>
                  <a:gd name="connsiteY0" fmla="*/ 1752 h 83103"/>
                  <a:gd name="connsiteX1" fmla="*/ 96842 w 318168"/>
                  <a:gd name="connsiteY1" fmla="*/ 81127 h 83103"/>
                  <a:gd name="connsiteX2" fmla="*/ 160342 w 318168"/>
                  <a:gd name="connsiteY2" fmla="*/ 54139 h 83103"/>
                  <a:gd name="connsiteX3" fmla="*/ 317504 w 318168"/>
                  <a:gd name="connsiteY3" fmla="*/ 164 h 83103"/>
                  <a:gd name="connsiteX4" fmla="*/ 93667 w 318168"/>
                  <a:gd name="connsiteY4" fmla="*/ 73189 h 83103"/>
                  <a:gd name="connsiteX5" fmla="*/ 4 w 318168"/>
                  <a:gd name="connsiteY5" fmla="*/ 1752 h 831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18168" h="83103">
                    <a:moveTo>
                      <a:pt x="4" y="1752"/>
                    </a:moveTo>
                    <a:cubicBezTo>
                      <a:pt x="533" y="3075"/>
                      <a:pt x="70119" y="72396"/>
                      <a:pt x="96842" y="81127"/>
                    </a:cubicBezTo>
                    <a:cubicBezTo>
                      <a:pt x="123565" y="89858"/>
                      <a:pt x="123565" y="67633"/>
                      <a:pt x="160342" y="54139"/>
                    </a:cubicBezTo>
                    <a:cubicBezTo>
                      <a:pt x="197119" y="40645"/>
                      <a:pt x="328617" y="-3011"/>
                      <a:pt x="317504" y="164"/>
                    </a:cubicBezTo>
                    <a:cubicBezTo>
                      <a:pt x="306391" y="3339"/>
                      <a:pt x="142615" y="70808"/>
                      <a:pt x="93667" y="73189"/>
                    </a:cubicBezTo>
                    <a:cubicBezTo>
                      <a:pt x="44719" y="75570"/>
                      <a:pt x="-525" y="429"/>
                      <a:pt x="4" y="1752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7" name="フリーフォーム: 図形 1096">
                <a:extLst>
                  <a:ext uri="{FF2B5EF4-FFF2-40B4-BE49-F238E27FC236}">
                    <a16:creationId xmlns:a16="http://schemas.microsoft.com/office/drawing/2014/main" id="{AFD5FBF1-2C1A-4094-B87A-124DE02D7929}"/>
                  </a:ext>
                </a:extLst>
              </p:cNvPr>
              <p:cNvSpPr/>
              <p:nvPr/>
            </p:nvSpPr>
            <p:spPr>
              <a:xfrm>
                <a:off x="5462427" y="1717443"/>
                <a:ext cx="161813" cy="108739"/>
              </a:xfrm>
              <a:custGeom>
                <a:avLst/>
                <a:gdLst>
                  <a:gd name="connsiteX0" fmla="*/ 161 w 161813"/>
                  <a:gd name="connsiteY0" fmla="*/ 232 h 108739"/>
                  <a:gd name="connsiteX1" fmla="*/ 147798 w 161813"/>
                  <a:gd name="connsiteY1" fmla="*/ 108182 h 108739"/>
                  <a:gd name="connsiteX2" fmla="*/ 155736 w 161813"/>
                  <a:gd name="connsiteY2" fmla="*/ 44682 h 108739"/>
                  <a:gd name="connsiteX3" fmla="*/ 147798 w 161813"/>
                  <a:gd name="connsiteY3" fmla="*/ 95482 h 108739"/>
                  <a:gd name="connsiteX4" fmla="*/ 119223 w 161813"/>
                  <a:gd name="connsiteY4" fmla="*/ 79607 h 108739"/>
                  <a:gd name="connsiteX5" fmla="*/ 161 w 161813"/>
                  <a:gd name="connsiteY5" fmla="*/ 232 h 108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1813" h="108739">
                    <a:moveTo>
                      <a:pt x="161" y="232"/>
                    </a:moveTo>
                    <a:cubicBezTo>
                      <a:pt x="4923" y="4994"/>
                      <a:pt x="121869" y="100774"/>
                      <a:pt x="147798" y="108182"/>
                    </a:cubicBezTo>
                    <a:cubicBezTo>
                      <a:pt x="173727" y="115590"/>
                      <a:pt x="155736" y="46799"/>
                      <a:pt x="155736" y="44682"/>
                    </a:cubicBezTo>
                    <a:cubicBezTo>
                      <a:pt x="155736" y="42565"/>
                      <a:pt x="153883" y="89661"/>
                      <a:pt x="147798" y="95482"/>
                    </a:cubicBezTo>
                    <a:cubicBezTo>
                      <a:pt x="141713" y="101303"/>
                      <a:pt x="140919" y="93895"/>
                      <a:pt x="119223" y="79607"/>
                    </a:cubicBezTo>
                    <a:cubicBezTo>
                      <a:pt x="97527" y="65320"/>
                      <a:pt x="-4601" y="-4530"/>
                      <a:pt x="161" y="232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8" name="フリーフォーム: 図形 1097">
                <a:extLst>
                  <a:ext uri="{FF2B5EF4-FFF2-40B4-BE49-F238E27FC236}">
                    <a16:creationId xmlns:a16="http://schemas.microsoft.com/office/drawing/2014/main" id="{AF57E99A-5738-436B-834B-8743854184FF}"/>
                  </a:ext>
                </a:extLst>
              </p:cNvPr>
              <p:cNvSpPr/>
              <p:nvPr/>
            </p:nvSpPr>
            <p:spPr>
              <a:xfrm>
                <a:off x="6010269" y="1896946"/>
                <a:ext cx="248122" cy="81094"/>
              </a:xfrm>
              <a:custGeom>
                <a:avLst/>
                <a:gdLst>
                  <a:gd name="connsiteX0" fmla="*/ 6 w 248122"/>
                  <a:gd name="connsiteY0" fmla="*/ 81079 h 81094"/>
                  <a:gd name="connsiteX1" fmla="*/ 93669 w 248122"/>
                  <a:gd name="connsiteY1" fmla="*/ 15992 h 81094"/>
                  <a:gd name="connsiteX2" fmla="*/ 247656 w 248122"/>
                  <a:gd name="connsiteY2" fmla="*/ 6467 h 81094"/>
                  <a:gd name="connsiteX3" fmla="*/ 139706 w 248122"/>
                  <a:gd name="connsiteY3" fmla="*/ 117 h 81094"/>
                  <a:gd name="connsiteX4" fmla="*/ 88906 w 248122"/>
                  <a:gd name="connsiteY4" fmla="*/ 9642 h 81094"/>
                  <a:gd name="connsiteX5" fmla="*/ 6 w 248122"/>
                  <a:gd name="connsiteY5" fmla="*/ 81079 h 810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8122" h="81094">
                    <a:moveTo>
                      <a:pt x="6" y="81079"/>
                    </a:moveTo>
                    <a:cubicBezTo>
                      <a:pt x="800" y="82137"/>
                      <a:pt x="52394" y="28427"/>
                      <a:pt x="93669" y="15992"/>
                    </a:cubicBezTo>
                    <a:cubicBezTo>
                      <a:pt x="134944" y="3557"/>
                      <a:pt x="239983" y="9113"/>
                      <a:pt x="247656" y="6467"/>
                    </a:cubicBezTo>
                    <a:cubicBezTo>
                      <a:pt x="255329" y="3821"/>
                      <a:pt x="166164" y="-412"/>
                      <a:pt x="139706" y="117"/>
                    </a:cubicBezTo>
                    <a:cubicBezTo>
                      <a:pt x="113248" y="646"/>
                      <a:pt x="109808" y="-3058"/>
                      <a:pt x="88906" y="9642"/>
                    </a:cubicBezTo>
                    <a:cubicBezTo>
                      <a:pt x="68004" y="22342"/>
                      <a:pt x="-788" y="80021"/>
                      <a:pt x="6" y="81079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9" name="フリーフォーム: 図形 1098">
                <a:extLst>
                  <a:ext uri="{FF2B5EF4-FFF2-40B4-BE49-F238E27FC236}">
                    <a16:creationId xmlns:a16="http://schemas.microsoft.com/office/drawing/2014/main" id="{184882B6-300D-46E8-B3D3-A383DA6FD9CB}"/>
                  </a:ext>
                </a:extLst>
              </p:cNvPr>
              <p:cNvSpPr/>
              <p:nvPr/>
            </p:nvSpPr>
            <p:spPr>
              <a:xfrm>
                <a:off x="5640360" y="1958473"/>
                <a:ext cx="56360" cy="166554"/>
              </a:xfrm>
              <a:custGeom>
                <a:avLst/>
                <a:gdLst>
                  <a:gd name="connsiteX0" fmla="*/ 28 w 56360"/>
                  <a:gd name="connsiteY0" fmla="*/ 502 h 166554"/>
                  <a:gd name="connsiteX1" fmla="*/ 52415 w 56360"/>
                  <a:gd name="connsiteY1" fmla="*/ 89402 h 166554"/>
                  <a:gd name="connsiteX2" fmla="*/ 49240 w 56360"/>
                  <a:gd name="connsiteY2" fmla="*/ 151315 h 166554"/>
                  <a:gd name="connsiteX3" fmla="*/ 22253 w 56360"/>
                  <a:gd name="connsiteY3" fmla="*/ 165602 h 166554"/>
                  <a:gd name="connsiteX4" fmla="*/ 44478 w 56360"/>
                  <a:gd name="connsiteY4" fmla="*/ 132265 h 166554"/>
                  <a:gd name="connsiteX5" fmla="*/ 28 w 56360"/>
                  <a:gd name="connsiteY5" fmla="*/ 502 h 1665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6360" h="166554">
                    <a:moveTo>
                      <a:pt x="28" y="502"/>
                    </a:moveTo>
                    <a:cubicBezTo>
                      <a:pt x="1351" y="-6642"/>
                      <a:pt x="44213" y="64267"/>
                      <a:pt x="52415" y="89402"/>
                    </a:cubicBezTo>
                    <a:cubicBezTo>
                      <a:pt x="60617" y="114537"/>
                      <a:pt x="54267" y="138615"/>
                      <a:pt x="49240" y="151315"/>
                    </a:cubicBezTo>
                    <a:cubicBezTo>
                      <a:pt x="44213" y="164015"/>
                      <a:pt x="23047" y="168777"/>
                      <a:pt x="22253" y="165602"/>
                    </a:cubicBezTo>
                    <a:cubicBezTo>
                      <a:pt x="21459" y="162427"/>
                      <a:pt x="45801" y="157929"/>
                      <a:pt x="44478" y="132265"/>
                    </a:cubicBezTo>
                    <a:cubicBezTo>
                      <a:pt x="43155" y="106601"/>
                      <a:pt x="-1295" y="7646"/>
                      <a:pt x="28" y="502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0" name="フリーフォーム: 図形 1099">
                <a:extLst>
                  <a:ext uri="{FF2B5EF4-FFF2-40B4-BE49-F238E27FC236}">
                    <a16:creationId xmlns:a16="http://schemas.microsoft.com/office/drawing/2014/main" id="{B0ED445B-01DE-4C74-87B0-C1A8976D0181}"/>
                  </a:ext>
                </a:extLst>
              </p:cNvPr>
              <p:cNvSpPr/>
              <p:nvPr/>
            </p:nvSpPr>
            <p:spPr>
              <a:xfrm>
                <a:off x="5901218" y="2025606"/>
                <a:ext cx="115788" cy="209446"/>
              </a:xfrm>
              <a:custGeom>
                <a:avLst/>
                <a:gdLst>
                  <a:gd name="connsiteX0" fmla="*/ 12220 w 115788"/>
                  <a:gd name="connsiteY0" fmla="*/ 44 h 209446"/>
                  <a:gd name="connsiteX1" fmla="*/ 20157 w 115788"/>
                  <a:gd name="connsiteY1" fmla="*/ 106407 h 209446"/>
                  <a:gd name="connsiteX2" fmla="*/ 109057 w 115788"/>
                  <a:gd name="connsiteY2" fmla="*/ 204832 h 209446"/>
                  <a:gd name="connsiteX3" fmla="*/ 97945 w 115788"/>
                  <a:gd name="connsiteY3" fmla="*/ 185782 h 209446"/>
                  <a:gd name="connsiteX4" fmla="*/ 5870 w 115788"/>
                  <a:gd name="connsiteY4" fmla="*/ 119107 h 209446"/>
                  <a:gd name="connsiteX5" fmla="*/ 12220 w 115788"/>
                  <a:gd name="connsiteY5" fmla="*/ 44 h 2094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5788" h="209446">
                    <a:moveTo>
                      <a:pt x="12220" y="44"/>
                    </a:moveTo>
                    <a:cubicBezTo>
                      <a:pt x="14601" y="-2073"/>
                      <a:pt x="4018" y="72276"/>
                      <a:pt x="20157" y="106407"/>
                    </a:cubicBezTo>
                    <a:cubicBezTo>
                      <a:pt x="36296" y="140538"/>
                      <a:pt x="96092" y="191603"/>
                      <a:pt x="109057" y="204832"/>
                    </a:cubicBezTo>
                    <a:cubicBezTo>
                      <a:pt x="122022" y="218061"/>
                      <a:pt x="115143" y="200069"/>
                      <a:pt x="97945" y="185782"/>
                    </a:cubicBezTo>
                    <a:cubicBezTo>
                      <a:pt x="80747" y="171495"/>
                      <a:pt x="21216" y="144772"/>
                      <a:pt x="5870" y="119107"/>
                    </a:cubicBezTo>
                    <a:cubicBezTo>
                      <a:pt x="-9476" y="93442"/>
                      <a:pt x="9839" y="2161"/>
                      <a:pt x="12220" y="4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1" name="フリーフォーム: 図形 1100">
                <a:extLst>
                  <a:ext uri="{FF2B5EF4-FFF2-40B4-BE49-F238E27FC236}">
                    <a16:creationId xmlns:a16="http://schemas.microsoft.com/office/drawing/2014/main" id="{DC64D07A-9D9F-423E-9714-12C037592D91}"/>
                  </a:ext>
                </a:extLst>
              </p:cNvPr>
              <p:cNvSpPr/>
              <p:nvPr/>
            </p:nvSpPr>
            <p:spPr>
              <a:xfrm>
                <a:off x="6033891" y="2111330"/>
                <a:ext cx="334515" cy="73087"/>
              </a:xfrm>
              <a:custGeom>
                <a:avLst/>
                <a:gdLst>
                  <a:gd name="connsiteX0" fmla="*/ 197 w 334515"/>
                  <a:gd name="connsiteY0" fmla="*/ 44495 h 73087"/>
                  <a:gd name="connsiteX1" fmla="*/ 143072 w 334515"/>
                  <a:gd name="connsiteY1" fmla="*/ 60370 h 73087"/>
                  <a:gd name="connsiteX2" fmla="*/ 333572 w 334515"/>
                  <a:gd name="connsiteY2" fmla="*/ 45 h 73087"/>
                  <a:gd name="connsiteX3" fmla="*/ 214509 w 334515"/>
                  <a:gd name="connsiteY3" fmla="*/ 50845 h 73087"/>
                  <a:gd name="connsiteX4" fmla="*/ 173234 w 334515"/>
                  <a:gd name="connsiteY4" fmla="*/ 73070 h 73087"/>
                  <a:gd name="connsiteX5" fmla="*/ 197 w 334515"/>
                  <a:gd name="connsiteY5" fmla="*/ 44495 h 73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34515" h="73087">
                    <a:moveTo>
                      <a:pt x="197" y="44495"/>
                    </a:moveTo>
                    <a:cubicBezTo>
                      <a:pt x="-4830" y="42378"/>
                      <a:pt x="87510" y="67778"/>
                      <a:pt x="143072" y="60370"/>
                    </a:cubicBezTo>
                    <a:cubicBezTo>
                      <a:pt x="198634" y="52962"/>
                      <a:pt x="321666" y="1632"/>
                      <a:pt x="333572" y="45"/>
                    </a:cubicBezTo>
                    <a:cubicBezTo>
                      <a:pt x="345478" y="-1542"/>
                      <a:pt x="241232" y="38674"/>
                      <a:pt x="214509" y="50845"/>
                    </a:cubicBezTo>
                    <a:cubicBezTo>
                      <a:pt x="187786" y="63016"/>
                      <a:pt x="207101" y="72276"/>
                      <a:pt x="173234" y="73070"/>
                    </a:cubicBezTo>
                    <a:cubicBezTo>
                      <a:pt x="139367" y="73864"/>
                      <a:pt x="5224" y="46612"/>
                      <a:pt x="197" y="4449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2" name="フリーフォーム: 図形 1101">
                <a:extLst>
                  <a:ext uri="{FF2B5EF4-FFF2-40B4-BE49-F238E27FC236}">
                    <a16:creationId xmlns:a16="http://schemas.microsoft.com/office/drawing/2014/main" id="{3A9ABEE3-DDF3-4AEF-BFB3-9406D7A117F6}"/>
                  </a:ext>
                </a:extLst>
              </p:cNvPr>
              <p:cNvSpPr/>
              <p:nvPr/>
            </p:nvSpPr>
            <p:spPr>
              <a:xfrm>
                <a:off x="6392835" y="2192337"/>
                <a:ext cx="309630" cy="133167"/>
              </a:xfrm>
              <a:custGeom>
                <a:avLst/>
                <a:gdLst>
                  <a:gd name="connsiteX0" fmla="*/ 309590 w 309630"/>
                  <a:gd name="connsiteY0" fmla="*/ 1 h 133167"/>
                  <a:gd name="connsiteX1" fmla="*/ 177828 w 309630"/>
                  <a:gd name="connsiteY1" fmla="*/ 128588 h 133167"/>
                  <a:gd name="connsiteX2" fmla="*/ 28 w 309630"/>
                  <a:gd name="connsiteY2" fmla="*/ 106363 h 133167"/>
                  <a:gd name="connsiteX3" fmla="*/ 165128 w 309630"/>
                  <a:gd name="connsiteY3" fmla="*/ 125413 h 133167"/>
                  <a:gd name="connsiteX4" fmla="*/ 309590 w 309630"/>
                  <a:gd name="connsiteY4" fmla="*/ 1 h 1331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9630" h="133167">
                    <a:moveTo>
                      <a:pt x="309590" y="1"/>
                    </a:moveTo>
                    <a:cubicBezTo>
                      <a:pt x="311707" y="530"/>
                      <a:pt x="229422" y="110861"/>
                      <a:pt x="177828" y="128588"/>
                    </a:cubicBezTo>
                    <a:cubicBezTo>
                      <a:pt x="126234" y="146315"/>
                      <a:pt x="2145" y="106892"/>
                      <a:pt x="28" y="106363"/>
                    </a:cubicBezTo>
                    <a:cubicBezTo>
                      <a:pt x="-2089" y="105834"/>
                      <a:pt x="114064" y="141023"/>
                      <a:pt x="165128" y="125413"/>
                    </a:cubicBezTo>
                    <a:cubicBezTo>
                      <a:pt x="216192" y="109803"/>
                      <a:pt x="307473" y="-528"/>
                      <a:pt x="309590" y="1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3" name="フリーフォーム: 図形 1102">
                <a:extLst>
                  <a:ext uri="{FF2B5EF4-FFF2-40B4-BE49-F238E27FC236}">
                    <a16:creationId xmlns:a16="http://schemas.microsoft.com/office/drawing/2014/main" id="{E0FB521F-AD61-4FF6-815B-0337EBD7D27D}"/>
                  </a:ext>
                </a:extLst>
              </p:cNvPr>
              <p:cNvSpPr/>
              <p:nvPr/>
            </p:nvSpPr>
            <p:spPr>
              <a:xfrm>
                <a:off x="6022966" y="1667689"/>
                <a:ext cx="276958" cy="37287"/>
              </a:xfrm>
              <a:custGeom>
                <a:avLst/>
                <a:gdLst>
                  <a:gd name="connsiteX0" fmla="*/ 9 w 276958"/>
                  <a:gd name="connsiteY0" fmla="*/ 35699 h 37287"/>
                  <a:gd name="connsiteX1" fmla="*/ 174634 w 276958"/>
                  <a:gd name="connsiteY1" fmla="*/ 10299 h 37287"/>
                  <a:gd name="connsiteX2" fmla="*/ 276234 w 276958"/>
                  <a:gd name="connsiteY2" fmla="*/ 37286 h 37287"/>
                  <a:gd name="connsiteX3" fmla="*/ 217497 w 276958"/>
                  <a:gd name="connsiteY3" fmla="*/ 8711 h 37287"/>
                  <a:gd name="connsiteX4" fmla="*/ 166697 w 276958"/>
                  <a:gd name="connsiteY4" fmla="*/ 774 h 37287"/>
                  <a:gd name="connsiteX5" fmla="*/ 9 w 276958"/>
                  <a:gd name="connsiteY5" fmla="*/ 35699 h 3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6958" h="37287">
                    <a:moveTo>
                      <a:pt x="9" y="35699"/>
                    </a:moveTo>
                    <a:cubicBezTo>
                      <a:pt x="1332" y="37286"/>
                      <a:pt x="128597" y="10035"/>
                      <a:pt x="174634" y="10299"/>
                    </a:cubicBezTo>
                    <a:cubicBezTo>
                      <a:pt x="220671" y="10563"/>
                      <a:pt x="269090" y="37551"/>
                      <a:pt x="276234" y="37286"/>
                    </a:cubicBezTo>
                    <a:cubicBezTo>
                      <a:pt x="283378" y="37021"/>
                      <a:pt x="235753" y="14796"/>
                      <a:pt x="217497" y="8711"/>
                    </a:cubicBezTo>
                    <a:cubicBezTo>
                      <a:pt x="199241" y="2626"/>
                      <a:pt x="198447" y="-1872"/>
                      <a:pt x="166697" y="774"/>
                    </a:cubicBezTo>
                    <a:cubicBezTo>
                      <a:pt x="134947" y="3420"/>
                      <a:pt x="-1314" y="34112"/>
                      <a:pt x="9" y="35699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4" name="フリーフォーム: 図形 1103">
                <a:extLst>
                  <a:ext uri="{FF2B5EF4-FFF2-40B4-BE49-F238E27FC236}">
                    <a16:creationId xmlns:a16="http://schemas.microsoft.com/office/drawing/2014/main" id="{358CA41E-76A3-4DB9-A240-687F1A38D2DB}"/>
                  </a:ext>
                </a:extLst>
              </p:cNvPr>
              <p:cNvSpPr/>
              <p:nvPr/>
            </p:nvSpPr>
            <p:spPr>
              <a:xfrm>
                <a:off x="5562600" y="1576388"/>
                <a:ext cx="49510" cy="131991"/>
              </a:xfrm>
              <a:custGeom>
                <a:avLst/>
                <a:gdLst>
                  <a:gd name="connsiteX0" fmla="*/ 0 w 49510"/>
                  <a:gd name="connsiteY0" fmla="*/ 0 h 131991"/>
                  <a:gd name="connsiteX1" fmla="*/ 49213 w 49510"/>
                  <a:gd name="connsiteY1" fmla="*/ 131762 h 131991"/>
                  <a:gd name="connsiteX2" fmla="*/ 0 w 49510"/>
                  <a:gd name="connsiteY2" fmla="*/ 0 h 1319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9510" h="131991">
                    <a:moveTo>
                      <a:pt x="0" y="0"/>
                    </a:moveTo>
                    <a:cubicBezTo>
                      <a:pt x="0" y="0"/>
                      <a:pt x="44451" y="125148"/>
                      <a:pt x="49213" y="131762"/>
                    </a:cubicBezTo>
                    <a:cubicBezTo>
                      <a:pt x="53975" y="138376"/>
                      <a:pt x="0" y="0"/>
                      <a:pt x="0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5" name="フリーフォーム: 図形 1104">
                <a:extLst>
                  <a:ext uri="{FF2B5EF4-FFF2-40B4-BE49-F238E27FC236}">
                    <a16:creationId xmlns:a16="http://schemas.microsoft.com/office/drawing/2014/main" id="{5B064F66-CB03-4203-9154-70026E34E178}"/>
                  </a:ext>
                </a:extLst>
              </p:cNvPr>
              <p:cNvSpPr/>
              <p:nvPr/>
            </p:nvSpPr>
            <p:spPr>
              <a:xfrm>
                <a:off x="5427618" y="1876402"/>
                <a:ext cx="137465" cy="71539"/>
              </a:xfrm>
              <a:custGeom>
                <a:avLst/>
                <a:gdLst>
                  <a:gd name="connsiteX0" fmla="*/ 45 w 137465"/>
                  <a:gd name="connsiteY0" fmla="*/ 23 h 71539"/>
                  <a:gd name="connsiteX1" fmla="*/ 111170 w 137465"/>
                  <a:gd name="connsiteY1" fmla="*/ 46061 h 71539"/>
                  <a:gd name="connsiteX2" fmla="*/ 133395 w 137465"/>
                  <a:gd name="connsiteY2" fmla="*/ 71461 h 71539"/>
                  <a:gd name="connsiteX3" fmla="*/ 125457 w 137465"/>
                  <a:gd name="connsiteY3" fmla="*/ 52411 h 71539"/>
                  <a:gd name="connsiteX4" fmla="*/ 45 w 137465"/>
                  <a:gd name="connsiteY4" fmla="*/ 23 h 715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465" h="71539">
                    <a:moveTo>
                      <a:pt x="45" y="23"/>
                    </a:moveTo>
                    <a:cubicBezTo>
                      <a:pt x="-2336" y="-1035"/>
                      <a:pt x="88945" y="34155"/>
                      <a:pt x="111170" y="46061"/>
                    </a:cubicBezTo>
                    <a:cubicBezTo>
                      <a:pt x="133395" y="57967"/>
                      <a:pt x="131014" y="70403"/>
                      <a:pt x="133395" y="71461"/>
                    </a:cubicBezTo>
                    <a:cubicBezTo>
                      <a:pt x="135776" y="72519"/>
                      <a:pt x="144507" y="62730"/>
                      <a:pt x="125457" y="52411"/>
                    </a:cubicBezTo>
                    <a:cubicBezTo>
                      <a:pt x="106407" y="42092"/>
                      <a:pt x="2426" y="1081"/>
                      <a:pt x="45" y="2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6" name="フリーフォーム: 図形 1105">
                <a:extLst>
                  <a:ext uri="{FF2B5EF4-FFF2-40B4-BE49-F238E27FC236}">
                    <a16:creationId xmlns:a16="http://schemas.microsoft.com/office/drawing/2014/main" id="{D9FA277F-B837-45CF-84C2-D40ECDB96AF9}"/>
                  </a:ext>
                </a:extLst>
              </p:cNvPr>
              <p:cNvSpPr/>
              <p:nvPr/>
            </p:nvSpPr>
            <p:spPr>
              <a:xfrm>
                <a:off x="5929564" y="1896990"/>
                <a:ext cx="129944" cy="65220"/>
              </a:xfrm>
              <a:custGeom>
                <a:avLst/>
                <a:gdLst>
                  <a:gd name="connsiteX0" fmla="*/ 129924 w 129944"/>
                  <a:gd name="connsiteY0" fmla="*/ 73 h 65220"/>
                  <a:gd name="connsiteX1" fmla="*/ 12449 w 129944"/>
                  <a:gd name="connsiteY1" fmla="*/ 34998 h 65220"/>
                  <a:gd name="connsiteX2" fmla="*/ 4511 w 129944"/>
                  <a:gd name="connsiteY2" fmla="*/ 65160 h 65220"/>
                  <a:gd name="connsiteX3" fmla="*/ 21974 w 129944"/>
                  <a:gd name="connsiteY3" fmla="*/ 27060 h 65220"/>
                  <a:gd name="connsiteX4" fmla="*/ 129924 w 129944"/>
                  <a:gd name="connsiteY4" fmla="*/ 73 h 652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9944" h="65220">
                    <a:moveTo>
                      <a:pt x="129924" y="73"/>
                    </a:moveTo>
                    <a:cubicBezTo>
                      <a:pt x="128337" y="1396"/>
                      <a:pt x="33351" y="24150"/>
                      <a:pt x="12449" y="34998"/>
                    </a:cubicBezTo>
                    <a:cubicBezTo>
                      <a:pt x="-8453" y="45846"/>
                      <a:pt x="2924" y="66483"/>
                      <a:pt x="4511" y="65160"/>
                    </a:cubicBezTo>
                    <a:cubicBezTo>
                      <a:pt x="6098" y="63837"/>
                      <a:pt x="1866" y="38437"/>
                      <a:pt x="21974" y="27060"/>
                    </a:cubicBezTo>
                    <a:cubicBezTo>
                      <a:pt x="42082" y="15683"/>
                      <a:pt x="131511" y="-1250"/>
                      <a:pt x="129924" y="7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7" name="フリーフォーム: 図形 1106">
                <a:extLst>
                  <a:ext uri="{FF2B5EF4-FFF2-40B4-BE49-F238E27FC236}">
                    <a16:creationId xmlns:a16="http://schemas.microsoft.com/office/drawing/2014/main" id="{E974B597-2EB5-44CC-BCBA-A8C18E7B59CB}"/>
                  </a:ext>
                </a:extLst>
              </p:cNvPr>
              <p:cNvSpPr/>
              <p:nvPr/>
            </p:nvSpPr>
            <p:spPr>
              <a:xfrm>
                <a:off x="5790953" y="1327304"/>
                <a:ext cx="300727" cy="125745"/>
              </a:xfrm>
              <a:custGeom>
                <a:avLst/>
                <a:gdLst>
                  <a:gd name="connsiteX0" fmla="*/ 1835 w 300727"/>
                  <a:gd name="connsiteY0" fmla="*/ 125259 h 125745"/>
                  <a:gd name="connsiteX1" fmla="*/ 295522 w 300727"/>
                  <a:gd name="connsiteY1" fmla="*/ 3021 h 125745"/>
                  <a:gd name="connsiteX2" fmla="*/ 176460 w 300727"/>
                  <a:gd name="connsiteY2" fmla="*/ 44296 h 125745"/>
                  <a:gd name="connsiteX3" fmla="*/ 1835 w 300727"/>
                  <a:gd name="connsiteY3" fmla="*/ 125259 h 125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0727" h="125745">
                    <a:moveTo>
                      <a:pt x="1835" y="125259"/>
                    </a:moveTo>
                    <a:cubicBezTo>
                      <a:pt x="21679" y="118380"/>
                      <a:pt x="266418" y="16515"/>
                      <a:pt x="295522" y="3021"/>
                    </a:cubicBezTo>
                    <a:cubicBezTo>
                      <a:pt x="324626" y="-10473"/>
                      <a:pt x="224349" y="24452"/>
                      <a:pt x="176460" y="44296"/>
                    </a:cubicBezTo>
                    <a:cubicBezTo>
                      <a:pt x="128571" y="64140"/>
                      <a:pt x="-18009" y="132138"/>
                      <a:pt x="1835" y="125259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9" name="フリーフォーム: 図形 1108">
                <a:extLst>
                  <a:ext uri="{FF2B5EF4-FFF2-40B4-BE49-F238E27FC236}">
                    <a16:creationId xmlns:a16="http://schemas.microsoft.com/office/drawing/2014/main" id="{3F3B6887-2DC8-4B81-A774-58F4C03242A5}"/>
                  </a:ext>
                </a:extLst>
              </p:cNvPr>
              <p:cNvSpPr/>
              <p:nvPr/>
            </p:nvSpPr>
            <p:spPr>
              <a:xfrm>
                <a:off x="5449888" y="1358896"/>
                <a:ext cx="230188" cy="79403"/>
              </a:xfrm>
              <a:custGeom>
                <a:avLst/>
                <a:gdLst>
                  <a:gd name="connsiteX0" fmla="*/ 0 w 230188"/>
                  <a:gd name="connsiteY0" fmla="*/ 4 h 79403"/>
                  <a:gd name="connsiteX1" fmla="*/ 139700 w 230188"/>
                  <a:gd name="connsiteY1" fmla="*/ 58742 h 79403"/>
                  <a:gd name="connsiteX2" fmla="*/ 230187 w 230188"/>
                  <a:gd name="connsiteY2" fmla="*/ 79379 h 79403"/>
                  <a:gd name="connsiteX3" fmla="*/ 138112 w 230188"/>
                  <a:gd name="connsiteY3" fmla="*/ 55567 h 79403"/>
                  <a:gd name="connsiteX4" fmla="*/ 0 w 230188"/>
                  <a:gd name="connsiteY4" fmla="*/ 4 h 794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0188" h="79403">
                    <a:moveTo>
                      <a:pt x="0" y="4"/>
                    </a:moveTo>
                    <a:cubicBezTo>
                      <a:pt x="265" y="533"/>
                      <a:pt x="101336" y="45513"/>
                      <a:pt x="139700" y="58742"/>
                    </a:cubicBezTo>
                    <a:cubicBezTo>
                      <a:pt x="178064" y="71971"/>
                      <a:pt x="230452" y="79908"/>
                      <a:pt x="230187" y="79379"/>
                    </a:cubicBezTo>
                    <a:cubicBezTo>
                      <a:pt x="229922" y="78850"/>
                      <a:pt x="173831" y="67738"/>
                      <a:pt x="138112" y="55567"/>
                    </a:cubicBezTo>
                    <a:cubicBezTo>
                      <a:pt x="102393" y="43396"/>
                      <a:pt x="-265" y="-525"/>
                      <a:pt x="0" y="4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0" name="フリーフォーム: 図形 1109">
                <a:extLst>
                  <a:ext uri="{FF2B5EF4-FFF2-40B4-BE49-F238E27FC236}">
                    <a16:creationId xmlns:a16="http://schemas.microsoft.com/office/drawing/2014/main" id="{6545B44F-7CD2-40F7-8B95-DAAEEDEA5197}"/>
                  </a:ext>
                </a:extLst>
              </p:cNvPr>
              <p:cNvSpPr/>
              <p:nvPr/>
            </p:nvSpPr>
            <p:spPr>
              <a:xfrm>
                <a:off x="5821295" y="2377545"/>
                <a:ext cx="225439" cy="271107"/>
              </a:xfrm>
              <a:custGeom>
                <a:avLst/>
                <a:gdLst>
                  <a:gd name="connsiteX0" fmla="*/ 68 w 225439"/>
                  <a:gd name="connsiteY0" fmla="*/ 52918 h 271107"/>
                  <a:gd name="connsiteX1" fmla="*/ 93730 w 225439"/>
                  <a:gd name="connsiteY1" fmla="*/ 530 h 271107"/>
                  <a:gd name="connsiteX2" fmla="*/ 212793 w 225439"/>
                  <a:gd name="connsiteY2" fmla="*/ 91018 h 271107"/>
                  <a:gd name="connsiteX3" fmla="*/ 220730 w 225439"/>
                  <a:gd name="connsiteY3" fmla="*/ 118005 h 271107"/>
                  <a:gd name="connsiteX4" fmla="*/ 201680 w 225439"/>
                  <a:gd name="connsiteY4" fmla="*/ 176743 h 271107"/>
                  <a:gd name="connsiteX5" fmla="*/ 150880 w 225439"/>
                  <a:gd name="connsiteY5" fmla="*/ 224368 h 271107"/>
                  <a:gd name="connsiteX6" fmla="*/ 4830 w 225439"/>
                  <a:gd name="connsiteY6" fmla="*/ 270405 h 271107"/>
                  <a:gd name="connsiteX7" fmla="*/ 74680 w 225439"/>
                  <a:gd name="connsiteY7" fmla="*/ 246593 h 271107"/>
                  <a:gd name="connsiteX8" fmla="*/ 149293 w 225439"/>
                  <a:gd name="connsiteY8" fmla="*/ 173568 h 271107"/>
                  <a:gd name="connsiteX9" fmla="*/ 163580 w 225439"/>
                  <a:gd name="connsiteY9" fmla="*/ 144993 h 271107"/>
                  <a:gd name="connsiteX10" fmla="*/ 163580 w 225439"/>
                  <a:gd name="connsiteY10" fmla="*/ 114830 h 271107"/>
                  <a:gd name="connsiteX11" fmla="*/ 150880 w 225439"/>
                  <a:gd name="connsiteY11" fmla="*/ 78318 h 271107"/>
                  <a:gd name="connsiteX12" fmla="*/ 108018 w 225439"/>
                  <a:gd name="connsiteY12" fmla="*/ 37043 h 271107"/>
                  <a:gd name="connsiteX13" fmla="*/ 68 w 225439"/>
                  <a:gd name="connsiteY13" fmla="*/ 52918 h 2711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25439" h="271107">
                    <a:moveTo>
                      <a:pt x="68" y="52918"/>
                    </a:moveTo>
                    <a:cubicBezTo>
                      <a:pt x="-2313" y="46832"/>
                      <a:pt x="58276" y="-5820"/>
                      <a:pt x="93730" y="530"/>
                    </a:cubicBezTo>
                    <a:cubicBezTo>
                      <a:pt x="129184" y="6880"/>
                      <a:pt x="191626" y="71439"/>
                      <a:pt x="212793" y="91018"/>
                    </a:cubicBezTo>
                    <a:cubicBezTo>
                      <a:pt x="233960" y="110597"/>
                      <a:pt x="222582" y="103718"/>
                      <a:pt x="220730" y="118005"/>
                    </a:cubicBezTo>
                    <a:cubicBezTo>
                      <a:pt x="218878" y="132293"/>
                      <a:pt x="213322" y="159016"/>
                      <a:pt x="201680" y="176743"/>
                    </a:cubicBezTo>
                    <a:cubicBezTo>
                      <a:pt x="190038" y="194470"/>
                      <a:pt x="183688" y="208758"/>
                      <a:pt x="150880" y="224368"/>
                    </a:cubicBezTo>
                    <a:cubicBezTo>
                      <a:pt x="118072" y="239978"/>
                      <a:pt x="17530" y="266701"/>
                      <a:pt x="4830" y="270405"/>
                    </a:cubicBezTo>
                    <a:cubicBezTo>
                      <a:pt x="-7870" y="274109"/>
                      <a:pt x="50603" y="262733"/>
                      <a:pt x="74680" y="246593"/>
                    </a:cubicBezTo>
                    <a:cubicBezTo>
                      <a:pt x="98757" y="230454"/>
                      <a:pt x="134476" y="190501"/>
                      <a:pt x="149293" y="173568"/>
                    </a:cubicBezTo>
                    <a:cubicBezTo>
                      <a:pt x="164110" y="156635"/>
                      <a:pt x="161199" y="154783"/>
                      <a:pt x="163580" y="144993"/>
                    </a:cubicBezTo>
                    <a:cubicBezTo>
                      <a:pt x="165961" y="135203"/>
                      <a:pt x="165697" y="125942"/>
                      <a:pt x="163580" y="114830"/>
                    </a:cubicBezTo>
                    <a:cubicBezTo>
                      <a:pt x="161463" y="103718"/>
                      <a:pt x="160140" y="91283"/>
                      <a:pt x="150880" y="78318"/>
                    </a:cubicBezTo>
                    <a:cubicBezTo>
                      <a:pt x="141620" y="65354"/>
                      <a:pt x="130507" y="41012"/>
                      <a:pt x="108018" y="37043"/>
                    </a:cubicBezTo>
                    <a:cubicBezTo>
                      <a:pt x="85529" y="33074"/>
                      <a:pt x="2449" y="59004"/>
                      <a:pt x="68" y="52918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1" name="フリーフォーム: 図形 1110">
                <a:extLst>
                  <a:ext uri="{FF2B5EF4-FFF2-40B4-BE49-F238E27FC236}">
                    <a16:creationId xmlns:a16="http://schemas.microsoft.com/office/drawing/2014/main" id="{A7D36A65-E3F2-48F8-A815-F257E7542E2E}"/>
                  </a:ext>
                </a:extLst>
              </p:cNvPr>
              <p:cNvSpPr/>
              <p:nvPr/>
            </p:nvSpPr>
            <p:spPr>
              <a:xfrm>
                <a:off x="5593313" y="2298686"/>
                <a:ext cx="72603" cy="218820"/>
              </a:xfrm>
              <a:custGeom>
                <a:avLst/>
                <a:gdLst>
                  <a:gd name="connsiteX0" fmla="*/ 72475 w 72603"/>
                  <a:gd name="connsiteY0" fmla="*/ 68277 h 218820"/>
                  <a:gd name="connsiteX1" fmla="*/ 8975 w 72603"/>
                  <a:gd name="connsiteY1" fmla="*/ 207977 h 218820"/>
                  <a:gd name="connsiteX2" fmla="*/ 4212 w 72603"/>
                  <a:gd name="connsiteY2" fmla="*/ 204802 h 218820"/>
                  <a:gd name="connsiteX3" fmla="*/ 4212 w 72603"/>
                  <a:gd name="connsiteY3" fmla="*/ 166702 h 218820"/>
                  <a:gd name="connsiteX4" fmla="*/ 2625 w 72603"/>
                  <a:gd name="connsiteY4" fmla="*/ 114314 h 218820"/>
                  <a:gd name="connsiteX5" fmla="*/ 43900 w 72603"/>
                  <a:gd name="connsiteY5" fmla="*/ 14 h 218820"/>
                  <a:gd name="connsiteX6" fmla="*/ 26437 w 72603"/>
                  <a:gd name="connsiteY6" fmla="*/ 122252 h 218820"/>
                  <a:gd name="connsiteX7" fmla="*/ 72475 w 72603"/>
                  <a:gd name="connsiteY7" fmla="*/ 68277 h 218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2603" h="218820">
                    <a:moveTo>
                      <a:pt x="72475" y="68277"/>
                    </a:moveTo>
                    <a:cubicBezTo>
                      <a:pt x="69565" y="82565"/>
                      <a:pt x="20352" y="185223"/>
                      <a:pt x="8975" y="207977"/>
                    </a:cubicBezTo>
                    <a:cubicBezTo>
                      <a:pt x="-2402" y="230731"/>
                      <a:pt x="5006" y="211681"/>
                      <a:pt x="4212" y="204802"/>
                    </a:cubicBezTo>
                    <a:cubicBezTo>
                      <a:pt x="3418" y="197923"/>
                      <a:pt x="4476" y="181783"/>
                      <a:pt x="4212" y="166702"/>
                    </a:cubicBezTo>
                    <a:cubicBezTo>
                      <a:pt x="3947" y="151621"/>
                      <a:pt x="-3990" y="142095"/>
                      <a:pt x="2625" y="114314"/>
                    </a:cubicBezTo>
                    <a:cubicBezTo>
                      <a:pt x="9240" y="86533"/>
                      <a:pt x="39931" y="-1309"/>
                      <a:pt x="43900" y="14"/>
                    </a:cubicBezTo>
                    <a:cubicBezTo>
                      <a:pt x="47869" y="1337"/>
                      <a:pt x="24849" y="106906"/>
                      <a:pt x="26437" y="122252"/>
                    </a:cubicBezTo>
                    <a:cubicBezTo>
                      <a:pt x="28024" y="137598"/>
                      <a:pt x="75385" y="53989"/>
                      <a:pt x="72475" y="68277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2" name="フリーフォーム: 図形 1111">
                <a:extLst>
                  <a:ext uri="{FF2B5EF4-FFF2-40B4-BE49-F238E27FC236}">
                    <a16:creationId xmlns:a16="http://schemas.microsoft.com/office/drawing/2014/main" id="{F6021738-EF19-4617-B675-CD72F559B1DF}"/>
                  </a:ext>
                </a:extLst>
              </p:cNvPr>
              <p:cNvSpPr/>
              <p:nvPr/>
            </p:nvSpPr>
            <p:spPr>
              <a:xfrm>
                <a:off x="5810511" y="2593655"/>
                <a:ext cx="161960" cy="40907"/>
              </a:xfrm>
              <a:custGeom>
                <a:avLst/>
                <a:gdLst>
                  <a:gd name="connsiteX0" fmla="*/ 2914 w 161960"/>
                  <a:gd name="connsiteY0" fmla="*/ 320 h 40907"/>
                  <a:gd name="connsiteX1" fmla="*/ 115627 w 161960"/>
                  <a:gd name="connsiteY1" fmla="*/ 19370 h 40907"/>
                  <a:gd name="connsiteX2" fmla="*/ 161664 w 161960"/>
                  <a:gd name="connsiteY2" fmla="*/ 5083 h 40907"/>
                  <a:gd name="connsiteX3" fmla="*/ 96577 w 161960"/>
                  <a:gd name="connsiteY3" fmla="*/ 36833 h 40907"/>
                  <a:gd name="connsiteX4" fmla="*/ 36252 w 161960"/>
                  <a:gd name="connsiteY4" fmla="*/ 38420 h 40907"/>
                  <a:gd name="connsiteX5" fmla="*/ 2914 w 161960"/>
                  <a:gd name="connsiteY5" fmla="*/ 320 h 409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1960" h="40907">
                    <a:moveTo>
                      <a:pt x="2914" y="320"/>
                    </a:moveTo>
                    <a:cubicBezTo>
                      <a:pt x="16143" y="-2855"/>
                      <a:pt x="89169" y="18576"/>
                      <a:pt x="115627" y="19370"/>
                    </a:cubicBezTo>
                    <a:cubicBezTo>
                      <a:pt x="142085" y="20164"/>
                      <a:pt x="164839" y="2173"/>
                      <a:pt x="161664" y="5083"/>
                    </a:cubicBezTo>
                    <a:cubicBezTo>
                      <a:pt x="158489" y="7994"/>
                      <a:pt x="117479" y="31277"/>
                      <a:pt x="96577" y="36833"/>
                    </a:cubicBezTo>
                    <a:cubicBezTo>
                      <a:pt x="75675" y="42389"/>
                      <a:pt x="47365" y="41595"/>
                      <a:pt x="36252" y="38420"/>
                    </a:cubicBezTo>
                    <a:cubicBezTo>
                      <a:pt x="25139" y="35245"/>
                      <a:pt x="-10315" y="3495"/>
                      <a:pt x="2914" y="320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3" name="フリーフォーム: 図形 1112">
                <a:extLst>
                  <a:ext uri="{FF2B5EF4-FFF2-40B4-BE49-F238E27FC236}">
                    <a16:creationId xmlns:a16="http://schemas.microsoft.com/office/drawing/2014/main" id="{F908F403-39B9-42B4-91F8-4CEFB48015D3}"/>
                  </a:ext>
                </a:extLst>
              </p:cNvPr>
              <p:cNvSpPr/>
              <p:nvPr/>
            </p:nvSpPr>
            <p:spPr>
              <a:xfrm>
                <a:off x="5830629" y="3058745"/>
                <a:ext cx="325711" cy="110338"/>
              </a:xfrm>
              <a:custGeom>
                <a:avLst/>
                <a:gdLst>
                  <a:gd name="connsiteX0" fmla="*/ 259 w 325711"/>
                  <a:gd name="connsiteY0" fmla="*/ 1955 h 110338"/>
                  <a:gd name="connsiteX1" fmla="*/ 155834 w 325711"/>
                  <a:gd name="connsiteY1" fmla="*/ 14655 h 110338"/>
                  <a:gd name="connsiteX2" fmla="*/ 198696 w 325711"/>
                  <a:gd name="connsiteY2" fmla="*/ 41643 h 110338"/>
                  <a:gd name="connsiteX3" fmla="*/ 325696 w 325711"/>
                  <a:gd name="connsiteY3" fmla="*/ 52755 h 110338"/>
                  <a:gd name="connsiteX4" fmla="*/ 206634 w 325711"/>
                  <a:gd name="connsiteY4" fmla="*/ 68630 h 110338"/>
                  <a:gd name="connsiteX5" fmla="*/ 97096 w 325711"/>
                  <a:gd name="connsiteY5" fmla="*/ 109905 h 110338"/>
                  <a:gd name="connsiteX6" fmla="*/ 146309 w 325711"/>
                  <a:gd name="connsiteY6" fmla="*/ 89268 h 110338"/>
                  <a:gd name="connsiteX7" fmla="*/ 133609 w 325711"/>
                  <a:gd name="connsiteY7" fmla="*/ 73393 h 110338"/>
                  <a:gd name="connsiteX8" fmla="*/ 119321 w 325711"/>
                  <a:gd name="connsiteY8" fmla="*/ 55930 h 110338"/>
                  <a:gd name="connsiteX9" fmla="*/ 259 w 325711"/>
                  <a:gd name="connsiteY9" fmla="*/ 1955 h 1103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25711" h="110338">
                    <a:moveTo>
                      <a:pt x="259" y="1955"/>
                    </a:moveTo>
                    <a:cubicBezTo>
                      <a:pt x="6344" y="-4924"/>
                      <a:pt x="122761" y="8040"/>
                      <a:pt x="155834" y="14655"/>
                    </a:cubicBezTo>
                    <a:cubicBezTo>
                      <a:pt x="188907" y="21270"/>
                      <a:pt x="170386" y="35293"/>
                      <a:pt x="198696" y="41643"/>
                    </a:cubicBezTo>
                    <a:cubicBezTo>
                      <a:pt x="227006" y="47993"/>
                      <a:pt x="324373" y="48257"/>
                      <a:pt x="325696" y="52755"/>
                    </a:cubicBezTo>
                    <a:cubicBezTo>
                      <a:pt x="327019" y="57253"/>
                      <a:pt x="244734" y="59105"/>
                      <a:pt x="206634" y="68630"/>
                    </a:cubicBezTo>
                    <a:cubicBezTo>
                      <a:pt x="168534" y="78155"/>
                      <a:pt x="107150" y="106465"/>
                      <a:pt x="97096" y="109905"/>
                    </a:cubicBezTo>
                    <a:cubicBezTo>
                      <a:pt x="87042" y="113345"/>
                      <a:pt x="140224" y="95353"/>
                      <a:pt x="146309" y="89268"/>
                    </a:cubicBezTo>
                    <a:cubicBezTo>
                      <a:pt x="152394" y="83183"/>
                      <a:pt x="138107" y="78949"/>
                      <a:pt x="133609" y="73393"/>
                    </a:cubicBezTo>
                    <a:cubicBezTo>
                      <a:pt x="129111" y="67837"/>
                      <a:pt x="141546" y="64926"/>
                      <a:pt x="119321" y="55930"/>
                    </a:cubicBezTo>
                    <a:cubicBezTo>
                      <a:pt x="97096" y="46934"/>
                      <a:pt x="-5826" y="8834"/>
                      <a:pt x="259" y="1955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5" name="フリーフォーム: 図形 1114">
                <a:extLst>
                  <a:ext uri="{FF2B5EF4-FFF2-40B4-BE49-F238E27FC236}">
                    <a16:creationId xmlns:a16="http://schemas.microsoft.com/office/drawing/2014/main" id="{14101F15-B0EC-4A16-8A1C-D7D7266BC183}"/>
                  </a:ext>
                </a:extLst>
              </p:cNvPr>
              <p:cNvSpPr/>
              <p:nvPr/>
            </p:nvSpPr>
            <p:spPr>
              <a:xfrm>
                <a:off x="5646409" y="2773359"/>
                <a:ext cx="489691" cy="104784"/>
              </a:xfrm>
              <a:custGeom>
                <a:avLst/>
                <a:gdLst>
                  <a:gd name="connsiteX0" fmla="*/ 329 w 489691"/>
                  <a:gd name="connsiteY0" fmla="*/ 55566 h 104784"/>
                  <a:gd name="connsiteX1" fmla="*/ 101929 w 489691"/>
                  <a:gd name="connsiteY1" fmla="*/ 6354 h 104784"/>
                  <a:gd name="connsiteX2" fmla="*/ 181304 w 489691"/>
                  <a:gd name="connsiteY2" fmla="*/ 11116 h 104784"/>
                  <a:gd name="connsiteX3" fmla="*/ 476579 w 489691"/>
                  <a:gd name="connsiteY3" fmla="*/ 101604 h 104784"/>
                  <a:gd name="connsiteX4" fmla="*/ 422604 w 489691"/>
                  <a:gd name="connsiteY4" fmla="*/ 84141 h 104784"/>
                  <a:gd name="connsiteX5" fmla="*/ 284491 w 489691"/>
                  <a:gd name="connsiteY5" fmla="*/ 82554 h 104784"/>
                  <a:gd name="connsiteX6" fmla="*/ 211466 w 489691"/>
                  <a:gd name="connsiteY6" fmla="*/ 95254 h 104784"/>
                  <a:gd name="connsiteX7" fmla="*/ 170191 w 489691"/>
                  <a:gd name="connsiteY7" fmla="*/ 88904 h 104784"/>
                  <a:gd name="connsiteX8" fmla="*/ 120979 w 489691"/>
                  <a:gd name="connsiteY8" fmla="*/ 74616 h 104784"/>
                  <a:gd name="connsiteX9" fmla="*/ 70179 w 489691"/>
                  <a:gd name="connsiteY9" fmla="*/ 73029 h 104784"/>
                  <a:gd name="connsiteX10" fmla="*/ 329 w 489691"/>
                  <a:gd name="connsiteY10" fmla="*/ 55566 h 1047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89691" h="104784">
                    <a:moveTo>
                      <a:pt x="329" y="55566"/>
                    </a:moveTo>
                    <a:cubicBezTo>
                      <a:pt x="5621" y="44453"/>
                      <a:pt x="71767" y="13762"/>
                      <a:pt x="101929" y="6354"/>
                    </a:cubicBezTo>
                    <a:cubicBezTo>
                      <a:pt x="132091" y="-1054"/>
                      <a:pt x="118862" y="-4759"/>
                      <a:pt x="181304" y="11116"/>
                    </a:cubicBezTo>
                    <a:cubicBezTo>
                      <a:pt x="243746" y="26991"/>
                      <a:pt x="436362" y="89433"/>
                      <a:pt x="476579" y="101604"/>
                    </a:cubicBezTo>
                    <a:cubicBezTo>
                      <a:pt x="516796" y="113775"/>
                      <a:pt x="454619" y="87316"/>
                      <a:pt x="422604" y="84141"/>
                    </a:cubicBezTo>
                    <a:cubicBezTo>
                      <a:pt x="390589" y="80966"/>
                      <a:pt x="319681" y="80702"/>
                      <a:pt x="284491" y="82554"/>
                    </a:cubicBezTo>
                    <a:cubicBezTo>
                      <a:pt x="249301" y="84406"/>
                      <a:pt x="230516" y="94196"/>
                      <a:pt x="211466" y="95254"/>
                    </a:cubicBezTo>
                    <a:cubicBezTo>
                      <a:pt x="192416" y="96312"/>
                      <a:pt x="185272" y="92344"/>
                      <a:pt x="170191" y="88904"/>
                    </a:cubicBezTo>
                    <a:cubicBezTo>
                      <a:pt x="155110" y="85464"/>
                      <a:pt x="137648" y="77262"/>
                      <a:pt x="120979" y="74616"/>
                    </a:cubicBezTo>
                    <a:cubicBezTo>
                      <a:pt x="104310" y="71970"/>
                      <a:pt x="85260" y="74352"/>
                      <a:pt x="70179" y="73029"/>
                    </a:cubicBezTo>
                    <a:cubicBezTo>
                      <a:pt x="55098" y="71706"/>
                      <a:pt x="-4963" y="66679"/>
                      <a:pt x="329" y="55566"/>
                    </a:cubicBezTo>
                    <a:close/>
                  </a:path>
                </a:pathLst>
              </a:custGeom>
              <a:solidFill>
                <a:srgbClr val="FF0000">
                  <a:alpha val="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6" name="フリーフォーム: 図形 1115">
                <a:extLst>
                  <a:ext uri="{FF2B5EF4-FFF2-40B4-BE49-F238E27FC236}">
                    <a16:creationId xmlns:a16="http://schemas.microsoft.com/office/drawing/2014/main" id="{058659F7-311A-44EC-871F-6CCDED4C4DE6}"/>
                  </a:ext>
                </a:extLst>
              </p:cNvPr>
              <p:cNvSpPr/>
              <p:nvPr/>
            </p:nvSpPr>
            <p:spPr>
              <a:xfrm>
                <a:off x="5722449" y="2890768"/>
                <a:ext cx="361288" cy="132934"/>
              </a:xfrm>
              <a:custGeom>
                <a:avLst/>
                <a:gdLst>
                  <a:gd name="connsiteX0" fmla="*/ 13189 w 361288"/>
                  <a:gd name="connsiteY0" fmla="*/ 70 h 132934"/>
                  <a:gd name="connsiteX1" fmla="*/ 187814 w 361288"/>
                  <a:gd name="connsiteY1" fmla="*/ 38170 h 132934"/>
                  <a:gd name="connsiteX2" fmla="*/ 289414 w 361288"/>
                  <a:gd name="connsiteY2" fmla="*/ 28645 h 132934"/>
                  <a:gd name="connsiteX3" fmla="*/ 360851 w 361288"/>
                  <a:gd name="connsiteY3" fmla="*/ 15945 h 132934"/>
                  <a:gd name="connsiteX4" fmla="*/ 316401 w 361288"/>
                  <a:gd name="connsiteY4" fmla="*/ 54045 h 132934"/>
                  <a:gd name="connsiteX5" fmla="*/ 254489 w 361288"/>
                  <a:gd name="connsiteY5" fmla="*/ 111195 h 132934"/>
                  <a:gd name="connsiteX6" fmla="*/ 152889 w 361288"/>
                  <a:gd name="connsiteY6" fmla="*/ 130245 h 132934"/>
                  <a:gd name="connsiteX7" fmla="*/ 95739 w 361288"/>
                  <a:gd name="connsiteY7" fmla="*/ 123895 h 132934"/>
                  <a:gd name="connsiteX8" fmla="*/ 22714 w 361288"/>
                  <a:gd name="connsiteY8" fmla="*/ 49282 h 132934"/>
                  <a:gd name="connsiteX9" fmla="*/ 13189 w 361288"/>
                  <a:gd name="connsiteY9" fmla="*/ 70 h 1329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61288" h="132934">
                    <a:moveTo>
                      <a:pt x="13189" y="70"/>
                    </a:moveTo>
                    <a:cubicBezTo>
                      <a:pt x="40706" y="-1782"/>
                      <a:pt x="141777" y="33408"/>
                      <a:pt x="187814" y="38170"/>
                    </a:cubicBezTo>
                    <a:cubicBezTo>
                      <a:pt x="233852" y="42933"/>
                      <a:pt x="260575" y="32349"/>
                      <a:pt x="289414" y="28645"/>
                    </a:cubicBezTo>
                    <a:cubicBezTo>
                      <a:pt x="318253" y="24941"/>
                      <a:pt x="356353" y="11712"/>
                      <a:pt x="360851" y="15945"/>
                    </a:cubicBezTo>
                    <a:cubicBezTo>
                      <a:pt x="365349" y="20178"/>
                      <a:pt x="334128" y="38170"/>
                      <a:pt x="316401" y="54045"/>
                    </a:cubicBezTo>
                    <a:cubicBezTo>
                      <a:pt x="298674" y="69920"/>
                      <a:pt x="281741" y="98495"/>
                      <a:pt x="254489" y="111195"/>
                    </a:cubicBezTo>
                    <a:cubicBezTo>
                      <a:pt x="227237" y="123895"/>
                      <a:pt x="179347" y="128128"/>
                      <a:pt x="152889" y="130245"/>
                    </a:cubicBezTo>
                    <a:cubicBezTo>
                      <a:pt x="126431" y="132362"/>
                      <a:pt x="117435" y="137389"/>
                      <a:pt x="95739" y="123895"/>
                    </a:cubicBezTo>
                    <a:cubicBezTo>
                      <a:pt x="74043" y="110401"/>
                      <a:pt x="38060" y="67009"/>
                      <a:pt x="22714" y="49282"/>
                    </a:cubicBezTo>
                    <a:cubicBezTo>
                      <a:pt x="7368" y="31555"/>
                      <a:pt x="-14328" y="1922"/>
                      <a:pt x="13189" y="70"/>
                    </a:cubicBezTo>
                    <a:close/>
                  </a:path>
                </a:pathLst>
              </a:custGeom>
              <a:solidFill>
                <a:srgbClr val="FF0000">
                  <a:alpha val="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7" name="楕円 1116">
                <a:extLst>
                  <a:ext uri="{FF2B5EF4-FFF2-40B4-BE49-F238E27FC236}">
                    <a16:creationId xmlns:a16="http://schemas.microsoft.com/office/drawing/2014/main" id="{48F35D16-9527-4BB5-8C05-735284A8513D}"/>
                  </a:ext>
                </a:extLst>
              </p:cNvPr>
              <p:cNvSpPr/>
              <p:nvPr/>
            </p:nvSpPr>
            <p:spPr>
              <a:xfrm>
                <a:off x="6399213" y="2066926"/>
                <a:ext cx="45719" cy="45719"/>
              </a:xfrm>
              <a:prstGeom prst="ellipse">
                <a:avLst/>
              </a:prstGeom>
              <a:solidFill>
                <a:schemeClr val="accent1">
                  <a:alpha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8" name="楕円 157">
                <a:extLst>
                  <a:ext uri="{FF2B5EF4-FFF2-40B4-BE49-F238E27FC236}">
                    <a16:creationId xmlns:a16="http://schemas.microsoft.com/office/drawing/2014/main" id="{9E3F9582-02B5-4EBE-81A0-99E43FB9155A}"/>
                  </a:ext>
                </a:extLst>
              </p:cNvPr>
              <p:cNvSpPr/>
              <p:nvPr/>
            </p:nvSpPr>
            <p:spPr>
              <a:xfrm>
                <a:off x="6448425" y="2036763"/>
                <a:ext cx="45719" cy="45719"/>
              </a:xfrm>
              <a:prstGeom prst="ellipse">
                <a:avLst/>
              </a:prstGeom>
              <a:solidFill>
                <a:schemeClr val="accent1">
                  <a:alpha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8" name="フリーフォーム: 図形 1117">
                <a:extLst>
                  <a:ext uri="{FF2B5EF4-FFF2-40B4-BE49-F238E27FC236}">
                    <a16:creationId xmlns:a16="http://schemas.microsoft.com/office/drawing/2014/main" id="{D1B5B550-BB5C-447D-AEE4-5763B72F7753}"/>
                  </a:ext>
                </a:extLst>
              </p:cNvPr>
              <p:cNvSpPr/>
              <p:nvPr/>
            </p:nvSpPr>
            <p:spPr>
              <a:xfrm>
                <a:off x="5751513" y="1735064"/>
                <a:ext cx="629960" cy="151300"/>
              </a:xfrm>
              <a:custGeom>
                <a:avLst/>
                <a:gdLst>
                  <a:gd name="connsiteX0" fmla="*/ 0 w 629960"/>
                  <a:gd name="connsiteY0" fmla="*/ 73099 h 151300"/>
                  <a:gd name="connsiteX1" fmla="*/ 146050 w 629960"/>
                  <a:gd name="connsiteY1" fmla="*/ 146124 h 151300"/>
                  <a:gd name="connsiteX2" fmla="*/ 198437 w 629960"/>
                  <a:gd name="connsiteY2" fmla="*/ 142949 h 151300"/>
                  <a:gd name="connsiteX3" fmla="*/ 315912 w 629960"/>
                  <a:gd name="connsiteY3" fmla="*/ 123899 h 151300"/>
                  <a:gd name="connsiteX4" fmla="*/ 619125 w 629960"/>
                  <a:gd name="connsiteY4" fmla="*/ 69924 h 151300"/>
                  <a:gd name="connsiteX5" fmla="*/ 547687 w 629960"/>
                  <a:gd name="connsiteY5" fmla="*/ 42936 h 151300"/>
                  <a:gd name="connsiteX6" fmla="*/ 404812 w 629960"/>
                  <a:gd name="connsiteY6" fmla="*/ 74 h 151300"/>
                  <a:gd name="connsiteX7" fmla="*/ 317500 w 629960"/>
                  <a:gd name="connsiteY7" fmla="*/ 54049 h 151300"/>
                  <a:gd name="connsiteX8" fmla="*/ 193675 w 629960"/>
                  <a:gd name="connsiteY8" fmla="*/ 58811 h 151300"/>
                  <a:gd name="connsiteX9" fmla="*/ 339725 w 629960"/>
                  <a:gd name="connsiteY9" fmla="*/ 50874 h 151300"/>
                  <a:gd name="connsiteX10" fmla="*/ 198437 w 629960"/>
                  <a:gd name="connsiteY10" fmla="*/ 69924 h 151300"/>
                  <a:gd name="connsiteX11" fmla="*/ 144462 w 629960"/>
                  <a:gd name="connsiteY11" fmla="*/ 88974 h 151300"/>
                  <a:gd name="connsiteX12" fmla="*/ 0 w 629960"/>
                  <a:gd name="connsiteY12" fmla="*/ 73099 h 151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29960" h="151300">
                    <a:moveTo>
                      <a:pt x="0" y="73099"/>
                    </a:moveTo>
                    <a:cubicBezTo>
                      <a:pt x="265" y="82624"/>
                      <a:pt x="112977" y="134482"/>
                      <a:pt x="146050" y="146124"/>
                    </a:cubicBezTo>
                    <a:cubicBezTo>
                      <a:pt x="179123" y="157766"/>
                      <a:pt x="170127" y="146653"/>
                      <a:pt x="198437" y="142949"/>
                    </a:cubicBezTo>
                    <a:cubicBezTo>
                      <a:pt x="226747" y="139245"/>
                      <a:pt x="315912" y="123899"/>
                      <a:pt x="315912" y="123899"/>
                    </a:cubicBezTo>
                    <a:cubicBezTo>
                      <a:pt x="386027" y="111728"/>
                      <a:pt x="580496" y="83418"/>
                      <a:pt x="619125" y="69924"/>
                    </a:cubicBezTo>
                    <a:cubicBezTo>
                      <a:pt x="657754" y="56430"/>
                      <a:pt x="583406" y="54578"/>
                      <a:pt x="547687" y="42936"/>
                    </a:cubicBezTo>
                    <a:cubicBezTo>
                      <a:pt x="511968" y="31294"/>
                      <a:pt x="443176" y="-1778"/>
                      <a:pt x="404812" y="74"/>
                    </a:cubicBezTo>
                    <a:cubicBezTo>
                      <a:pt x="366448" y="1926"/>
                      <a:pt x="352690" y="44259"/>
                      <a:pt x="317500" y="54049"/>
                    </a:cubicBezTo>
                    <a:cubicBezTo>
                      <a:pt x="282310" y="63839"/>
                      <a:pt x="189971" y="59340"/>
                      <a:pt x="193675" y="58811"/>
                    </a:cubicBezTo>
                    <a:cubicBezTo>
                      <a:pt x="197379" y="58282"/>
                      <a:pt x="338931" y="49022"/>
                      <a:pt x="339725" y="50874"/>
                    </a:cubicBezTo>
                    <a:cubicBezTo>
                      <a:pt x="340519" y="52726"/>
                      <a:pt x="230981" y="63574"/>
                      <a:pt x="198437" y="69924"/>
                    </a:cubicBezTo>
                    <a:cubicBezTo>
                      <a:pt x="165893" y="76274"/>
                      <a:pt x="174624" y="87651"/>
                      <a:pt x="144462" y="88974"/>
                    </a:cubicBezTo>
                    <a:cubicBezTo>
                      <a:pt x="114300" y="90297"/>
                      <a:pt x="-265" y="63574"/>
                      <a:pt x="0" y="73099"/>
                    </a:cubicBezTo>
                    <a:close/>
                  </a:path>
                </a:pathLst>
              </a:custGeom>
              <a:solidFill>
                <a:srgbClr val="FFC000">
                  <a:alpha val="1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0" name="フリーフォーム: 図形 1119">
                <a:extLst>
                  <a:ext uri="{FF2B5EF4-FFF2-40B4-BE49-F238E27FC236}">
                    <a16:creationId xmlns:a16="http://schemas.microsoft.com/office/drawing/2014/main" id="{56C34AE9-3751-424F-AE6A-5FA2F185AEDF}"/>
                  </a:ext>
                </a:extLst>
              </p:cNvPr>
              <p:cNvSpPr/>
              <p:nvPr/>
            </p:nvSpPr>
            <p:spPr>
              <a:xfrm>
                <a:off x="5276313" y="1726653"/>
                <a:ext cx="346886" cy="184688"/>
              </a:xfrm>
              <a:custGeom>
                <a:avLst/>
                <a:gdLst>
                  <a:gd name="connsiteX0" fmla="*/ 83087 w 346886"/>
                  <a:gd name="connsiteY0" fmla="*/ 547 h 184688"/>
                  <a:gd name="connsiteX1" fmla="*/ 252950 w 346886"/>
                  <a:gd name="connsiteY1" fmla="*/ 78335 h 184688"/>
                  <a:gd name="connsiteX2" fmla="*/ 306925 w 346886"/>
                  <a:gd name="connsiteY2" fmla="*/ 111672 h 184688"/>
                  <a:gd name="connsiteX3" fmla="*/ 346612 w 346886"/>
                  <a:gd name="connsiteY3" fmla="*/ 183110 h 184688"/>
                  <a:gd name="connsiteX4" fmla="*/ 314862 w 346886"/>
                  <a:gd name="connsiteY4" fmla="*/ 157710 h 184688"/>
                  <a:gd name="connsiteX5" fmla="*/ 162462 w 346886"/>
                  <a:gd name="connsiteY5" fmla="*/ 118022 h 184688"/>
                  <a:gd name="connsiteX6" fmla="*/ 6887 w 346886"/>
                  <a:gd name="connsiteY6" fmla="*/ 48172 h 184688"/>
                  <a:gd name="connsiteX7" fmla="*/ 32287 w 346886"/>
                  <a:gd name="connsiteY7" fmla="*/ 43410 h 184688"/>
                  <a:gd name="connsiteX8" fmla="*/ 83087 w 346886"/>
                  <a:gd name="connsiteY8" fmla="*/ 547 h 184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46886" h="184688">
                    <a:moveTo>
                      <a:pt x="83087" y="547"/>
                    </a:moveTo>
                    <a:cubicBezTo>
                      <a:pt x="119864" y="6368"/>
                      <a:pt x="215644" y="59814"/>
                      <a:pt x="252950" y="78335"/>
                    </a:cubicBezTo>
                    <a:cubicBezTo>
                      <a:pt x="290256" y="96856"/>
                      <a:pt x="291315" y="94210"/>
                      <a:pt x="306925" y="111672"/>
                    </a:cubicBezTo>
                    <a:cubicBezTo>
                      <a:pt x="322535" y="129134"/>
                      <a:pt x="345289" y="175437"/>
                      <a:pt x="346612" y="183110"/>
                    </a:cubicBezTo>
                    <a:cubicBezTo>
                      <a:pt x="347935" y="190783"/>
                      <a:pt x="345554" y="168558"/>
                      <a:pt x="314862" y="157710"/>
                    </a:cubicBezTo>
                    <a:cubicBezTo>
                      <a:pt x="284170" y="146862"/>
                      <a:pt x="213791" y="136278"/>
                      <a:pt x="162462" y="118022"/>
                    </a:cubicBezTo>
                    <a:cubicBezTo>
                      <a:pt x="111133" y="99766"/>
                      <a:pt x="28583" y="60607"/>
                      <a:pt x="6887" y="48172"/>
                    </a:cubicBezTo>
                    <a:cubicBezTo>
                      <a:pt x="-14809" y="35737"/>
                      <a:pt x="20645" y="49760"/>
                      <a:pt x="32287" y="43410"/>
                    </a:cubicBezTo>
                    <a:cubicBezTo>
                      <a:pt x="43929" y="37060"/>
                      <a:pt x="46310" y="-5274"/>
                      <a:pt x="83087" y="547"/>
                    </a:cubicBezTo>
                    <a:close/>
                  </a:path>
                </a:pathLst>
              </a:custGeom>
              <a:solidFill>
                <a:srgbClr val="FFC000">
                  <a:alpha val="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2" name="フリーフォーム: 図形 1121">
                <a:extLst>
                  <a:ext uri="{FF2B5EF4-FFF2-40B4-BE49-F238E27FC236}">
                    <a16:creationId xmlns:a16="http://schemas.microsoft.com/office/drawing/2014/main" id="{ADFCDD5F-3B8E-4B3A-8CA2-2520A1D6AF63}"/>
                  </a:ext>
                </a:extLst>
              </p:cNvPr>
              <p:cNvSpPr/>
              <p:nvPr/>
            </p:nvSpPr>
            <p:spPr>
              <a:xfrm>
                <a:off x="5953359" y="2001623"/>
                <a:ext cx="88794" cy="109724"/>
              </a:xfrm>
              <a:custGeom>
                <a:avLst/>
                <a:gdLst>
                  <a:gd name="connsiteX0" fmla="*/ 74379 w 88794"/>
                  <a:gd name="connsiteY0" fmla="*/ 215 h 109724"/>
                  <a:gd name="connsiteX1" fmla="*/ 1354 w 88794"/>
                  <a:gd name="connsiteY1" fmla="*/ 103402 h 109724"/>
                  <a:gd name="connsiteX2" fmla="*/ 31516 w 88794"/>
                  <a:gd name="connsiteY2" fmla="*/ 98640 h 109724"/>
                  <a:gd name="connsiteX3" fmla="*/ 88666 w 88794"/>
                  <a:gd name="connsiteY3" fmla="*/ 100227 h 109724"/>
                  <a:gd name="connsiteX4" fmla="*/ 47391 w 88794"/>
                  <a:gd name="connsiteY4" fmla="*/ 76415 h 109724"/>
                  <a:gd name="connsiteX5" fmla="*/ 74379 w 88794"/>
                  <a:gd name="connsiteY5" fmla="*/ 215 h 109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8794" h="109724">
                    <a:moveTo>
                      <a:pt x="74379" y="215"/>
                    </a:moveTo>
                    <a:cubicBezTo>
                      <a:pt x="66706" y="4713"/>
                      <a:pt x="8498" y="86998"/>
                      <a:pt x="1354" y="103402"/>
                    </a:cubicBezTo>
                    <a:cubicBezTo>
                      <a:pt x="-5790" y="119806"/>
                      <a:pt x="16964" y="99169"/>
                      <a:pt x="31516" y="98640"/>
                    </a:cubicBezTo>
                    <a:cubicBezTo>
                      <a:pt x="46068" y="98111"/>
                      <a:pt x="86020" y="103931"/>
                      <a:pt x="88666" y="100227"/>
                    </a:cubicBezTo>
                    <a:cubicBezTo>
                      <a:pt x="91312" y="96523"/>
                      <a:pt x="52418" y="89909"/>
                      <a:pt x="47391" y="76415"/>
                    </a:cubicBezTo>
                    <a:cubicBezTo>
                      <a:pt x="42364" y="62921"/>
                      <a:pt x="82052" y="-4283"/>
                      <a:pt x="74379" y="21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3" name="フリーフォーム: 図形 1122">
                <a:extLst>
                  <a:ext uri="{FF2B5EF4-FFF2-40B4-BE49-F238E27FC236}">
                    <a16:creationId xmlns:a16="http://schemas.microsoft.com/office/drawing/2014/main" id="{3E35572A-E2BF-4189-A898-BCCAAFE49CBC}"/>
                  </a:ext>
                </a:extLst>
              </p:cNvPr>
              <p:cNvSpPr/>
              <p:nvPr/>
            </p:nvSpPr>
            <p:spPr>
              <a:xfrm>
                <a:off x="5503833" y="2061404"/>
                <a:ext cx="127267" cy="37774"/>
              </a:xfrm>
              <a:custGeom>
                <a:avLst/>
                <a:gdLst>
                  <a:gd name="connsiteX0" fmla="*/ 30 w 127267"/>
                  <a:gd name="connsiteY0" fmla="*/ 24571 h 37774"/>
                  <a:gd name="connsiteX1" fmla="*/ 100042 w 127267"/>
                  <a:gd name="connsiteY1" fmla="*/ 11871 h 37774"/>
                  <a:gd name="connsiteX2" fmla="*/ 111155 w 127267"/>
                  <a:gd name="connsiteY2" fmla="*/ 759 h 37774"/>
                  <a:gd name="connsiteX3" fmla="*/ 127030 w 127267"/>
                  <a:gd name="connsiteY3" fmla="*/ 34096 h 37774"/>
                  <a:gd name="connsiteX4" fmla="*/ 111155 w 127267"/>
                  <a:gd name="connsiteY4" fmla="*/ 35684 h 37774"/>
                  <a:gd name="connsiteX5" fmla="*/ 30 w 127267"/>
                  <a:gd name="connsiteY5" fmla="*/ 24571 h 37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7267" h="37774">
                    <a:moveTo>
                      <a:pt x="30" y="24571"/>
                    </a:moveTo>
                    <a:cubicBezTo>
                      <a:pt x="-1822" y="20602"/>
                      <a:pt x="81521" y="15840"/>
                      <a:pt x="100042" y="11871"/>
                    </a:cubicBezTo>
                    <a:cubicBezTo>
                      <a:pt x="118563" y="7902"/>
                      <a:pt x="106657" y="-2945"/>
                      <a:pt x="111155" y="759"/>
                    </a:cubicBezTo>
                    <a:cubicBezTo>
                      <a:pt x="115653" y="4463"/>
                      <a:pt x="127030" y="28275"/>
                      <a:pt x="127030" y="34096"/>
                    </a:cubicBezTo>
                    <a:cubicBezTo>
                      <a:pt x="127030" y="39917"/>
                      <a:pt x="130470" y="37536"/>
                      <a:pt x="111155" y="35684"/>
                    </a:cubicBezTo>
                    <a:cubicBezTo>
                      <a:pt x="91840" y="33832"/>
                      <a:pt x="1882" y="28540"/>
                      <a:pt x="30" y="2457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5" name="フリーフォーム: 図形 1124">
                <a:extLst>
                  <a:ext uri="{FF2B5EF4-FFF2-40B4-BE49-F238E27FC236}">
                    <a16:creationId xmlns:a16="http://schemas.microsoft.com/office/drawing/2014/main" id="{7BB36309-235B-4F87-9659-B9DF0D691DEC}"/>
                  </a:ext>
                </a:extLst>
              </p:cNvPr>
              <p:cNvSpPr/>
              <p:nvPr/>
            </p:nvSpPr>
            <p:spPr>
              <a:xfrm>
                <a:off x="5408948" y="1966834"/>
                <a:ext cx="93339" cy="129213"/>
              </a:xfrm>
              <a:custGeom>
                <a:avLst/>
                <a:gdLst>
                  <a:gd name="connsiteX0" fmla="*/ 1252 w 93339"/>
                  <a:gd name="connsiteY0" fmla="*/ 79 h 129213"/>
                  <a:gd name="connsiteX1" fmla="*/ 25065 w 93339"/>
                  <a:gd name="connsiteY1" fmla="*/ 81041 h 129213"/>
                  <a:gd name="connsiteX2" fmla="*/ 66340 w 93339"/>
                  <a:gd name="connsiteY2" fmla="*/ 114379 h 129213"/>
                  <a:gd name="connsiteX3" fmla="*/ 93327 w 93339"/>
                  <a:gd name="connsiteY3" fmla="*/ 128666 h 129213"/>
                  <a:gd name="connsiteX4" fmla="*/ 63165 w 93339"/>
                  <a:gd name="connsiteY4" fmla="*/ 96916 h 129213"/>
                  <a:gd name="connsiteX5" fmla="*/ 1252 w 93339"/>
                  <a:gd name="connsiteY5" fmla="*/ 79 h 1292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3339" h="129213">
                    <a:moveTo>
                      <a:pt x="1252" y="79"/>
                    </a:moveTo>
                    <a:cubicBezTo>
                      <a:pt x="-5098" y="-2567"/>
                      <a:pt x="14217" y="61991"/>
                      <a:pt x="25065" y="81041"/>
                    </a:cubicBezTo>
                    <a:cubicBezTo>
                      <a:pt x="35913" y="100091"/>
                      <a:pt x="54963" y="106442"/>
                      <a:pt x="66340" y="114379"/>
                    </a:cubicBezTo>
                    <a:cubicBezTo>
                      <a:pt x="77717" y="122316"/>
                      <a:pt x="93856" y="131577"/>
                      <a:pt x="93327" y="128666"/>
                    </a:cubicBezTo>
                    <a:cubicBezTo>
                      <a:pt x="92798" y="125756"/>
                      <a:pt x="73748" y="112791"/>
                      <a:pt x="63165" y="96916"/>
                    </a:cubicBezTo>
                    <a:cubicBezTo>
                      <a:pt x="52582" y="81041"/>
                      <a:pt x="7602" y="2725"/>
                      <a:pt x="1252" y="7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6" name="フリーフォーム: 図形 1125">
                <a:extLst>
                  <a:ext uri="{FF2B5EF4-FFF2-40B4-BE49-F238E27FC236}">
                    <a16:creationId xmlns:a16="http://schemas.microsoft.com/office/drawing/2014/main" id="{DD1B2A9C-B365-4B44-AF19-668AE5B27D46}"/>
                  </a:ext>
                </a:extLst>
              </p:cNvPr>
              <p:cNvSpPr/>
              <p:nvPr/>
            </p:nvSpPr>
            <p:spPr>
              <a:xfrm>
                <a:off x="5302144" y="778321"/>
                <a:ext cx="433696" cy="194301"/>
              </a:xfrm>
              <a:custGeom>
                <a:avLst/>
                <a:gdLst>
                  <a:gd name="connsiteX0" fmla="*/ 433494 w 433696"/>
                  <a:gd name="connsiteY0" fmla="*/ 58292 h 194301"/>
                  <a:gd name="connsiteX1" fmla="*/ 155681 w 433696"/>
                  <a:gd name="connsiteY1" fmla="*/ 4317 h 194301"/>
                  <a:gd name="connsiteX2" fmla="*/ 1694 w 433696"/>
                  <a:gd name="connsiteY2" fmla="*/ 193229 h 194301"/>
                  <a:gd name="connsiteX3" fmla="*/ 81069 w 433696"/>
                  <a:gd name="connsiteY3" fmla="*/ 78929 h 194301"/>
                  <a:gd name="connsiteX4" fmla="*/ 198544 w 433696"/>
                  <a:gd name="connsiteY4" fmla="*/ 28129 h 194301"/>
                  <a:gd name="connsiteX5" fmla="*/ 433494 w 433696"/>
                  <a:gd name="connsiteY5" fmla="*/ 58292 h 1943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3696" h="194301">
                    <a:moveTo>
                      <a:pt x="433494" y="58292"/>
                    </a:moveTo>
                    <a:cubicBezTo>
                      <a:pt x="426350" y="54323"/>
                      <a:pt x="227648" y="-18173"/>
                      <a:pt x="155681" y="4317"/>
                    </a:cubicBezTo>
                    <a:cubicBezTo>
                      <a:pt x="83714" y="26807"/>
                      <a:pt x="14129" y="180794"/>
                      <a:pt x="1694" y="193229"/>
                    </a:cubicBezTo>
                    <a:cubicBezTo>
                      <a:pt x="-10741" y="205664"/>
                      <a:pt x="48261" y="106446"/>
                      <a:pt x="81069" y="78929"/>
                    </a:cubicBezTo>
                    <a:cubicBezTo>
                      <a:pt x="113877" y="51412"/>
                      <a:pt x="140600" y="31833"/>
                      <a:pt x="198544" y="28129"/>
                    </a:cubicBezTo>
                    <a:cubicBezTo>
                      <a:pt x="256488" y="24425"/>
                      <a:pt x="440638" y="62261"/>
                      <a:pt x="433494" y="5829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7" name="フリーフォーム: 図形 1126">
                <a:extLst>
                  <a:ext uri="{FF2B5EF4-FFF2-40B4-BE49-F238E27FC236}">
                    <a16:creationId xmlns:a16="http://schemas.microsoft.com/office/drawing/2014/main" id="{3BE7618F-4627-4F64-B325-5D7B3C8395DC}"/>
                  </a:ext>
                </a:extLst>
              </p:cNvPr>
              <p:cNvSpPr/>
              <p:nvPr/>
            </p:nvSpPr>
            <p:spPr>
              <a:xfrm>
                <a:off x="5128924" y="750888"/>
                <a:ext cx="516226" cy="147221"/>
              </a:xfrm>
              <a:custGeom>
                <a:avLst/>
                <a:gdLst>
                  <a:gd name="connsiteX0" fmla="*/ 516226 w 516226"/>
                  <a:gd name="connsiteY0" fmla="*/ 0 h 147221"/>
                  <a:gd name="connsiteX1" fmla="*/ 298739 w 516226"/>
                  <a:gd name="connsiteY1" fmla="*/ 39687 h 147221"/>
                  <a:gd name="connsiteX2" fmla="*/ 6639 w 516226"/>
                  <a:gd name="connsiteY2" fmla="*/ 144462 h 147221"/>
                  <a:gd name="connsiteX3" fmla="*/ 87601 w 516226"/>
                  <a:gd name="connsiteY3" fmla="*/ 119062 h 147221"/>
                  <a:gd name="connsiteX4" fmla="*/ 516226 w 516226"/>
                  <a:gd name="connsiteY4" fmla="*/ 0 h 147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6226" h="147221">
                    <a:moveTo>
                      <a:pt x="516226" y="0"/>
                    </a:moveTo>
                    <a:cubicBezTo>
                      <a:pt x="449948" y="7805"/>
                      <a:pt x="383670" y="15610"/>
                      <a:pt x="298739" y="39687"/>
                    </a:cubicBezTo>
                    <a:cubicBezTo>
                      <a:pt x="213808" y="63764"/>
                      <a:pt x="41829" y="131233"/>
                      <a:pt x="6639" y="144462"/>
                    </a:cubicBezTo>
                    <a:cubicBezTo>
                      <a:pt x="-28551" y="157691"/>
                      <a:pt x="87601" y="119062"/>
                      <a:pt x="87601" y="119062"/>
                    </a:cubicBezTo>
                    <a:lnTo>
                      <a:pt x="516226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8" name="フリーフォーム: 図形 1127">
                <a:extLst>
                  <a:ext uri="{FF2B5EF4-FFF2-40B4-BE49-F238E27FC236}">
                    <a16:creationId xmlns:a16="http://schemas.microsoft.com/office/drawing/2014/main" id="{6EAE0C59-DEF2-49D1-89E6-42B875534E17}"/>
                  </a:ext>
                </a:extLst>
              </p:cNvPr>
              <p:cNvSpPr/>
              <p:nvPr/>
            </p:nvSpPr>
            <p:spPr>
              <a:xfrm>
                <a:off x="5093510" y="933442"/>
                <a:ext cx="524873" cy="367641"/>
              </a:xfrm>
              <a:custGeom>
                <a:avLst/>
                <a:gdLst>
                  <a:gd name="connsiteX0" fmla="*/ 524653 w 524873"/>
                  <a:gd name="connsiteY0" fmla="*/ 8 h 367641"/>
                  <a:gd name="connsiteX1" fmla="*/ 146828 w 524873"/>
                  <a:gd name="connsiteY1" fmla="*/ 104783 h 367641"/>
                  <a:gd name="connsiteX2" fmla="*/ 5540 w 524873"/>
                  <a:gd name="connsiteY2" fmla="*/ 361958 h 367641"/>
                  <a:gd name="connsiteX3" fmla="*/ 45228 w 524873"/>
                  <a:gd name="connsiteY3" fmla="*/ 268296 h 367641"/>
                  <a:gd name="connsiteX4" fmla="*/ 199215 w 524873"/>
                  <a:gd name="connsiteY4" fmla="*/ 100021 h 367641"/>
                  <a:gd name="connsiteX5" fmla="*/ 524653 w 524873"/>
                  <a:gd name="connsiteY5" fmla="*/ 8 h 367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24873" h="367641">
                    <a:moveTo>
                      <a:pt x="524653" y="8"/>
                    </a:moveTo>
                    <a:cubicBezTo>
                      <a:pt x="515922" y="802"/>
                      <a:pt x="233347" y="44458"/>
                      <a:pt x="146828" y="104783"/>
                    </a:cubicBezTo>
                    <a:cubicBezTo>
                      <a:pt x="60309" y="165108"/>
                      <a:pt x="22473" y="334706"/>
                      <a:pt x="5540" y="361958"/>
                    </a:cubicBezTo>
                    <a:cubicBezTo>
                      <a:pt x="-11393" y="389210"/>
                      <a:pt x="12949" y="311952"/>
                      <a:pt x="45228" y="268296"/>
                    </a:cubicBezTo>
                    <a:cubicBezTo>
                      <a:pt x="77507" y="224640"/>
                      <a:pt x="117988" y="144471"/>
                      <a:pt x="199215" y="100021"/>
                    </a:cubicBezTo>
                    <a:cubicBezTo>
                      <a:pt x="280442" y="55571"/>
                      <a:pt x="533384" y="-786"/>
                      <a:pt x="524653" y="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9" name="フリーフォーム: 図形 1128">
                <a:extLst>
                  <a:ext uri="{FF2B5EF4-FFF2-40B4-BE49-F238E27FC236}">
                    <a16:creationId xmlns:a16="http://schemas.microsoft.com/office/drawing/2014/main" id="{A2DC0F41-CD26-4B5C-B19B-06C048515F2C}"/>
                  </a:ext>
                </a:extLst>
              </p:cNvPr>
              <p:cNvSpPr/>
              <p:nvPr/>
            </p:nvSpPr>
            <p:spPr>
              <a:xfrm>
                <a:off x="5094500" y="1008822"/>
                <a:ext cx="752984" cy="298017"/>
              </a:xfrm>
              <a:custGeom>
                <a:avLst/>
                <a:gdLst>
                  <a:gd name="connsiteX0" fmla="*/ 750675 w 752984"/>
                  <a:gd name="connsiteY0" fmla="*/ 13528 h 298017"/>
                  <a:gd name="connsiteX1" fmla="*/ 358563 w 752984"/>
                  <a:gd name="connsiteY1" fmla="*/ 64328 h 298017"/>
                  <a:gd name="connsiteX2" fmla="*/ 15663 w 752984"/>
                  <a:gd name="connsiteY2" fmla="*/ 288166 h 298017"/>
                  <a:gd name="connsiteX3" fmla="*/ 75988 w 752984"/>
                  <a:gd name="connsiteY3" fmla="*/ 242128 h 298017"/>
                  <a:gd name="connsiteX4" fmla="*/ 236325 w 752984"/>
                  <a:gd name="connsiteY4" fmla="*/ 96078 h 298017"/>
                  <a:gd name="connsiteX5" fmla="*/ 507788 w 752984"/>
                  <a:gd name="connsiteY5" fmla="*/ 7178 h 298017"/>
                  <a:gd name="connsiteX6" fmla="*/ 750675 w 752984"/>
                  <a:gd name="connsiteY6" fmla="*/ 13528 h 298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52984" h="298017">
                    <a:moveTo>
                      <a:pt x="750675" y="13528"/>
                    </a:moveTo>
                    <a:cubicBezTo>
                      <a:pt x="725804" y="23053"/>
                      <a:pt x="481065" y="18555"/>
                      <a:pt x="358563" y="64328"/>
                    </a:cubicBezTo>
                    <a:cubicBezTo>
                      <a:pt x="236061" y="110101"/>
                      <a:pt x="62759" y="258533"/>
                      <a:pt x="15663" y="288166"/>
                    </a:cubicBezTo>
                    <a:cubicBezTo>
                      <a:pt x="-31433" y="317799"/>
                      <a:pt x="39211" y="274143"/>
                      <a:pt x="75988" y="242128"/>
                    </a:cubicBezTo>
                    <a:cubicBezTo>
                      <a:pt x="112765" y="210113"/>
                      <a:pt x="164358" y="135236"/>
                      <a:pt x="236325" y="96078"/>
                    </a:cubicBezTo>
                    <a:cubicBezTo>
                      <a:pt x="308292" y="56920"/>
                      <a:pt x="422328" y="22259"/>
                      <a:pt x="507788" y="7178"/>
                    </a:cubicBezTo>
                    <a:cubicBezTo>
                      <a:pt x="593248" y="-7903"/>
                      <a:pt x="775546" y="4003"/>
                      <a:pt x="750675" y="1352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0" name="フリーフォーム: 図形 1129">
                <a:extLst>
                  <a:ext uri="{FF2B5EF4-FFF2-40B4-BE49-F238E27FC236}">
                    <a16:creationId xmlns:a16="http://schemas.microsoft.com/office/drawing/2014/main" id="{C0304576-8262-4517-A8FB-31803776391B}"/>
                  </a:ext>
                </a:extLst>
              </p:cNvPr>
              <p:cNvSpPr/>
              <p:nvPr/>
            </p:nvSpPr>
            <p:spPr>
              <a:xfrm>
                <a:off x="5769247" y="669923"/>
                <a:ext cx="370227" cy="288777"/>
              </a:xfrm>
              <a:custGeom>
                <a:avLst/>
                <a:gdLst>
                  <a:gd name="connsiteX0" fmla="*/ 29891 w 370227"/>
                  <a:gd name="connsiteY0" fmla="*/ 2 h 288777"/>
                  <a:gd name="connsiteX1" fmla="*/ 74341 w 370227"/>
                  <a:gd name="connsiteY1" fmla="*/ 125415 h 288777"/>
                  <a:gd name="connsiteX2" fmla="*/ 352153 w 370227"/>
                  <a:gd name="connsiteY2" fmla="*/ 279402 h 288777"/>
                  <a:gd name="connsiteX3" fmla="*/ 307703 w 370227"/>
                  <a:gd name="connsiteY3" fmla="*/ 255590 h 288777"/>
                  <a:gd name="connsiteX4" fmla="*/ 20366 w 370227"/>
                  <a:gd name="connsiteY4" fmla="*/ 122240 h 288777"/>
                  <a:gd name="connsiteX5" fmla="*/ 29891 w 370227"/>
                  <a:gd name="connsiteY5" fmla="*/ 2 h 2887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70227" h="288777">
                    <a:moveTo>
                      <a:pt x="29891" y="2"/>
                    </a:moveTo>
                    <a:cubicBezTo>
                      <a:pt x="38887" y="531"/>
                      <a:pt x="20631" y="78848"/>
                      <a:pt x="74341" y="125415"/>
                    </a:cubicBezTo>
                    <a:cubicBezTo>
                      <a:pt x="128051" y="171982"/>
                      <a:pt x="313259" y="257706"/>
                      <a:pt x="352153" y="279402"/>
                    </a:cubicBezTo>
                    <a:cubicBezTo>
                      <a:pt x="391047" y="301098"/>
                      <a:pt x="363001" y="281784"/>
                      <a:pt x="307703" y="255590"/>
                    </a:cubicBezTo>
                    <a:cubicBezTo>
                      <a:pt x="252405" y="229396"/>
                      <a:pt x="67197" y="161927"/>
                      <a:pt x="20366" y="122240"/>
                    </a:cubicBezTo>
                    <a:cubicBezTo>
                      <a:pt x="-26465" y="82553"/>
                      <a:pt x="20895" y="-527"/>
                      <a:pt x="29891" y="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1" name="フリーフォーム: 図形 1130">
                <a:extLst>
                  <a:ext uri="{FF2B5EF4-FFF2-40B4-BE49-F238E27FC236}">
                    <a16:creationId xmlns:a16="http://schemas.microsoft.com/office/drawing/2014/main" id="{47F1819E-14D0-444D-8686-F40DCD67B0AF}"/>
                  </a:ext>
                </a:extLst>
              </p:cNvPr>
              <p:cNvSpPr/>
              <p:nvPr/>
            </p:nvSpPr>
            <p:spPr>
              <a:xfrm>
                <a:off x="5276777" y="2480625"/>
                <a:ext cx="161597" cy="408700"/>
              </a:xfrm>
              <a:custGeom>
                <a:avLst/>
                <a:gdLst>
                  <a:gd name="connsiteX0" fmla="*/ 114373 w 161597"/>
                  <a:gd name="connsiteY0" fmla="*/ 108 h 408700"/>
                  <a:gd name="connsiteX1" fmla="*/ 95323 w 161597"/>
                  <a:gd name="connsiteY1" fmla="*/ 188492 h 408700"/>
                  <a:gd name="connsiteX2" fmla="*/ 73 w 161597"/>
                  <a:gd name="connsiteY2" fmla="*/ 374758 h 408700"/>
                  <a:gd name="connsiteX3" fmla="*/ 112256 w 161597"/>
                  <a:gd name="connsiteY3" fmla="*/ 148275 h 408700"/>
                  <a:gd name="connsiteX4" fmla="*/ 50873 w 161597"/>
                  <a:gd name="connsiteY4" fmla="*/ 366292 h 408700"/>
                  <a:gd name="connsiteX5" fmla="*/ 129190 w 161597"/>
                  <a:gd name="connsiteY5" fmla="*/ 199075 h 408700"/>
                  <a:gd name="connsiteX6" fmla="*/ 69923 w 161597"/>
                  <a:gd name="connsiteY6" fmla="*/ 408625 h 408700"/>
                  <a:gd name="connsiteX7" fmla="*/ 144006 w 161597"/>
                  <a:gd name="connsiteY7" fmla="*/ 222358 h 408700"/>
                  <a:gd name="connsiteX8" fmla="*/ 160940 w 161597"/>
                  <a:gd name="connsiteY8" fmla="*/ 148275 h 408700"/>
                  <a:gd name="connsiteX9" fmla="*/ 129190 w 161597"/>
                  <a:gd name="connsiteY9" fmla="*/ 160975 h 408700"/>
                  <a:gd name="connsiteX10" fmla="*/ 114373 w 161597"/>
                  <a:gd name="connsiteY10" fmla="*/ 108 h 408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1597" h="408700">
                    <a:moveTo>
                      <a:pt x="114373" y="108"/>
                    </a:moveTo>
                    <a:cubicBezTo>
                      <a:pt x="108728" y="4694"/>
                      <a:pt x="114373" y="126050"/>
                      <a:pt x="95323" y="188492"/>
                    </a:cubicBezTo>
                    <a:cubicBezTo>
                      <a:pt x="76273" y="250934"/>
                      <a:pt x="-2749" y="381461"/>
                      <a:pt x="73" y="374758"/>
                    </a:cubicBezTo>
                    <a:cubicBezTo>
                      <a:pt x="2895" y="368055"/>
                      <a:pt x="103789" y="149686"/>
                      <a:pt x="112256" y="148275"/>
                    </a:cubicBezTo>
                    <a:cubicBezTo>
                      <a:pt x="120723" y="146864"/>
                      <a:pt x="48051" y="357825"/>
                      <a:pt x="50873" y="366292"/>
                    </a:cubicBezTo>
                    <a:cubicBezTo>
                      <a:pt x="53695" y="374759"/>
                      <a:pt x="126015" y="192020"/>
                      <a:pt x="129190" y="199075"/>
                    </a:cubicBezTo>
                    <a:cubicBezTo>
                      <a:pt x="132365" y="206131"/>
                      <a:pt x="67454" y="404745"/>
                      <a:pt x="69923" y="408625"/>
                    </a:cubicBezTo>
                    <a:cubicBezTo>
                      <a:pt x="72392" y="412505"/>
                      <a:pt x="128837" y="265750"/>
                      <a:pt x="144006" y="222358"/>
                    </a:cubicBezTo>
                    <a:cubicBezTo>
                      <a:pt x="159175" y="178966"/>
                      <a:pt x="163409" y="158505"/>
                      <a:pt x="160940" y="148275"/>
                    </a:cubicBezTo>
                    <a:cubicBezTo>
                      <a:pt x="158471" y="138045"/>
                      <a:pt x="137304" y="183905"/>
                      <a:pt x="129190" y="160975"/>
                    </a:cubicBezTo>
                    <a:cubicBezTo>
                      <a:pt x="121076" y="138045"/>
                      <a:pt x="120018" y="-4478"/>
                      <a:pt x="114373" y="10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2" name="フリーフォーム: 図形 1131">
                <a:extLst>
                  <a:ext uri="{FF2B5EF4-FFF2-40B4-BE49-F238E27FC236}">
                    <a16:creationId xmlns:a16="http://schemas.microsoft.com/office/drawing/2014/main" id="{CA6B7E45-CAF8-43F6-9E0E-B9C6DD657D3E}"/>
                  </a:ext>
                </a:extLst>
              </p:cNvPr>
              <p:cNvSpPr/>
              <p:nvPr/>
            </p:nvSpPr>
            <p:spPr>
              <a:xfrm>
                <a:off x="5414293" y="2610454"/>
                <a:ext cx="129021" cy="258082"/>
              </a:xfrm>
              <a:custGeom>
                <a:avLst/>
                <a:gdLst>
                  <a:gd name="connsiteX0" fmla="*/ 27657 w 129021"/>
                  <a:gd name="connsiteY0" fmla="*/ 1513 h 258082"/>
                  <a:gd name="connsiteX1" fmla="*/ 42474 w 129021"/>
                  <a:gd name="connsiteY1" fmla="*/ 185663 h 258082"/>
                  <a:gd name="connsiteX2" fmla="*/ 140 w 129021"/>
                  <a:gd name="connsiteY2" fmla="*/ 242813 h 258082"/>
                  <a:gd name="connsiteX3" fmla="*/ 59407 w 129021"/>
                  <a:gd name="connsiteY3" fmla="*/ 96763 h 258082"/>
                  <a:gd name="connsiteX4" fmla="*/ 78457 w 129021"/>
                  <a:gd name="connsiteY4" fmla="*/ 227996 h 258082"/>
                  <a:gd name="connsiteX5" fmla="*/ 93274 w 129021"/>
                  <a:gd name="connsiteY5" fmla="*/ 215296 h 258082"/>
                  <a:gd name="connsiteX6" fmla="*/ 122907 w 129021"/>
                  <a:gd name="connsiteY6" fmla="*/ 257629 h 258082"/>
                  <a:gd name="connsiteX7" fmla="*/ 127140 w 129021"/>
                  <a:gd name="connsiteY7" fmla="*/ 183546 h 258082"/>
                  <a:gd name="connsiteX8" fmla="*/ 99624 w 129021"/>
                  <a:gd name="connsiteY8" fmla="*/ 100996 h 258082"/>
                  <a:gd name="connsiteX9" fmla="*/ 27657 w 129021"/>
                  <a:gd name="connsiteY9" fmla="*/ 1513 h 2580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9021" h="258082">
                    <a:moveTo>
                      <a:pt x="27657" y="1513"/>
                    </a:moveTo>
                    <a:cubicBezTo>
                      <a:pt x="18132" y="15624"/>
                      <a:pt x="47060" y="145446"/>
                      <a:pt x="42474" y="185663"/>
                    </a:cubicBezTo>
                    <a:cubicBezTo>
                      <a:pt x="37888" y="225880"/>
                      <a:pt x="-2682" y="257630"/>
                      <a:pt x="140" y="242813"/>
                    </a:cubicBezTo>
                    <a:cubicBezTo>
                      <a:pt x="2962" y="227996"/>
                      <a:pt x="46354" y="99233"/>
                      <a:pt x="59407" y="96763"/>
                    </a:cubicBezTo>
                    <a:cubicBezTo>
                      <a:pt x="72460" y="94294"/>
                      <a:pt x="72813" y="208241"/>
                      <a:pt x="78457" y="227996"/>
                    </a:cubicBezTo>
                    <a:cubicBezTo>
                      <a:pt x="84102" y="247752"/>
                      <a:pt x="85866" y="210357"/>
                      <a:pt x="93274" y="215296"/>
                    </a:cubicBezTo>
                    <a:cubicBezTo>
                      <a:pt x="100682" y="220235"/>
                      <a:pt x="117263" y="262921"/>
                      <a:pt x="122907" y="257629"/>
                    </a:cubicBezTo>
                    <a:cubicBezTo>
                      <a:pt x="128551" y="252337"/>
                      <a:pt x="131020" y="209651"/>
                      <a:pt x="127140" y="183546"/>
                    </a:cubicBezTo>
                    <a:cubicBezTo>
                      <a:pt x="123260" y="157441"/>
                      <a:pt x="115146" y="126043"/>
                      <a:pt x="99624" y="100996"/>
                    </a:cubicBezTo>
                    <a:cubicBezTo>
                      <a:pt x="84102" y="75949"/>
                      <a:pt x="37182" y="-12598"/>
                      <a:pt x="27657" y="151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3" name="フリーフォーム: 図形 1132">
                <a:extLst>
                  <a:ext uri="{FF2B5EF4-FFF2-40B4-BE49-F238E27FC236}">
                    <a16:creationId xmlns:a16="http://schemas.microsoft.com/office/drawing/2014/main" id="{EFA4A12A-D08C-40F5-884E-39BA9BB17EC1}"/>
                  </a:ext>
                </a:extLst>
              </p:cNvPr>
              <p:cNvSpPr/>
              <p:nvPr/>
            </p:nvSpPr>
            <p:spPr>
              <a:xfrm>
                <a:off x="5253832" y="2457398"/>
                <a:ext cx="150501" cy="397750"/>
              </a:xfrm>
              <a:custGeom>
                <a:avLst/>
                <a:gdLst>
                  <a:gd name="connsiteX0" fmla="*/ 150018 w 150501"/>
                  <a:gd name="connsiteY0" fmla="*/ 52 h 397750"/>
                  <a:gd name="connsiteX1" fmla="*/ 73818 w 150501"/>
                  <a:gd name="connsiteY1" fmla="*/ 124935 h 397750"/>
                  <a:gd name="connsiteX2" fmla="*/ 1851 w 150501"/>
                  <a:gd name="connsiteY2" fmla="*/ 391635 h 397750"/>
                  <a:gd name="connsiteX3" fmla="*/ 23018 w 150501"/>
                  <a:gd name="connsiteY3" fmla="*/ 304852 h 397750"/>
                  <a:gd name="connsiteX4" fmla="*/ 42068 w 150501"/>
                  <a:gd name="connsiteY4" fmla="*/ 222302 h 397750"/>
                  <a:gd name="connsiteX5" fmla="*/ 35718 w 150501"/>
                  <a:gd name="connsiteY5" fmla="*/ 137635 h 397750"/>
                  <a:gd name="connsiteX6" fmla="*/ 150018 w 150501"/>
                  <a:gd name="connsiteY6" fmla="*/ 52 h 397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0501" h="397750">
                    <a:moveTo>
                      <a:pt x="150018" y="52"/>
                    </a:moveTo>
                    <a:cubicBezTo>
                      <a:pt x="156368" y="-2065"/>
                      <a:pt x="98512" y="59671"/>
                      <a:pt x="73818" y="124935"/>
                    </a:cubicBezTo>
                    <a:cubicBezTo>
                      <a:pt x="49124" y="190199"/>
                      <a:pt x="10318" y="361649"/>
                      <a:pt x="1851" y="391635"/>
                    </a:cubicBezTo>
                    <a:cubicBezTo>
                      <a:pt x="-6616" y="421621"/>
                      <a:pt x="16315" y="333074"/>
                      <a:pt x="23018" y="304852"/>
                    </a:cubicBezTo>
                    <a:cubicBezTo>
                      <a:pt x="29721" y="276630"/>
                      <a:pt x="39951" y="250171"/>
                      <a:pt x="42068" y="222302"/>
                    </a:cubicBezTo>
                    <a:cubicBezTo>
                      <a:pt x="44185" y="194433"/>
                      <a:pt x="20549" y="171854"/>
                      <a:pt x="35718" y="137635"/>
                    </a:cubicBezTo>
                    <a:cubicBezTo>
                      <a:pt x="50887" y="103416"/>
                      <a:pt x="143668" y="2169"/>
                      <a:pt x="150018" y="5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4" name="フリーフォーム: 図形 1133">
                <a:extLst>
                  <a:ext uri="{FF2B5EF4-FFF2-40B4-BE49-F238E27FC236}">
                    <a16:creationId xmlns:a16="http://schemas.microsoft.com/office/drawing/2014/main" id="{16D995D8-4672-4502-B0B4-53DA2EC0F255}"/>
                  </a:ext>
                </a:extLst>
              </p:cNvPr>
              <p:cNvSpPr/>
              <p:nvPr/>
            </p:nvSpPr>
            <p:spPr>
              <a:xfrm>
                <a:off x="5055307" y="2579688"/>
                <a:ext cx="402682" cy="217489"/>
              </a:xfrm>
              <a:custGeom>
                <a:avLst/>
                <a:gdLst>
                  <a:gd name="connsiteX0" fmla="*/ 402518 w 402682"/>
                  <a:gd name="connsiteY0" fmla="*/ 0 h 217489"/>
                  <a:gd name="connsiteX1" fmla="*/ 94543 w 402682"/>
                  <a:gd name="connsiteY1" fmla="*/ 157162 h 217489"/>
                  <a:gd name="connsiteX2" fmla="*/ 881 w 402682"/>
                  <a:gd name="connsiteY2" fmla="*/ 217487 h 217489"/>
                  <a:gd name="connsiteX3" fmla="*/ 135818 w 402682"/>
                  <a:gd name="connsiteY3" fmla="*/ 158750 h 217489"/>
                  <a:gd name="connsiteX4" fmla="*/ 402518 w 402682"/>
                  <a:gd name="connsiteY4" fmla="*/ 0 h 2174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2682" h="217489">
                    <a:moveTo>
                      <a:pt x="402518" y="0"/>
                    </a:moveTo>
                    <a:cubicBezTo>
                      <a:pt x="395639" y="-265"/>
                      <a:pt x="161482" y="120914"/>
                      <a:pt x="94543" y="157162"/>
                    </a:cubicBezTo>
                    <a:cubicBezTo>
                      <a:pt x="27604" y="193410"/>
                      <a:pt x="-5998" y="217222"/>
                      <a:pt x="881" y="217487"/>
                    </a:cubicBezTo>
                    <a:cubicBezTo>
                      <a:pt x="7760" y="217752"/>
                      <a:pt x="72847" y="192881"/>
                      <a:pt x="135818" y="158750"/>
                    </a:cubicBezTo>
                    <a:cubicBezTo>
                      <a:pt x="198789" y="124619"/>
                      <a:pt x="409397" y="265"/>
                      <a:pt x="40251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5" name="フリーフォーム: 図形 1134">
                <a:extLst>
                  <a:ext uri="{FF2B5EF4-FFF2-40B4-BE49-F238E27FC236}">
                    <a16:creationId xmlns:a16="http://schemas.microsoft.com/office/drawing/2014/main" id="{0996B809-BFAE-4EE3-941F-E8B5AA8BD297}"/>
                  </a:ext>
                </a:extLst>
              </p:cNvPr>
              <p:cNvSpPr/>
              <p:nvPr/>
            </p:nvSpPr>
            <p:spPr>
              <a:xfrm>
                <a:off x="5061137" y="2791687"/>
                <a:ext cx="507142" cy="327788"/>
              </a:xfrm>
              <a:custGeom>
                <a:avLst/>
                <a:gdLst>
                  <a:gd name="connsiteX0" fmla="*/ 4576 w 507142"/>
                  <a:gd name="connsiteY0" fmla="*/ 2313 h 327788"/>
                  <a:gd name="connsiteX1" fmla="*/ 199838 w 507142"/>
                  <a:gd name="connsiteY1" fmla="*/ 113438 h 327788"/>
                  <a:gd name="connsiteX2" fmla="*/ 353826 w 507142"/>
                  <a:gd name="connsiteY2" fmla="*/ 210276 h 327788"/>
                  <a:gd name="connsiteX3" fmla="*/ 501463 w 507142"/>
                  <a:gd name="connsiteY3" fmla="*/ 326163 h 327788"/>
                  <a:gd name="connsiteX4" fmla="*/ 471301 w 507142"/>
                  <a:gd name="connsiteY4" fmla="*/ 272188 h 327788"/>
                  <a:gd name="connsiteX5" fmla="*/ 420501 w 507142"/>
                  <a:gd name="connsiteY5" fmla="*/ 188051 h 327788"/>
                  <a:gd name="connsiteX6" fmla="*/ 314138 w 507142"/>
                  <a:gd name="connsiteY6" fmla="*/ 99151 h 327788"/>
                  <a:gd name="connsiteX7" fmla="*/ 410976 w 507142"/>
                  <a:gd name="connsiteY7" fmla="*/ 199163 h 327788"/>
                  <a:gd name="connsiteX8" fmla="*/ 449076 w 507142"/>
                  <a:gd name="connsiteY8" fmla="*/ 276951 h 327788"/>
                  <a:gd name="connsiteX9" fmla="*/ 407801 w 507142"/>
                  <a:gd name="connsiteY9" fmla="*/ 222976 h 327788"/>
                  <a:gd name="connsiteX10" fmla="*/ 4576 w 507142"/>
                  <a:gd name="connsiteY10" fmla="*/ 2313 h 327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07142" h="327788">
                    <a:moveTo>
                      <a:pt x="4576" y="2313"/>
                    </a:moveTo>
                    <a:cubicBezTo>
                      <a:pt x="-30085" y="-15943"/>
                      <a:pt x="141630" y="78778"/>
                      <a:pt x="199838" y="113438"/>
                    </a:cubicBezTo>
                    <a:cubicBezTo>
                      <a:pt x="258046" y="148099"/>
                      <a:pt x="303555" y="174822"/>
                      <a:pt x="353826" y="210276"/>
                    </a:cubicBezTo>
                    <a:cubicBezTo>
                      <a:pt x="404097" y="245730"/>
                      <a:pt x="481884" y="315844"/>
                      <a:pt x="501463" y="326163"/>
                    </a:cubicBezTo>
                    <a:cubicBezTo>
                      <a:pt x="521042" y="336482"/>
                      <a:pt x="484795" y="295207"/>
                      <a:pt x="471301" y="272188"/>
                    </a:cubicBezTo>
                    <a:cubicBezTo>
                      <a:pt x="457807" y="249169"/>
                      <a:pt x="446695" y="216890"/>
                      <a:pt x="420501" y="188051"/>
                    </a:cubicBezTo>
                    <a:cubicBezTo>
                      <a:pt x="394307" y="159212"/>
                      <a:pt x="315725" y="97299"/>
                      <a:pt x="314138" y="99151"/>
                    </a:cubicBezTo>
                    <a:cubicBezTo>
                      <a:pt x="312551" y="101003"/>
                      <a:pt x="388486" y="169530"/>
                      <a:pt x="410976" y="199163"/>
                    </a:cubicBezTo>
                    <a:cubicBezTo>
                      <a:pt x="433466" y="228796"/>
                      <a:pt x="449605" y="272982"/>
                      <a:pt x="449076" y="276951"/>
                    </a:cubicBezTo>
                    <a:cubicBezTo>
                      <a:pt x="448547" y="280920"/>
                      <a:pt x="477651" y="268749"/>
                      <a:pt x="407801" y="222976"/>
                    </a:cubicBezTo>
                    <a:cubicBezTo>
                      <a:pt x="337951" y="177203"/>
                      <a:pt x="39237" y="20569"/>
                      <a:pt x="4576" y="231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6" name="フリーフォーム: 図形 1135">
                <a:extLst>
                  <a:ext uri="{FF2B5EF4-FFF2-40B4-BE49-F238E27FC236}">
                    <a16:creationId xmlns:a16="http://schemas.microsoft.com/office/drawing/2014/main" id="{85CDF175-2D9C-410A-B54B-306FB39BCE80}"/>
                  </a:ext>
                </a:extLst>
              </p:cNvPr>
              <p:cNvSpPr/>
              <p:nvPr/>
            </p:nvSpPr>
            <p:spPr>
              <a:xfrm>
                <a:off x="5057671" y="2806557"/>
                <a:ext cx="303121" cy="197459"/>
              </a:xfrm>
              <a:custGeom>
                <a:avLst/>
                <a:gdLst>
                  <a:gd name="connsiteX0" fmla="*/ 104 w 303121"/>
                  <a:gd name="connsiteY0" fmla="*/ 143 h 197459"/>
                  <a:gd name="connsiteX1" fmla="*/ 222354 w 303121"/>
                  <a:gd name="connsiteY1" fmla="*/ 119206 h 197459"/>
                  <a:gd name="connsiteX2" fmla="*/ 301729 w 303121"/>
                  <a:gd name="connsiteY2" fmla="*/ 196993 h 197459"/>
                  <a:gd name="connsiteX3" fmla="*/ 252517 w 303121"/>
                  <a:gd name="connsiteY3" fmla="*/ 144606 h 197459"/>
                  <a:gd name="connsiteX4" fmla="*/ 104 w 303121"/>
                  <a:gd name="connsiteY4" fmla="*/ 143 h 197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3121" h="197459">
                    <a:moveTo>
                      <a:pt x="104" y="143"/>
                    </a:moveTo>
                    <a:cubicBezTo>
                      <a:pt x="-4923" y="-4090"/>
                      <a:pt x="172083" y="86398"/>
                      <a:pt x="222354" y="119206"/>
                    </a:cubicBezTo>
                    <a:cubicBezTo>
                      <a:pt x="272625" y="152014"/>
                      <a:pt x="296702" y="192760"/>
                      <a:pt x="301729" y="196993"/>
                    </a:cubicBezTo>
                    <a:cubicBezTo>
                      <a:pt x="306756" y="201226"/>
                      <a:pt x="299877" y="176091"/>
                      <a:pt x="252517" y="144606"/>
                    </a:cubicBezTo>
                    <a:cubicBezTo>
                      <a:pt x="205157" y="113121"/>
                      <a:pt x="5131" y="4376"/>
                      <a:pt x="104" y="14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7" name="フリーフォーム: 図形 1136">
                <a:extLst>
                  <a:ext uri="{FF2B5EF4-FFF2-40B4-BE49-F238E27FC236}">
                    <a16:creationId xmlns:a16="http://schemas.microsoft.com/office/drawing/2014/main" id="{FA44BD4E-7121-437F-A523-72BEECEF7756}"/>
                  </a:ext>
                </a:extLst>
              </p:cNvPr>
              <p:cNvSpPr/>
              <p:nvPr/>
            </p:nvSpPr>
            <p:spPr>
              <a:xfrm>
                <a:off x="5067254" y="2801927"/>
                <a:ext cx="276419" cy="246097"/>
              </a:xfrm>
              <a:custGeom>
                <a:avLst/>
                <a:gdLst>
                  <a:gd name="connsiteX0" fmla="*/ 46 w 276419"/>
                  <a:gd name="connsiteY0" fmla="*/ 11 h 246097"/>
                  <a:gd name="connsiteX1" fmla="*/ 177846 w 276419"/>
                  <a:gd name="connsiteY1" fmla="*/ 149236 h 246097"/>
                  <a:gd name="connsiteX2" fmla="*/ 276271 w 276419"/>
                  <a:gd name="connsiteY2" fmla="*/ 246073 h 246097"/>
                  <a:gd name="connsiteX3" fmla="*/ 195309 w 276419"/>
                  <a:gd name="connsiteY3" fmla="*/ 157173 h 246097"/>
                  <a:gd name="connsiteX4" fmla="*/ 46 w 276419"/>
                  <a:gd name="connsiteY4" fmla="*/ 11 h 246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6419" h="246097">
                    <a:moveTo>
                      <a:pt x="46" y="11"/>
                    </a:moveTo>
                    <a:cubicBezTo>
                      <a:pt x="-2865" y="-1312"/>
                      <a:pt x="131809" y="108226"/>
                      <a:pt x="177846" y="149236"/>
                    </a:cubicBezTo>
                    <a:cubicBezTo>
                      <a:pt x="223883" y="190246"/>
                      <a:pt x="273360" y="244750"/>
                      <a:pt x="276271" y="246073"/>
                    </a:cubicBezTo>
                    <a:cubicBezTo>
                      <a:pt x="279182" y="247396"/>
                      <a:pt x="238701" y="195008"/>
                      <a:pt x="195309" y="157173"/>
                    </a:cubicBezTo>
                    <a:cubicBezTo>
                      <a:pt x="151917" y="119338"/>
                      <a:pt x="2957" y="1334"/>
                      <a:pt x="46" y="1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8" name="フリーフォーム: 図形 1137">
                <a:extLst>
                  <a:ext uri="{FF2B5EF4-FFF2-40B4-BE49-F238E27FC236}">
                    <a16:creationId xmlns:a16="http://schemas.microsoft.com/office/drawing/2014/main" id="{990DAA19-9209-4E68-AA2D-0754249EC026}"/>
                  </a:ext>
                </a:extLst>
              </p:cNvPr>
              <p:cNvSpPr/>
              <p:nvPr/>
            </p:nvSpPr>
            <p:spPr>
              <a:xfrm>
                <a:off x="4818520" y="2817813"/>
                <a:ext cx="263114" cy="227614"/>
              </a:xfrm>
              <a:custGeom>
                <a:avLst/>
                <a:gdLst>
                  <a:gd name="connsiteX0" fmla="*/ 263068 w 263114"/>
                  <a:gd name="connsiteY0" fmla="*/ 0 h 227614"/>
                  <a:gd name="connsiteX1" fmla="*/ 110668 w 263114"/>
                  <a:gd name="connsiteY1" fmla="*/ 98425 h 227614"/>
                  <a:gd name="connsiteX2" fmla="*/ 2718 w 263114"/>
                  <a:gd name="connsiteY2" fmla="*/ 225425 h 227614"/>
                  <a:gd name="connsiteX3" fmla="*/ 37643 w 263114"/>
                  <a:gd name="connsiteY3" fmla="*/ 173037 h 227614"/>
                  <a:gd name="connsiteX4" fmla="*/ 94793 w 263114"/>
                  <a:gd name="connsiteY4" fmla="*/ 98425 h 227614"/>
                  <a:gd name="connsiteX5" fmla="*/ 263068 w 263114"/>
                  <a:gd name="connsiteY5" fmla="*/ 0 h 2276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3114" h="227614">
                    <a:moveTo>
                      <a:pt x="263068" y="0"/>
                    </a:moveTo>
                    <a:cubicBezTo>
                      <a:pt x="265714" y="0"/>
                      <a:pt x="154060" y="60854"/>
                      <a:pt x="110668" y="98425"/>
                    </a:cubicBezTo>
                    <a:cubicBezTo>
                      <a:pt x="67276" y="135996"/>
                      <a:pt x="14889" y="212990"/>
                      <a:pt x="2718" y="225425"/>
                    </a:cubicBezTo>
                    <a:cubicBezTo>
                      <a:pt x="-9453" y="237860"/>
                      <a:pt x="22297" y="194204"/>
                      <a:pt x="37643" y="173037"/>
                    </a:cubicBezTo>
                    <a:cubicBezTo>
                      <a:pt x="52989" y="151870"/>
                      <a:pt x="56693" y="126471"/>
                      <a:pt x="94793" y="98425"/>
                    </a:cubicBezTo>
                    <a:cubicBezTo>
                      <a:pt x="132893" y="70379"/>
                      <a:pt x="260422" y="0"/>
                      <a:pt x="26306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9" name="フリーフォーム: 図形 1138">
                <a:extLst>
                  <a:ext uri="{FF2B5EF4-FFF2-40B4-BE49-F238E27FC236}">
                    <a16:creationId xmlns:a16="http://schemas.microsoft.com/office/drawing/2014/main" id="{DA0FE028-B9E2-49C2-82B7-CE347732E021}"/>
                  </a:ext>
                </a:extLst>
              </p:cNvPr>
              <p:cNvSpPr/>
              <p:nvPr/>
            </p:nvSpPr>
            <p:spPr>
              <a:xfrm>
                <a:off x="6025788" y="3252885"/>
                <a:ext cx="118023" cy="409556"/>
              </a:xfrm>
              <a:custGeom>
                <a:avLst/>
                <a:gdLst>
                  <a:gd name="connsiteX0" fmla="*/ 362 w 118023"/>
                  <a:gd name="connsiteY0" fmla="*/ 3078 h 409556"/>
                  <a:gd name="connsiteX1" fmla="*/ 46400 w 118023"/>
                  <a:gd name="connsiteY1" fmla="*/ 99915 h 409556"/>
                  <a:gd name="connsiteX2" fmla="*/ 98787 w 118023"/>
                  <a:gd name="connsiteY2" fmla="*/ 372965 h 409556"/>
                  <a:gd name="connsiteX3" fmla="*/ 117837 w 118023"/>
                  <a:gd name="connsiteY3" fmla="*/ 404715 h 409556"/>
                  <a:gd name="connsiteX4" fmla="*/ 89262 w 118023"/>
                  <a:gd name="connsiteY4" fmla="*/ 353915 h 409556"/>
                  <a:gd name="connsiteX5" fmla="*/ 71800 w 118023"/>
                  <a:gd name="connsiteY5" fmla="*/ 198340 h 409556"/>
                  <a:gd name="connsiteX6" fmla="*/ 362 w 118023"/>
                  <a:gd name="connsiteY6" fmla="*/ 3078 h 4095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8023" h="409556">
                    <a:moveTo>
                      <a:pt x="362" y="3078"/>
                    </a:moveTo>
                    <a:cubicBezTo>
                      <a:pt x="-3871" y="-13326"/>
                      <a:pt x="29996" y="38267"/>
                      <a:pt x="46400" y="99915"/>
                    </a:cubicBezTo>
                    <a:cubicBezTo>
                      <a:pt x="62804" y="161563"/>
                      <a:pt x="86881" y="322165"/>
                      <a:pt x="98787" y="372965"/>
                    </a:cubicBezTo>
                    <a:cubicBezTo>
                      <a:pt x="110693" y="423765"/>
                      <a:pt x="119424" y="407890"/>
                      <a:pt x="117837" y="404715"/>
                    </a:cubicBezTo>
                    <a:cubicBezTo>
                      <a:pt x="116250" y="401540"/>
                      <a:pt x="96935" y="388311"/>
                      <a:pt x="89262" y="353915"/>
                    </a:cubicBezTo>
                    <a:cubicBezTo>
                      <a:pt x="81589" y="319519"/>
                      <a:pt x="84500" y="254432"/>
                      <a:pt x="71800" y="198340"/>
                    </a:cubicBezTo>
                    <a:cubicBezTo>
                      <a:pt x="59100" y="142248"/>
                      <a:pt x="4595" y="19482"/>
                      <a:pt x="362" y="307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0" name="フリーフォーム: 図形 1139">
                <a:extLst>
                  <a:ext uri="{FF2B5EF4-FFF2-40B4-BE49-F238E27FC236}">
                    <a16:creationId xmlns:a16="http://schemas.microsoft.com/office/drawing/2014/main" id="{9ACE81D8-ABE1-457F-A551-B51EF7A05B40}"/>
                  </a:ext>
                </a:extLst>
              </p:cNvPr>
              <p:cNvSpPr/>
              <p:nvPr/>
            </p:nvSpPr>
            <p:spPr>
              <a:xfrm>
                <a:off x="6070600" y="3265301"/>
                <a:ext cx="78391" cy="401133"/>
              </a:xfrm>
              <a:custGeom>
                <a:avLst/>
                <a:gdLst>
                  <a:gd name="connsiteX0" fmla="*/ 0 w 78391"/>
                  <a:gd name="connsiteY0" fmla="*/ 187 h 401133"/>
                  <a:gd name="connsiteX1" fmla="*/ 57150 w 78391"/>
                  <a:gd name="connsiteY1" fmla="*/ 162112 h 401133"/>
                  <a:gd name="connsiteX2" fmla="*/ 77788 w 78391"/>
                  <a:gd name="connsiteY2" fmla="*/ 289112 h 401133"/>
                  <a:gd name="connsiteX3" fmla="*/ 73025 w 78391"/>
                  <a:gd name="connsiteY3" fmla="*/ 400237 h 401133"/>
                  <a:gd name="connsiteX4" fmla="*/ 74613 w 78391"/>
                  <a:gd name="connsiteY4" fmla="*/ 333562 h 401133"/>
                  <a:gd name="connsiteX5" fmla="*/ 57150 w 78391"/>
                  <a:gd name="connsiteY5" fmla="*/ 195449 h 401133"/>
                  <a:gd name="connsiteX6" fmla="*/ 0 w 78391"/>
                  <a:gd name="connsiteY6" fmla="*/ 187 h 401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8391" h="401133">
                    <a:moveTo>
                      <a:pt x="0" y="187"/>
                    </a:moveTo>
                    <a:cubicBezTo>
                      <a:pt x="0" y="-5369"/>
                      <a:pt x="44185" y="113958"/>
                      <a:pt x="57150" y="162112"/>
                    </a:cubicBezTo>
                    <a:cubicBezTo>
                      <a:pt x="70115" y="210266"/>
                      <a:pt x="75142" y="249425"/>
                      <a:pt x="77788" y="289112"/>
                    </a:cubicBezTo>
                    <a:cubicBezTo>
                      <a:pt x="80434" y="328799"/>
                      <a:pt x="73554" y="392829"/>
                      <a:pt x="73025" y="400237"/>
                    </a:cubicBezTo>
                    <a:cubicBezTo>
                      <a:pt x="72496" y="407645"/>
                      <a:pt x="77259" y="367693"/>
                      <a:pt x="74613" y="333562"/>
                    </a:cubicBezTo>
                    <a:cubicBezTo>
                      <a:pt x="71967" y="299431"/>
                      <a:pt x="70115" y="248630"/>
                      <a:pt x="57150" y="195449"/>
                    </a:cubicBezTo>
                    <a:cubicBezTo>
                      <a:pt x="44185" y="142268"/>
                      <a:pt x="0" y="5743"/>
                      <a:pt x="0" y="18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1" name="フリーフォーム: 図形 1140">
                <a:extLst>
                  <a:ext uri="{FF2B5EF4-FFF2-40B4-BE49-F238E27FC236}">
                    <a16:creationId xmlns:a16="http://schemas.microsoft.com/office/drawing/2014/main" id="{F33C4077-79FA-42FD-933F-700B76A93A76}"/>
                  </a:ext>
                </a:extLst>
              </p:cNvPr>
              <p:cNvSpPr/>
              <p:nvPr/>
            </p:nvSpPr>
            <p:spPr>
              <a:xfrm>
                <a:off x="6149929" y="3553980"/>
                <a:ext cx="601063" cy="522031"/>
              </a:xfrm>
              <a:custGeom>
                <a:avLst/>
                <a:gdLst>
                  <a:gd name="connsiteX0" fmla="*/ 46 w 601063"/>
                  <a:gd name="connsiteY0" fmla="*/ 433 h 522031"/>
                  <a:gd name="connsiteX1" fmla="*/ 184196 w 601063"/>
                  <a:gd name="connsiteY1" fmla="*/ 165533 h 522031"/>
                  <a:gd name="connsiteX2" fmla="*/ 581071 w 601063"/>
                  <a:gd name="connsiteY2" fmla="*/ 502083 h 522031"/>
                  <a:gd name="connsiteX3" fmla="*/ 527096 w 601063"/>
                  <a:gd name="connsiteY3" fmla="*/ 470333 h 522031"/>
                  <a:gd name="connsiteX4" fmla="*/ 396921 w 601063"/>
                  <a:gd name="connsiteY4" fmla="*/ 363970 h 522031"/>
                  <a:gd name="connsiteX5" fmla="*/ 198484 w 601063"/>
                  <a:gd name="connsiteY5" fmla="*/ 209983 h 522031"/>
                  <a:gd name="connsiteX6" fmla="*/ 46 w 601063"/>
                  <a:gd name="connsiteY6" fmla="*/ 433 h 5220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01063" h="522031">
                    <a:moveTo>
                      <a:pt x="46" y="433"/>
                    </a:moveTo>
                    <a:cubicBezTo>
                      <a:pt x="-2335" y="-6975"/>
                      <a:pt x="87359" y="81925"/>
                      <a:pt x="184196" y="165533"/>
                    </a:cubicBezTo>
                    <a:cubicBezTo>
                      <a:pt x="281033" y="249141"/>
                      <a:pt x="523921" y="451283"/>
                      <a:pt x="581071" y="502083"/>
                    </a:cubicBezTo>
                    <a:cubicBezTo>
                      <a:pt x="638221" y="552883"/>
                      <a:pt x="557788" y="493352"/>
                      <a:pt x="527096" y="470333"/>
                    </a:cubicBezTo>
                    <a:cubicBezTo>
                      <a:pt x="496404" y="447314"/>
                      <a:pt x="451690" y="407362"/>
                      <a:pt x="396921" y="363970"/>
                    </a:cubicBezTo>
                    <a:cubicBezTo>
                      <a:pt x="342152" y="320578"/>
                      <a:pt x="263042" y="267662"/>
                      <a:pt x="198484" y="209983"/>
                    </a:cubicBezTo>
                    <a:cubicBezTo>
                      <a:pt x="133926" y="152304"/>
                      <a:pt x="2427" y="7841"/>
                      <a:pt x="46" y="43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2" name="フリーフォーム: 図形 1141">
                <a:extLst>
                  <a:ext uri="{FF2B5EF4-FFF2-40B4-BE49-F238E27FC236}">
                    <a16:creationId xmlns:a16="http://schemas.microsoft.com/office/drawing/2014/main" id="{1359B7D0-E5AF-41B0-A6B2-3F890352D562}"/>
                  </a:ext>
                </a:extLst>
              </p:cNvPr>
              <p:cNvSpPr/>
              <p:nvPr/>
            </p:nvSpPr>
            <p:spPr>
              <a:xfrm>
                <a:off x="6142026" y="3663943"/>
                <a:ext cx="582040" cy="493551"/>
              </a:xfrm>
              <a:custGeom>
                <a:avLst/>
                <a:gdLst>
                  <a:gd name="connsiteX0" fmla="*/ 12 w 582040"/>
                  <a:gd name="connsiteY0" fmla="*/ 7 h 493551"/>
                  <a:gd name="connsiteX1" fmla="*/ 246074 w 582040"/>
                  <a:gd name="connsiteY1" fmla="*/ 214320 h 493551"/>
                  <a:gd name="connsiteX2" fmla="*/ 579449 w 582040"/>
                  <a:gd name="connsiteY2" fmla="*/ 490545 h 493551"/>
                  <a:gd name="connsiteX3" fmla="*/ 395299 w 582040"/>
                  <a:gd name="connsiteY3" fmla="*/ 354020 h 493551"/>
                  <a:gd name="connsiteX4" fmla="*/ 292112 w 582040"/>
                  <a:gd name="connsiteY4" fmla="*/ 241307 h 493551"/>
                  <a:gd name="connsiteX5" fmla="*/ 255599 w 582040"/>
                  <a:gd name="connsiteY5" fmla="*/ 206382 h 493551"/>
                  <a:gd name="connsiteX6" fmla="*/ 12 w 582040"/>
                  <a:gd name="connsiteY6" fmla="*/ 7 h 4935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82040" h="493551">
                    <a:moveTo>
                      <a:pt x="12" y="7"/>
                    </a:moveTo>
                    <a:cubicBezTo>
                      <a:pt x="-1575" y="1330"/>
                      <a:pt x="149501" y="132564"/>
                      <a:pt x="246074" y="214320"/>
                    </a:cubicBezTo>
                    <a:cubicBezTo>
                      <a:pt x="342647" y="296076"/>
                      <a:pt x="554578" y="467262"/>
                      <a:pt x="579449" y="490545"/>
                    </a:cubicBezTo>
                    <a:cubicBezTo>
                      <a:pt x="604320" y="513828"/>
                      <a:pt x="443188" y="395559"/>
                      <a:pt x="395299" y="354020"/>
                    </a:cubicBezTo>
                    <a:cubicBezTo>
                      <a:pt x="347410" y="312481"/>
                      <a:pt x="315395" y="265913"/>
                      <a:pt x="292112" y="241307"/>
                    </a:cubicBezTo>
                    <a:cubicBezTo>
                      <a:pt x="268829" y="216701"/>
                      <a:pt x="305076" y="248451"/>
                      <a:pt x="255599" y="206382"/>
                    </a:cubicBezTo>
                    <a:cubicBezTo>
                      <a:pt x="206122" y="164313"/>
                      <a:pt x="1599" y="-1316"/>
                      <a:pt x="12" y="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3" name="フリーフォーム: 図形 1142">
                <a:extLst>
                  <a:ext uri="{FF2B5EF4-FFF2-40B4-BE49-F238E27FC236}">
                    <a16:creationId xmlns:a16="http://schemas.microsoft.com/office/drawing/2014/main" id="{6EEA9839-861D-4752-A967-9FD6395B65C3}"/>
                  </a:ext>
                </a:extLst>
              </p:cNvPr>
              <p:cNvSpPr/>
              <p:nvPr/>
            </p:nvSpPr>
            <p:spPr>
              <a:xfrm>
                <a:off x="6724159" y="3560763"/>
                <a:ext cx="511666" cy="512066"/>
              </a:xfrm>
              <a:custGeom>
                <a:avLst/>
                <a:gdLst>
                  <a:gd name="connsiteX0" fmla="*/ 511666 w 511666"/>
                  <a:gd name="connsiteY0" fmla="*/ 0 h 512066"/>
                  <a:gd name="connsiteX1" fmla="*/ 279891 w 511666"/>
                  <a:gd name="connsiteY1" fmla="*/ 209550 h 512066"/>
                  <a:gd name="connsiteX2" fmla="*/ 11604 w 511666"/>
                  <a:gd name="connsiteY2" fmla="*/ 498475 h 512066"/>
                  <a:gd name="connsiteX3" fmla="*/ 44941 w 511666"/>
                  <a:gd name="connsiteY3" fmla="*/ 468312 h 512066"/>
                  <a:gd name="connsiteX4" fmla="*/ 157654 w 511666"/>
                  <a:gd name="connsiteY4" fmla="*/ 368300 h 512066"/>
                  <a:gd name="connsiteX5" fmla="*/ 340216 w 511666"/>
                  <a:gd name="connsiteY5" fmla="*/ 182562 h 512066"/>
                  <a:gd name="connsiteX6" fmla="*/ 511666 w 511666"/>
                  <a:gd name="connsiteY6" fmla="*/ 0 h 5120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1666" h="512066">
                    <a:moveTo>
                      <a:pt x="511666" y="0"/>
                    </a:moveTo>
                    <a:cubicBezTo>
                      <a:pt x="437450" y="63235"/>
                      <a:pt x="363235" y="126471"/>
                      <a:pt x="279891" y="209550"/>
                    </a:cubicBezTo>
                    <a:cubicBezTo>
                      <a:pt x="196547" y="292629"/>
                      <a:pt x="50762" y="455348"/>
                      <a:pt x="11604" y="498475"/>
                    </a:cubicBezTo>
                    <a:cubicBezTo>
                      <a:pt x="-27554" y="541602"/>
                      <a:pt x="44941" y="468312"/>
                      <a:pt x="44941" y="468312"/>
                    </a:cubicBezTo>
                    <a:cubicBezTo>
                      <a:pt x="69282" y="446616"/>
                      <a:pt x="108441" y="415925"/>
                      <a:pt x="157654" y="368300"/>
                    </a:cubicBezTo>
                    <a:cubicBezTo>
                      <a:pt x="206866" y="320675"/>
                      <a:pt x="340216" y="182562"/>
                      <a:pt x="340216" y="182562"/>
                    </a:cubicBezTo>
                    <a:lnTo>
                      <a:pt x="511666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4" name="フリーフォーム: 図形 1143">
                <a:extLst>
                  <a:ext uri="{FF2B5EF4-FFF2-40B4-BE49-F238E27FC236}">
                    <a16:creationId xmlns:a16="http://schemas.microsoft.com/office/drawing/2014/main" id="{70B6037A-ED70-4897-AC12-4D6039945469}"/>
                  </a:ext>
                </a:extLst>
              </p:cNvPr>
              <p:cNvSpPr/>
              <p:nvPr/>
            </p:nvSpPr>
            <p:spPr>
              <a:xfrm>
                <a:off x="6735650" y="3682999"/>
                <a:ext cx="495472" cy="460376"/>
              </a:xfrm>
              <a:custGeom>
                <a:avLst/>
                <a:gdLst>
                  <a:gd name="connsiteX0" fmla="*/ 495413 w 495472"/>
                  <a:gd name="connsiteY0" fmla="*/ 1 h 460376"/>
                  <a:gd name="connsiteX1" fmla="*/ 330313 w 495472"/>
                  <a:gd name="connsiteY1" fmla="*/ 180976 h 460376"/>
                  <a:gd name="connsiteX2" fmla="*/ 112825 w 495472"/>
                  <a:gd name="connsiteY2" fmla="*/ 398464 h 460376"/>
                  <a:gd name="connsiteX3" fmla="*/ 113 w 495472"/>
                  <a:gd name="connsiteY3" fmla="*/ 460376 h 460376"/>
                  <a:gd name="connsiteX4" fmla="*/ 93775 w 495472"/>
                  <a:gd name="connsiteY4" fmla="*/ 398464 h 460376"/>
                  <a:gd name="connsiteX5" fmla="*/ 196963 w 495472"/>
                  <a:gd name="connsiteY5" fmla="*/ 296864 h 460376"/>
                  <a:gd name="connsiteX6" fmla="*/ 312850 w 495472"/>
                  <a:gd name="connsiteY6" fmla="*/ 177801 h 460376"/>
                  <a:gd name="connsiteX7" fmla="*/ 495413 w 495472"/>
                  <a:gd name="connsiteY7" fmla="*/ 1 h 460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95472" h="460376">
                    <a:moveTo>
                      <a:pt x="495413" y="1"/>
                    </a:moveTo>
                    <a:cubicBezTo>
                      <a:pt x="498324" y="530"/>
                      <a:pt x="394078" y="114566"/>
                      <a:pt x="330313" y="180976"/>
                    </a:cubicBezTo>
                    <a:cubicBezTo>
                      <a:pt x="266548" y="247386"/>
                      <a:pt x="167858" y="351897"/>
                      <a:pt x="112825" y="398464"/>
                    </a:cubicBezTo>
                    <a:cubicBezTo>
                      <a:pt x="57792" y="445031"/>
                      <a:pt x="3288" y="460376"/>
                      <a:pt x="113" y="460376"/>
                    </a:cubicBezTo>
                    <a:cubicBezTo>
                      <a:pt x="-3062" y="460376"/>
                      <a:pt x="60967" y="425716"/>
                      <a:pt x="93775" y="398464"/>
                    </a:cubicBezTo>
                    <a:cubicBezTo>
                      <a:pt x="126583" y="371212"/>
                      <a:pt x="160450" y="333641"/>
                      <a:pt x="196963" y="296864"/>
                    </a:cubicBezTo>
                    <a:cubicBezTo>
                      <a:pt x="233475" y="260087"/>
                      <a:pt x="261786" y="225161"/>
                      <a:pt x="312850" y="177801"/>
                    </a:cubicBezTo>
                    <a:cubicBezTo>
                      <a:pt x="363914" y="130441"/>
                      <a:pt x="492502" y="-528"/>
                      <a:pt x="495413" y="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5" name="フリーフォーム: 図形 1144">
                <a:extLst>
                  <a:ext uri="{FF2B5EF4-FFF2-40B4-BE49-F238E27FC236}">
                    <a16:creationId xmlns:a16="http://schemas.microsoft.com/office/drawing/2014/main" id="{D0F81303-9BED-4731-B62A-3B32BA411784}"/>
                  </a:ext>
                </a:extLst>
              </p:cNvPr>
              <p:cNvSpPr/>
              <p:nvPr/>
            </p:nvSpPr>
            <p:spPr>
              <a:xfrm>
                <a:off x="7237250" y="2911460"/>
                <a:ext cx="81862" cy="757312"/>
              </a:xfrm>
              <a:custGeom>
                <a:avLst/>
                <a:gdLst>
                  <a:gd name="connsiteX0" fmla="*/ 81125 w 81862"/>
                  <a:gd name="connsiteY0" fmla="*/ 15 h 757312"/>
                  <a:gd name="connsiteX1" fmla="*/ 57313 w 81862"/>
                  <a:gd name="connsiteY1" fmla="*/ 176228 h 757312"/>
                  <a:gd name="connsiteX2" fmla="*/ 30325 w 81862"/>
                  <a:gd name="connsiteY2" fmla="*/ 461978 h 757312"/>
                  <a:gd name="connsiteX3" fmla="*/ 14450 w 81862"/>
                  <a:gd name="connsiteY3" fmla="*/ 633428 h 757312"/>
                  <a:gd name="connsiteX4" fmla="*/ 163 w 81862"/>
                  <a:gd name="connsiteY4" fmla="*/ 754078 h 757312"/>
                  <a:gd name="connsiteX5" fmla="*/ 8100 w 81862"/>
                  <a:gd name="connsiteY5" fmla="*/ 708040 h 757312"/>
                  <a:gd name="connsiteX6" fmla="*/ 28738 w 81862"/>
                  <a:gd name="connsiteY6" fmla="*/ 554053 h 757312"/>
                  <a:gd name="connsiteX7" fmla="*/ 71600 w 81862"/>
                  <a:gd name="connsiteY7" fmla="*/ 168290 h 757312"/>
                  <a:gd name="connsiteX8" fmla="*/ 81125 w 81862"/>
                  <a:gd name="connsiteY8" fmla="*/ 15 h 757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1862" h="757312">
                    <a:moveTo>
                      <a:pt x="81125" y="15"/>
                    </a:moveTo>
                    <a:cubicBezTo>
                      <a:pt x="78744" y="1338"/>
                      <a:pt x="65780" y="99234"/>
                      <a:pt x="57313" y="176228"/>
                    </a:cubicBezTo>
                    <a:cubicBezTo>
                      <a:pt x="48846" y="253222"/>
                      <a:pt x="37469" y="385778"/>
                      <a:pt x="30325" y="461978"/>
                    </a:cubicBezTo>
                    <a:cubicBezTo>
                      <a:pt x="23181" y="538178"/>
                      <a:pt x="19477" y="584745"/>
                      <a:pt x="14450" y="633428"/>
                    </a:cubicBezTo>
                    <a:cubicBezTo>
                      <a:pt x="9423" y="682111"/>
                      <a:pt x="1221" y="741643"/>
                      <a:pt x="163" y="754078"/>
                    </a:cubicBezTo>
                    <a:cubicBezTo>
                      <a:pt x="-895" y="766513"/>
                      <a:pt x="3338" y="741377"/>
                      <a:pt x="8100" y="708040"/>
                    </a:cubicBezTo>
                    <a:cubicBezTo>
                      <a:pt x="12862" y="674703"/>
                      <a:pt x="18155" y="644011"/>
                      <a:pt x="28738" y="554053"/>
                    </a:cubicBezTo>
                    <a:cubicBezTo>
                      <a:pt x="39321" y="464095"/>
                      <a:pt x="63133" y="256925"/>
                      <a:pt x="71600" y="168290"/>
                    </a:cubicBezTo>
                    <a:cubicBezTo>
                      <a:pt x="80067" y="79655"/>
                      <a:pt x="83506" y="-1308"/>
                      <a:pt x="81125" y="1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6" name="フリーフォーム: 図形 1145">
                <a:extLst>
                  <a:ext uri="{FF2B5EF4-FFF2-40B4-BE49-F238E27FC236}">
                    <a16:creationId xmlns:a16="http://schemas.microsoft.com/office/drawing/2014/main" id="{2C89451D-0569-4769-9890-71DD53136FA8}"/>
                  </a:ext>
                </a:extLst>
              </p:cNvPr>
              <p:cNvSpPr/>
              <p:nvPr/>
            </p:nvSpPr>
            <p:spPr>
              <a:xfrm>
                <a:off x="7269156" y="2884469"/>
                <a:ext cx="88990" cy="759044"/>
              </a:xfrm>
              <a:custGeom>
                <a:avLst/>
                <a:gdLst>
                  <a:gd name="connsiteX0" fmla="*/ 88907 w 88990"/>
                  <a:gd name="connsiteY0" fmla="*/ 19 h 759044"/>
                  <a:gd name="connsiteX1" fmla="*/ 47632 w 88990"/>
                  <a:gd name="connsiteY1" fmla="*/ 373081 h 759044"/>
                  <a:gd name="connsiteX2" fmla="*/ 6357 w 88990"/>
                  <a:gd name="connsiteY2" fmla="*/ 674706 h 759044"/>
                  <a:gd name="connsiteX3" fmla="*/ 7944 w 88990"/>
                  <a:gd name="connsiteY3" fmla="*/ 758844 h 759044"/>
                  <a:gd name="connsiteX4" fmla="*/ 7 w 88990"/>
                  <a:gd name="connsiteY4" fmla="*/ 693756 h 759044"/>
                  <a:gd name="connsiteX5" fmla="*/ 9532 w 88990"/>
                  <a:gd name="connsiteY5" fmla="*/ 560406 h 759044"/>
                  <a:gd name="connsiteX6" fmla="*/ 36519 w 88990"/>
                  <a:gd name="connsiteY6" fmla="*/ 357206 h 759044"/>
                  <a:gd name="connsiteX7" fmla="*/ 88907 w 88990"/>
                  <a:gd name="connsiteY7" fmla="*/ 19 h 7590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8990" h="759044">
                    <a:moveTo>
                      <a:pt x="88907" y="19"/>
                    </a:moveTo>
                    <a:cubicBezTo>
                      <a:pt x="90759" y="2665"/>
                      <a:pt x="61390" y="260633"/>
                      <a:pt x="47632" y="373081"/>
                    </a:cubicBezTo>
                    <a:cubicBezTo>
                      <a:pt x="33874" y="485529"/>
                      <a:pt x="12972" y="610412"/>
                      <a:pt x="6357" y="674706"/>
                    </a:cubicBezTo>
                    <a:cubicBezTo>
                      <a:pt x="-258" y="739000"/>
                      <a:pt x="9002" y="755669"/>
                      <a:pt x="7944" y="758844"/>
                    </a:cubicBezTo>
                    <a:cubicBezTo>
                      <a:pt x="6886" y="762019"/>
                      <a:pt x="-258" y="726829"/>
                      <a:pt x="7" y="693756"/>
                    </a:cubicBezTo>
                    <a:cubicBezTo>
                      <a:pt x="272" y="660683"/>
                      <a:pt x="3447" y="616498"/>
                      <a:pt x="9532" y="560406"/>
                    </a:cubicBezTo>
                    <a:cubicBezTo>
                      <a:pt x="15617" y="504314"/>
                      <a:pt x="26465" y="448752"/>
                      <a:pt x="36519" y="357206"/>
                    </a:cubicBezTo>
                    <a:cubicBezTo>
                      <a:pt x="46573" y="265660"/>
                      <a:pt x="87055" y="-2627"/>
                      <a:pt x="88907" y="1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7" name="フリーフォーム: 図形 1146">
                <a:extLst>
                  <a:ext uri="{FF2B5EF4-FFF2-40B4-BE49-F238E27FC236}">
                    <a16:creationId xmlns:a16="http://schemas.microsoft.com/office/drawing/2014/main" id="{300CA5D4-2C24-4F48-96F7-F5E0A1B9D112}"/>
                  </a:ext>
                </a:extLst>
              </p:cNvPr>
              <p:cNvSpPr/>
              <p:nvPr/>
            </p:nvSpPr>
            <p:spPr>
              <a:xfrm>
                <a:off x="7856538" y="2207072"/>
                <a:ext cx="329865" cy="117947"/>
              </a:xfrm>
              <a:custGeom>
                <a:avLst/>
                <a:gdLst>
                  <a:gd name="connsiteX0" fmla="*/ 0 w 329865"/>
                  <a:gd name="connsiteY0" fmla="*/ 5903 h 117947"/>
                  <a:gd name="connsiteX1" fmla="*/ 63500 w 329865"/>
                  <a:gd name="connsiteY1" fmla="*/ 12253 h 117947"/>
                  <a:gd name="connsiteX2" fmla="*/ 325437 w 329865"/>
                  <a:gd name="connsiteY2" fmla="*/ 115441 h 117947"/>
                  <a:gd name="connsiteX3" fmla="*/ 234950 w 329865"/>
                  <a:gd name="connsiteY3" fmla="*/ 88453 h 117947"/>
                  <a:gd name="connsiteX4" fmla="*/ 0 w 329865"/>
                  <a:gd name="connsiteY4" fmla="*/ 5903 h 1179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9865" h="117947">
                    <a:moveTo>
                      <a:pt x="0" y="5903"/>
                    </a:moveTo>
                    <a:cubicBezTo>
                      <a:pt x="4630" y="-50"/>
                      <a:pt x="9260" y="-6003"/>
                      <a:pt x="63500" y="12253"/>
                    </a:cubicBezTo>
                    <a:cubicBezTo>
                      <a:pt x="117740" y="30509"/>
                      <a:pt x="296862" y="102741"/>
                      <a:pt x="325437" y="115441"/>
                    </a:cubicBezTo>
                    <a:cubicBezTo>
                      <a:pt x="354012" y="128141"/>
                      <a:pt x="234950" y="88453"/>
                      <a:pt x="234950" y="88453"/>
                    </a:cubicBezTo>
                    <a:lnTo>
                      <a:pt x="0" y="5903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8" name="フリーフォーム: 図形 1147">
                <a:extLst>
                  <a:ext uri="{FF2B5EF4-FFF2-40B4-BE49-F238E27FC236}">
                    <a16:creationId xmlns:a16="http://schemas.microsoft.com/office/drawing/2014/main" id="{4444B9D1-0525-40E9-99F2-E4523F1FD786}"/>
                  </a:ext>
                </a:extLst>
              </p:cNvPr>
              <p:cNvSpPr/>
              <p:nvPr/>
            </p:nvSpPr>
            <p:spPr>
              <a:xfrm>
                <a:off x="8183772" y="2327482"/>
                <a:ext cx="716679" cy="363337"/>
              </a:xfrm>
              <a:custGeom>
                <a:avLst/>
                <a:gdLst>
                  <a:gd name="connsiteX0" fmla="*/ 1378 w 716679"/>
                  <a:gd name="connsiteY0" fmla="*/ 1381 h 363337"/>
                  <a:gd name="connsiteX1" fmla="*/ 260141 w 716679"/>
                  <a:gd name="connsiteY1" fmla="*/ 90281 h 363337"/>
                  <a:gd name="connsiteX2" fmla="*/ 442703 w 716679"/>
                  <a:gd name="connsiteY2" fmla="*/ 179181 h 363337"/>
                  <a:gd name="connsiteX3" fmla="*/ 707816 w 716679"/>
                  <a:gd name="connsiteY3" fmla="*/ 356981 h 363337"/>
                  <a:gd name="connsiteX4" fmla="*/ 658603 w 716679"/>
                  <a:gd name="connsiteY4" fmla="*/ 326818 h 363337"/>
                  <a:gd name="connsiteX5" fmla="*/ 380791 w 716679"/>
                  <a:gd name="connsiteY5" fmla="*/ 163306 h 363337"/>
                  <a:gd name="connsiteX6" fmla="*/ 1378 w 716679"/>
                  <a:gd name="connsiteY6" fmla="*/ 1381 h 363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16679" h="363337">
                    <a:moveTo>
                      <a:pt x="1378" y="1381"/>
                    </a:moveTo>
                    <a:cubicBezTo>
                      <a:pt x="-18730" y="-10790"/>
                      <a:pt x="186587" y="60648"/>
                      <a:pt x="260141" y="90281"/>
                    </a:cubicBezTo>
                    <a:cubicBezTo>
                      <a:pt x="333695" y="119914"/>
                      <a:pt x="368090" y="134731"/>
                      <a:pt x="442703" y="179181"/>
                    </a:cubicBezTo>
                    <a:cubicBezTo>
                      <a:pt x="517316" y="223631"/>
                      <a:pt x="671833" y="332375"/>
                      <a:pt x="707816" y="356981"/>
                    </a:cubicBezTo>
                    <a:cubicBezTo>
                      <a:pt x="743799" y="381587"/>
                      <a:pt x="658603" y="326818"/>
                      <a:pt x="658603" y="326818"/>
                    </a:cubicBezTo>
                    <a:cubicBezTo>
                      <a:pt x="604099" y="294539"/>
                      <a:pt x="488476" y="216752"/>
                      <a:pt x="380791" y="163306"/>
                    </a:cubicBezTo>
                    <a:cubicBezTo>
                      <a:pt x="273106" y="109860"/>
                      <a:pt x="21486" y="13552"/>
                      <a:pt x="1378" y="138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9" name="フリーフォーム: 図形 1148">
                <a:extLst>
                  <a:ext uri="{FF2B5EF4-FFF2-40B4-BE49-F238E27FC236}">
                    <a16:creationId xmlns:a16="http://schemas.microsoft.com/office/drawing/2014/main" id="{98CD128F-C395-4B26-9144-AB04A4C59C4A}"/>
                  </a:ext>
                </a:extLst>
              </p:cNvPr>
              <p:cNvSpPr/>
              <p:nvPr/>
            </p:nvSpPr>
            <p:spPr>
              <a:xfrm>
                <a:off x="8945358" y="2728760"/>
                <a:ext cx="227273" cy="230132"/>
              </a:xfrm>
              <a:custGeom>
                <a:avLst/>
                <a:gdLst>
                  <a:gd name="connsiteX0" fmla="*/ 205 w 227273"/>
                  <a:gd name="connsiteY0" fmla="*/ 153 h 230132"/>
                  <a:gd name="connsiteX1" fmla="*/ 122442 w 227273"/>
                  <a:gd name="connsiteY1" fmla="*/ 74765 h 230132"/>
                  <a:gd name="connsiteX2" fmla="*/ 224042 w 227273"/>
                  <a:gd name="connsiteY2" fmla="*/ 223990 h 230132"/>
                  <a:gd name="connsiteX3" fmla="*/ 192292 w 227273"/>
                  <a:gd name="connsiteY3" fmla="*/ 187478 h 230132"/>
                  <a:gd name="connsiteX4" fmla="*/ 95455 w 227273"/>
                  <a:gd name="connsiteY4" fmla="*/ 58890 h 230132"/>
                  <a:gd name="connsiteX5" fmla="*/ 205 w 227273"/>
                  <a:gd name="connsiteY5" fmla="*/ 153 h 2301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7273" h="230132">
                    <a:moveTo>
                      <a:pt x="205" y="153"/>
                    </a:moveTo>
                    <a:cubicBezTo>
                      <a:pt x="4703" y="2799"/>
                      <a:pt x="85136" y="37459"/>
                      <a:pt x="122442" y="74765"/>
                    </a:cubicBezTo>
                    <a:cubicBezTo>
                      <a:pt x="159748" y="112071"/>
                      <a:pt x="212400" y="205205"/>
                      <a:pt x="224042" y="223990"/>
                    </a:cubicBezTo>
                    <a:cubicBezTo>
                      <a:pt x="235684" y="242775"/>
                      <a:pt x="213723" y="214995"/>
                      <a:pt x="192292" y="187478"/>
                    </a:cubicBezTo>
                    <a:cubicBezTo>
                      <a:pt x="170861" y="159961"/>
                      <a:pt x="124824" y="88259"/>
                      <a:pt x="95455" y="58890"/>
                    </a:cubicBezTo>
                    <a:cubicBezTo>
                      <a:pt x="66086" y="29521"/>
                      <a:pt x="-4293" y="-2493"/>
                      <a:pt x="205" y="15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0" name="フリーフォーム: 図形 1149">
                <a:extLst>
                  <a:ext uri="{FF2B5EF4-FFF2-40B4-BE49-F238E27FC236}">
                    <a16:creationId xmlns:a16="http://schemas.microsoft.com/office/drawing/2014/main" id="{5A61FA50-856D-410E-8E08-6599FE1659D6}"/>
                  </a:ext>
                </a:extLst>
              </p:cNvPr>
              <p:cNvSpPr/>
              <p:nvPr/>
            </p:nvSpPr>
            <p:spPr>
              <a:xfrm>
                <a:off x="9140839" y="2947888"/>
                <a:ext cx="163267" cy="253583"/>
              </a:xfrm>
              <a:custGeom>
                <a:avLst/>
                <a:gdLst>
                  <a:gd name="connsiteX0" fmla="*/ 1574 w 163267"/>
                  <a:gd name="connsiteY0" fmla="*/ 3275 h 253583"/>
                  <a:gd name="connsiteX1" fmla="*/ 77774 w 163267"/>
                  <a:gd name="connsiteY1" fmla="*/ 92175 h 253583"/>
                  <a:gd name="connsiteX2" fmla="*/ 146036 w 163267"/>
                  <a:gd name="connsiteY2" fmla="*/ 190600 h 253583"/>
                  <a:gd name="connsiteX3" fmla="*/ 150799 w 163267"/>
                  <a:gd name="connsiteY3" fmla="*/ 252512 h 253583"/>
                  <a:gd name="connsiteX4" fmla="*/ 152386 w 163267"/>
                  <a:gd name="connsiteY4" fmla="*/ 212825 h 253583"/>
                  <a:gd name="connsiteX5" fmla="*/ 1574 w 163267"/>
                  <a:gd name="connsiteY5" fmla="*/ 3275 h 2535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3267" h="253583">
                    <a:moveTo>
                      <a:pt x="1574" y="3275"/>
                    </a:moveTo>
                    <a:cubicBezTo>
                      <a:pt x="-10861" y="-16833"/>
                      <a:pt x="53697" y="60954"/>
                      <a:pt x="77774" y="92175"/>
                    </a:cubicBezTo>
                    <a:cubicBezTo>
                      <a:pt x="101851" y="123396"/>
                      <a:pt x="133865" y="163877"/>
                      <a:pt x="146036" y="190600"/>
                    </a:cubicBezTo>
                    <a:cubicBezTo>
                      <a:pt x="158207" y="217323"/>
                      <a:pt x="149741" y="248808"/>
                      <a:pt x="150799" y="252512"/>
                    </a:cubicBezTo>
                    <a:cubicBezTo>
                      <a:pt x="151857" y="256216"/>
                      <a:pt x="177257" y="251983"/>
                      <a:pt x="152386" y="212825"/>
                    </a:cubicBezTo>
                    <a:cubicBezTo>
                      <a:pt x="127515" y="173667"/>
                      <a:pt x="14009" y="23383"/>
                      <a:pt x="1574" y="327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1" name="フリーフォーム: 図形 1150">
                <a:extLst>
                  <a:ext uri="{FF2B5EF4-FFF2-40B4-BE49-F238E27FC236}">
                    <a16:creationId xmlns:a16="http://schemas.microsoft.com/office/drawing/2014/main" id="{47790E98-617E-4605-8845-8EA191B48EF2}"/>
                  </a:ext>
                </a:extLst>
              </p:cNvPr>
              <p:cNvSpPr/>
              <p:nvPr/>
            </p:nvSpPr>
            <p:spPr>
              <a:xfrm>
                <a:off x="9297756" y="3197858"/>
                <a:ext cx="125976" cy="249422"/>
              </a:xfrm>
              <a:custGeom>
                <a:avLst/>
                <a:gdLst>
                  <a:gd name="connsiteX0" fmla="*/ 232 w 125976"/>
                  <a:gd name="connsiteY0" fmla="*/ 955 h 249422"/>
                  <a:gd name="connsiteX1" fmla="*/ 58969 w 125976"/>
                  <a:gd name="connsiteY1" fmla="*/ 93030 h 249422"/>
                  <a:gd name="connsiteX2" fmla="*/ 125644 w 125976"/>
                  <a:gd name="connsiteY2" fmla="*/ 248605 h 249422"/>
                  <a:gd name="connsiteX3" fmla="*/ 81194 w 125976"/>
                  <a:gd name="connsiteY3" fmla="*/ 148592 h 249422"/>
                  <a:gd name="connsiteX4" fmla="*/ 232 w 125976"/>
                  <a:gd name="connsiteY4" fmla="*/ 955 h 2494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976" h="249422">
                    <a:moveTo>
                      <a:pt x="232" y="955"/>
                    </a:moveTo>
                    <a:cubicBezTo>
                      <a:pt x="-3472" y="-8305"/>
                      <a:pt x="38067" y="51755"/>
                      <a:pt x="58969" y="93030"/>
                    </a:cubicBezTo>
                    <a:cubicBezTo>
                      <a:pt x="79871" y="134305"/>
                      <a:pt x="121940" y="239345"/>
                      <a:pt x="125644" y="248605"/>
                    </a:cubicBezTo>
                    <a:cubicBezTo>
                      <a:pt x="129348" y="257865"/>
                      <a:pt x="101302" y="186163"/>
                      <a:pt x="81194" y="148592"/>
                    </a:cubicBezTo>
                    <a:cubicBezTo>
                      <a:pt x="61086" y="111021"/>
                      <a:pt x="3936" y="10215"/>
                      <a:pt x="232" y="95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8" name="フリーフォーム: 図形 127">
                <a:extLst>
                  <a:ext uri="{FF2B5EF4-FFF2-40B4-BE49-F238E27FC236}">
                    <a16:creationId xmlns:a16="http://schemas.microsoft.com/office/drawing/2014/main" id="{5620B98C-9F50-42ED-8991-3F7A2EAB97C4}"/>
                  </a:ext>
                </a:extLst>
              </p:cNvPr>
              <p:cNvSpPr/>
              <p:nvPr/>
            </p:nvSpPr>
            <p:spPr>
              <a:xfrm>
                <a:off x="9420084" y="3465511"/>
                <a:ext cx="177689" cy="409613"/>
              </a:xfrm>
              <a:custGeom>
                <a:avLst/>
                <a:gdLst>
                  <a:gd name="connsiteX0" fmla="*/ 141 w 177689"/>
                  <a:gd name="connsiteY0" fmla="*/ 2 h 409613"/>
                  <a:gd name="connsiteX1" fmla="*/ 82691 w 177689"/>
                  <a:gd name="connsiteY1" fmla="*/ 128589 h 409613"/>
                  <a:gd name="connsiteX2" fmla="*/ 103329 w 177689"/>
                  <a:gd name="connsiteY2" fmla="*/ 195264 h 409613"/>
                  <a:gd name="connsiteX3" fmla="*/ 174766 w 177689"/>
                  <a:gd name="connsiteY3" fmla="*/ 398464 h 409613"/>
                  <a:gd name="connsiteX4" fmla="*/ 154129 w 177689"/>
                  <a:gd name="connsiteY4" fmla="*/ 355602 h 409613"/>
                  <a:gd name="connsiteX5" fmla="*/ 65229 w 177689"/>
                  <a:gd name="connsiteY5" fmla="*/ 125414 h 409613"/>
                  <a:gd name="connsiteX6" fmla="*/ 141 w 177689"/>
                  <a:gd name="connsiteY6" fmla="*/ 2 h 409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7689" h="409613">
                    <a:moveTo>
                      <a:pt x="141" y="2"/>
                    </a:moveTo>
                    <a:cubicBezTo>
                      <a:pt x="3051" y="531"/>
                      <a:pt x="65493" y="96045"/>
                      <a:pt x="82691" y="128589"/>
                    </a:cubicBezTo>
                    <a:cubicBezTo>
                      <a:pt x="99889" y="161133"/>
                      <a:pt x="87983" y="150285"/>
                      <a:pt x="103329" y="195264"/>
                    </a:cubicBezTo>
                    <a:cubicBezTo>
                      <a:pt x="118675" y="240243"/>
                      <a:pt x="166299" y="371741"/>
                      <a:pt x="174766" y="398464"/>
                    </a:cubicBezTo>
                    <a:cubicBezTo>
                      <a:pt x="183233" y="425187"/>
                      <a:pt x="172385" y="401110"/>
                      <a:pt x="154129" y="355602"/>
                    </a:cubicBezTo>
                    <a:cubicBezTo>
                      <a:pt x="135873" y="310094"/>
                      <a:pt x="90629" y="181241"/>
                      <a:pt x="65229" y="125414"/>
                    </a:cubicBezTo>
                    <a:cubicBezTo>
                      <a:pt x="39829" y="69587"/>
                      <a:pt x="-2769" y="-527"/>
                      <a:pt x="141" y="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9" name="フリーフォーム: 図形 128">
                <a:extLst>
                  <a:ext uri="{FF2B5EF4-FFF2-40B4-BE49-F238E27FC236}">
                    <a16:creationId xmlns:a16="http://schemas.microsoft.com/office/drawing/2014/main" id="{D7AA6E66-32E8-4B0C-8D3F-58B05BD40C61}"/>
                  </a:ext>
                </a:extLst>
              </p:cNvPr>
              <p:cNvSpPr/>
              <p:nvPr/>
            </p:nvSpPr>
            <p:spPr>
              <a:xfrm>
                <a:off x="9589971" y="3843322"/>
                <a:ext cx="92368" cy="182739"/>
              </a:xfrm>
              <a:custGeom>
                <a:avLst/>
                <a:gdLst>
                  <a:gd name="connsiteX0" fmla="*/ 117 w 92368"/>
                  <a:gd name="connsiteY0" fmla="*/ 16 h 182739"/>
                  <a:gd name="connsiteX1" fmla="*/ 79492 w 92368"/>
                  <a:gd name="connsiteY1" fmla="*/ 141303 h 182739"/>
                  <a:gd name="connsiteX2" fmla="*/ 90604 w 92368"/>
                  <a:gd name="connsiteY2" fmla="*/ 182578 h 182739"/>
                  <a:gd name="connsiteX3" fmla="*/ 62029 w 92368"/>
                  <a:gd name="connsiteY3" fmla="*/ 150828 h 182739"/>
                  <a:gd name="connsiteX4" fmla="*/ 117 w 92368"/>
                  <a:gd name="connsiteY4" fmla="*/ 16 h 182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368" h="182739">
                    <a:moveTo>
                      <a:pt x="117" y="16"/>
                    </a:moveTo>
                    <a:cubicBezTo>
                      <a:pt x="3027" y="-1571"/>
                      <a:pt x="64411" y="110876"/>
                      <a:pt x="79492" y="141303"/>
                    </a:cubicBezTo>
                    <a:cubicBezTo>
                      <a:pt x="94573" y="171730"/>
                      <a:pt x="93514" y="180991"/>
                      <a:pt x="90604" y="182578"/>
                    </a:cubicBezTo>
                    <a:cubicBezTo>
                      <a:pt x="87694" y="184165"/>
                      <a:pt x="74729" y="174111"/>
                      <a:pt x="62029" y="150828"/>
                    </a:cubicBezTo>
                    <a:cubicBezTo>
                      <a:pt x="49329" y="127545"/>
                      <a:pt x="-2793" y="1603"/>
                      <a:pt x="117" y="1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0" name="フリーフォーム: 図形 129">
                <a:extLst>
                  <a:ext uri="{FF2B5EF4-FFF2-40B4-BE49-F238E27FC236}">
                    <a16:creationId xmlns:a16="http://schemas.microsoft.com/office/drawing/2014/main" id="{0D252E20-B3E5-44ED-9B94-B7EEDDFA2AA6}"/>
                  </a:ext>
                </a:extLst>
              </p:cNvPr>
              <p:cNvSpPr/>
              <p:nvPr/>
            </p:nvSpPr>
            <p:spPr>
              <a:xfrm>
                <a:off x="9451057" y="4069561"/>
                <a:ext cx="303418" cy="510678"/>
              </a:xfrm>
              <a:custGeom>
                <a:avLst/>
                <a:gdLst>
                  <a:gd name="connsiteX0" fmla="*/ 256506 w 303418"/>
                  <a:gd name="connsiteY0" fmla="*/ 789 h 510678"/>
                  <a:gd name="connsiteX1" fmla="*/ 300956 w 303418"/>
                  <a:gd name="connsiteY1" fmla="*/ 108739 h 510678"/>
                  <a:gd name="connsiteX2" fmla="*/ 291431 w 303418"/>
                  <a:gd name="connsiteY2" fmla="*/ 203989 h 510678"/>
                  <a:gd name="connsiteX3" fmla="*/ 239043 w 303418"/>
                  <a:gd name="connsiteY3" fmla="*/ 261139 h 510678"/>
                  <a:gd name="connsiteX4" fmla="*/ 169193 w 303418"/>
                  <a:gd name="connsiteY4" fmla="*/ 286539 h 510678"/>
                  <a:gd name="connsiteX5" fmla="*/ 115218 w 303418"/>
                  <a:gd name="connsiteY5" fmla="*/ 330989 h 510678"/>
                  <a:gd name="connsiteX6" fmla="*/ 61243 w 303418"/>
                  <a:gd name="connsiteY6" fmla="*/ 386552 h 510678"/>
                  <a:gd name="connsiteX7" fmla="*/ 5681 w 303418"/>
                  <a:gd name="connsiteY7" fmla="*/ 505614 h 510678"/>
                  <a:gd name="connsiteX8" fmla="*/ 10443 w 303418"/>
                  <a:gd name="connsiteY8" fmla="*/ 472277 h 510678"/>
                  <a:gd name="connsiteX9" fmla="*/ 81881 w 303418"/>
                  <a:gd name="connsiteY9" fmla="*/ 324639 h 510678"/>
                  <a:gd name="connsiteX10" fmla="*/ 254918 w 303418"/>
                  <a:gd name="connsiteY10" fmla="*/ 226214 h 510678"/>
                  <a:gd name="connsiteX11" fmla="*/ 286668 w 303418"/>
                  <a:gd name="connsiteY11" fmla="*/ 167477 h 510678"/>
                  <a:gd name="connsiteX12" fmla="*/ 256506 w 303418"/>
                  <a:gd name="connsiteY12" fmla="*/ 789 h 5106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03418" h="510678">
                    <a:moveTo>
                      <a:pt x="256506" y="789"/>
                    </a:moveTo>
                    <a:cubicBezTo>
                      <a:pt x="258887" y="-9001"/>
                      <a:pt x="295135" y="74872"/>
                      <a:pt x="300956" y="108739"/>
                    </a:cubicBezTo>
                    <a:cubicBezTo>
                      <a:pt x="306777" y="142606"/>
                      <a:pt x="301750" y="178589"/>
                      <a:pt x="291431" y="203989"/>
                    </a:cubicBezTo>
                    <a:cubicBezTo>
                      <a:pt x="281112" y="229389"/>
                      <a:pt x="259416" y="247381"/>
                      <a:pt x="239043" y="261139"/>
                    </a:cubicBezTo>
                    <a:cubicBezTo>
                      <a:pt x="218670" y="274897"/>
                      <a:pt x="189830" y="274897"/>
                      <a:pt x="169193" y="286539"/>
                    </a:cubicBezTo>
                    <a:cubicBezTo>
                      <a:pt x="148556" y="298181"/>
                      <a:pt x="133210" y="314320"/>
                      <a:pt x="115218" y="330989"/>
                    </a:cubicBezTo>
                    <a:cubicBezTo>
                      <a:pt x="97226" y="347658"/>
                      <a:pt x="79499" y="357448"/>
                      <a:pt x="61243" y="386552"/>
                    </a:cubicBezTo>
                    <a:cubicBezTo>
                      <a:pt x="42987" y="415656"/>
                      <a:pt x="14148" y="491326"/>
                      <a:pt x="5681" y="505614"/>
                    </a:cubicBezTo>
                    <a:cubicBezTo>
                      <a:pt x="-2786" y="519902"/>
                      <a:pt x="-2257" y="502440"/>
                      <a:pt x="10443" y="472277"/>
                    </a:cubicBezTo>
                    <a:cubicBezTo>
                      <a:pt x="23143" y="442115"/>
                      <a:pt x="41135" y="365650"/>
                      <a:pt x="81881" y="324639"/>
                    </a:cubicBezTo>
                    <a:cubicBezTo>
                      <a:pt x="122627" y="283629"/>
                      <a:pt x="220787" y="252408"/>
                      <a:pt x="254918" y="226214"/>
                    </a:cubicBezTo>
                    <a:cubicBezTo>
                      <a:pt x="289049" y="200020"/>
                      <a:pt x="285874" y="202137"/>
                      <a:pt x="286668" y="167477"/>
                    </a:cubicBezTo>
                    <a:cubicBezTo>
                      <a:pt x="287462" y="132817"/>
                      <a:pt x="254125" y="10579"/>
                      <a:pt x="256506" y="78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1" name="フリーフォーム: 図形 130">
                <a:extLst>
                  <a:ext uri="{FF2B5EF4-FFF2-40B4-BE49-F238E27FC236}">
                    <a16:creationId xmlns:a16="http://schemas.microsoft.com/office/drawing/2014/main" id="{4936AE08-595B-4034-8276-EEFF4D499453}"/>
                  </a:ext>
                </a:extLst>
              </p:cNvPr>
              <p:cNvSpPr/>
              <p:nvPr/>
            </p:nvSpPr>
            <p:spPr>
              <a:xfrm>
                <a:off x="4457445" y="3043232"/>
                <a:ext cx="365506" cy="694711"/>
              </a:xfrm>
              <a:custGeom>
                <a:avLst/>
                <a:gdLst>
                  <a:gd name="connsiteX0" fmla="*/ 365380 w 365506"/>
                  <a:gd name="connsiteY0" fmla="*/ 6 h 694711"/>
                  <a:gd name="connsiteX1" fmla="*/ 232030 w 365506"/>
                  <a:gd name="connsiteY1" fmla="*/ 206381 h 694711"/>
                  <a:gd name="connsiteX2" fmla="*/ 112968 w 365506"/>
                  <a:gd name="connsiteY2" fmla="*/ 438156 h 694711"/>
                  <a:gd name="connsiteX3" fmla="*/ 3430 w 365506"/>
                  <a:gd name="connsiteY3" fmla="*/ 681043 h 694711"/>
                  <a:gd name="connsiteX4" fmla="*/ 36768 w 365506"/>
                  <a:gd name="connsiteY4" fmla="*/ 642943 h 694711"/>
                  <a:gd name="connsiteX5" fmla="*/ 128843 w 365506"/>
                  <a:gd name="connsiteY5" fmla="*/ 465143 h 694711"/>
                  <a:gd name="connsiteX6" fmla="*/ 254255 w 365506"/>
                  <a:gd name="connsiteY6" fmla="*/ 212731 h 694711"/>
                  <a:gd name="connsiteX7" fmla="*/ 365380 w 365506"/>
                  <a:gd name="connsiteY7" fmla="*/ 6 h 6947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5506" h="694711">
                    <a:moveTo>
                      <a:pt x="365380" y="6"/>
                    </a:moveTo>
                    <a:cubicBezTo>
                      <a:pt x="361676" y="-1052"/>
                      <a:pt x="274099" y="133356"/>
                      <a:pt x="232030" y="206381"/>
                    </a:cubicBezTo>
                    <a:cubicBezTo>
                      <a:pt x="189961" y="279406"/>
                      <a:pt x="151068" y="359046"/>
                      <a:pt x="112968" y="438156"/>
                    </a:cubicBezTo>
                    <a:cubicBezTo>
                      <a:pt x="74868" y="517266"/>
                      <a:pt x="16130" y="646912"/>
                      <a:pt x="3430" y="681043"/>
                    </a:cubicBezTo>
                    <a:cubicBezTo>
                      <a:pt x="-9270" y="715174"/>
                      <a:pt x="15866" y="678926"/>
                      <a:pt x="36768" y="642943"/>
                    </a:cubicBezTo>
                    <a:cubicBezTo>
                      <a:pt x="57670" y="606960"/>
                      <a:pt x="92595" y="536845"/>
                      <a:pt x="128843" y="465143"/>
                    </a:cubicBezTo>
                    <a:cubicBezTo>
                      <a:pt x="165091" y="393441"/>
                      <a:pt x="217743" y="285491"/>
                      <a:pt x="254255" y="212731"/>
                    </a:cubicBezTo>
                    <a:cubicBezTo>
                      <a:pt x="290767" y="139971"/>
                      <a:pt x="369084" y="1064"/>
                      <a:pt x="365380" y="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2" name="フリーフォーム: 図形 131">
                <a:extLst>
                  <a:ext uri="{FF2B5EF4-FFF2-40B4-BE49-F238E27FC236}">
                    <a16:creationId xmlns:a16="http://schemas.microsoft.com/office/drawing/2014/main" id="{CD1BFC66-C35B-40A7-9809-B7990D80583A}"/>
                  </a:ext>
                </a:extLst>
              </p:cNvPr>
              <p:cNvSpPr/>
              <p:nvPr/>
            </p:nvSpPr>
            <p:spPr>
              <a:xfrm>
                <a:off x="4211610" y="3735385"/>
                <a:ext cx="241447" cy="562911"/>
              </a:xfrm>
              <a:custGeom>
                <a:avLst/>
                <a:gdLst>
                  <a:gd name="connsiteX0" fmla="*/ 241328 w 241447"/>
                  <a:gd name="connsiteY0" fmla="*/ 3 h 562911"/>
                  <a:gd name="connsiteX1" fmla="*/ 160365 w 241447"/>
                  <a:gd name="connsiteY1" fmla="*/ 196853 h 562911"/>
                  <a:gd name="connsiteX2" fmla="*/ 90515 w 241447"/>
                  <a:gd name="connsiteY2" fmla="*/ 325440 h 562911"/>
                  <a:gd name="connsiteX3" fmla="*/ 30190 w 241447"/>
                  <a:gd name="connsiteY3" fmla="*/ 458790 h 562911"/>
                  <a:gd name="connsiteX4" fmla="*/ 28 w 241447"/>
                  <a:gd name="connsiteY4" fmla="*/ 561978 h 562911"/>
                  <a:gd name="connsiteX5" fmla="*/ 34953 w 241447"/>
                  <a:gd name="connsiteY5" fmla="*/ 501653 h 562911"/>
                  <a:gd name="connsiteX6" fmla="*/ 87340 w 241447"/>
                  <a:gd name="connsiteY6" fmla="*/ 368303 h 562911"/>
                  <a:gd name="connsiteX7" fmla="*/ 176240 w 241447"/>
                  <a:gd name="connsiteY7" fmla="*/ 192090 h 562911"/>
                  <a:gd name="connsiteX8" fmla="*/ 241328 w 241447"/>
                  <a:gd name="connsiteY8" fmla="*/ 3 h 5629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1447" h="562911">
                    <a:moveTo>
                      <a:pt x="241328" y="3"/>
                    </a:moveTo>
                    <a:cubicBezTo>
                      <a:pt x="238682" y="797"/>
                      <a:pt x="185500" y="142614"/>
                      <a:pt x="160365" y="196853"/>
                    </a:cubicBezTo>
                    <a:cubicBezTo>
                      <a:pt x="135229" y="251093"/>
                      <a:pt x="112211" y="281784"/>
                      <a:pt x="90515" y="325440"/>
                    </a:cubicBezTo>
                    <a:cubicBezTo>
                      <a:pt x="68819" y="369096"/>
                      <a:pt x="45271" y="419367"/>
                      <a:pt x="30190" y="458790"/>
                    </a:cubicBezTo>
                    <a:cubicBezTo>
                      <a:pt x="15109" y="498213"/>
                      <a:pt x="-766" y="554834"/>
                      <a:pt x="28" y="561978"/>
                    </a:cubicBezTo>
                    <a:cubicBezTo>
                      <a:pt x="822" y="569122"/>
                      <a:pt x="20401" y="533932"/>
                      <a:pt x="34953" y="501653"/>
                    </a:cubicBezTo>
                    <a:cubicBezTo>
                      <a:pt x="49505" y="469374"/>
                      <a:pt x="63792" y="419897"/>
                      <a:pt x="87340" y="368303"/>
                    </a:cubicBezTo>
                    <a:cubicBezTo>
                      <a:pt x="110888" y="316709"/>
                      <a:pt x="150575" y="249505"/>
                      <a:pt x="176240" y="192090"/>
                    </a:cubicBezTo>
                    <a:cubicBezTo>
                      <a:pt x="201905" y="134675"/>
                      <a:pt x="243974" y="-791"/>
                      <a:pt x="241328" y="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3" name="フリーフォーム: 図形 132">
                <a:extLst>
                  <a:ext uri="{FF2B5EF4-FFF2-40B4-BE49-F238E27FC236}">
                    <a16:creationId xmlns:a16="http://schemas.microsoft.com/office/drawing/2014/main" id="{990AFB88-AA2C-465A-8665-CB23D8479745}"/>
                  </a:ext>
                </a:extLst>
              </p:cNvPr>
              <p:cNvSpPr/>
              <p:nvPr/>
            </p:nvSpPr>
            <p:spPr>
              <a:xfrm>
                <a:off x="4213225" y="4292600"/>
                <a:ext cx="312742" cy="327040"/>
              </a:xfrm>
              <a:custGeom>
                <a:avLst/>
                <a:gdLst>
                  <a:gd name="connsiteX0" fmla="*/ 0 w 312742"/>
                  <a:gd name="connsiteY0" fmla="*/ 0 h 327040"/>
                  <a:gd name="connsiteX1" fmla="*/ 98425 w 312742"/>
                  <a:gd name="connsiteY1" fmla="*/ 103188 h 327040"/>
                  <a:gd name="connsiteX2" fmla="*/ 304800 w 312742"/>
                  <a:gd name="connsiteY2" fmla="*/ 319088 h 327040"/>
                  <a:gd name="connsiteX3" fmla="*/ 261938 w 312742"/>
                  <a:gd name="connsiteY3" fmla="*/ 274638 h 327040"/>
                  <a:gd name="connsiteX4" fmla="*/ 184150 w 312742"/>
                  <a:gd name="connsiteY4" fmla="*/ 219075 h 327040"/>
                  <a:gd name="connsiteX5" fmla="*/ 115888 w 312742"/>
                  <a:gd name="connsiteY5" fmla="*/ 133350 h 327040"/>
                  <a:gd name="connsiteX6" fmla="*/ 0 w 312742"/>
                  <a:gd name="connsiteY6" fmla="*/ 0 h 327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12742" h="327040">
                    <a:moveTo>
                      <a:pt x="0" y="0"/>
                    </a:moveTo>
                    <a:lnTo>
                      <a:pt x="98425" y="103188"/>
                    </a:lnTo>
                    <a:lnTo>
                      <a:pt x="304800" y="319088"/>
                    </a:lnTo>
                    <a:cubicBezTo>
                      <a:pt x="332052" y="347663"/>
                      <a:pt x="282046" y="291307"/>
                      <a:pt x="261938" y="274638"/>
                    </a:cubicBezTo>
                    <a:cubicBezTo>
                      <a:pt x="241830" y="257969"/>
                      <a:pt x="208492" y="242623"/>
                      <a:pt x="184150" y="219075"/>
                    </a:cubicBezTo>
                    <a:cubicBezTo>
                      <a:pt x="159808" y="195527"/>
                      <a:pt x="142611" y="165629"/>
                      <a:pt x="115888" y="133350"/>
                    </a:cubicBezTo>
                    <a:cubicBezTo>
                      <a:pt x="89165" y="101071"/>
                      <a:pt x="56489" y="63235"/>
                      <a:pt x="0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4" name="フリーフォーム: 図形 133">
                <a:extLst>
                  <a:ext uri="{FF2B5EF4-FFF2-40B4-BE49-F238E27FC236}">
                    <a16:creationId xmlns:a16="http://schemas.microsoft.com/office/drawing/2014/main" id="{C1B0DE17-6F45-41F7-A68D-7C092E7B43E5}"/>
                  </a:ext>
                </a:extLst>
              </p:cNvPr>
              <p:cNvSpPr/>
              <p:nvPr/>
            </p:nvSpPr>
            <p:spPr>
              <a:xfrm>
                <a:off x="4206875" y="4302022"/>
                <a:ext cx="278348" cy="311140"/>
              </a:xfrm>
              <a:custGeom>
                <a:avLst/>
                <a:gdLst>
                  <a:gd name="connsiteX0" fmla="*/ 0 w 278348"/>
                  <a:gd name="connsiteY0" fmla="*/ 103 h 311140"/>
                  <a:gd name="connsiteX1" fmla="*/ 133350 w 278348"/>
                  <a:gd name="connsiteY1" fmla="*/ 173141 h 311140"/>
                  <a:gd name="connsiteX2" fmla="*/ 273050 w 278348"/>
                  <a:gd name="connsiteY2" fmla="*/ 306491 h 311140"/>
                  <a:gd name="connsiteX3" fmla="*/ 238125 w 278348"/>
                  <a:gd name="connsiteY3" fmla="*/ 268391 h 311140"/>
                  <a:gd name="connsiteX4" fmla="*/ 134938 w 278348"/>
                  <a:gd name="connsiteY4" fmla="*/ 149328 h 311140"/>
                  <a:gd name="connsiteX5" fmla="*/ 0 w 278348"/>
                  <a:gd name="connsiteY5" fmla="*/ 103 h 3111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8348" h="311140">
                    <a:moveTo>
                      <a:pt x="0" y="103"/>
                    </a:moveTo>
                    <a:cubicBezTo>
                      <a:pt x="-265" y="4072"/>
                      <a:pt x="87842" y="122076"/>
                      <a:pt x="133350" y="173141"/>
                    </a:cubicBezTo>
                    <a:cubicBezTo>
                      <a:pt x="178858" y="224206"/>
                      <a:pt x="255588" y="290616"/>
                      <a:pt x="273050" y="306491"/>
                    </a:cubicBezTo>
                    <a:cubicBezTo>
                      <a:pt x="290512" y="322366"/>
                      <a:pt x="261144" y="294585"/>
                      <a:pt x="238125" y="268391"/>
                    </a:cubicBezTo>
                    <a:cubicBezTo>
                      <a:pt x="215106" y="242197"/>
                      <a:pt x="134938" y="149328"/>
                      <a:pt x="134938" y="149328"/>
                    </a:cubicBezTo>
                    <a:cubicBezTo>
                      <a:pt x="97896" y="107524"/>
                      <a:pt x="265" y="-3866"/>
                      <a:pt x="0" y="10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5" name="フリーフォーム: 図形 134">
                <a:extLst>
                  <a:ext uri="{FF2B5EF4-FFF2-40B4-BE49-F238E27FC236}">
                    <a16:creationId xmlns:a16="http://schemas.microsoft.com/office/drawing/2014/main" id="{7E995368-2D33-4DF3-99C3-757E42522D9C}"/>
                  </a:ext>
                </a:extLst>
              </p:cNvPr>
              <p:cNvSpPr/>
              <p:nvPr/>
            </p:nvSpPr>
            <p:spPr>
              <a:xfrm>
                <a:off x="8140192" y="2636820"/>
                <a:ext cx="751536" cy="298201"/>
              </a:xfrm>
              <a:custGeom>
                <a:avLst/>
                <a:gdLst>
                  <a:gd name="connsiteX0" fmla="*/ 2096 w 751536"/>
                  <a:gd name="connsiteY0" fmla="*/ 296880 h 298201"/>
                  <a:gd name="connsiteX1" fmla="*/ 178308 w 751536"/>
                  <a:gd name="connsiteY1" fmla="*/ 177818 h 298201"/>
                  <a:gd name="connsiteX2" fmla="*/ 360871 w 751536"/>
                  <a:gd name="connsiteY2" fmla="*/ 84155 h 298201"/>
                  <a:gd name="connsiteX3" fmla="*/ 535496 w 751536"/>
                  <a:gd name="connsiteY3" fmla="*/ 27005 h 298201"/>
                  <a:gd name="connsiteX4" fmla="*/ 640271 w 751536"/>
                  <a:gd name="connsiteY4" fmla="*/ 25418 h 298201"/>
                  <a:gd name="connsiteX5" fmla="*/ 751396 w 751536"/>
                  <a:gd name="connsiteY5" fmla="*/ 44468 h 298201"/>
                  <a:gd name="connsiteX6" fmla="*/ 660908 w 751536"/>
                  <a:gd name="connsiteY6" fmla="*/ 15893 h 298201"/>
                  <a:gd name="connsiteX7" fmla="*/ 549783 w 751536"/>
                  <a:gd name="connsiteY7" fmla="*/ 4780 h 298201"/>
                  <a:gd name="connsiteX8" fmla="*/ 302133 w 751536"/>
                  <a:gd name="connsiteY8" fmla="*/ 95268 h 298201"/>
                  <a:gd name="connsiteX9" fmla="*/ 2096 w 751536"/>
                  <a:gd name="connsiteY9" fmla="*/ 296880 h 29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51536" h="298201">
                    <a:moveTo>
                      <a:pt x="2096" y="296880"/>
                    </a:moveTo>
                    <a:cubicBezTo>
                      <a:pt x="-18542" y="310638"/>
                      <a:pt x="118512" y="213272"/>
                      <a:pt x="178308" y="177818"/>
                    </a:cubicBezTo>
                    <a:cubicBezTo>
                      <a:pt x="238104" y="142364"/>
                      <a:pt x="301340" y="109290"/>
                      <a:pt x="360871" y="84155"/>
                    </a:cubicBezTo>
                    <a:cubicBezTo>
                      <a:pt x="420402" y="59019"/>
                      <a:pt x="488929" y="36794"/>
                      <a:pt x="535496" y="27005"/>
                    </a:cubicBezTo>
                    <a:cubicBezTo>
                      <a:pt x="582063" y="17216"/>
                      <a:pt x="604288" y="22507"/>
                      <a:pt x="640271" y="25418"/>
                    </a:cubicBezTo>
                    <a:cubicBezTo>
                      <a:pt x="676254" y="28328"/>
                      <a:pt x="747957" y="46055"/>
                      <a:pt x="751396" y="44468"/>
                    </a:cubicBezTo>
                    <a:cubicBezTo>
                      <a:pt x="754835" y="42881"/>
                      <a:pt x="694510" y="22508"/>
                      <a:pt x="660908" y="15893"/>
                    </a:cubicBezTo>
                    <a:cubicBezTo>
                      <a:pt x="627306" y="9278"/>
                      <a:pt x="609579" y="-8449"/>
                      <a:pt x="549783" y="4780"/>
                    </a:cubicBezTo>
                    <a:cubicBezTo>
                      <a:pt x="489987" y="18009"/>
                      <a:pt x="391297" y="49231"/>
                      <a:pt x="302133" y="95268"/>
                    </a:cubicBezTo>
                    <a:cubicBezTo>
                      <a:pt x="212969" y="141305"/>
                      <a:pt x="22734" y="283122"/>
                      <a:pt x="2096" y="29688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6" name="フリーフォーム: 図形 135">
                <a:extLst>
                  <a:ext uri="{FF2B5EF4-FFF2-40B4-BE49-F238E27FC236}">
                    <a16:creationId xmlns:a16="http://schemas.microsoft.com/office/drawing/2014/main" id="{0E4886A9-4B98-4160-BBB2-9A02D072E60A}"/>
                  </a:ext>
                </a:extLst>
              </p:cNvPr>
              <p:cNvSpPr/>
              <p:nvPr/>
            </p:nvSpPr>
            <p:spPr>
              <a:xfrm>
                <a:off x="7595112" y="2907340"/>
                <a:ext cx="585135" cy="572597"/>
              </a:xfrm>
              <a:custGeom>
                <a:avLst/>
                <a:gdLst>
                  <a:gd name="connsiteX0" fmla="*/ 583688 w 585135"/>
                  <a:gd name="connsiteY0" fmla="*/ 960 h 572597"/>
                  <a:gd name="connsiteX1" fmla="*/ 434463 w 585135"/>
                  <a:gd name="connsiteY1" fmla="*/ 113673 h 572597"/>
                  <a:gd name="connsiteX2" fmla="*/ 213801 w 585135"/>
                  <a:gd name="connsiteY2" fmla="*/ 334335 h 572597"/>
                  <a:gd name="connsiteX3" fmla="*/ 10601 w 585135"/>
                  <a:gd name="connsiteY3" fmla="*/ 561348 h 572597"/>
                  <a:gd name="connsiteX4" fmla="*/ 37588 w 585135"/>
                  <a:gd name="connsiteY4" fmla="*/ 526423 h 572597"/>
                  <a:gd name="connsiteX5" fmla="*/ 113788 w 585135"/>
                  <a:gd name="connsiteY5" fmla="*/ 424823 h 572597"/>
                  <a:gd name="connsiteX6" fmla="*/ 345563 w 585135"/>
                  <a:gd name="connsiteY6" fmla="*/ 172410 h 572597"/>
                  <a:gd name="connsiteX7" fmla="*/ 583688 w 585135"/>
                  <a:gd name="connsiteY7" fmla="*/ 960 h 5725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85135" h="572597">
                    <a:moveTo>
                      <a:pt x="583688" y="960"/>
                    </a:moveTo>
                    <a:cubicBezTo>
                      <a:pt x="598505" y="-8829"/>
                      <a:pt x="496111" y="58111"/>
                      <a:pt x="434463" y="113673"/>
                    </a:cubicBezTo>
                    <a:cubicBezTo>
                      <a:pt x="372815" y="169236"/>
                      <a:pt x="284445" y="259722"/>
                      <a:pt x="213801" y="334335"/>
                    </a:cubicBezTo>
                    <a:cubicBezTo>
                      <a:pt x="143157" y="408948"/>
                      <a:pt x="39970" y="529333"/>
                      <a:pt x="10601" y="561348"/>
                    </a:cubicBezTo>
                    <a:cubicBezTo>
                      <a:pt x="-18768" y="593363"/>
                      <a:pt x="20390" y="549177"/>
                      <a:pt x="37588" y="526423"/>
                    </a:cubicBezTo>
                    <a:cubicBezTo>
                      <a:pt x="54786" y="503669"/>
                      <a:pt x="62459" y="483825"/>
                      <a:pt x="113788" y="424823"/>
                    </a:cubicBezTo>
                    <a:cubicBezTo>
                      <a:pt x="165117" y="365821"/>
                      <a:pt x="269363" y="242789"/>
                      <a:pt x="345563" y="172410"/>
                    </a:cubicBezTo>
                    <a:cubicBezTo>
                      <a:pt x="421763" y="102031"/>
                      <a:pt x="568871" y="10749"/>
                      <a:pt x="583688" y="96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7" name="フリーフォーム: 図形 136">
                <a:extLst>
                  <a:ext uri="{FF2B5EF4-FFF2-40B4-BE49-F238E27FC236}">
                    <a16:creationId xmlns:a16="http://schemas.microsoft.com/office/drawing/2014/main" id="{94F8B814-21D2-47F5-BC99-00F496A74766}"/>
                  </a:ext>
                </a:extLst>
              </p:cNvPr>
              <p:cNvSpPr/>
              <p:nvPr/>
            </p:nvSpPr>
            <p:spPr>
              <a:xfrm>
                <a:off x="7619821" y="3467091"/>
                <a:ext cx="271936" cy="192102"/>
              </a:xfrm>
              <a:custGeom>
                <a:avLst/>
                <a:gdLst>
                  <a:gd name="connsiteX0" fmla="*/ 179 w 271936"/>
                  <a:gd name="connsiteY0" fmla="*/ 9 h 192102"/>
                  <a:gd name="connsiteX1" fmla="*/ 158929 w 271936"/>
                  <a:gd name="connsiteY1" fmla="*/ 71447 h 192102"/>
                  <a:gd name="connsiteX2" fmla="*/ 238304 w 271936"/>
                  <a:gd name="connsiteY2" fmla="*/ 133359 h 192102"/>
                  <a:gd name="connsiteX3" fmla="*/ 271642 w 271936"/>
                  <a:gd name="connsiteY3" fmla="*/ 192097 h 192102"/>
                  <a:gd name="connsiteX4" fmla="*/ 251004 w 271936"/>
                  <a:gd name="connsiteY4" fmla="*/ 136534 h 192102"/>
                  <a:gd name="connsiteX5" fmla="*/ 192267 w 271936"/>
                  <a:gd name="connsiteY5" fmla="*/ 76209 h 192102"/>
                  <a:gd name="connsiteX6" fmla="*/ 179 w 271936"/>
                  <a:gd name="connsiteY6" fmla="*/ 9 h 192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71936" h="192102">
                    <a:moveTo>
                      <a:pt x="179" y="9"/>
                    </a:moveTo>
                    <a:cubicBezTo>
                      <a:pt x="-5377" y="-785"/>
                      <a:pt x="119242" y="49222"/>
                      <a:pt x="158929" y="71447"/>
                    </a:cubicBezTo>
                    <a:cubicBezTo>
                      <a:pt x="198616" y="93672"/>
                      <a:pt x="219519" y="113251"/>
                      <a:pt x="238304" y="133359"/>
                    </a:cubicBezTo>
                    <a:cubicBezTo>
                      <a:pt x="257089" y="153467"/>
                      <a:pt x="269525" y="191568"/>
                      <a:pt x="271642" y="192097"/>
                    </a:cubicBezTo>
                    <a:cubicBezTo>
                      <a:pt x="273759" y="192626"/>
                      <a:pt x="264233" y="155849"/>
                      <a:pt x="251004" y="136534"/>
                    </a:cubicBezTo>
                    <a:cubicBezTo>
                      <a:pt x="237775" y="117219"/>
                      <a:pt x="230367" y="98963"/>
                      <a:pt x="192267" y="76209"/>
                    </a:cubicBezTo>
                    <a:cubicBezTo>
                      <a:pt x="154167" y="53455"/>
                      <a:pt x="5735" y="803"/>
                      <a:pt x="179" y="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8" name="フリーフォーム: 図形 137">
                <a:extLst>
                  <a:ext uri="{FF2B5EF4-FFF2-40B4-BE49-F238E27FC236}">
                    <a16:creationId xmlns:a16="http://schemas.microsoft.com/office/drawing/2014/main" id="{3B0AB4D1-D718-471C-A573-E576454C899F}"/>
                  </a:ext>
                </a:extLst>
              </p:cNvPr>
              <p:cNvSpPr/>
              <p:nvPr/>
            </p:nvSpPr>
            <p:spPr>
              <a:xfrm>
                <a:off x="7613636" y="3482973"/>
                <a:ext cx="295061" cy="279568"/>
              </a:xfrm>
              <a:custGeom>
                <a:avLst/>
                <a:gdLst>
                  <a:gd name="connsiteX0" fmla="*/ 14 w 295061"/>
                  <a:gd name="connsiteY0" fmla="*/ 2 h 279568"/>
                  <a:gd name="connsiteX1" fmla="*/ 222264 w 295061"/>
                  <a:gd name="connsiteY1" fmla="*/ 122240 h 279568"/>
                  <a:gd name="connsiteX2" fmla="*/ 258777 w 295061"/>
                  <a:gd name="connsiteY2" fmla="*/ 176215 h 279568"/>
                  <a:gd name="connsiteX3" fmla="*/ 293702 w 295061"/>
                  <a:gd name="connsiteY3" fmla="*/ 279402 h 279568"/>
                  <a:gd name="connsiteX4" fmla="*/ 282589 w 295061"/>
                  <a:gd name="connsiteY4" fmla="*/ 198440 h 279568"/>
                  <a:gd name="connsiteX5" fmla="*/ 233377 w 295061"/>
                  <a:gd name="connsiteY5" fmla="*/ 125415 h 279568"/>
                  <a:gd name="connsiteX6" fmla="*/ 14 w 295061"/>
                  <a:gd name="connsiteY6" fmla="*/ 2 h 2795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95061" h="279568">
                    <a:moveTo>
                      <a:pt x="14" y="2"/>
                    </a:moveTo>
                    <a:cubicBezTo>
                      <a:pt x="-1838" y="-527"/>
                      <a:pt x="179137" y="92871"/>
                      <a:pt x="222264" y="122240"/>
                    </a:cubicBezTo>
                    <a:cubicBezTo>
                      <a:pt x="265391" y="151609"/>
                      <a:pt x="246871" y="150021"/>
                      <a:pt x="258777" y="176215"/>
                    </a:cubicBezTo>
                    <a:cubicBezTo>
                      <a:pt x="270683" y="202409"/>
                      <a:pt x="289733" y="275698"/>
                      <a:pt x="293702" y="279402"/>
                    </a:cubicBezTo>
                    <a:cubicBezTo>
                      <a:pt x="297671" y="283106"/>
                      <a:pt x="292643" y="224105"/>
                      <a:pt x="282589" y="198440"/>
                    </a:cubicBezTo>
                    <a:cubicBezTo>
                      <a:pt x="272535" y="172776"/>
                      <a:pt x="278885" y="159017"/>
                      <a:pt x="233377" y="125415"/>
                    </a:cubicBezTo>
                    <a:cubicBezTo>
                      <a:pt x="187869" y="91813"/>
                      <a:pt x="1866" y="531"/>
                      <a:pt x="14" y="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9" name="フリーフォーム: 図形 138">
                <a:extLst>
                  <a:ext uri="{FF2B5EF4-FFF2-40B4-BE49-F238E27FC236}">
                    <a16:creationId xmlns:a16="http://schemas.microsoft.com/office/drawing/2014/main" id="{5EC9C858-F3F6-4DDA-A93F-786C849CEBBF}"/>
                  </a:ext>
                </a:extLst>
              </p:cNvPr>
              <p:cNvSpPr/>
              <p:nvPr/>
            </p:nvSpPr>
            <p:spPr>
              <a:xfrm>
                <a:off x="7914162" y="3763278"/>
                <a:ext cx="412344" cy="373747"/>
              </a:xfrm>
              <a:custGeom>
                <a:avLst/>
                <a:gdLst>
                  <a:gd name="connsiteX0" fmla="*/ 2701 w 412344"/>
                  <a:gd name="connsiteY0" fmla="*/ 2272 h 373747"/>
                  <a:gd name="connsiteX1" fmla="*/ 163038 w 412344"/>
                  <a:gd name="connsiteY1" fmla="*/ 127685 h 373747"/>
                  <a:gd name="connsiteX2" fmla="*/ 321788 w 412344"/>
                  <a:gd name="connsiteY2" fmla="*/ 286435 h 373747"/>
                  <a:gd name="connsiteX3" fmla="*/ 412276 w 412344"/>
                  <a:gd name="connsiteY3" fmla="*/ 373747 h 373747"/>
                  <a:gd name="connsiteX4" fmla="*/ 336076 w 412344"/>
                  <a:gd name="connsiteY4" fmla="*/ 288022 h 373747"/>
                  <a:gd name="connsiteX5" fmla="*/ 301151 w 412344"/>
                  <a:gd name="connsiteY5" fmla="*/ 237222 h 373747"/>
                  <a:gd name="connsiteX6" fmla="*/ 2701 w 412344"/>
                  <a:gd name="connsiteY6" fmla="*/ 2272 h 3737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12344" h="373747">
                    <a:moveTo>
                      <a:pt x="2701" y="2272"/>
                    </a:moveTo>
                    <a:cubicBezTo>
                      <a:pt x="-20318" y="-15984"/>
                      <a:pt x="109857" y="80325"/>
                      <a:pt x="163038" y="127685"/>
                    </a:cubicBezTo>
                    <a:cubicBezTo>
                      <a:pt x="216219" y="175045"/>
                      <a:pt x="280248" y="245425"/>
                      <a:pt x="321788" y="286435"/>
                    </a:cubicBezTo>
                    <a:cubicBezTo>
                      <a:pt x="363328" y="327445"/>
                      <a:pt x="409895" y="373483"/>
                      <a:pt x="412276" y="373747"/>
                    </a:cubicBezTo>
                    <a:cubicBezTo>
                      <a:pt x="414657" y="374011"/>
                      <a:pt x="354597" y="310776"/>
                      <a:pt x="336076" y="288022"/>
                    </a:cubicBezTo>
                    <a:cubicBezTo>
                      <a:pt x="317555" y="265268"/>
                      <a:pt x="354068" y="281936"/>
                      <a:pt x="301151" y="237222"/>
                    </a:cubicBezTo>
                    <a:cubicBezTo>
                      <a:pt x="248234" y="192508"/>
                      <a:pt x="25720" y="20528"/>
                      <a:pt x="2701" y="227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0" name="フリーフォーム: 図形 139">
                <a:extLst>
                  <a:ext uri="{FF2B5EF4-FFF2-40B4-BE49-F238E27FC236}">
                    <a16:creationId xmlns:a16="http://schemas.microsoft.com/office/drawing/2014/main" id="{2E8AE8FF-DCC8-4978-A07C-FF572F168796}"/>
                  </a:ext>
                </a:extLst>
              </p:cNvPr>
              <p:cNvSpPr/>
              <p:nvPr/>
            </p:nvSpPr>
            <p:spPr>
              <a:xfrm>
                <a:off x="9499767" y="4062247"/>
                <a:ext cx="211113" cy="200608"/>
              </a:xfrm>
              <a:custGeom>
                <a:avLst/>
                <a:gdLst>
                  <a:gd name="connsiteX0" fmla="*/ 210971 w 211113"/>
                  <a:gd name="connsiteY0" fmla="*/ 166 h 200608"/>
                  <a:gd name="connsiteX1" fmla="*/ 176046 w 211113"/>
                  <a:gd name="connsiteY1" fmla="*/ 85891 h 200608"/>
                  <a:gd name="connsiteX2" fmla="*/ 88733 w 211113"/>
                  <a:gd name="connsiteY2" fmla="*/ 130341 h 200608"/>
                  <a:gd name="connsiteX3" fmla="*/ 10946 w 211113"/>
                  <a:gd name="connsiteY3" fmla="*/ 192253 h 200608"/>
                  <a:gd name="connsiteX4" fmla="*/ 10946 w 211113"/>
                  <a:gd name="connsiteY4" fmla="*/ 193841 h 200608"/>
                  <a:gd name="connsiteX5" fmla="*/ 107783 w 211113"/>
                  <a:gd name="connsiteY5" fmla="*/ 135103 h 200608"/>
                  <a:gd name="connsiteX6" fmla="*/ 164933 w 211113"/>
                  <a:gd name="connsiteY6" fmla="*/ 109703 h 200608"/>
                  <a:gd name="connsiteX7" fmla="*/ 210971 w 211113"/>
                  <a:gd name="connsiteY7" fmla="*/ 166 h 200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1113" h="200608">
                    <a:moveTo>
                      <a:pt x="210971" y="166"/>
                    </a:moveTo>
                    <a:cubicBezTo>
                      <a:pt x="212823" y="-3803"/>
                      <a:pt x="196419" y="64195"/>
                      <a:pt x="176046" y="85891"/>
                    </a:cubicBezTo>
                    <a:cubicBezTo>
                      <a:pt x="155673" y="107587"/>
                      <a:pt x="116250" y="112614"/>
                      <a:pt x="88733" y="130341"/>
                    </a:cubicBezTo>
                    <a:cubicBezTo>
                      <a:pt x="61216" y="148068"/>
                      <a:pt x="23910" y="181670"/>
                      <a:pt x="10946" y="192253"/>
                    </a:cubicBezTo>
                    <a:cubicBezTo>
                      <a:pt x="-2019" y="202836"/>
                      <a:pt x="-5194" y="203366"/>
                      <a:pt x="10946" y="193841"/>
                    </a:cubicBezTo>
                    <a:cubicBezTo>
                      <a:pt x="27085" y="184316"/>
                      <a:pt x="82118" y="149126"/>
                      <a:pt x="107783" y="135103"/>
                    </a:cubicBezTo>
                    <a:cubicBezTo>
                      <a:pt x="133447" y="121080"/>
                      <a:pt x="146941" y="127695"/>
                      <a:pt x="164933" y="109703"/>
                    </a:cubicBezTo>
                    <a:cubicBezTo>
                      <a:pt x="182925" y="91711"/>
                      <a:pt x="209119" y="4135"/>
                      <a:pt x="210971" y="16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1" name="フリーフォーム: 図形 140">
                <a:extLst>
                  <a:ext uri="{FF2B5EF4-FFF2-40B4-BE49-F238E27FC236}">
                    <a16:creationId xmlns:a16="http://schemas.microsoft.com/office/drawing/2014/main" id="{2481469F-F269-4EDE-83F5-2CD8AB34E6B2}"/>
                  </a:ext>
                </a:extLst>
              </p:cNvPr>
              <p:cNvSpPr/>
              <p:nvPr/>
            </p:nvSpPr>
            <p:spPr>
              <a:xfrm>
                <a:off x="9462311" y="4022655"/>
                <a:ext cx="214848" cy="217921"/>
              </a:xfrm>
              <a:custGeom>
                <a:avLst/>
                <a:gdLst>
                  <a:gd name="connsiteX0" fmla="*/ 213502 w 214848"/>
                  <a:gd name="connsiteY0" fmla="*/ 70 h 217921"/>
                  <a:gd name="connsiteX1" fmla="*/ 178577 w 214848"/>
                  <a:gd name="connsiteY1" fmla="*/ 88970 h 217921"/>
                  <a:gd name="connsiteX2" fmla="*/ 142064 w 214848"/>
                  <a:gd name="connsiteY2" fmla="*/ 112783 h 217921"/>
                  <a:gd name="connsiteX3" fmla="*/ 2364 w 214848"/>
                  <a:gd name="connsiteY3" fmla="*/ 215970 h 217921"/>
                  <a:gd name="connsiteX4" fmla="*/ 64277 w 214848"/>
                  <a:gd name="connsiteY4" fmla="*/ 174695 h 217921"/>
                  <a:gd name="connsiteX5" fmla="*/ 192864 w 214848"/>
                  <a:gd name="connsiteY5" fmla="*/ 104845 h 217921"/>
                  <a:gd name="connsiteX6" fmla="*/ 213502 w 214848"/>
                  <a:gd name="connsiteY6" fmla="*/ 70 h 2179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4848" h="217921">
                    <a:moveTo>
                      <a:pt x="213502" y="70"/>
                    </a:moveTo>
                    <a:cubicBezTo>
                      <a:pt x="211121" y="-2576"/>
                      <a:pt x="190483" y="70185"/>
                      <a:pt x="178577" y="88970"/>
                    </a:cubicBezTo>
                    <a:cubicBezTo>
                      <a:pt x="166671" y="107755"/>
                      <a:pt x="171433" y="91616"/>
                      <a:pt x="142064" y="112783"/>
                    </a:cubicBezTo>
                    <a:cubicBezTo>
                      <a:pt x="112695" y="133950"/>
                      <a:pt x="15329" y="205651"/>
                      <a:pt x="2364" y="215970"/>
                    </a:cubicBezTo>
                    <a:cubicBezTo>
                      <a:pt x="-10601" y="226289"/>
                      <a:pt x="32527" y="193216"/>
                      <a:pt x="64277" y="174695"/>
                    </a:cubicBezTo>
                    <a:cubicBezTo>
                      <a:pt x="96027" y="156174"/>
                      <a:pt x="167729" y="129716"/>
                      <a:pt x="192864" y="104845"/>
                    </a:cubicBezTo>
                    <a:cubicBezTo>
                      <a:pt x="217999" y="79974"/>
                      <a:pt x="215883" y="2716"/>
                      <a:pt x="213502" y="7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2" name="フリーフォーム: 図形 141">
                <a:extLst>
                  <a:ext uri="{FF2B5EF4-FFF2-40B4-BE49-F238E27FC236}">
                    <a16:creationId xmlns:a16="http://schemas.microsoft.com/office/drawing/2014/main" id="{F1B662AB-D792-4E7F-964A-877478054DE5}"/>
                  </a:ext>
                </a:extLst>
              </p:cNvPr>
              <p:cNvSpPr/>
              <p:nvPr/>
            </p:nvSpPr>
            <p:spPr>
              <a:xfrm>
                <a:off x="8986830" y="4357515"/>
                <a:ext cx="327055" cy="182793"/>
              </a:xfrm>
              <a:custGeom>
                <a:avLst/>
                <a:gdLst>
                  <a:gd name="connsiteX0" fmla="*/ 8 w 327055"/>
                  <a:gd name="connsiteY0" fmla="*/ 182735 h 182793"/>
                  <a:gd name="connsiteX1" fmla="*/ 217495 w 327055"/>
                  <a:gd name="connsiteY1" fmla="*/ 66848 h 182793"/>
                  <a:gd name="connsiteX2" fmla="*/ 327033 w 327055"/>
                  <a:gd name="connsiteY2" fmla="*/ 173 h 182793"/>
                  <a:gd name="connsiteX3" fmla="*/ 209558 w 327055"/>
                  <a:gd name="connsiteY3" fmla="*/ 50973 h 182793"/>
                  <a:gd name="connsiteX4" fmla="*/ 8 w 327055"/>
                  <a:gd name="connsiteY4" fmla="*/ 182735 h 182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7055" h="182793">
                    <a:moveTo>
                      <a:pt x="8" y="182735"/>
                    </a:moveTo>
                    <a:cubicBezTo>
                      <a:pt x="1331" y="185381"/>
                      <a:pt x="162991" y="97275"/>
                      <a:pt x="217495" y="66848"/>
                    </a:cubicBezTo>
                    <a:cubicBezTo>
                      <a:pt x="271999" y="36421"/>
                      <a:pt x="328356" y="2819"/>
                      <a:pt x="327033" y="173"/>
                    </a:cubicBezTo>
                    <a:cubicBezTo>
                      <a:pt x="325710" y="-2473"/>
                      <a:pt x="257977" y="25573"/>
                      <a:pt x="209558" y="50973"/>
                    </a:cubicBezTo>
                    <a:cubicBezTo>
                      <a:pt x="161139" y="76373"/>
                      <a:pt x="-1315" y="180089"/>
                      <a:pt x="8" y="18273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4" name="フリーフォーム: 図形 143">
                <a:extLst>
                  <a:ext uri="{FF2B5EF4-FFF2-40B4-BE49-F238E27FC236}">
                    <a16:creationId xmlns:a16="http://schemas.microsoft.com/office/drawing/2014/main" id="{83BB7524-AE14-4E08-829E-FDFCB2142077}"/>
                  </a:ext>
                </a:extLst>
              </p:cNvPr>
              <p:cNvSpPr/>
              <p:nvPr/>
            </p:nvSpPr>
            <p:spPr>
              <a:xfrm>
                <a:off x="9667668" y="4344553"/>
                <a:ext cx="85937" cy="220014"/>
              </a:xfrm>
              <a:custGeom>
                <a:avLst/>
                <a:gdLst>
                  <a:gd name="connsiteX0" fmla="*/ 3382 w 85937"/>
                  <a:gd name="connsiteY0" fmla="*/ 3610 h 220014"/>
                  <a:gd name="connsiteX1" fmla="*/ 84345 w 85937"/>
                  <a:gd name="connsiteY1" fmla="*/ 211572 h 220014"/>
                  <a:gd name="connsiteX2" fmla="*/ 54182 w 85937"/>
                  <a:gd name="connsiteY2" fmla="*/ 170297 h 220014"/>
                  <a:gd name="connsiteX3" fmla="*/ 17670 w 85937"/>
                  <a:gd name="connsiteY3" fmla="*/ 84572 h 220014"/>
                  <a:gd name="connsiteX4" fmla="*/ 3382 w 85937"/>
                  <a:gd name="connsiteY4" fmla="*/ 3610 h 220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5937" h="220014">
                    <a:moveTo>
                      <a:pt x="3382" y="3610"/>
                    </a:moveTo>
                    <a:cubicBezTo>
                      <a:pt x="14495" y="24777"/>
                      <a:pt x="75878" y="183791"/>
                      <a:pt x="84345" y="211572"/>
                    </a:cubicBezTo>
                    <a:cubicBezTo>
                      <a:pt x="92812" y="239353"/>
                      <a:pt x="65295" y="191464"/>
                      <a:pt x="54182" y="170297"/>
                    </a:cubicBezTo>
                    <a:cubicBezTo>
                      <a:pt x="43070" y="149130"/>
                      <a:pt x="23755" y="108914"/>
                      <a:pt x="17670" y="84572"/>
                    </a:cubicBezTo>
                    <a:cubicBezTo>
                      <a:pt x="11585" y="60230"/>
                      <a:pt x="-7731" y="-17557"/>
                      <a:pt x="3382" y="361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5" name="フリーフォーム: 図形 144">
                <a:extLst>
                  <a:ext uri="{FF2B5EF4-FFF2-40B4-BE49-F238E27FC236}">
                    <a16:creationId xmlns:a16="http://schemas.microsoft.com/office/drawing/2014/main" id="{5F8047C2-76C7-47F5-B1A3-2D5D920402B7}"/>
                  </a:ext>
                </a:extLst>
              </p:cNvPr>
              <p:cNvSpPr/>
              <p:nvPr/>
            </p:nvSpPr>
            <p:spPr>
              <a:xfrm>
                <a:off x="9848314" y="4871353"/>
                <a:ext cx="91212" cy="306048"/>
              </a:xfrm>
              <a:custGeom>
                <a:avLst/>
                <a:gdLst>
                  <a:gd name="connsiteX0" fmla="*/ 536 w 91212"/>
                  <a:gd name="connsiteY0" fmla="*/ 685 h 306048"/>
                  <a:gd name="connsiteX1" fmla="*/ 89436 w 91212"/>
                  <a:gd name="connsiteY1" fmla="*/ 295960 h 306048"/>
                  <a:gd name="connsiteX2" fmla="*/ 54511 w 91212"/>
                  <a:gd name="connsiteY2" fmla="*/ 216585 h 306048"/>
                  <a:gd name="connsiteX3" fmla="*/ 536 w 91212"/>
                  <a:gd name="connsiteY3" fmla="*/ 685 h 3060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1212" h="306048">
                    <a:moveTo>
                      <a:pt x="536" y="685"/>
                    </a:moveTo>
                    <a:cubicBezTo>
                      <a:pt x="6357" y="13914"/>
                      <a:pt x="80440" y="259977"/>
                      <a:pt x="89436" y="295960"/>
                    </a:cubicBezTo>
                    <a:cubicBezTo>
                      <a:pt x="98432" y="331943"/>
                      <a:pt x="71180" y="263681"/>
                      <a:pt x="54511" y="216585"/>
                    </a:cubicBezTo>
                    <a:cubicBezTo>
                      <a:pt x="37842" y="169489"/>
                      <a:pt x="-5285" y="-12544"/>
                      <a:pt x="536" y="68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6" name="フリーフォーム: 図形 145">
                <a:extLst>
                  <a:ext uri="{FF2B5EF4-FFF2-40B4-BE49-F238E27FC236}">
                    <a16:creationId xmlns:a16="http://schemas.microsoft.com/office/drawing/2014/main" id="{73CE9304-A4E3-4494-B9E5-796BBEA8D13B}"/>
                  </a:ext>
                </a:extLst>
              </p:cNvPr>
              <p:cNvSpPr/>
              <p:nvPr/>
            </p:nvSpPr>
            <p:spPr>
              <a:xfrm>
                <a:off x="8818028" y="4876342"/>
                <a:ext cx="265545" cy="483810"/>
              </a:xfrm>
              <a:custGeom>
                <a:avLst/>
                <a:gdLst>
                  <a:gd name="connsiteX0" fmla="*/ 535 w 265545"/>
                  <a:gd name="connsiteY0" fmla="*/ 458 h 483810"/>
                  <a:gd name="connsiteX1" fmla="*/ 135472 w 265545"/>
                  <a:gd name="connsiteY1" fmla="*/ 244933 h 483810"/>
                  <a:gd name="connsiteX2" fmla="*/ 260885 w 265545"/>
                  <a:gd name="connsiteY2" fmla="*/ 478296 h 483810"/>
                  <a:gd name="connsiteX3" fmla="*/ 233897 w 265545"/>
                  <a:gd name="connsiteY3" fmla="*/ 402096 h 483810"/>
                  <a:gd name="connsiteX4" fmla="*/ 187860 w 265545"/>
                  <a:gd name="connsiteY4" fmla="*/ 308433 h 483810"/>
                  <a:gd name="connsiteX5" fmla="*/ 535 w 265545"/>
                  <a:gd name="connsiteY5" fmla="*/ 458 h 4838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5545" h="483810">
                    <a:moveTo>
                      <a:pt x="535" y="458"/>
                    </a:moveTo>
                    <a:cubicBezTo>
                      <a:pt x="-8196" y="-10125"/>
                      <a:pt x="92080" y="165293"/>
                      <a:pt x="135472" y="244933"/>
                    </a:cubicBezTo>
                    <a:cubicBezTo>
                      <a:pt x="178864" y="324573"/>
                      <a:pt x="244481" y="452102"/>
                      <a:pt x="260885" y="478296"/>
                    </a:cubicBezTo>
                    <a:cubicBezTo>
                      <a:pt x="277289" y="504490"/>
                      <a:pt x="246068" y="430406"/>
                      <a:pt x="233897" y="402096"/>
                    </a:cubicBezTo>
                    <a:cubicBezTo>
                      <a:pt x="221726" y="373786"/>
                      <a:pt x="224902" y="372991"/>
                      <a:pt x="187860" y="308433"/>
                    </a:cubicBezTo>
                    <a:cubicBezTo>
                      <a:pt x="150818" y="243875"/>
                      <a:pt x="9266" y="11041"/>
                      <a:pt x="535" y="45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7" name="フリーフォーム: 図形 146">
                <a:extLst>
                  <a:ext uri="{FF2B5EF4-FFF2-40B4-BE49-F238E27FC236}">
                    <a16:creationId xmlns:a16="http://schemas.microsoft.com/office/drawing/2014/main" id="{1C162CF1-1FC2-4AEE-BF83-C9BE1FA4A9BA}"/>
                  </a:ext>
                </a:extLst>
              </p:cNvPr>
              <p:cNvSpPr/>
              <p:nvPr/>
            </p:nvSpPr>
            <p:spPr>
              <a:xfrm>
                <a:off x="494123" y="4550979"/>
                <a:ext cx="11144466" cy="210207"/>
              </a:xfrm>
              <a:custGeom>
                <a:avLst/>
                <a:gdLst>
                  <a:gd name="connsiteX0" fmla="*/ 199560 w 11144466"/>
                  <a:gd name="connsiteY0" fmla="*/ 63062 h 210207"/>
                  <a:gd name="connsiteX1" fmla="*/ 273132 w 11144466"/>
                  <a:gd name="connsiteY1" fmla="*/ 63062 h 210207"/>
                  <a:gd name="connsiteX2" fmla="*/ 2511836 w 11144466"/>
                  <a:gd name="connsiteY2" fmla="*/ 115614 h 210207"/>
                  <a:gd name="connsiteX3" fmla="*/ 8754980 w 11144466"/>
                  <a:gd name="connsiteY3" fmla="*/ 52552 h 210207"/>
                  <a:gd name="connsiteX4" fmla="*/ 11098787 w 11144466"/>
                  <a:gd name="connsiteY4" fmla="*/ 0 h 210207"/>
                  <a:gd name="connsiteX5" fmla="*/ 10194898 w 11144466"/>
                  <a:gd name="connsiteY5" fmla="*/ 94593 h 210207"/>
                  <a:gd name="connsiteX6" fmla="*/ 8828553 w 11144466"/>
                  <a:gd name="connsiteY6" fmla="*/ 147145 h 210207"/>
                  <a:gd name="connsiteX7" fmla="*/ 7167918 w 11144466"/>
                  <a:gd name="connsiteY7" fmla="*/ 136635 h 210207"/>
                  <a:gd name="connsiteX8" fmla="*/ 2543367 w 11144466"/>
                  <a:gd name="connsiteY8" fmla="*/ 210207 h 210207"/>
                  <a:gd name="connsiteX9" fmla="*/ 136498 w 11144466"/>
                  <a:gd name="connsiteY9" fmla="*/ 84083 h 210207"/>
                  <a:gd name="connsiteX10" fmla="*/ 283643 w 11144466"/>
                  <a:gd name="connsiteY10" fmla="*/ 31531 h 210207"/>
                  <a:gd name="connsiteX11" fmla="*/ 147008 w 11144466"/>
                  <a:gd name="connsiteY11" fmla="*/ 63062 h 210207"/>
                  <a:gd name="connsiteX12" fmla="*/ 199560 w 11144466"/>
                  <a:gd name="connsiteY12" fmla="*/ 63062 h 2102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1144466" h="210207">
                    <a:moveTo>
                      <a:pt x="199560" y="63062"/>
                    </a:moveTo>
                    <a:cubicBezTo>
                      <a:pt x="43656" y="58682"/>
                      <a:pt x="273132" y="63062"/>
                      <a:pt x="273132" y="63062"/>
                    </a:cubicBezTo>
                    <a:lnTo>
                      <a:pt x="2511836" y="115614"/>
                    </a:lnTo>
                    <a:lnTo>
                      <a:pt x="8754980" y="52552"/>
                    </a:lnTo>
                    <a:lnTo>
                      <a:pt x="11098787" y="0"/>
                    </a:lnTo>
                    <a:cubicBezTo>
                      <a:pt x="11338773" y="7007"/>
                      <a:pt x="10573270" y="70069"/>
                      <a:pt x="10194898" y="94593"/>
                    </a:cubicBezTo>
                    <a:cubicBezTo>
                      <a:pt x="9816526" y="119117"/>
                      <a:pt x="8828553" y="147145"/>
                      <a:pt x="8828553" y="147145"/>
                    </a:cubicBezTo>
                    <a:lnTo>
                      <a:pt x="7167918" y="136635"/>
                    </a:lnTo>
                    <a:lnTo>
                      <a:pt x="2543367" y="210207"/>
                    </a:lnTo>
                    <a:cubicBezTo>
                      <a:pt x="1371464" y="201448"/>
                      <a:pt x="513119" y="113862"/>
                      <a:pt x="136498" y="84083"/>
                    </a:cubicBezTo>
                    <a:cubicBezTo>
                      <a:pt x="-240123" y="54304"/>
                      <a:pt x="281891" y="35034"/>
                      <a:pt x="283643" y="31531"/>
                    </a:cubicBezTo>
                    <a:cubicBezTo>
                      <a:pt x="285395" y="28028"/>
                      <a:pt x="162774" y="52552"/>
                      <a:pt x="147008" y="63062"/>
                    </a:cubicBezTo>
                    <a:cubicBezTo>
                      <a:pt x="131242" y="73572"/>
                      <a:pt x="160145" y="84082"/>
                      <a:pt x="199560" y="6306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8" name="フリーフォーム: 図形 147">
                <a:extLst>
                  <a:ext uri="{FF2B5EF4-FFF2-40B4-BE49-F238E27FC236}">
                    <a16:creationId xmlns:a16="http://schemas.microsoft.com/office/drawing/2014/main" id="{ED837335-C8D3-4747-A12E-9A764781E2CA}"/>
                  </a:ext>
                </a:extLst>
              </p:cNvPr>
              <p:cNvSpPr/>
              <p:nvPr/>
            </p:nvSpPr>
            <p:spPr>
              <a:xfrm>
                <a:off x="707104" y="4803228"/>
                <a:ext cx="11000021" cy="210206"/>
              </a:xfrm>
              <a:custGeom>
                <a:avLst/>
                <a:gdLst>
                  <a:gd name="connsiteX0" fmla="*/ 7599 w 11000021"/>
                  <a:gd name="connsiteY0" fmla="*/ 42041 h 210206"/>
                  <a:gd name="connsiteX1" fmla="*/ 249337 w 11000021"/>
                  <a:gd name="connsiteY1" fmla="*/ 73572 h 210206"/>
                  <a:gd name="connsiteX2" fmla="*/ 2162220 w 11000021"/>
                  <a:gd name="connsiteY2" fmla="*/ 210206 h 210206"/>
                  <a:gd name="connsiteX3" fmla="*/ 6229724 w 11000021"/>
                  <a:gd name="connsiteY3" fmla="*/ 168165 h 210206"/>
                  <a:gd name="connsiteX4" fmla="*/ 10875296 w 11000021"/>
                  <a:gd name="connsiteY4" fmla="*/ 42041 h 210206"/>
                  <a:gd name="connsiteX5" fmla="*/ 9403848 w 11000021"/>
                  <a:gd name="connsiteY5" fmla="*/ 0 h 210206"/>
                  <a:gd name="connsiteX6" fmla="*/ 6555544 w 11000021"/>
                  <a:gd name="connsiteY6" fmla="*/ 42041 h 210206"/>
                  <a:gd name="connsiteX7" fmla="*/ 2551103 w 11000021"/>
                  <a:gd name="connsiteY7" fmla="*/ 94593 h 210206"/>
                  <a:gd name="connsiteX8" fmla="*/ 7599 w 11000021"/>
                  <a:gd name="connsiteY8" fmla="*/ 42041 h 210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00021" h="210206">
                    <a:moveTo>
                      <a:pt x="7599" y="42041"/>
                    </a:moveTo>
                    <a:cubicBezTo>
                      <a:pt x="-51084" y="43793"/>
                      <a:pt x="249337" y="73572"/>
                      <a:pt x="249337" y="73572"/>
                    </a:cubicBezTo>
                    <a:lnTo>
                      <a:pt x="2162220" y="210206"/>
                    </a:lnTo>
                    <a:lnTo>
                      <a:pt x="6229724" y="168165"/>
                    </a:lnTo>
                    <a:lnTo>
                      <a:pt x="10875296" y="42041"/>
                    </a:lnTo>
                    <a:cubicBezTo>
                      <a:pt x="11404317" y="14013"/>
                      <a:pt x="10123807" y="0"/>
                      <a:pt x="9403848" y="0"/>
                    </a:cubicBezTo>
                    <a:cubicBezTo>
                      <a:pt x="8683889" y="0"/>
                      <a:pt x="6555544" y="42041"/>
                      <a:pt x="6555544" y="42041"/>
                    </a:cubicBezTo>
                    <a:lnTo>
                      <a:pt x="2551103" y="94593"/>
                    </a:lnTo>
                    <a:cubicBezTo>
                      <a:pt x="1461531" y="89338"/>
                      <a:pt x="739820" y="49924"/>
                      <a:pt x="7599" y="4204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9" name="フリーフォーム: 図形 148">
                <a:extLst>
                  <a:ext uri="{FF2B5EF4-FFF2-40B4-BE49-F238E27FC236}">
                    <a16:creationId xmlns:a16="http://schemas.microsoft.com/office/drawing/2014/main" id="{67F515CF-039E-4955-A7CD-4EE4496A4BFE}"/>
                  </a:ext>
                </a:extLst>
              </p:cNvPr>
              <p:cNvSpPr/>
              <p:nvPr/>
            </p:nvSpPr>
            <p:spPr>
              <a:xfrm>
                <a:off x="4565126" y="5022803"/>
                <a:ext cx="72965" cy="407746"/>
              </a:xfrm>
              <a:custGeom>
                <a:avLst/>
                <a:gdLst>
                  <a:gd name="connsiteX0" fmla="*/ 72491 w 72965"/>
                  <a:gd name="connsiteY0" fmla="*/ 47 h 407746"/>
                  <a:gd name="connsiteX1" fmla="*/ 32274 w 72965"/>
                  <a:gd name="connsiteY1" fmla="*/ 192664 h 407746"/>
                  <a:gd name="connsiteX2" fmla="*/ 42857 w 72965"/>
                  <a:gd name="connsiteY2" fmla="*/ 402214 h 407746"/>
                  <a:gd name="connsiteX3" fmla="*/ 38624 w 72965"/>
                  <a:gd name="connsiteY3" fmla="*/ 332364 h 407746"/>
                  <a:gd name="connsiteX4" fmla="*/ 524 w 72965"/>
                  <a:gd name="connsiteY4" fmla="*/ 175730 h 407746"/>
                  <a:gd name="connsiteX5" fmla="*/ 72491 w 72965"/>
                  <a:gd name="connsiteY5" fmla="*/ 47 h 4077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2965" h="407746">
                    <a:moveTo>
                      <a:pt x="72491" y="47"/>
                    </a:moveTo>
                    <a:cubicBezTo>
                      <a:pt x="77783" y="2869"/>
                      <a:pt x="37213" y="125636"/>
                      <a:pt x="32274" y="192664"/>
                    </a:cubicBezTo>
                    <a:cubicBezTo>
                      <a:pt x="27335" y="259692"/>
                      <a:pt x="41799" y="378931"/>
                      <a:pt x="42857" y="402214"/>
                    </a:cubicBezTo>
                    <a:cubicBezTo>
                      <a:pt x="43915" y="425497"/>
                      <a:pt x="45679" y="370111"/>
                      <a:pt x="38624" y="332364"/>
                    </a:cubicBezTo>
                    <a:cubicBezTo>
                      <a:pt x="31569" y="294617"/>
                      <a:pt x="-4768" y="230411"/>
                      <a:pt x="524" y="175730"/>
                    </a:cubicBezTo>
                    <a:cubicBezTo>
                      <a:pt x="5816" y="121049"/>
                      <a:pt x="67199" y="-2775"/>
                      <a:pt x="72491" y="4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0" name="フリーフォーム: 図形 149">
                <a:extLst>
                  <a:ext uri="{FF2B5EF4-FFF2-40B4-BE49-F238E27FC236}">
                    <a16:creationId xmlns:a16="http://schemas.microsoft.com/office/drawing/2014/main" id="{F1D16483-2D55-47E0-8283-AE1389E2332B}"/>
                  </a:ext>
                </a:extLst>
              </p:cNvPr>
              <p:cNvSpPr/>
              <p:nvPr/>
            </p:nvSpPr>
            <p:spPr>
              <a:xfrm>
                <a:off x="4938183" y="5761560"/>
                <a:ext cx="495705" cy="213989"/>
              </a:xfrm>
              <a:custGeom>
                <a:avLst/>
                <a:gdLst>
                  <a:gd name="connsiteX0" fmla="*/ 495300 w 495705"/>
                  <a:gd name="connsiteY0" fmla="*/ 7 h 213989"/>
                  <a:gd name="connsiteX1" fmla="*/ 381000 w 495705"/>
                  <a:gd name="connsiteY1" fmla="*/ 139707 h 213989"/>
                  <a:gd name="connsiteX2" fmla="*/ 237067 w 495705"/>
                  <a:gd name="connsiteY2" fmla="*/ 205323 h 213989"/>
                  <a:gd name="connsiteX3" fmla="*/ 0 w 495705"/>
                  <a:gd name="connsiteY3" fmla="*/ 211673 h 213989"/>
                  <a:gd name="connsiteX4" fmla="*/ 239184 w 495705"/>
                  <a:gd name="connsiteY4" fmla="*/ 190507 h 213989"/>
                  <a:gd name="connsiteX5" fmla="*/ 340784 w 495705"/>
                  <a:gd name="connsiteY5" fmla="*/ 146057 h 213989"/>
                  <a:gd name="connsiteX6" fmla="*/ 495300 w 495705"/>
                  <a:gd name="connsiteY6" fmla="*/ 7 h 2139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95705" h="213989">
                    <a:moveTo>
                      <a:pt x="495300" y="7"/>
                    </a:moveTo>
                    <a:cubicBezTo>
                      <a:pt x="502003" y="-1051"/>
                      <a:pt x="424039" y="105488"/>
                      <a:pt x="381000" y="139707"/>
                    </a:cubicBezTo>
                    <a:cubicBezTo>
                      <a:pt x="337961" y="173926"/>
                      <a:pt x="300567" y="193329"/>
                      <a:pt x="237067" y="205323"/>
                    </a:cubicBezTo>
                    <a:cubicBezTo>
                      <a:pt x="173567" y="217317"/>
                      <a:pt x="-353" y="214142"/>
                      <a:pt x="0" y="211673"/>
                    </a:cubicBezTo>
                    <a:cubicBezTo>
                      <a:pt x="353" y="209204"/>
                      <a:pt x="182387" y="201443"/>
                      <a:pt x="239184" y="190507"/>
                    </a:cubicBezTo>
                    <a:cubicBezTo>
                      <a:pt x="295981" y="179571"/>
                      <a:pt x="298803" y="174279"/>
                      <a:pt x="340784" y="146057"/>
                    </a:cubicBezTo>
                    <a:cubicBezTo>
                      <a:pt x="382764" y="117835"/>
                      <a:pt x="488597" y="1065"/>
                      <a:pt x="495300" y="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1" name="フリーフォーム: 図形 150">
                <a:extLst>
                  <a:ext uri="{FF2B5EF4-FFF2-40B4-BE49-F238E27FC236}">
                    <a16:creationId xmlns:a16="http://schemas.microsoft.com/office/drawing/2014/main" id="{1D001FFB-B951-439F-903D-95B84982EB9C}"/>
                  </a:ext>
                </a:extLst>
              </p:cNvPr>
              <p:cNvSpPr/>
              <p:nvPr/>
            </p:nvSpPr>
            <p:spPr>
              <a:xfrm>
                <a:off x="4597964" y="5475269"/>
                <a:ext cx="367761" cy="500236"/>
              </a:xfrm>
              <a:custGeom>
                <a:avLst/>
                <a:gdLst>
                  <a:gd name="connsiteX0" fmla="*/ 12136 w 367761"/>
                  <a:gd name="connsiteY0" fmla="*/ 4781 h 500236"/>
                  <a:gd name="connsiteX1" fmla="*/ 14253 w 367761"/>
                  <a:gd name="connsiteY1" fmla="*/ 136014 h 500236"/>
                  <a:gd name="connsiteX2" fmla="*/ 43886 w 367761"/>
                  <a:gd name="connsiteY2" fmla="*/ 241848 h 500236"/>
                  <a:gd name="connsiteX3" fmla="*/ 79869 w 367761"/>
                  <a:gd name="connsiteY3" fmla="*/ 328631 h 500236"/>
                  <a:gd name="connsiteX4" fmla="*/ 145486 w 367761"/>
                  <a:gd name="connsiteY4" fmla="*/ 417531 h 500236"/>
                  <a:gd name="connsiteX5" fmla="*/ 367736 w 367761"/>
                  <a:gd name="connsiteY5" fmla="*/ 500081 h 500236"/>
                  <a:gd name="connsiteX6" fmla="*/ 130669 w 367761"/>
                  <a:gd name="connsiteY6" fmla="*/ 396364 h 500236"/>
                  <a:gd name="connsiteX7" fmla="*/ 98919 w 367761"/>
                  <a:gd name="connsiteY7" fmla="*/ 330748 h 500236"/>
                  <a:gd name="connsiteX8" fmla="*/ 5786 w 367761"/>
                  <a:gd name="connsiteY8" fmla="*/ 55581 h 500236"/>
                  <a:gd name="connsiteX9" fmla="*/ 12136 w 367761"/>
                  <a:gd name="connsiteY9" fmla="*/ 4781 h 5002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67761" h="500236">
                    <a:moveTo>
                      <a:pt x="12136" y="4781"/>
                    </a:moveTo>
                    <a:cubicBezTo>
                      <a:pt x="13547" y="18186"/>
                      <a:pt x="8961" y="96503"/>
                      <a:pt x="14253" y="136014"/>
                    </a:cubicBezTo>
                    <a:cubicBezTo>
                      <a:pt x="19545" y="175525"/>
                      <a:pt x="32950" y="209745"/>
                      <a:pt x="43886" y="241848"/>
                    </a:cubicBezTo>
                    <a:cubicBezTo>
                      <a:pt x="54822" y="273951"/>
                      <a:pt x="62936" y="299351"/>
                      <a:pt x="79869" y="328631"/>
                    </a:cubicBezTo>
                    <a:cubicBezTo>
                      <a:pt x="96802" y="357911"/>
                      <a:pt x="97508" y="388956"/>
                      <a:pt x="145486" y="417531"/>
                    </a:cubicBezTo>
                    <a:cubicBezTo>
                      <a:pt x="193464" y="446106"/>
                      <a:pt x="370205" y="503609"/>
                      <a:pt x="367736" y="500081"/>
                    </a:cubicBezTo>
                    <a:cubicBezTo>
                      <a:pt x="365267" y="496553"/>
                      <a:pt x="175472" y="424586"/>
                      <a:pt x="130669" y="396364"/>
                    </a:cubicBezTo>
                    <a:cubicBezTo>
                      <a:pt x="85866" y="368142"/>
                      <a:pt x="119733" y="387545"/>
                      <a:pt x="98919" y="330748"/>
                    </a:cubicBezTo>
                    <a:cubicBezTo>
                      <a:pt x="78105" y="273951"/>
                      <a:pt x="21308" y="105675"/>
                      <a:pt x="5786" y="55581"/>
                    </a:cubicBezTo>
                    <a:cubicBezTo>
                      <a:pt x="-9736" y="5487"/>
                      <a:pt x="10725" y="-8624"/>
                      <a:pt x="12136" y="478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2" name="フリーフォーム: 図形 151">
                <a:extLst>
                  <a:ext uri="{FF2B5EF4-FFF2-40B4-BE49-F238E27FC236}">
                    <a16:creationId xmlns:a16="http://schemas.microsoft.com/office/drawing/2014/main" id="{81418BFF-B597-492A-862B-FBA469E56666}"/>
                  </a:ext>
                </a:extLst>
              </p:cNvPr>
              <p:cNvSpPr/>
              <p:nvPr/>
            </p:nvSpPr>
            <p:spPr>
              <a:xfrm>
                <a:off x="4621194" y="5202379"/>
                <a:ext cx="494966" cy="158648"/>
              </a:xfrm>
              <a:custGeom>
                <a:avLst/>
                <a:gdLst>
                  <a:gd name="connsiteX0" fmla="*/ 492673 w 494966"/>
                  <a:gd name="connsiteY0" fmla="*/ 59654 h 158648"/>
                  <a:gd name="connsiteX1" fmla="*/ 289473 w 494966"/>
                  <a:gd name="connsiteY1" fmla="*/ 2504 h 158648"/>
                  <a:gd name="connsiteX2" fmla="*/ 7956 w 494966"/>
                  <a:gd name="connsiteY2" fmla="*/ 157021 h 158648"/>
                  <a:gd name="connsiteX3" fmla="*/ 84156 w 494966"/>
                  <a:gd name="connsiteY3" fmla="*/ 80821 h 158648"/>
                  <a:gd name="connsiteX4" fmla="*/ 156123 w 494966"/>
                  <a:gd name="connsiteY4" fmla="*/ 36371 h 158648"/>
                  <a:gd name="connsiteX5" fmla="*/ 492673 w 494966"/>
                  <a:gd name="connsiteY5" fmla="*/ 59654 h 158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94966" h="158648">
                    <a:moveTo>
                      <a:pt x="492673" y="59654"/>
                    </a:moveTo>
                    <a:cubicBezTo>
                      <a:pt x="514898" y="54009"/>
                      <a:pt x="370259" y="-13724"/>
                      <a:pt x="289473" y="2504"/>
                    </a:cubicBezTo>
                    <a:cubicBezTo>
                      <a:pt x="208687" y="18732"/>
                      <a:pt x="42176" y="143968"/>
                      <a:pt x="7956" y="157021"/>
                    </a:cubicBezTo>
                    <a:cubicBezTo>
                      <a:pt x="-26264" y="170074"/>
                      <a:pt x="59462" y="100929"/>
                      <a:pt x="84156" y="80821"/>
                    </a:cubicBezTo>
                    <a:cubicBezTo>
                      <a:pt x="108850" y="60713"/>
                      <a:pt x="91918" y="43779"/>
                      <a:pt x="156123" y="36371"/>
                    </a:cubicBezTo>
                    <a:cubicBezTo>
                      <a:pt x="220328" y="28963"/>
                      <a:pt x="470448" y="65299"/>
                      <a:pt x="492673" y="5965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3" name="フリーフォーム: 図形 152">
                <a:extLst>
                  <a:ext uri="{FF2B5EF4-FFF2-40B4-BE49-F238E27FC236}">
                    <a16:creationId xmlns:a16="http://schemas.microsoft.com/office/drawing/2014/main" id="{7DD58208-4CFF-4122-B51E-257F4EEFDAED}"/>
                  </a:ext>
                </a:extLst>
              </p:cNvPr>
              <p:cNvSpPr/>
              <p:nvPr/>
            </p:nvSpPr>
            <p:spPr>
              <a:xfrm>
                <a:off x="5049894" y="5199928"/>
                <a:ext cx="181503" cy="107152"/>
              </a:xfrm>
              <a:custGeom>
                <a:avLst/>
                <a:gdLst>
                  <a:gd name="connsiteX0" fmla="*/ 180919 w 181503"/>
                  <a:gd name="connsiteY0" fmla="*/ 722 h 107152"/>
                  <a:gd name="connsiteX1" fmla="*/ 4706 w 181503"/>
                  <a:gd name="connsiteY1" fmla="*/ 105497 h 107152"/>
                  <a:gd name="connsiteX2" fmla="*/ 60269 w 181503"/>
                  <a:gd name="connsiteY2" fmla="*/ 61047 h 107152"/>
                  <a:gd name="connsiteX3" fmla="*/ 180919 w 181503"/>
                  <a:gd name="connsiteY3" fmla="*/ 722 h 1071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1503" h="107152">
                    <a:moveTo>
                      <a:pt x="180919" y="722"/>
                    </a:moveTo>
                    <a:cubicBezTo>
                      <a:pt x="171658" y="8130"/>
                      <a:pt x="24814" y="95443"/>
                      <a:pt x="4706" y="105497"/>
                    </a:cubicBezTo>
                    <a:cubicBezTo>
                      <a:pt x="-15402" y="115551"/>
                      <a:pt x="33811" y="77186"/>
                      <a:pt x="60269" y="61047"/>
                    </a:cubicBezTo>
                    <a:cubicBezTo>
                      <a:pt x="86727" y="44908"/>
                      <a:pt x="190180" y="-6686"/>
                      <a:pt x="180919" y="72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4" name="フリーフォーム: 図形 153">
                <a:extLst>
                  <a:ext uri="{FF2B5EF4-FFF2-40B4-BE49-F238E27FC236}">
                    <a16:creationId xmlns:a16="http://schemas.microsoft.com/office/drawing/2014/main" id="{8226493F-25B2-43A6-AD4F-3B861889C856}"/>
                  </a:ext>
                </a:extLst>
              </p:cNvPr>
              <p:cNvSpPr/>
              <p:nvPr/>
            </p:nvSpPr>
            <p:spPr>
              <a:xfrm>
                <a:off x="5220674" y="4991093"/>
                <a:ext cx="111885" cy="214355"/>
              </a:xfrm>
              <a:custGeom>
                <a:avLst/>
                <a:gdLst>
                  <a:gd name="connsiteX0" fmla="*/ 111739 w 111885"/>
                  <a:gd name="connsiteY0" fmla="*/ 7 h 214355"/>
                  <a:gd name="connsiteX1" fmla="*/ 10139 w 111885"/>
                  <a:gd name="connsiteY1" fmla="*/ 82557 h 214355"/>
                  <a:gd name="connsiteX2" fmla="*/ 3789 w 111885"/>
                  <a:gd name="connsiteY2" fmla="*/ 111132 h 214355"/>
                  <a:gd name="connsiteX3" fmla="*/ 11726 w 111885"/>
                  <a:gd name="connsiteY3" fmla="*/ 214320 h 214355"/>
                  <a:gd name="connsiteX4" fmla="*/ 16489 w 111885"/>
                  <a:gd name="connsiteY4" fmla="*/ 122245 h 214355"/>
                  <a:gd name="connsiteX5" fmla="*/ 32364 w 111885"/>
                  <a:gd name="connsiteY5" fmla="*/ 77795 h 214355"/>
                  <a:gd name="connsiteX6" fmla="*/ 111739 w 111885"/>
                  <a:gd name="connsiteY6" fmla="*/ 7 h 2143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1885" h="214355">
                    <a:moveTo>
                      <a:pt x="111739" y="7"/>
                    </a:moveTo>
                    <a:cubicBezTo>
                      <a:pt x="108035" y="801"/>
                      <a:pt x="28131" y="64036"/>
                      <a:pt x="10139" y="82557"/>
                    </a:cubicBezTo>
                    <a:cubicBezTo>
                      <a:pt x="-7853" y="101078"/>
                      <a:pt x="3525" y="89172"/>
                      <a:pt x="3789" y="111132"/>
                    </a:cubicBezTo>
                    <a:cubicBezTo>
                      <a:pt x="4053" y="133092"/>
                      <a:pt x="9609" y="212468"/>
                      <a:pt x="11726" y="214320"/>
                    </a:cubicBezTo>
                    <a:cubicBezTo>
                      <a:pt x="13843" y="216172"/>
                      <a:pt x="13049" y="144999"/>
                      <a:pt x="16489" y="122245"/>
                    </a:cubicBezTo>
                    <a:cubicBezTo>
                      <a:pt x="19929" y="99491"/>
                      <a:pt x="16754" y="96845"/>
                      <a:pt x="32364" y="77795"/>
                    </a:cubicBezTo>
                    <a:cubicBezTo>
                      <a:pt x="47974" y="58745"/>
                      <a:pt x="115443" y="-787"/>
                      <a:pt x="111739" y="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5" name="フリーフォーム: 図形 154">
                <a:extLst>
                  <a:ext uri="{FF2B5EF4-FFF2-40B4-BE49-F238E27FC236}">
                    <a16:creationId xmlns:a16="http://schemas.microsoft.com/office/drawing/2014/main" id="{8502C623-62C0-4E26-BF44-6FDC55989EE9}"/>
                  </a:ext>
                </a:extLst>
              </p:cNvPr>
              <p:cNvSpPr/>
              <p:nvPr/>
            </p:nvSpPr>
            <p:spPr>
              <a:xfrm>
                <a:off x="5546255" y="4978400"/>
                <a:ext cx="432270" cy="141493"/>
              </a:xfrm>
              <a:custGeom>
                <a:avLst/>
                <a:gdLst>
                  <a:gd name="connsiteX0" fmla="*/ 432270 w 432270"/>
                  <a:gd name="connsiteY0" fmla="*/ 0 h 141493"/>
                  <a:gd name="connsiteX1" fmla="*/ 281458 w 432270"/>
                  <a:gd name="connsiteY1" fmla="*/ 47625 h 141493"/>
                  <a:gd name="connsiteX2" fmla="*/ 44920 w 432270"/>
                  <a:gd name="connsiteY2" fmla="*/ 127000 h 141493"/>
                  <a:gd name="connsiteX3" fmla="*/ 11583 w 432270"/>
                  <a:gd name="connsiteY3" fmla="*/ 136525 h 141493"/>
                  <a:gd name="connsiteX4" fmla="*/ 183033 w 432270"/>
                  <a:gd name="connsiteY4" fmla="*/ 71438 h 141493"/>
                  <a:gd name="connsiteX5" fmla="*/ 432270 w 432270"/>
                  <a:gd name="connsiteY5" fmla="*/ 0 h 141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2270" h="141493">
                    <a:moveTo>
                      <a:pt x="432270" y="0"/>
                    </a:moveTo>
                    <a:lnTo>
                      <a:pt x="281458" y="47625"/>
                    </a:lnTo>
                    <a:lnTo>
                      <a:pt x="44920" y="127000"/>
                    </a:lnTo>
                    <a:cubicBezTo>
                      <a:pt x="-59" y="141817"/>
                      <a:pt x="-11436" y="145785"/>
                      <a:pt x="11583" y="136525"/>
                    </a:cubicBezTo>
                    <a:cubicBezTo>
                      <a:pt x="34602" y="127265"/>
                      <a:pt x="118210" y="93927"/>
                      <a:pt x="183033" y="71438"/>
                    </a:cubicBezTo>
                    <a:cubicBezTo>
                      <a:pt x="247856" y="48949"/>
                      <a:pt x="324188" y="25268"/>
                      <a:pt x="432270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6" name="フリーフォーム: 図形 155">
                <a:extLst>
                  <a:ext uri="{FF2B5EF4-FFF2-40B4-BE49-F238E27FC236}">
                    <a16:creationId xmlns:a16="http://schemas.microsoft.com/office/drawing/2014/main" id="{876B0609-FC20-4F68-A873-9A7D17628EB7}"/>
                  </a:ext>
                </a:extLst>
              </p:cNvPr>
              <p:cNvSpPr/>
              <p:nvPr/>
            </p:nvSpPr>
            <p:spPr>
              <a:xfrm>
                <a:off x="5363994" y="5116268"/>
                <a:ext cx="187833" cy="48111"/>
              </a:xfrm>
              <a:custGeom>
                <a:avLst/>
                <a:gdLst>
                  <a:gd name="connsiteX0" fmla="*/ 169 w 187833"/>
                  <a:gd name="connsiteY0" fmla="*/ 43107 h 48111"/>
                  <a:gd name="connsiteX1" fmla="*/ 103356 w 187833"/>
                  <a:gd name="connsiteY1" fmla="*/ 44695 h 48111"/>
                  <a:gd name="connsiteX2" fmla="*/ 187494 w 187833"/>
                  <a:gd name="connsiteY2" fmla="*/ 245 h 48111"/>
                  <a:gd name="connsiteX3" fmla="*/ 128756 w 187833"/>
                  <a:gd name="connsiteY3" fmla="*/ 27232 h 48111"/>
                  <a:gd name="connsiteX4" fmla="*/ 169 w 187833"/>
                  <a:gd name="connsiteY4" fmla="*/ 43107 h 481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7833" h="48111">
                    <a:moveTo>
                      <a:pt x="169" y="43107"/>
                    </a:moveTo>
                    <a:cubicBezTo>
                      <a:pt x="-4064" y="46017"/>
                      <a:pt x="72135" y="51839"/>
                      <a:pt x="103356" y="44695"/>
                    </a:cubicBezTo>
                    <a:cubicBezTo>
                      <a:pt x="134577" y="37551"/>
                      <a:pt x="183261" y="3155"/>
                      <a:pt x="187494" y="245"/>
                    </a:cubicBezTo>
                    <a:cubicBezTo>
                      <a:pt x="191727" y="-2665"/>
                      <a:pt x="155479" y="21147"/>
                      <a:pt x="128756" y="27232"/>
                    </a:cubicBezTo>
                    <a:cubicBezTo>
                      <a:pt x="102033" y="33317"/>
                      <a:pt x="4402" y="40197"/>
                      <a:pt x="169" y="4310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7" name="フリーフォーム: 図形 156">
                <a:extLst>
                  <a:ext uri="{FF2B5EF4-FFF2-40B4-BE49-F238E27FC236}">
                    <a16:creationId xmlns:a16="http://schemas.microsoft.com/office/drawing/2014/main" id="{F9EF833E-E621-40EE-889B-4ACF478256CF}"/>
                  </a:ext>
                </a:extLst>
              </p:cNvPr>
              <p:cNvSpPr/>
              <p:nvPr/>
            </p:nvSpPr>
            <p:spPr>
              <a:xfrm>
                <a:off x="5268815" y="5017505"/>
                <a:ext cx="302005" cy="91162"/>
              </a:xfrm>
              <a:custGeom>
                <a:avLst/>
                <a:gdLst>
                  <a:gd name="connsiteX0" fmla="*/ 98 w 302005"/>
                  <a:gd name="connsiteY0" fmla="*/ 91070 h 91162"/>
                  <a:gd name="connsiteX1" fmla="*/ 93760 w 302005"/>
                  <a:gd name="connsiteY1" fmla="*/ 25983 h 91162"/>
                  <a:gd name="connsiteX2" fmla="*/ 206473 w 302005"/>
                  <a:gd name="connsiteY2" fmla="*/ 14870 h 91162"/>
                  <a:gd name="connsiteX3" fmla="*/ 250923 w 302005"/>
                  <a:gd name="connsiteY3" fmla="*/ 32333 h 91162"/>
                  <a:gd name="connsiteX4" fmla="*/ 301723 w 302005"/>
                  <a:gd name="connsiteY4" fmla="*/ 49795 h 91162"/>
                  <a:gd name="connsiteX5" fmla="*/ 227110 w 302005"/>
                  <a:gd name="connsiteY5" fmla="*/ 3758 h 91162"/>
                  <a:gd name="connsiteX6" fmla="*/ 111223 w 302005"/>
                  <a:gd name="connsiteY6" fmla="*/ 10108 h 91162"/>
                  <a:gd name="connsiteX7" fmla="*/ 98 w 302005"/>
                  <a:gd name="connsiteY7" fmla="*/ 91070 h 911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02005" h="91162">
                    <a:moveTo>
                      <a:pt x="98" y="91070"/>
                    </a:moveTo>
                    <a:cubicBezTo>
                      <a:pt x="-2812" y="93716"/>
                      <a:pt x="59364" y="38683"/>
                      <a:pt x="93760" y="25983"/>
                    </a:cubicBezTo>
                    <a:cubicBezTo>
                      <a:pt x="128156" y="13283"/>
                      <a:pt x="180279" y="13812"/>
                      <a:pt x="206473" y="14870"/>
                    </a:cubicBezTo>
                    <a:cubicBezTo>
                      <a:pt x="232667" y="15928"/>
                      <a:pt x="235048" y="26512"/>
                      <a:pt x="250923" y="32333"/>
                    </a:cubicBezTo>
                    <a:cubicBezTo>
                      <a:pt x="266798" y="38154"/>
                      <a:pt x="305692" y="54557"/>
                      <a:pt x="301723" y="49795"/>
                    </a:cubicBezTo>
                    <a:cubicBezTo>
                      <a:pt x="297754" y="45033"/>
                      <a:pt x="258860" y="10372"/>
                      <a:pt x="227110" y="3758"/>
                    </a:cubicBezTo>
                    <a:cubicBezTo>
                      <a:pt x="195360" y="-2857"/>
                      <a:pt x="143502" y="-740"/>
                      <a:pt x="111223" y="10108"/>
                    </a:cubicBezTo>
                    <a:cubicBezTo>
                      <a:pt x="78944" y="20956"/>
                      <a:pt x="3008" y="88424"/>
                      <a:pt x="98" y="9107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9" name="フリーフォーム: 図形 158">
                <a:extLst>
                  <a:ext uri="{FF2B5EF4-FFF2-40B4-BE49-F238E27FC236}">
                    <a16:creationId xmlns:a16="http://schemas.microsoft.com/office/drawing/2014/main" id="{AE458F81-C2D8-4E3E-9AA1-15DC6ADFB7FD}"/>
                  </a:ext>
                </a:extLst>
              </p:cNvPr>
              <p:cNvSpPr/>
              <p:nvPr/>
            </p:nvSpPr>
            <p:spPr>
              <a:xfrm>
                <a:off x="5345099" y="5132284"/>
                <a:ext cx="322707" cy="77650"/>
              </a:xfrm>
              <a:custGeom>
                <a:avLst/>
                <a:gdLst>
                  <a:gd name="connsiteX0" fmla="*/ 14 w 322707"/>
                  <a:gd name="connsiteY0" fmla="*/ 69954 h 77650"/>
                  <a:gd name="connsiteX1" fmla="*/ 130189 w 322707"/>
                  <a:gd name="connsiteY1" fmla="*/ 76304 h 77650"/>
                  <a:gd name="connsiteX2" fmla="*/ 236551 w 322707"/>
                  <a:gd name="connsiteY2" fmla="*/ 41379 h 77650"/>
                  <a:gd name="connsiteX3" fmla="*/ 322276 w 322707"/>
                  <a:gd name="connsiteY3" fmla="*/ 104 h 77650"/>
                  <a:gd name="connsiteX4" fmla="*/ 200039 w 322707"/>
                  <a:gd name="connsiteY4" fmla="*/ 54079 h 77650"/>
                  <a:gd name="connsiteX5" fmla="*/ 138126 w 322707"/>
                  <a:gd name="connsiteY5" fmla="*/ 65191 h 77650"/>
                  <a:gd name="connsiteX6" fmla="*/ 14 w 322707"/>
                  <a:gd name="connsiteY6" fmla="*/ 69954 h 77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2707" h="77650">
                    <a:moveTo>
                      <a:pt x="14" y="69954"/>
                    </a:moveTo>
                    <a:cubicBezTo>
                      <a:pt x="-1309" y="71806"/>
                      <a:pt x="90766" y="81066"/>
                      <a:pt x="130189" y="76304"/>
                    </a:cubicBezTo>
                    <a:cubicBezTo>
                      <a:pt x="169612" y="71542"/>
                      <a:pt x="204537" y="54079"/>
                      <a:pt x="236551" y="41379"/>
                    </a:cubicBezTo>
                    <a:cubicBezTo>
                      <a:pt x="268565" y="28679"/>
                      <a:pt x="328361" y="-2013"/>
                      <a:pt x="322276" y="104"/>
                    </a:cubicBezTo>
                    <a:cubicBezTo>
                      <a:pt x="316191" y="2221"/>
                      <a:pt x="230731" y="43231"/>
                      <a:pt x="200039" y="54079"/>
                    </a:cubicBezTo>
                    <a:cubicBezTo>
                      <a:pt x="169347" y="64927"/>
                      <a:pt x="169347" y="63868"/>
                      <a:pt x="138126" y="65191"/>
                    </a:cubicBezTo>
                    <a:cubicBezTo>
                      <a:pt x="106905" y="66514"/>
                      <a:pt x="1337" y="68102"/>
                      <a:pt x="14" y="6995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0" name="フリーフォーム: 図形 159">
                <a:extLst>
                  <a:ext uri="{FF2B5EF4-FFF2-40B4-BE49-F238E27FC236}">
                    <a16:creationId xmlns:a16="http://schemas.microsoft.com/office/drawing/2014/main" id="{1BCB025A-A18B-4517-9506-8331920E3526}"/>
                  </a:ext>
                </a:extLst>
              </p:cNvPr>
              <p:cNvSpPr/>
              <p:nvPr/>
            </p:nvSpPr>
            <p:spPr>
              <a:xfrm>
                <a:off x="5678485" y="5037123"/>
                <a:ext cx="295502" cy="91041"/>
              </a:xfrm>
              <a:custGeom>
                <a:avLst/>
                <a:gdLst>
                  <a:gd name="connsiteX0" fmla="*/ 3 w 295502"/>
                  <a:gd name="connsiteY0" fmla="*/ 90502 h 91041"/>
                  <a:gd name="connsiteX1" fmla="*/ 92078 w 295502"/>
                  <a:gd name="connsiteY1" fmla="*/ 74627 h 91041"/>
                  <a:gd name="connsiteX2" fmla="*/ 230190 w 295502"/>
                  <a:gd name="connsiteY2" fmla="*/ 25415 h 91041"/>
                  <a:gd name="connsiteX3" fmla="*/ 295278 w 295502"/>
                  <a:gd name="connsiteY3" fmla="*/ 15 h 91041"/>
                  <a:gd name="connsiteX4" fmla="*/ 249240 w 295502"/>
                  <a:gd name="connsiteY4" fmla="*/ 28590 h 91041"/>
                  <a:gd name="connsiteX5" fmla="*/ 187328 w 295502"/>
                  <a:gd name="connsiteY5" fmla="*/ 53990 h 91041"/>
                  <a:gd name="connsiteX6" fmla="*/ 95253 w 295502"/>
                  <a:gd name="connsiteY6" fmla="*/ 84152 h 91041"/>
                  <a:gd name="connsiteX7" fmla="*/ 3 w 295502"/>
                  <a:gd name="connsiteY7" fmla="*/ 90502 h 910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95502" h="91041">
                    <a:moveTo>
                      <a:pt x="3" y="90502"/>
                    </a:moveTo>
                    <a:cubicBezTo>
                      <a:pt x="-526" y="88915"/>
                      <a:pt x="53713" y="85475"/>
                      <a:pt x="92078" y="74627"/>
                    </a:cubicBezTo>
                    <a:cubicBezTo>
                      <a:pt x="130443" y="63779"/>
                      <a:pt x="196323" y="37850"/>
                      <a:pt x="230190" y="25415"/>
                    </a:cubicBezTo>
                    <a:cubicBezTo>
                      <a:pt x="264057" y="12980"/>
                      <a:pt x="292103" y="-514"/>
                      <a:pt x="295278" y="15"/>
                    </a:cubicBezTo>
                    <a:cubicBezTo>
                      <a:pt x="298453" y="544"/>
                      <a:pt x="267232" y="19594"/>
                      <a:pt x="249240" y="28590"/>
                    </a:cubicBezTo>
                    <a:cubicBezTo>
                      <a:pt x="231248" y="37586"/>
                      <a:pt x="212993" y="44730"/>
                      <a:pt x="187328" y="53990"/>
                    </a:cubicBezTo>
                    <a:cubicBezTo>
                      <a:pt x="161664" y="63250"/>
                      <a:pt x="124357" y="78067"/>
                      <a:pt x="95253" y="84152"/>
                    </a:cubicBezTo>
                    <a:cubicBezTo>
                      <a:pt x="66149" y="90237"/>
                      <a:pt x="532" y="92089"/>
                      <a:pt x="3" y="9050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1" name="フリーフォーム: 図形 160">
                <a:extLst>
                  <a:ext uri="{FF2B5EF4-FFF2-40B4-BE49-F238E27FC236}">
                    <a16:creationId xmlns:a16="http://schemas.microsoft.com/office/drawing/2014/main" id="{FAC67346-9862-477E-A9E2-8E83FDBBAAD7}"/>
                  </a:ext>
                </a:extLst>
              </p:cNvPr>
              <p:cNvSpPr/>
              <p:nvPr/>
            </p:nvSpPr>
            <p:spPr>
              <a:xfrm>
                <a:off x="5421931" y="5318096"/>
                <a:ext cx="269311" cy="109758"/>
              </a:xfrm>
              <a:custGeom>
                <a:avLst/>
                <a:gdLst>
                  <a:gd name="connsiteX0" fmla="*/ 269257 w 269311"/>
                  <a:gd name="connsiteY0" fmla="*/ 29 h 109758"/>
                  <a:gd name="connsiteX1" fmla="*/ 147019 w 269311"/>
                  <a:gd name="connsiteY1" fmla="*/ 31779 h 109758"/>
                  <a:gd name="connsiteX2" fmla="*/ 88282 w 269311"/>
                  <a:gd name="connsiteY2" fmla="*/ 57179 h 109758"/>
                  <a:gd name="connsiteX3" fmla="*/ 969 w 269311"/>
                  <a:gd name="connsiteY3" fmla="*/ 109567 h 109758"/>
                  <a:gd name="connsiteX4" fmla="*/ 47007 w 269311"/>
                  <a:gd name="connsiteY4" fmla="*/ 73054 h 109758"/>
                  <a:gd name="connsiteX5" fmla="*/ 131144 w 269311"/>
                  <a:gd name="connsiteY5" fmla="*/ 27017 h 109758"/>
                  <a:gd name="connsiteX6" fmla="*/ 269257 w 269311"/>
                  <a:gd name="connsiteY6" fmla="*/ 29 h 109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9311" h="109758">
                    <a:moveTo>
                      <a:pt x="269257" y="29"/>
                    </a:moveTo>
                    <a:cubicBezTo>
                      <a:pt x="271903" y="823"/>
                      <a:pt x="177181" y="22254"/>
                      <a:pt x="147019" y="31779"/>
                    </a:cubicBezTo>
                    <a:cubicBezTo>
                      <a:pt x="116857" y="41304"/>
                      <a:pt x="112624" y="44214"/>
                      <a:pt x="88282" y="57179"/>
                    </a:cubicBezTo>
                    <a:cubicBezTo>
                      <a:pt x="63940" y="70144"/>
                      <a:pt x="7848" y="106921"/>
                      <a:pt x="969" y="109567"/>
                    </a:cubicBezTo>
                    <a:cubicBezTo>
                      <a:pt x="-5910" y="112213"/>
                      <a:pt x="25311" y="86812"/>
                      <a:pt x="47007" y="73054"/>
                    </a:cubicBezTo>
                    <a:cubicBezTo>
                      <a:pt x="68703" y="59296"/>
                      <a:pt x="94896" y="39452"/>
                      <a:pt x="131144" y="27017"/>
                    </a:cubicBezTo>
                    <a:cubicBezTo>
                      <a:pt x="167392" y="14582"/>
                      <a:pt x="266611" y="-765"/>
                      <a:pt x="269257" y="2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2" name="フリーフォーム: 図形 161">
                <a:extLst>
                  <a:ext uri="{FF2B5EF4-FFF2-40B4-BE49-F238E27FC236}">
                    <a16:creationId xmlns:a16="http://schemas.microsoft.com/office/drawing/2014/main" id="{5D179EB6-FCEA-42D4-9517-958E09C995F4}"/>
                  </a:ext>
                </a:extLst>
              </p:cNvPr>
              <p:cNvSpPr/>
              <p:nvPr/>
            </p:nvSpPr>
            <p:spPr>
              <a:xfrm>
                <a:off x="5257135" y="5227637"/>
                <a:ext cx="110439" cy="144732"/>
              </a:xfrm>
              <a:custGeom>
                <a:avLst/>
                <a:gdLst>
                  <a:gd name="connsiteX0" fmla="*/ 41940 w 110439"/>
                  <a:gd name="connsiteY0" fmla="*/ 1 h 144732"/>
                  <a:gd name="connsiteX1" fmla="*/ 665 w 110439"/>
                  <a:gd name="connsiteY1" fmla="*/ 58738 h 144732"/>
                  <a:gd name="connsiteX2" fmla="*/ 18128 w 110439"/>
                  <a:gd name="connsiteY2" fmla="*/ 120651 h 144732"/>
                  <a:gd name="connsiteX3" fmla="*/ 40353 w 110439"/>
                  <a:gd name="connsiteY3" fmla="*/ 142876 h 144732"/>
                  <a:gd name="connsiteX4" fmla="*/ 72103 w 110439"/>
                  <a:gd name="connsiteY4" fmla="*/ 139701 h 144732"/>
                  <a:gd name="connsiteX5" fmla="*/ 110203 w 110439"/>
                  <a:gd name="connsiteY5" fmla="*/ 109538 h 144732"/>
                  <a:gd name="connsiteX6" fmla="*/ 53053 w 110439"/>
                  <a:gd name="connsiteY6" fmla="*/ 134938 h 144732"/>
                  <a:gd name="connsiteX7" fmla="*/ 26065 w 110439"/>
                  <a:gd name="connsiteY7" fmla="*/ 106363 h 144732"/>
                  <a:gd name="connsiteX8" fmla="*/ 8603 w 110439"/>
                  <a:gd name="connsiteY8" fmla="*/ 60326 h 144732"/>
                  <a:gd name="connsiteX9" fmla="*/ 41940 w 110439"/>
                  <a:gd name="connsiteY9" fmla="*/ 1 h 1447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0439" h="144732">
                    <a:moveTo>
                      <a:pt x="41940" y="1"/>
                    </a:moveTo>
                    <a:cubicBezTo>
                      <a:pt x="40617" y="-264"/>
                      <a:pt x="4634" y="38630"/>
                      <a:pt x="665" y="58738"/>
                    </a:cubicBezTo>
                    <a:cubicBezTo>
                      <a:pt x="-3304" y="78846"/>
                      <a:pt x="11513" y="106628"/>
                      <a:pt x="18128" y="120651"/>
                    </a:cubicBezTo>
                    <a:cubicBezTo>
                      <a:pt x="24743" y="134674"/>
                      <a:pt x="31357" y="139701"/>
                      <a:pt x="40353" y="142876"/>
                    </a:cubicBezTo>
                    <a:cubicBezTo>
                      <a:pt x="49349" y="146051"/>
                      <a:pt x="60461" y="145257"/>
                      <a:pt x="72103" y="139701"/>
                    </a:cubicBezTo>
                    <a:cubicBezTo>
                      <a:pt x="83745" y="134145"/>
                      <a:pt x="113378" y="110332"/>
                      <a:pt x="110203" y="109538"/>
                    </a:cubicBezTo>
                    <a:cubicBezTo>
                      <a:pt x="107028" y="108744"/>
                      <a:pt x="67076" y="135467"/>
                      <a:pt x="53053" y="134938"/>
                    </a:cubicBezTo>
                    <a:cubicBezTo>
                      <a:pt x="39030" y="134409"/>
                      <a:pt x="33473" y="118798"/>
                      <a:pt x="26065" y="106363"/>
                    </a:cubicBezTo>
                    <a:cubicBezTo>
                      <a:pt x="18657" y="93928"/>
                      <a:pt x="9661" y="74349"/>
                      <a:pt x="8603" y="60326"/>
                    </a:cubicBezTo>
                    <a:cubicBezTo>
                      <a:pt x="7545" y="46303"/>
                      <a:pt x="43263" y="266"/>
                      <a:pt x="41940" y="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4" name="フリーフォーム: 図形 163">
                <a:extLst>
                  <a:ext uri="{FF2B5EF4-FFF2-40B4-BE49-F238E27FC236}">
                    <a16:creationId xmlns:a16="http://schemas.microsoft.com/office/drawing/2014/main" id="{22B56F5A-1383-4F94-8FB7-1F81D2EC7A0D}"/>
                  </a:ext>
                </a:extLst>
              </p:cNvPr>
              <p:cNvSpPr/>
              <p:nvPr/>
            </p:nvSpPr>
            <p:spPr>
              <a:xfrm>
                <a:off x="5952534" y="5009092"/>
                <a:ext cx="115368" cy="37641"/>
              </a:xfrm>
              <a:custGeom>
                <a:avLst/>
                <a:gdLst>
                  <a:gd name="connsiteX0" fmla="*/ 591 w 115368"/>
                  <a:gd name="connsiteY0" fmla="*/ 37571 h 37641"/>
                  <a:gd name="connsiteX1" fmla="*/ 72029 w 115368"/>
                  <a:gd name="connsiteY1" fmla="*/ 1058 h 37641"/>
                  <a:gd name="connsiteX2" fmla="*/ 114891 w 115368"/>
                  <a:gd name="connsiteY2" fmla="*/ 10583 h 37641"/>
                  <a:gd name="connsiteX3" fmla="*/ 591 w 115368"/>
                  <a:gd name="connsiteY3" fmla="*/ 37571 h 37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5368" h="37641">
                    <a:moveTo>
                      <a:pt x="591" y="37571"/>
                    </a:moveTo>
                    <a:cubicBezTo>
                      <a:pt x="-6553" y="35983"/>
                      <a:pt x="52979" y="5556"/>
                      <a:pt x="72029" y="1058"/>
                    </a:cubicBezTo>
                    <a:cubicBezTo>
                      <a:pt x="91079" y="-3440"/>
                      <a:pt x="119389" y="7672"/>
                      <a:pt x="114891" y="10583"/>
                    </a:cubicBezTo>
                    <a:cubicBezTo>
                      <a:pt x="110393" y="13494"/>
                      <a:pt x="7735" y="39159"/>
                      <a:pt x="591" y="3757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5" name="フリーフォーム: 図形 164">
                <a:extLst>
                  <a:ext uri="{FF2B5EF4-FFF2-40B4-BE49-F238E27FC236}">
                    <a16:creationId xmlns:a16="http://schemas.microsoft.com/office/drawing/2014/main" id="{7FF089AA-801A-4B60-B6BA-F845B601254F}"/>
                  </a:ext>
                </a:extLst>
              </p:cNvPr>
              <p:cNvSpPr/>
              <p:nvPr/>
            </p:nvSpPr>
            <p:spPr>
              <a:xfrm>
                <a:off x="6014034" y="5016499"/>
                <a:ext cx="131265" cy="147867"/>
              </a:xfrm>
              <a:custGeom>
                <a:avLst/>
                <a:gdLst>
                  <a:gd name="connsiteX0" fmla="*/ 61329 w 131265"/>
                  <a:gd name="connsiteY0" fmla="*/ 1 h 147867"/>
                  <a:gd name="connsiteX1" fmla="*/ 1004 w 131265"/>
                  <a:gd name="connsiteY1" fmla="*/ 50801 h 147867"/>
                  <a:gd name="connsiteX2" fmla="*/ 24816 w 131265"/>
                  <a:gd name="connsiteY2" fmla="*/ 60326 h 147867"/>
                  <a:gd name="connsiteX3" fmla="*/ 40691 w 131265"/>
                  <a:gd name="connsiteY3" fmla="*/ 144464 h 147867"/>
                  <a:gd name="connsiteX4" fmla="*/ 70854 w 131265"/>
                  <a:gd name="connsiteY4" fmla="*/ 125414 h 147867"/>
                  <a:gd name="connsiteX5" fmla="*/ 131179 w 131265"/>
                  <a:gd name="connsiteY5" fmla="*/ 69851 h 147867"/>
                  <a:gd name="connsiteX6" fmla="*/ 56566 w 131265"/>
                  <a:gd name="connsiteY6" fmla="*/ 117476 h 147867"/>
                  <a:gd name="connsiteX7" fmla="*/ 40691 w 131265"/>
                  <a:gd name="connsiteY7" fmla="*/ 107951 h 147867"/>
                  <a:gd name="connsiteX8" fmla="*/ 20054 w 131265"/>
                  <a:gd name="connsiteY8" fmla="*/ 52389 h 147867"/>
                  <a:gd name="connsiteX9" fmla="*/ 61329 w 131265"/>
                  <a:gd name="connsiteY9" fmla="*/ 1 h 147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1265" h="147867">
                    <a:moveTo>
                      <a:pt x="61329" y="1"/>
                    </a:moveTo>
                    <a:cubicBezTo>
                      <a:pt x="58154" y="-264"/>
                      <a:pt x="7089" y="40747"/>
                      <a:pt x="1004" y="50801"/>
                    </a:cubicBezTo>
                    <a:cubicBezTo>
                      <a:pt x="-5081" y="60855"/>
                      <a:pt x="18202" y="44716"/>
                      <a:pt x="24816" y="60326"/>
                    </a:cubicBezTo>
                    <a:cubicBezTo>
                      <a:pt x="31430" y="75936"/>
                      <a:pt x="33018" y="133616"/>
                      <a:pt x="40691" y="144464"/>
                    </a:cubicBezTo>
                    <a:cubicBezTo>
                      <a:pt x="48364" y="155312"/>
                      <a:pt x="55773" y="137849"/>
                      <a:pt x="70854" y="125414"/>
                    </a:cubicBezTo>
                    <a:cubicBezTo>
                      <a:pt x="85935" y="112979"/>
                      <a:pt x="133560" y="71174"/>
                      <a:pt x="131179" y="69851"/>
                    </a:cubicBezTo>
                    <a:cubicBezTo>
                      <a:pt x="128798" y="68528"/>
                      <a:pt x="71647" y="111126"/>
                      <a:pt x="56566" y="117476"/>
                    </a:cubicBezTo>
                    <a:cubicBezTo>
                      <a:pt x="41485" y="123826"/>
                      <a:pt x="46776" y="118799"/>
                      <a:pt x="40691" y="107951"/>
                    </a:cubicBezTo>
                    <a:cubicBezTo>
                      <a:pt x="34606" y="97103"/>
                      <a:pt x="18731" y="68528"/>
                      <a:pt x="20054" y="52389"/>
                    </a:cubicBezTo>
                    <a:cubicBezTo>
                      <a:pt x="21377" y="36250"/>
                      <a:pt x="64504" y="266"/>
                      <a:pt x="61329" y="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6" name="フリーフォーム: 図形 165">
                <a:extLst>
                  <a:ext uri="{FF2B5EF4-FFF2-40B4-BE49-F238E27FC236}">
                    <a16:creationId xmlns:a16="http://schemas.microsoft.com/office/drawing/2014/main" id="{860C1A9D-E238-416D-B3C1-13233230BF9B}"/>
                  </a:ext>
                </a:extLst>
              </p:cNvPr>
              <p:cNvSpPr/>
              <p:nvPr/>
            </p:nvSpPr>
            <p:spPr>
              <a:xfrm>
                <a:off x="6080046" y="5017891"/>
                <a:ext cx="69955" cy="95501"/>
              </a:xfrm>
              <a:custGeom>
                <a:avLst/>
                <a:gdLst>
                  <a:gd name="connsiteX0" fmla="*/ 79 w 69955"/>
                  <a:gd name="connsiteY0" fmla="*/ 197 h 95501"/>
                  <a:gd name="connsiteX1" fmla="*/ 55642 w 69955"/>
                  <a:gd name="connsiteY1" fmla="*/ 25597 h 95501"/>
                  <a:gd name="connsiteX2" fmla="*/ 38179 w 69955"/>
                  <a:gd name="connsiteY2" fmla="*/ 95447 h 95501"/>
                  <a:gd name="connsiteX3" fmla="*/ 69929 w 69955"/>
                  <a:gd name="connsiteY3" fmla="*/ 36709 h 95501"/>
                  <a:gd name="connsiteX4" fmla="*/ 79 w 69955"/>
                  <a:gd name="connsiteY4" fmla="*/ 197 h 95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9955" h="95501">
                    <a:moveTo>
                      <a:pt x="79" y="197"/>
                    </a:moveTo>
                    <a:cubicBezTo>
                      <a:pt x="-2302" y="-1655"/>
                      <a:pt x="49292" y="9722"/>
                      <a:pt x="55642" y="25597"/>
                    </a:cubicBezTo>
                    <a:cubicBezTo>
                      <a:pt x="61992" y="41472"/>
                      <a:pt x="35798" y="93595"/>
                      <a:pt x="38179" y="95447"/>
                    </a:cubicBezTo>
                    <a:cubicBezTo>
                      <a:pt x="40560" y="97299"/>
                      <a:pt x="68342" y="51261"/>
                      <a:pt x="69929" y="36709"/>
                    </a:cubicBezTo>
                    <a:cubicBezTo>
                      <a:pt x="71516" y="22157"/>
                      <a:pt x="2460" y="2049"/>
                      <a:pt x="79" y="19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7" name="フリーフォーム: 図形 166">
                <a:extLst>
                  <a:ext uri="{FF2B5EF4-FFF2-40B4-BE49-F238E27FC236}">
                    <a16:creationId xmlns:a16="http://schemas.microsoft.com/office/drawing/2014/main" id="{30AE7755-231A-4ADA-B4E9-323BAD8290C8}"/>
                  </a:ext>
                </a:extLst>
              </p:cNvPr>
              <p:cNvSpPr/>
              <p:nvPr/>
            </p:nvSpPr>
            <p:spPr>
              <a:xfrm>
                <a:off x="5927687" y="5083131"/>
                <a:ext cx="25482" cy="95294"/>
              </a:xfrm>
              <a:custGeom>
                <a:avLst/>
                <a:gdLst>
                  <a:gd name="connsiteX0" fmla="*/ 22263 w 25482"/>
                  <a:gd name="connsiteY0" fmla="*/ 44 h 95294"/>
                  <a:gd name="connsiteX1" fmla="*/ 14326 w 25482"/>
                  <a:gd name="connsiteY1" fmla="*/ 74657 h 95294"/>
                  <a:gd name="connsiteX2" fmla="*/ 25438 w 25482"/>
                  <a:gd name="connsiteY2" fmla="*/ 95294 h 95294"/>
                  <a:gd name="connsiteX3" fmla="*/ 17501 w 25482"/>
                  <a:gd name="connsiteY3" fmla="*/ 74657 h 95294"/>
                  <a:gd name="connsiteX4" fmla="*/ 38 w 25482"/>
                  <a:gd name="connsiteY4" fmla="*/ 63544 h 95294"/>
                  <a:gd name="connsiteX5" fmla="*/ 22263 w 25482"/>
                  <a:gd name="connsiteY5" fmla="*/ 44 h 952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5482" h="95294">
                    <a:moveTo>
                      <a:pt x="22263" y="44"/>
                    </a:moveTo>
                    <a:cubicBezTo>
                      <a:pt x="24644" y="1896"/>
                      <a:pt x="13797" y="58782"/>
                      <a:pt x="14326" y="74657"/>
                    </a:cubicBezTo>
                    <a:cubicBezTo>
                      <a:pt x="14855" y="90532"/>
                      <a:pt x="24909" y="95294"/>
                      <a:pt x="25438" y="95294"/>
                    </a:cubicBezTo>
                    <a:cubicBezTo>
                      <a:pt x="25967" y="95294"/>
                      <a:pt x="21734" y="79949"/>
                      <a:pt x="17501" y="74657"/>
                    </a:cubicBezTo>
                    <a:cubicBezTo>
                      <a:pt x="13268" y="69365"/>
                      <a:pt x="1096" y="72804"/>
                      <a:pt x="38" y="63544"/>
                    </a:cubicBezTo>
                    <a:cubicBezTo>
                      <a:pt x="-1020" y="54284"/>
                      <a:pt x="19882" y="-1808"/>
                      <a:pt x="22263" y="4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8" name="フリーフォーム: 図形 167">
                <a:extLst>
                  <a:ext uri="{FF2B5EF4-FFF2-40B4-BE49-F238E27FC236}">
                    <a16:creationId xmlns:a16="http://schemas.microsoft.com/office/drawing/2014/main" id="{9B6352A3-4E41-484B-91BD-D604EA0F3ACC}"/>
                  </a:ext>
                </a:extLst>
              </p:cNvPr>
              <p:cNvSpPr/>
              <p:nvPr/>
            </p:nvSpPr>
            <p:spPr>
              <a:xfrm>
                <a:off x="5694537" y="5159349"/>
                <a:ext cx="144400" cy="16192"/>
              </a:xfrm>
              <a:custGeom>
                <a:avLst/>
                <a:gdLst>
                  <a:gd name="connsiteX0" fmla="*/ 1413 w 144400"/>
                  <a:gd name="connsiteY0" fmla="*/ 15901 h 16192"/>
                  <a:gd name="connsiteX1" fmla="*/ 142701 w 144400"/>
                  <a:gd name="connsiteY1" fmla="*/ 9551 h 16192"/>
                  <a:gd name="connsiteX2" fmla="*/ 74438 w 144400"/>
                  <a:gd name="connsiteY2" fmla="*/ 26 h 16192"/>
                  <a:gd name="connsiteX3" fmla="*/ 1413 w 144400"/>
                  <a:gd name="connsiteY3" fmla="*/ 15901 h 161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4400" h="16192">
                    <a:moveTo>
                      <a:pt x="1413" y="15901"/>
                    </a:moveTo>
                    <a:cubicBezTo>
                      <a:pt x="12790" y="17489"/>
                      <a:pt x="130530" y="12197"/>
                      <a:pt x="142701" y="9551"/>
                    </a:cubicBezTo>
                    <a:cubicBezTo>
                      <a:pt x="154872" y="6905"/>
                      <a:pt x="98515" y="-503"/>
                      <a:pt x="74438" y="26"/>
                    </a:cubicBezTo>
                    <a:cubicBezTo>
                      <a:pt x="50361" y="555"/>
                      <a:pt x="-9964" y="14313"/>
                      <a:pt x="1413" y="1590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9" name="フリーフォーム: 図形 168">
                <a:extLst>
                  <a:ext uri="{FF2B5EF4-FFF2-40B4-BE49-F238E27FC236}">
                    <a16:creationId xmlns:a16="http://schemas.microsoft.com/office/drawing/2014/main" id="{FA83C21D-53A3-47EC-A0D0-42716390950E}"/>
                  </a:ext>
                </a:extLst>
              </p:cNvPr>
              <p:cNvSpPr/>
              <p:nvPr/>
            </p:nvSpPr>
            <p:spPr>
              <a:xfrm>
                <a:off x="5662610" y="5197410"/>
                <a:ext cx="174628" cy="85482"/>
              </a:xfrm>
              <a:custGeom>
                <a:avLst/>
                <a:gdLst>
                  <a:gd name="connsiteX0" fmla="*/ 174628 w 174628"/>
                  <a:gd name="connsiteY0" fmla="*/ 65 h 85482"/>
                  <a:gd name="connsiteX1" fmla="*/ 46040 w 174628"/>
                  <a:gd name="connsiteY1" fmla="*/ 82615 h 85482"/>
                  <a:gd name="connsiteX2" fmla="*/ 3 w 174628"/>
                  <a:gd name="connsiteY2" fmla="*/ 66740 h 85482"/>
                  <a:gd name="connsiteX3" fmla="*/ 47628 w 174628"/>
                  <a:gd name="connsiteY3" fmla="*/ 68328 h 85482"/>
                  <a:gd name="connsiteX4" fmla="*/ 174628 w 174628"/>
                  <a:gd name="connsiteY4" fmla="*/ 65 h 85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628" h="85482">
                    <a:moveTo>
                      <a:pt x="174628" y="65"/>
                    </a:moveTo>
                    <a:cubicBezTo>
                      <a:pt x="174363" y="2446"/>
                      <a:pt x="75144" y="71503"/>
                      <a:pt x="46040" y="82615"/>
                    </a:cubicBezTo>
                    <a:cubicBezTo>
                      <a:pt x="16936" y="93728"/>
                      <a:pt x="-262" y="69121"/>
                      <a:pt x="3" y="66740"/>
                    </a:cubicBezTo>
                    <a:cubicBezTo>
                      <a:pt x="268" y="64359"/>
                      <a:pt x="20376" y="75736"/>
                      <a:pt x="47628" y="68328"/>
                    </a:cubicBezTo>
                    <a:cubicBezTo>
                      <a:pt x="74880" y="60920"/>
                      <a:pt x="174893" y="-2316"/>
                      <a:pt x="174628" y="6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0" name="フリーフォーム: 図形 169">
                <a:extLst>
                  <a:ext uri="{FF2B5EF4-FFF2-40B4-BE49-F238E27FC236}">
                    <a16:creationId xmlns:a16="http://schemas.microsoft.com/office/drawing/2014/main" id="{4938E6F4-D20C-4251-8225-B88C2CC0FBF3}"/>
                  </a:ext>
                </a:extLst>
              </p:cNvPr>
              <p:cNvSpPr/>
              <p:nvPr/>
            </p:nvSpPr>
            <p:spPr>
              <a:xfrm>
                <a:off x="5443538" y="5200786"/>
                <a:ext cx="184902" cy="77652"/>
              </a:xfrm>
              <a:custGeom>
                <a:avLst/>
                <a:gdLst>
                  <a:gd name="connsiteX0" fmla="*/ 0 w 184902"/>
                  <a:gd name="connsiteY0" fmla="*/ 77652 h 77652"/>
                  <a:gd name="connsiteX1" fmla="*/ 180975 w 184902"/>
                  <a:gd name="connsiteY1" fmla="*/ 1452 h 77652"/>
                  <a:gd name="connsiteX2" fmla="*/ 117475 w 184902"/>
                  <a:gd name="connsiteY2" fmla="*/ 30027 h 77652"/>
                  <a:gd name="connsiteX3" fmla="*/ 0 w 184902"/>
                  <a:gd name="connsiteY3" fmla="*/ 77652 h 776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4902" h="77652">
                    <a:moveTo>
                      <a:pt x="0" y="77652"/>
                    </a:moveTo>
                    <a:cubicBezTo>
                      <a:pt x="10583" y="72889"/>
                      <a:pt x="161396" y="9390"/>
                      <a:pt x="180975" y="1452"/>
                    </a:cubicBezTo>
                    <a:cubicBezTo>
                      <a:pt x="200554" y="-6486"/>
                      <a:pt x="141817" y="20238"/>
                      <a:pt x="117475" y="30027"/>
                    </a:cubicBezTo>
                    <a:lnTo>
                      <a:pt x="0" y="77652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1" name="フリーフォーム: 図形 170">
                <a:extLst>
                  <a:ext uri="{FF2B5EF4-FFF2-40B4-BE49-F238E27FC236}">
                    <a16:creationId xmlns:a16="http://schemas.microsoft.com/office/drawing/2014/main" id="{B9AC3D3C-CA12-40A8-9BCB-EA122EB4F06C}"/>
                  </a:ext>
                </a:extLst>
              </p:cNvPr>
              <p:cNvSpPr/>
              <p:nvPr/>
            </p:nvSpPr>
            <p:spPr>
              <a:xfrm>
                <a:off x="5559347" y="5218102"/>
                <a:ext cx="174893" cy="61924"/>
              </a:xfrm>
              <a:custGeom>
                <a:avLst/>
                <a:gdLst>
                  <a:gd name="connsiteX0" fmla="*/ 78 w 174893"/>
                  <a:gd name="connsiteY0" fmla="*/ 61923 h 61924"/>
                  <a:gd name="connsiteX1" fmla="*/ 117553 w 174893"/>
                  <a:gd name="connsiteY1" fmla="*/ 14298 h 61924"/>
                  <a:gd name="connsiteX2" fmla="*/ 174703 w 174893"/>
                  <a:gd name="connsiteY2" fmla="*/ 11 h 61924"/>
                  <a:gd name="connsiteX3" fmla="*/ 100091 w 174893"/>
                  <a:gd name="connsiteY3" fmla="*/ 15886 h 61924"/>
                  <a:gd name="connsiteX4" fmla="*/ 78 w 174893"/>
                  <a:gd name="connsiteY4" fmla="*/ 61923 h 61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893" h="61924">
                    <a:moveTo>
                      <a:pt x="78" y="61923"/>
                    </a:moveTo>
                    <a:cubicBezTo>
                      <a:pt x="2988" y="61658"/>
                      <a:pt x="88449" y="24617"/>
                      <a:pt x="117553" y="14298"/>
                    </a:cubicBezTo>
                    <a:cubicBezTo>
                      <a:pt x="146657" y="3979"/>
                      <a:pt x="177613" y="-254"/>
                      <a:pt x="174703" y="11"/>
                    </a:cubicBezTo>
                    <a:cubicBezTo>
                      <a:pt x="171793" y="276"/>
                      <a:pt x="124433" y="9007"/>
                      <a:pt x="100091" y="15886"/>
                    </a:cubicBezTo>
                    <a:cubicBezTo>
                      <a:pt x="75749" y="22765"/>
                      <a:pt x="-2832" y="62188"/>
                      <a:pt x="78" y="6192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2" name="フリーフォーム: 図形 171">
                <a:extLst>
                  <a:ext uri="{FF2B5EF4-FFF2-40B4-BE49-F238E27FC236}">
                    <a16:creationId xmlns:a16="http://schemas.microsoft.com/office/drawing/2014/main" id="{C01021FF-C1D2-4E04-B37B-3BC7D1DF1D48}"/>
                  </a:ext>
                </a:extLst>
              </p:cNvPr>
              <p:cNvSpPr/>
              <p:nvPr/>
            </p:nvSpPr>
            <p:spPr>
              <a:xfrm>
                <a:off x="5395437" y="5378284"/>
                <a:ext cx="305412" cy="74792"/>
              </a:xfrm>
              <a:custGeom>
                <a:avLst/>
                <a:gdLst>
                  <a:gd name="connsiteX0" fmla="*/ 2063 w 305412"/>
                  <a:gd name="connsiteY0" fmla="*/ 73191 h 74792"/>
                  <a:gd name="connsiteX1" fmla="*/ 186213 w 305412"/>
                  <a:gd name="connsiteY1" fmla="*/ 28741 h 74792"/>
                  <a:gd name="connsiteX2" fmla="*/ 305276 w 305412"/>
                  <a:gd name="connsiteY2" fmla="*/ 166 h 74792"/>
                  <a:gd name="connsiteX3" fmla="*/ 163988 w 305412"/>
                  <a:gd name="connsiteY3" fmla="*/ 41441 h 74792"/>
                  <a:gd name="connsiteX4" fmla="*/ 90963 w 305412"/>
                  <a:gd name="connsiteY4" fmla="*/ 63666 h 74792"/>
                  <a:gd name="connsiteX5" fmla="*/ 2063 w 305412"/>
                  <a:gd name="connsiteY5" fmla="*/ 73191 h 74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5412" h="74792">
                    <a:moveTo>
                      <a:pt x="2063" y="73191"/>
                    </a:moveTo>
                    <a:cubicBezTo>
                      <a:pt x="17938" y="67370"/>
                      <a:pt x="186213" y="28741"/>
                      <a:pt x="186213" y="28741"/>
                    </a:cubicBezTo>
                    <a:cubicBezTo>
                      <a:pt x="236749" y="16570"/>
                      <a:pt x="308980" y="-1951"/>
                      <a:pt x="305276" y="166"/>
                    </a:cubicBezTo>
                    <a:cubicBezTo>
                      <a:pt x="301572" y="2283"/>
                      <a:pt x="163988" y="41441"/>
                      <a:pt x="163988" y="41441"/>
                    </a:cubicBezTo>
                    <a:cubicBezTo>
                      <a:pt x="128269" y="52024"/>
                      <a:pt x="115569" y="59962"/>
                      <a:pt x="90963" y="63666"/>
                    </a:cubicBezTo>
                    <a:cubicBezTo>
                      <a:pt x="66357" y="67370"/>
                      <a:pt x="-13812" y="79012"/>
                      <a:pt x="2063" y="7319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3" name="フリーフォーム: 図形 172">
                <a:extLst>
                  <a:ext uri="{FF2B5EF4-FFF2-40B4-BE49-F238E27FC236}">
                    <a16:creationId xmlns:a16="http://schemas.microsoft.com/office/drawing/2014/main" id="{D1F6F1DF-5AF3-4D26-AC46-65960B7C4319}"/>
                  </a:ext>
                </a:extLst>
              </p:cNvPr>
              <p:cNvSpPr/>
              <p:nvPr/>
            </p:nvSpPr>
            <p:spPr>
              <a:xfrm>
                <a:off x="5270500" y="5434013"/>
                <a:ext cx="113154" cy="127973"/>
              </a:xfrm>
              <a:custGeom>
                <a:avLst/>
                <a:gdLst>
                  <a:gd name="connsiteX0" fmla="*/ 58738 w 113154"/>
                  <a:gd name="connsiteY0" fmla="*/ 0 h 127973"/>
                  <a:gd name="connsiteX1" fmla="*/ 23813 w 113154"/>
                  <a:gd name="connsiteY1" fmla="*/ 95250 h 127973"/>
                  <a:gd name="connsiteX2" fmla="*/ 112713 w 113154"/>
                  <a:gd name="connsiteY2" fmla="*/ 127000 h 127973"/>
                  <a:gd name="connsiteX3" fmla="*/ 55563 w 113154"/>
                  <a:gd name="connsiteY3" fmla="*/ 117475 h 127973"/>
                  <a:gd name="connsiteX4" fmla="*/ 0 w 113154"/>
                  <a:gd name="connsiteY4" fmla="*/ 93662 h 127973"/>
                  <a:gd name="connsiteX5" fmla="*/ 58738 w 113154"/>
                  <a:gd name="connsiteY5" fmla="*/ 0 h 1279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3154" h="127973">
                    <a:moveTo>
                      <a:pt x="58738" y="0"/>
                    </a:moveTo>
                    <a:cubicBezTo>
                      <a:pt x="62707" y="265"/>
                      <a:pt x="14817" y="74083"/>
                      <a:pt x="23813" y="95250"/>
                    </a:cubicBezTo>
                    <a:cubicBezTo>
                      <a:pt x="32809" y="116417"/>
                      <a:pt x="107421" y="123296"/>
                      <a:pt x="112713" y="127000"/>
                    </a:cubicBezTo>
                    <a:cubicBezTo>
                      <a:pt x="118005" y="130704"/>
                      <a:pt x="74348" y="123031"/>
                      <a:pt x="55563" y="117475"/>
                    </a:cubicBezTo>
                    <a:cubicBezTo>
                      <a:pt x="36778" y="111919"/>
                      <a:pt x="0" y="112183"/>
                      <a:pt x="0" y="93662"/>
                    </a:cubicBezTo>
                    <a:cubicBezTo>
                      <a:pt x="0" y="75141"/>
                      <a:pt x="54769" y="-265"/>
                      <a:pt x="587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4" name="フリーフォーム: 図形 173">
                <a:extLst>
                  <a:ext uri="{FF2B5EF4-FFF2-40B4-BE49-F238E27FC236}">
                    <a16:creationId xmlns:a16="http://schemas.microsoft.com/office/drawing/2014/main" id="{8A3AB535-264E-4510-8FD6-405D6174300A}"/>
                  </a:ext>
                </a:extLst>
              </p:cNvPr>
              <p:cNvSpPr/>
              <p:nvPr/>
            </p:nvSpPr>
            <p:spPr>
              <a:xfrm>
                <a:off x="5411320" y="5565701"/>
                <a:ext cx="173765" cy="50879"/>
              </a:xfrm>
              <a:custGeom>
                <a:avLst/>
                <a:gdLst>
                  <a:gd name="connsiteX0" fmla="*/ 468 w 173765"/>
                  <a:gd name="connsiteY0" fmla="*/ 50874 h 50879"/>
                  <a:gd name="connsiteX1" fmla="*/ 168743 w 173765"/>
                  <a:gd name="connsiteY1" fmla="*/ 6424 h 50879"/>
                  <a:gd name="connsiteX2" fmla="*/ 119530 w 173765"/>
                  <a:gd name="connsiteY2" fmla="*/ 3249 h 50879"/>
                  <a:gd name="connsiteX3" fmla="*/ 468 w 173765"/>
                  <a:gd name="connsiteY3" fmla="*/ 50874 h 50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3765" h="50879">
                    <a:moveTo>
                      <a:pt x="468" y="50874"/>
                    </a:moveTo>
                    <a:cubicBezTo>
                      <a:pt x="8670" y="51403"/>
                      <a:pt x="148899" y="14361"/>
                      <a:pt x="168743" y="6424"/>
                    </a:cubicBezTo>
                    <a:cubicBezTo>
                      <a:pt x="188587" y="-1513"/>
                      <a:pt x="144930" y="-1513"/>
                      <a:pt x="119530" y="3249"/>
                    </a:cubicBezTo>
                    <a:cubicBezTo>
                      <a:pt x="94130" y="8011"/>
                      <a:pt x="-7734" y="50345"/>
                      <a:pt x="468" y="5087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5" name="フリーフォーム: 図形 174">
                <a:extLst>
                  <a:ext uri="{FF2B5EF4-FFF2-40B4-BE49-F238E27FC236}">
                    <a16:creationId xmlns:a16="http://schemas.microsoft.com/office/drawing/2014/main" id="{52D715D0-C95B-413A-987C-C273FE38A4C9}"/>
                  </a:ext>
                </a:extLst>
              </p:cNvPr>
              <p:cNvSpPr/>
              <p:nvPr/>
            </p:nvSpPr>
            <p:spPr>
              <a:xfrm>
                <a:off x="5375125" y="5747980"/>
                <a:ext cx="140617" cy="16346"/>
              </a:xfrm>
              <a:custGeom>
                <a:avLst/>
                <a:gdLst>
                  <a:gd name="connsiteX0" fmla="*/ 150 w 140617"/>
                  <a:gd name="connsiteY0" fmla="*/ 358 h 16346"/>
                  <a:gd name="connsiteX1" fmla="*/ 135088 w 140617"/>
                  <a:gd name="connsiteY1" fmla="*/ 16233 h 16346"/>
                  <a:gd name="connsiteX2" fmla="*/ 108100 w 140617"/>
                  <a:gd name="connsiteY2" fmla="*/ 6708 h 16346"/>
                  <a:gd name="connsiteX3" fmla="*/ 150 w 140617"/>
                  <a:gd name="connsiteY3" fmla="*/ 358 h 16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0617" h="16346">
                    <a:moveTo>
                      <a:pt x="150" y="358"/>
                    </a:moveTo>
                    <a:cubicBezTo>
                      <a:pt x="4648" y="1946"/>
                      <a:pt x="117097" y="15175"/>
                      <a:pt x="135088" y="16233"/>
                    </a:cubicBezTo>
                    <a:cubicBezTo>
                      <a:pt x="153079" y="17291"/>
                      <a:pt x="122652" y="10677"/>
                      <a:pt x="108100" y="6708"/>
                    </a:cubicBezTo>
                    <a:cubicBezTo>
                      <a:pt x="93548" y="2739"/>
                      <a:pt x="-4348" y="-1230"/>
                      <a:pt x="150" y="35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6" name="フリーフォーム: 図形 175">
                <a:extLst>
                  <a:ext uri="{FF2B5EF4-FFF2-40B4-BE49-F238E27FC236}">
                    <a16:creationId xmlns:a16="http://schemas.microsoft.com/office/drawing/2014/main" id="{4227C112-B8C0-4104-B302-114477937B0F}"/>
                  </a:ext>
                </a:extLst>
              </p:cNvPr>
              <p:cNvSpPr/>
              <p:nvPr/>
            </p:nvSpPr>
            <p:spPr>
              <a:xfrm>
                <a:off x="5457122" y="5614978"/>
                <a:ext cx="110510" cy="41286"/>
              </a:xfrm>
              <a:custGeom>
                <a:avLst/>
                <a:gdLst>
                  <a:gd name="connsiteX0" fmla="*/ 703 w 110510"/>
                  <a:gd name="connsiteY0" fmla="*/ 41285 h 41286"/>
                  <a:gd name="connsiteX1" fmla="*/ 108653 w 110510"/>
                  <a:gd name="connsiteY1" fmla="*/ 4772 h 41286"/>
                  <a:gd name="connsiteX2" fmla="*/ 64203 w 110510"/>
                  <a:gd name="connsiteY2" fmla="*/ 3185 h 41286"/>
                  <a:gd name="connsiteX3" fmla="*/ 703 w 110510"/>
                  <a:gd name="connsiteY3" fmla="*/ 41285 h 41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0510" h="41286">
                    <a:moveTo>
                      <a:pt x="703" y="41285"/>
                    </a:moveTo>
                    <a:cubicBezTo>
                      <a:pt x="8111" y="41550"/>
                      <a:pt x="98070" y="11122"/>
                      <a:pt x="108653" y="4772"/>
                    </a:cubicBezTo>
                    <a:cubicBezTo>
                      <a:pt x="119236" y="-1578"/>
                      <a:pt x="81930" y="-1048"/>
                      <a:pt x="64203" y="3185"/>
                    </a:cubicBezTo>
                    <a:cubicBezTo>
                      <a:pt x="46476" y="7418"/>
                      <a:pt x="-6705" y="41020"/>
                      <a:pt x="703" y="4128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7" name="フリーフォーム: 図形 176">
                <a:extLst>
                  <a:ext uri="{FF2B5EF4-FFF2-40B4-BE49-F238E27FC236}">
                    <a16:creationId xmlns:a16="http://schemas.microsoft.com/office/drawing/2014/main" id="{0C99EEEC-E9DB-4B26-B0B5-6E464368E2FA}"/>
                  </a:ext>
                </a:extLst>
              </p:cNvPr>
              <p:cNvSpPr/>
              <p:nvPr/>
            </p:nvSpPr>
            <p:spPr>
              <a:xfrm>
                <a:off x="5353052" y="5141758"/>
                <a:ext cx="304963" cy="70287"/>
              </a:xfrm>
              <a:custGeom>
                <a:avLst/>
                <a:gdLst>
                  <a:gd name="connsiteX0" fmla="*/ 1586 w 304963"/>
                  <a:gd name="connsiteY0" fmla="*/ 62067 h 70287"/>
                  <a:gd name="connsiteX1" fmla="*/ 52386 w 304963"/>
                  <a:gd name="connsiteY1" fmla="*/ 70005 h 70287"/>
                  <a:gd name="connsiteX2" fmla="*/ 150811 w 304963"/>
                  <a:gd name="connsiteY2" fmla="*/ 54130 h 70287"/>
                  <a:gd name="connsiteX3" fmla="*/ 292098 w 304963"/>
                  <a:gd name="connsiteY3" fmla="*/ 4917 h 70287"/>
                  <a:gd name="connsiteX4" fmla="*/ 298448 w 304963"/>
                  <a:gd name="connsiteY4" fmla="*/ 1742 h 70287"/>
                  <a:gd name="connsiteX5" fmla="*/ 128586 w 304963"/>
                  <a:gd name="connsiteY5" fmla="*/ 49367 h 70287"/>
                  <a:gd name="connsiteX6" fmla="*/ 184148 w 304963"/>
                  <a:gd name="connsiteY6" fmla="*/ 11267 h 70287"/>
                  <a:gd name="connsiteX7" fmla="*/ 109536 w 304963"/>
                  <a:gd name="connsiteY7" fmla="*/ 35080 h 70287"/>
                  <a:gd name="connsiteX8" fmla="*/ 1586 w 304963"/>
                  <a:gd name="connsiteY8" fmla="*/ 62067 h 7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4963" h="70287">
                    <a:moveTo>
                      <a:pt x="1586" y="62067"/>
                    </a:moveTo>
                    <a:cubicBezTo>
                      <a:pt x="-7939" y="67888"/>
                      <a:pt x="27515" y="71328"/>
                      <a:pt x="52386" y="70005"/>
                    </a:cubicBezTo>
                    <a:cubicBezTo>
                      <a:pt x="77257" y="68682"/>
                      <a:pt x="110859" y="64978"/>
                      <a:pt x="150811" y="54130"/>
                    </a:cubicBezTo>
                    <a:cubicBezTo>
                      <a:pt x="190763" y="43282"/>
                      <a:pt x="267492" y="13648"/>
                      <a:pt x="292098" y="4917"/>
                    </a:cubicBezTo>
                    <a:cubicBezTo>
                      <a:pt x="316704" y="-3814"/>
                      <a:pt x="298448" y="1742"/>
                      <a:pt x="298448" y="1742"/>
                    </a:cubicBezTo>
                    <a:cubicBezTo>
                      <a:pt x="271196" y="9150"/>
                      <a:pt x="147636" y="47780"/>
                      <a:pt x="128586" y="49367"/>
                    </a:cubicBezTo>
                    <a:cubicBezTo>
                      <a:pt x="109536" y="50954"/>
                      <a:pt x="187323" y="13648"/>
                      <a:pt x="184148" y="11267"/>
                    </a:cubicBezTo>
                    <a:cubicBezTo>
                      <a:pt x="180973" y="8886"/>
                      <a:pt x="136788" y="27143"/>
                      <a:pt x="109536" y="35080"/>
                    </a:cubicBezTo>
                    <a:cubicBezTo>
                      <a:pt x="82284" y="43017"/>
                      <a:pt x="11111" y="56246"/>
                      <a:pt x="1586" y="6206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8" name="フリーフォーム: 図形 177">
                <a:extLst>
                  <a:ext uri="{FF2B5EF4-FFF2-40B4-BE49-F238E27FC236}">
                    <a16:creationId xmlns:a16="http://schemas.microsoft.com/office/drawing/2014/main" id="{A536D804-EBC6-4661-8C11-88AB031F6B11}"/>
                  </a:ext>
                </a:extLst>
              </p:cNvPr>
              <p:cNvSpPr/>
              <p:nvPr/>
            </p:nvSpPr>
            <p:spPr>
              <a:xfrm>
                <a:off x="5428431" y="5346420"/>
                <a:ext cx="194682" cy="84647"/>
              </a:xfrm>
              <a:custGeom>
                <a:avLst/>
                <a:gdLst>
                  <a:gd name="connsiteX0" fmla="*/ 194494 w 194682"/>
                  <a:gd name="connsiteY0" fmla="*/ 280 h 84647"/>
                  <a:gd name="connsiteX1" fmla="*/ 61144 w 194682"/>
                  <a:gd name="connsiteY1" fmla="*/ 39968 h 84647"/>
                  <a:gd name="connsiteX2" fmla="*/ 819 w 194682"/>
                  <a:gd name="connsiteY2" fmla="*/ 84418 h 84647"/>
                  <a:gd name="connsiteX3" fmla="*/ 100832 w 194682"/>
                  <a:gd name="connsiteY3" fmla="*/ 57430 h 84647"/>
                  <a:gd name="connsiteX4" fmla="*/ 188144 w 194682"/>
                  <a:gd name="connsiteY4" fmla="*/ 59018 h 84647"/>
                  <a:gd name="connsiteX5" fmla="*/ 92894 w 194682"/>
                  <a:gd name="connsiteY5" fmla="*/ 60605 h 84647"/>
                  <a:gd name="connsiteX6" fmla="*/ 194494 w 194682"/>
                  <a:gd name="connsiteY6" fmla="*/ 280 h 846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4682" h="84647">
                    <a:moveTo>
                      <a:pt x="194494" y="280"/>
                    </a:moveTo>
                    <a:cubicBezTo>
                      <a:pt x="189202" y="-3159"/>
                      <a:pt x="93423" y="25945"/>
                      <a:pt x="61144" y="39968"/>
                    </a:cubicBezTo>
                    <a:cubicBezTo>
                      <a:pt x="28865" y="53991"/>
                      <a:pt x="-5796" y="81508"/>
                      <a:pt x="819" y="84418"/>
                    </a:cubicBezTo>
                    <a:cubicBezTo>
                      <a:pt x="7434" y="87328"/>
                      <a:pt x="69611" y="61663"/>
                      <a:pt x="100832" y="57430"/>
                    </a:cubicBezTo>
                    <a:cubicBezTo>
                      <a:pt x="132053" y="53197"/>
                      <a:pt x="189467" y="58489"/>
                      <a:pt x="188144" y="59018"/>
                    </a:cubicBezTo>
                    <a:cubicBezTo>
                      <a:pt x="186821" y="59547"/>
                      <a:pt x="93952" y="67220"/>
                      <a:pt x="92894" y="60605"/>
                    </a:cubicBezTo>
                    <a:cubicBezTo>
                      <a:pt x="91836" y="53990"/>
                      <a:pt x="199786" y="3719"/>
                      <a:pt x="194494" y="28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9" name="フリーフォーム: 図形 178">
                <a:extLst>
                  <a:ext uri="{FF2B5EF4-FFF2-40B4-BE49-F238E27FC236}">
                    <a16:creationId xmlns:a16="http://schemas.microsoft.com/office/drawing/2014/main" id="{0DE9E748-7B5E-43D0-8CDD-61825005C1E3}"/>
                  </a:ext>
                </a:extLst>
              </p:cNvPr>
              <p:cNvSpPr/>
              <p:nvPr/>
            </p:nvSpPr>
            <p:spPr>
              <a:xfrm>
                <a:off x="5689411" y="5270107"/>
                <a:ext cx="149496" cy="121311"/>
              </a:xfrm>
              <a:custGeom>
                <a:avLst/>
                <a:gdLst>
                  <a:gd name="connsiteX0" fmla="*/ 149414 w 149496"/>
                  <a:gd name="connsiteY0" fmla="*/ 393 h 121311"/>
                  <a:gd name="connsiteX1" fmla="*/ 8127 w 149496"/>
                  <a:gd name="connsiteY1" fmla="*/ 117868 h 121311"/>
                  <a:gd name="connsiteX2" fmla="*/ 28764 w 149496"/>
                  <a:gd name="connsiteY2" fmla="*/ 81356 h 121311"/>
                  <a:gd name="connsiteX3" fmla="*/ 149414 w 149496"/>
                  <a:gd name="connsiteY3" fmla="*/ 393 h 1213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9496" h="121311">
                    <a:moveTo>
                      <a:pt x="149414" y="393"/>
                    </a:moveTo>
                    <a:cubicBezTo>
                      <a:pt x="145975" y="6478"/>
                      <a:pt x="28235" y="104374"/>
                      <a:pt x="8127" y="117868"/>
                    </a:cubicBezTo>
                    <a:cubicBezTo>
                      <a:pt x="-11981" y="131362"/>
                      <a:pt x="9185" y="102258"/>
                      <a:pt x="28764" y="81356"/>
                    </a:cubicBezTo>
                    <a:cubicBezTo>
                      <a:pt x="48343" y="60454"/>
                      <a:pt x="152853" y="-5692"/>
                      <a:pt x="149414" y="39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0" name="フリーフォーム: 図形 179">
                <a:extLst>
                  <a:ext uri="{FF2B5EF4-FFF2-40B4-BE49-F238E27FC236}">
                    <a16:creationId xmlns:a16="http://schemas.microsoft.com/office/drawing/2014/main" id="{023B8E20-5139-47A6-8D9B-EAE6F6EA5DC9}"/>
                  </a:ext>
                </a:extLst>
              </p:cNvPr>
              <p:cNvSpPr/>
              <p:nvPr/>
            </p:nvSpPr>
            <p:spPr>
              <a:xfrm>
                <a:off x="5373686" y="5084713"/>
                <a:ext cx="149253" cy="14505"/>
              </a:xfrm>
              <a:custGeom>
                <a:avLst/>
                <a:gdLst>
                  <a:gd name="connsiteX0" fmla="*/ 2 w 149253"/>
                  <a:gd name="connsiteY0" fmla="*/ 7987 h 14505"/>
                  <a:gd name="connsiteX1" fmla="*/ 117477 w 149253"/>
                  <a:gd name="connsiteY1" fmla="*/ 14337 h 14505"/>
                  <a:gd name="connsiteX2" fmla="*/ 149227 w 149253"/>
                  <a:gd name="connsiteY2" fmla="*/ 50 h 14505"/>
                  <a:gd name="connsiteX3" fmla="*/ 114302 w 149253"/>
                  <a:gd name="connsiteY3" fmla="*/ 9575 h 14505"/>
                  <a:gd name="connsiteX4" fmla="*/ 2 w 149253"/>
                  <a:gd name="connsiteY4" fmla="*/ 7987 h 145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9253" h="14505">
                    <a:moveTo>
                      <a:pt x="2" y="7987"/>
                    </a:moveTo>
                    <a:cubicBezTo>
                      <a:pt x="531" y="8781"/>
                      <a:pt x="92606" y="15660"/>
                      <a:pt x="117477" y="14337"/>
                    </a:cubicBezTo>
                    <a:cubicBezTo>
                      <a:pt x="142348" y="13014"/>
                      <a:pt x="149756" y="844"/>
                      <a:pt x="149227" y="50"/>
                    </a:cubicBezTo>
                    <a:cubicBezTo>
                      <a:pt x="148698" y="-744"/>
                      <a:pt x="137056" y="7988"/>
                      <a:pt x="114302" y="9575"/>
                    </a:cubicBezTo>
                    <a:cubicBezTo>
                      <a:pt x="91548" y="11162"/>
                      <a:pt x="-527" y="7193"/>
                      <a:pt x="2" y="798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1" name="フリーフォーム: 図形 180">
                <a:extLst>
                  <a:ext uri="{FF2B5EF4-FFF2-40B4-BE49-F238E27FC236}">
                    <a16:creationId xmlns:a16="http://schemas.microsoft.com/office/drawing/2014/main" id="{1A8F0E7B-FC7A-480F-A005-9747CDDBBEC1}"/>
                  </a:ext>
                </a:extLst>
              </p:cNvPr>
              <p:cNvSpPr/>
              <p:nvPr/>
            </p:nvSpPr>
            <p:spPr>
              <a:xfrm>
                <a:off x="5519990" y="5392632"/>
                <a:ext cx="190478" cy="418068"/>
              </a:xfrm>
              <a:custGeom>
                <a:avLst/>
                <a:gdLst>
                  <a:gd name="connsiteX0" fmla="*/ 190248 w 190478"/>
                  <a:gd name="connsiteY0" fmla="*/ 106 h 418068"/>
                  <a:gd name="connsiteX1" fmla="*/ 85473 w 190478"/>
                  <a:gd name="connsiteY1" fmla="*/ 158856 h 418068"/>
                  <a:gd name="connsiteX2" fmla="*/ 2923 w 190478"/>
                  <a:gd name="connsiteY2" fmla="*/ 411268 h 418068"/>
                  <a:gd name="connsiteX3" fmla="*/ 21973 w 190478"/>
                  <a:gd name="connsiteY3" fmla="*/ 331893 h 418068"/>
                  <a:gd name="connsiteX4" fmla="*/ 55310 w 190478"/>
                  <a:gd name="connsiteY4" fmla="*/ 181081 h 418068"/>
                  <a:gd name="connsiteX5" fmla="*/ 190248 w 190478"/>
                  <a:gd name="connsiteY5" fmla="*/ 106 h 4180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0478" h="418068">
                    <a:moveTo>
                      <a:pt x="190248" y="106"/>
                    </a:moveTo>
                    <a:cubicBezTo>
                      <a:pt x="195275" y="-3598"/>
                      <a:pt x="116694" y="90329"/>
                      <a:pt x="85473" y="158856"/>
                    </a:cubicBezTo>
                    <a:cubicBezTo>
                      <a:pt x="54252" y="227383"/>
                      <a:pt x="13506" y="382429"/>
                      <a:pt x="2923" y="411268"/>
                    </a:cubicBezTo>
                    <a:cubicBezTo>
                      <a:pt x="-7660" y="440108"/>
                      <a:pt x="13242" y="370257"/>
                      <a:pt x="21973" y="331893"/>
                    </a:cubicBezTo>
                    <a:cubicBezTo>
                      <a:pt x="30704" y="293529"/>
                      <a:pt x="29381" y="235585"/>
                      <a:pt x="55310" y="181081"/>
                    </a:cubicBezTo>
                    <a:cubicBezTo>
                      <a:pt x="81239" y="126577"/>
                      <a:pt x="185221" y="3810"/>
                      <a:pt x="190248" y="10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2" name="フリーフォーム: 図形 181">
                <a:extLst>
                  <a:ext uri="{FF2B5EF4-FFF2-40B4-BE49-F238E27FC236}">
                    <a16:creationId xmlns:a16="http://schemas.microsoft.com/office/drawing/2014/main" id="{5C3DE34C-C47C-46E6-855A-A21A2E23F627}"/>
                  </a:ext>
                </a:extLst>
              </p:cNvPr>
              <p:cNvSpPr/>
              <p:nvPr/>
            </p:nvSpPr>
            <p:spPr>
              <a:xfrm>
                <a:off x="5455993" y="5646515"/>
                <a:ext cx="150419" cy="862853"/>
              </a:xfrm>
              <a:custGeom>
                <a:avLst/>
                <a:gdLst>
                  <a:gd name="connsiteX0" fmla="*/ 81207 w 150419"/>
                  <a:gd name="connsiteY0" fmla="*/ 82773 h 862853"/>
                  <a:gd name="connsiteX1" fmla="*/ 38345 w 150419"/>
                  <a:gd name="connsiteY1" fmla="*/ 257398 h 862853"/>
                  <a:gd name="connsiteX2" fmla="*/ 30407 w 150419"/>
                  <a:gd name="connsiteY2" fmla="*/ 425673 h 862853"/>
                  <a:gd name="connsiteX3" fmla="*/ 143120 w 150419"/>
                  <a:gd name="connsiteY3" fmla="*/ 833660 h 862853"/>
                  <a:gd name="connsiteX4" fmla="*/ 124070 w 150419"/>
                  <a:gd name="connsiteY4" fmla="*/ 773335 h 862853"/>
                  <a:gd name="connsiteX5" fmla="*/ 245 w 150419"/>
                  <a:gd name="connsiteY5" fmla="*/ 319310 h 862853"/>
                  <a:gd name="connsiteX6" fmla="*/ 92320 w 150419"/>
                  <a:gd name="connsiteY6" fmla="*/ 14510 h 862853"/>
                  <a:gd name="connsiteX7" fmla="*/ 81207 w 150419"/>
                  <a:gd name="connsiteY7" fmla="*/ 82773 h 862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0419" h="862853">
                    <a:moveTo>
                      <a:pt x="81207" y="82773"/>
                    </a:moveTo>
                    <a:cubicBezTo>
                      <a:pt x="72211" y="123254"/>
                      <a:pt x="46812" y="200248"/>
                      <a:pt x="38345" y="257398"/>
                    </a:cubicBezTo>
                    <a:cubicBezTo>
                      <a:pt x="29878" y="314548"/>
                      <a:pt x="12945" y="329629"/>
                      <a:pt x="30407" y="425673"/>
                    </a:cubicBezTo>
                    <a:cubicBezTo>
                      <a:pt x="47869" y="521717"/>
                      <a:pt x="127510" y="775716"/>
                      <a:pt x="143120" y="833660"/>
                    </a:cubicBezTo>
                    <a:cubicBezTo>
                      <a:pt x="158730" y="891604"/>
                      <a:pt x="147882" y="859060"/>
                      <a:pt x="124070" y="773335"/>
                    </a:cubicBezTo>
                    <a:cubicBezTo>
                      <a:pt x="100258" y="687610"/>
                      <a:pt x="5537" y="445781"/>
                      <a:pt x="245" y="319310"/>
                    </a:cubicBezTo>
                    <a:cubicBezTo>
                      <a:pt x="-5047" y="192839"/>
                      <a:pt x="76974" y="60283"/>
                      <a:pt x="92320" y="14510"/>
                    </a:cubicBezTo>
                    <a:cubicBezTo>
                      <a:pt x="107666" y="-31263"/>
                      <a:pt x="90203" y="42292"/>
                      <a:pt x="81207" y="8277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3" name="フリーフォーム: 図形 182">
                <a:extLst>
                  <a:ext uri="{FF2B5EF4-FFF2-40B4-BE49-F238E27FC236}">
                    <a16:creationId xmlns:a16="http://schemas.microsoft.com/office/drawing/2014/main" id="{CE0295EB-7B3E-4A27-A454-78C0831C886D}"/>
                  </a:ext>
                </a:extLst>
              </p:cNvPr>
              <p:cNvSpPr/>
              <p:nvPr/>
            </p:nvSpPr>
            <p:spPr>
              <a:xfrm>
                <a:off x="5836653" y="5147840"/>
                <a:ext cx="580030" cy="169565"/>
              </a:xfrm>
              <a:custGeom>
                <a:avLst/>
                <a:gdLst>
                  <a:gd name="connsiteX0" fmla="*/ 580022 w 580030"/>
                  <a:gd name="connsiteY0" fmla="*/ 423 h 169565"/>
                  <a:gd name="connsiteX1" fmla="*/ 268872 w 580030"/>
                  <a:gd name="connsiteY1" fmla="*/ 35348 h 169565"/>
                  <a:gd name="connsiteX2" fmla="*/ 2172 w 580030"/>
                  <a:gd name="connsiteY2" fmla="*/ 168698 h 169565"/>
                  <a:gd name="connsiteX3" fmla="*/ 149810 w 580030"/>
                  <a:gd name="connsiteY3" fmla="*/ 90910 h 169565"/>
                  <a:gd name="connsiteX4" fmla="*/ 278397 w 580030"/>
                  <a:gd name="connsiteY4" fmla="*/ 51223 h 169565"/>
                  <a:gd name="connsiteX5" fmla="*/ 580022 w 580030"/>
                  <a:gd name="connsiteY5" fmla="*/ 423 h 1695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80030" h="169565">
                    <a:moveTo>
                      <a:pt x="580022" y="423"/>
                    </a:moveTo>
                    <a:cubicBezTo>
                      <a:pt x="578434" y="-2223"/>
                      <a:pt x="365180" y="7302"/>
                      <a:pt x="268872" y="35348"/>
                    </a:cubicBezTo>
                    <a:cubicBezTo>
                      <a:pt x="172564" y="63394"/>
                      <a:pt x="22016" y="159438"/>
                      <a:pt x="2172" y="168698"/>
                    </a:cubicBezTo>
                    <a:cubicBezTo>
                      <a:pt x="-17672" y="177958"/>
                      <a:pt x="103772" y="110489"/>
                      <a:pt x="149810" y="90910"/>
                    </a:cubicBezTo>
                    <a:cubicBezTo>
                      <a:pt x="195847" y="71331"/>
                      <a:pt x="210135" y="66569"/>
                      <a:pt x="278397" y="51223"/>
                    </a:cubicBezTo>
                    <a:cubicBezTo>
                      <a:pt x="346659" y="35877"/>
                      <a:pt x="581610" y="3069"/>
                      <a:pt x="580022" y="42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5" name="フリーフォーム: 図形 184">
                <a:extLst>
                  <a:ext uri="{FF2B5EF4-FFF2-40B4-BE49-F238E27FC236}">
                    <a16:creationId xmlns:a16="http://schemas.microsoft.com/office/drawing/2014/main" id="{24E9971A-BF5A-47F8-92C5-0317D0D1E17F}"/>
                  </a:ext>
                </a:extLst>
              </p:cNvPr>
              <p:cNvSpPr/>
              <p:nvPr/>
            </p:nvSpPr>
            <p:spPr>
              <a:xfrm>
                <a:off x="5822985" y="5139728"/>
                <a:ext cx="585787" cy="139306"/>
              </a:xfrm>
              <a:custGeom>
                <a:avLst/>
                <a:gdLst>
                  <a:gd name="connsiteX0" fmla="*/ 6315 w 585787"/>
                  <a:gd name="connsiteY0" fmla="*/ 138710 h 139306"/>
                  <a:gd name="connsiteX1" fmla="*/ 171415 w 585787"/>
                  <a:gd name="connsiteY1" fmla="*/ 56160 h 139306"/>
                  <a:gd name="connsiteX2" fmla="*/ 384140 w 585787"/>
                  <a:gd name="connsiteY2" fmla="*/ 8535 h 139306"/>
                  <a:gd name="connsiteX3" fmla="*/ 585753 w 585787"/>
                  <a:gd name="connsiteY3" fmla="*/ 6947 h 139306"/>
                  <a:gd name="connsiteX4" fmla="*/ 396840 w 585787"/>
                  <a:gd name="connsiteY4" fmla="*/ 10122 h 139306"/>
                  <a:gd name="connsiteX5" fmla="*/ 6315 w 585787"/>
                  <a:gd name="connsiteY5" fmla="*/ 138710 h 1393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85787" h="139306">
                    <a:moveTo>
                      <a:pt x="6315" y="138710"/>
                    </a:moveTo>
                    <a:cubicBezTo>
                      <a:pt x="-31256" y="146383"/>
                      <a:pt x="108444" y="77856"/>
                      <a:pt x="171415" y="56160"/>
                    </a:cubicBezTo>
                    <a:cubicBezTo>
                      <a:pt x="234386" y="34464"/>
                      <a:pt x="315084" y="16737"/>
                      <a:pt x="384140" y="8535"/>
                    </a:cubicBezTo>
                    <a:cubicBezTo>
                      <a:pt x="453196" y="333"/>
                      <a:pt x="585753" y="6947"/>
                      <a:pt x="585753" y="6947"/>
                    </a:cubicBezTo>
                    <a:cubicBezTo>
                      <a:pt x="587870" y="7211"/>
                      <a:pt x="491296" y="-10780"/>
                      <a:pt x="396840" y="10122"/>
                    </a:cubicBezTo>
                    <a:cubicBezTo>
                      <a:pt x="302384" y="31024"/>
                      <a:pt x="43886" y="131037"/>
                      <a:pt x="6315" y="13871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6" name="フリーフォーム: 図形 185">
                <a:extLst>
                  <a:ext uri="{FF2B5EF4-FFF2-40B4-BE49-F238E27FC236}">
                    <a16:creationId xmlns:a16="http://schemas.microsoft.com/office/drawing/2014/main" id="{681398A4-C68A-4A1E-AB6D-E0B73745E84C}"/>
                  </a:ext>
                </a:extLst>
              </p:cNvPr>
              <p:cNvSpPr/>
              <p:nvPr/>
            </p:nvSpPr>
            <p:spPr>
              <a:xfrm>
                <a:off x="6403239" y="5140942"/>
                <a:ext cx="624174" cy="386592"/>
              </a:xfrm>
              <a:custGeom>
                <a:avLst/>
                <a:gdLst>
                  <a:gd name="connsiteX0" fmla="*/ 736 w 624174"/>
                  <a:gd name="connsiteY0" fmla="*/ 971 h 386592"/>
                  <a:gd name="connsiteX1" fmla="*/ 224574 w 624174"/>
                  <a:gd name="connsiteY1" fmla="*/ 50183 h 386592"/>
                  <a:gd name="connsiteX2" fmla="*/ 370624 w 624174"/>
                  <a:gd name="connsiteY2" fmla="*/ 120033 h 386592"/>
                  <a:gd name="connsiteX3" fmla="*/ 546836 w 624174"/>
                  <a:gd name="connsiteY3" fmla="*/ 275608 h 386592"/>
                  <a:gd name="connsiteX4" fmla="*/ 621449 w 624174"/>
                  <a:gd name="connsiteY4" fmla="*/ 383558 h 386592"/>
                  <a:gd name="connsiteX5" fmla="*/ 594461 w 624174"/>
                  <a:gd name="connsiteY5" fmla="*/ 345458 h 386592"/>
                  <a:gd name="connsiteX6" fmla="*/ 469049 w 624174"/>
                  <a:gd name="connsiteY6" fmla="*/ 227983 h 386592"/>
                  <a:gd name="connsiteX7" fmla="*/ 305536 w 624174"/>
                  <a:gd name="connsiteY7" fmla="*/ 94633 h 386592"/>
                  <a:gd name="connsiteX8" fmla="*/ 736 w 624174"/>
                  <a:gd name="connsiteY8" fmla="*/ 971 h 3865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24174" h="386592">
                    <a:moveTo>
                      <a:pt x="736" y="971"/>
                    </a:moveTo>
                    <a:cubicBezTo>
                      <a:pt x="-12758" y="-6437"/>
                      <a:pt x="162926" y="30339"/>
                      <a:pt x="224574" y="50183"/>
                    </a:cubicBezTo>
                    <a:cubicBezTo>
                      <a:pt x="286222" y="70027"/>
                      <a:pt x="316914" y="82462"/>
                      <a:pt x="370624" y="120033"/>
                    </a:cubicBezTo>
                    <a:cubicBezTo>
                      <a:pt x="424334" y="157604"/>
                      <a:pt x="505032" y="231687"/>
                      <a:pt x="546836" y="275608"/>
                    </a:cubicBezTo>
                    <a:cubicBezTo>
                      <a:pt x="588640" y="319529"/>
                      <a:pt x="613512" y="371916"/>
                      <a:pt x="621449" y="383558"/>
                    </a:cubicBezTo>
                    <a:cubicBezTo>
                      <a:pt x="629387" y="395200"/>
                      <a:pt x="619861" y="371387"/>
                      <a:pt x="594461" y="345458"/>
                    </a:cubicBezTo>
                    <a:cubicBezTo>
                      <a:pt x="569061" y="319529"/>
                      <a:pt x="517203" y="269787"/>
                      <a:pt x="469049" y="227983"/>
                    </a:cubicBezTo>
                    <a:cubicBezTo>
                      <a:pt x="420895" y="186179"/>
                      <a:pt x="380413" y="130881"/>
                      <a:pt x="305536" y="94633"/>
                    </a:cubicBezTo>
                    <a:cubicBezTo>
                      <a:pt x="230659" y="58385"/>
                      <a:pt x="14230" y="8379"/>
                      <a:pt x="736" y="97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7" name="フリーフォーム: 図形 186">
                <a:extLst>
                  <a:ext uri="{FF2B5EF4-FFF2-40B4-BE49-F238E27FC236}">
                    <a16:creationId xmlns:a16="http://schemas.microsoft.com/office/drawing/2014/main" id="{9448F1B6-3A51-4575-AA6F-4EE2BA291295}"/>
                  </a:ext>
                </a:extLst>
              </p:cNvPr>
              <p:cNvSpPr/>
              <p:nvPr/>
            </p:nvSpPr>
            <p:spPr>
              <a:xfrm>
                <a:off x="5629755" y="5267602"/>
                <a:ext cx="301042" cy="382393"/>
              </a:xfrm>
              <a:custGeom>
                <a:avLst/>
                <a:gdLst>
                  <a:gd name="connsiteX0" fmla="*/ 299558 w 301042"/>
                  <a:gd name="connsiteY0" fmla="*/ 1311 h 382393"/>
                  <a:gd name="connsiteX1" fmla="*/ 175733 w 301042"/>
                  <a:gd name="connsiteY1" fmla="*/ 102911 h 382393"/>
                  <a:gd name="connsiteX2" fmla="*/ 112233 w 301042"/>
                  <a:gd name="connsiteY2" fmla="*/ 167998 h 382393"/>
                  <a:gd name="connsiteX3" fmla="*/ 2695 w 301042"/>
                  <a:gd name="connsiteY3" fmla="*/ 377548 h 382393"/>
                  <a:gd name="connsiteX4" fmla="*/ 37620 w 301042"/>
                  <a:gd name="connsiteY4" fmla="*/ 304523 h 382393"/>
                  <a:gd name="connsiteX5" fmla="*/ 83658 w 301042"/>
                  <a:gd name="connsiteY5" fmla="*/ 180698 h 382393"/>
                  <a:gd name="connsiteX6" fmla="*/ 299558 w 301042"/>
                  <a:gd name="connsiteY6" fmla="*/ 1311 h 382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01042" h="382393">
                    <a:moveTo>
                      <a:pt x="299558" y="1311"/>
                    </a:moveTo>
                    <a:cubicBezTo>
                      <a:pt x="314904" y="-11653"/>
                      <a:pt x="206954" y="75130"/>
                      <a:pt x="175733" y="102911"/>
                    </a:cubicBezTo>
                    <a:cubicBezTo>
                      <a:pt x="144512" y="130692"/>
                      <a:pt x="141073" y="122225"/>
                      <a:pt x="112233" y="167998"/>
                    </a:cubicBezTo>
                    <a:cubicBezTo>
                      <a:pt x="83393" y="213771"/>
                      <a:pt x="15130" y="354794"/>
                      <a:pt x="2695" y="377548"/>
                    </a:cubicBezTo>
                    <a:cubicBezTo>
                      <a:pt x="-9740" y="400302"/>
                      <a:pt x="24126" y="337331"/>
                      <a:pt x="37620" y="304523"/>
                    </a:cubicBezTo>
                    <a:cubicBezTo>
                      <a:pt x="51114" y="271715"/>
                      <a:pt x="41060" y="229381"/>
                      <a:pt x="83658" y="180698"/>
                    </a:cubicBezTo>
                    <a:cubicBezTo>
                      <a:pt x="126256" y="132015"/>
                      <a:pt x="284212" y="14275"/>
                      <a:pt x="299558" y="131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8" name="フリーフォーム: 図形 187">
                <a:extLst>
                  <a:ext uri="{FF2B5EF4-FFF2-40B4-BE49-F238E27FC236}">
                    <a16:creationId xmlns:a16="http://schemas.microsoft.com/office/drawing/2014/main" id="{DB5F1FE1-C8BA-4E52-A292-D285DE0785DF}"/>
                  </a:ext>
                </a:extLst>
              </p:cNvPr>
              <p:cNvSpPr/>
              <p:nvPr/>
            </p:nvSpPr>
            <p:spPr>
              <a:xfrm>
                <a:off x="5534940" y="5617334"/>
                <a:ext cx="127895" cy="486681"/>
              </a:xfrm>
              <a:custGeom>
                <a:avLst/>
                <a:gdLst>
                  <a:gd name="connsiteX0" fmla="*/ 127673 w 127895"/>
                  <a:gd name="connsiteY0" fmla="*/ 829 h 486681"/>
                  <a:gd name="connsiteX1" fmla="*/ 46710 w 127895"/>
                  <a:gd name="connsiteY1" fmla="*/ 181804 h 486681"/>
                  <a:gd name="connsiteX2" fmla="*/ 3848 w 127895"/>
                  <a:gd name="connsiteY2" fmla="*/ 475491 h 486681"/>
                  <a:gd name="connsiteX3" fmla="*/ 3848 w 127895"/>
                  <a:gd name="connsiteY3" fmla="*/ 408816 h 486681"/>
                  <a:gd name="connsiteX4" fmla="*/ 19723 w 127895"/>
                  <a:gd name="connsiteY4" fmla="*/ 251654 h 486681"/>
                  <a:gd name="connsiteX5" fmla="*/ 127673 w 127895"/>
                  <a:gd name="connsiteY5" fmla="*/ 829 h 4866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7895" h="486681">
                    <a:moveTo>
                      <a:pt x="127673" y="829"/>
                    </a:moveTo>
                    <a:cubicBezTo>
                      <a:pt x="132171" y="-10813"/>
                      <a:pt x="67347" y="102694"/>
                      <a:pt x="46710" y="181804"/>
                    </a:cubicBezTo>
                    <a:cubicBezTo>
                      <a:pt x="26073" y="260914"/>
                      <a:pt x="10992" y="437656"/>
                      <a:pt x="3848" y="475491"/>
                    </a:cubicBezTo>
                    <a:cubicBezTo>
                      <a:pt x="-3296" y="513326"/>
                      <a:pt x="1202" y="446122"/>
                      <a:pt x="3848" y="408816"/>
                    </a:cubicBezTo>
                    <a:cubicBezTo>
                      <a:pt x="6494" y="371510"/>
                      <a:pt x="1731" y="315418"/>
                      <a:pt x="19723" y="251654"/>
                    </a:cubicBezTo>
                    <a:cubicBezTo>
                      <a:pt x="37715" y="187890"/>
                      <a:pt x="123175" y="12471"/>
                      <a:pt x="127673" y="82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9" name="フリーフォーム: 図形 188">
                <a:extLst>
                  <a:ext uri="{FF2B5EF4-FFF2-40B4-BE49-F238E27FC236}">
                    <a16:creationId xmlns:a16="http://schemas.microsoft.com/office/drawing/2014/main" id="{B5123532-792B-493C-92E7-EA8EDAC14851}"/>
                  </a:ext>
                </a:extLst>
              </p:cNvPr>
              <p:cNvSpPr/>
              <p:nvPr/>
            </p:nvSpPr>
            <p:spPr>
              <a:xfrm>
                <a:off x="5546714" y="6092813"/>
                <a:ext cx="113030" cy="384638"/>
              </a:xfrm>
              <a:custGeom>
                <a:avLst/>
                <a:gdLst>
                  <a:gd name="connsiteX0" fmla="*/ 1599 w 113030"/>
                  <a:gd name="connsiteY0" fmla="*/ 12 h 384638"/>
                  <a:gd name="connsiteX1" fmla="*/ 15886 w 113030"/>
                  <a:gd name="connsiteY1" fmla="*/ 161937 h 384638"/>
                  <a:gd name="connsiteX2" fmla="*/ 109549 w 113030"/>
                  <a:gd name="connsiteY2" fmla="*/ 379425 h 384638"/>
                  <a:gd name="connsiteX3" fmla="*/ 87324 w 113030"/>
                  <a:gd name="connsiteY3" fmla="*/ 304812 h 384638"/>
                  <a:gd name="connsiteX4" fmla="*/ 33349 w 113030"/>
                  <a:gd name="connsiteY4" fmla="*/ 169875 h 384638"/>
                  <a:gd name="connsiteX5" fmla="*/ 1599 w 113030"/>
                  <a:gd name="connsiteY5" fmla="*/ 12 h 384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3030" h="384638">
                    <a:moveTo>
                      <a:pt x="1599" y="12"/>
                    </a:moveTo>
                    <a:cubicBezTo>
                      <a:pt x="-1311" y="-1311"/>
                      <a:pt x="-2106" y="98702"/>
                      <a:pt x="15886" y="161937"/>
                    </a:cubicBezTo>
                    <a:cubicBezTo>
                      <a:pt x="33878" y="225172"/>
                      <a:pt x="97643" y="355613"/>
                      <a:pt x="109549" y="379425"/>
                    </a:cubicBezTo>
                    <a:cubicBezTo>
                      <a:pt x="121455" y="403237"/>
                      <a:pt x="100024" y="339737"/>
                      <a:pt x="87324" y="304812"/>
                    </a:cubicBezTo>
                    <a:cubicBezTo>
                      <a:pt x="74624" y="269887"/>
                      <a:pt x="48430" y="216971"/>
                      <a:pt x="33349" y="169875"/>
                    </a:cubicBezTo>
                    <a:cubicBezTo>
                      <a:pt x="18268" y="122779"/>
                      <a:pt x="4509" y="1335"/>
                      <a:pt x="1599" y="1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0" name="フリーフォーム: 図形 189">
                <a:extLst>
                  <a:ext uri="{FF2B5EF4-FFF2-40B4-BE49-F238E27FC236}">
                    <a16:creationId xmlns:a16="http://schemas.microsoft.com/office/drawing/2014/main" id="{42F90805-7803-4EBF-B83D-1D94EF298FFA}"/>
                  </a:ext>
                </a:extLst>
              </p:cNvPr>
              <p:cNvSpPr/>
              <p:nvPr/>
            </p:nvSpPr>
            <p:spPr>
              <a:xfrm>
                <a:off x="6959498" y="5529065"/>
                <a:ext cx="68365" cy="594980"/>
              </a:xfrm>
              <a:custGeom>
                <a:avLst/>
                <a:gdLst>
                  <a:gd name="connsiteX0" fmla="*/ 68365 w 68365"/>
                  <a:gd name="connsiteY0" fmla="*/ 1785 h 594980"/>
                  <a:gd name="connsiteX1" fmla="*/ 35027 w 68365"/>
                  <a:gd name="connsiteY1" fmla="*/ 278010 h 594980"/>
                  <a:gd name="connsiteX2" fmla="*/ 8040 w 68365"/>
                  <a:gd name="connsiteY2" fmla="*/ 590748 h 594980"/>
                  <a:gd name="connsiteX3" fmla="*/ 1690 w 68365"/>
                  <a:gd name="connsiteY3" fmla="*/ 439935 h 594980"/>
                  <a:gd name="connsiteX4" fmla="*/ 35027 w 68365"/>
                  <a:gd name="connsiteY4" fmla="*/ 173235 h 594980"/>
                  <a:gd name="connsiteX5" fmla="*/ 68365 w 68365"/>
                  <a:gd name="connsiteY5" fmla="*/ 1785 h 594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8365" h="594980">
                    <a:moveTo>
                      <a:pt x="68365" y="1785"/>
                    </a:moveTo>
                    <a:cubicBezTo>
                      <a:pt x="68365" y="19247"/>
                      <a:pt x="45081" y="179850"/>
                      <a:pt x="35027" y="278010"/>
                    </a:cubicBezTo>
                    <a:cubicBezTo>
                      <a:pt x="24973" y="376170"/>
                      <a:pt x="13596" y="563761"/>
                      <a:pt x="8040" y="590748"/>
                    </a:cubicBezTo>
                    <a:cubicBezTo>
                      <a:pt x="2484" y="617735"/>
                      <a:pt x="-2808" y="509521"/>
                      <a:pt x="1690" y="439935"/>
                    </a:cubicBezTo>
                    <a:cubicBezTo>
                      <a:pt x="6188" y="370350"/>
                      <a:pt x="24179" y="247583"/>
                      <a:pt x="35027" y="173235"/>
                    </a:cubicBezTo>
                    <a:cubicBezTo>
                      <a:pt x="45875" y="98887"/>
                      <a:pt x="68365" y="-15677"/>
                      <a:pt x="68365" y="178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1" name="フリーフォーム: 図形 190">
                <a:extLst>
                  <a:ext uri="{FF2B5EF4-FFF2-40B4-BE49-F238E27FC236}">
                    <a16:creationId xmlns:a16="http://schemas.microsoft.com/office/drawing/2014/main" id="{87806D9D-1AB0-47FC-BB90-F2AE70220014}"/>
                  </a:ext>
                </a:extLst>
              </p:cNvPr>
              <p:cNvSpPr/>
              <p:nvPr/>
            </p:nvSpPr>
            <p:spPr>
              <a:xfrm>
                <a:off x="7010410" y="5651469"/>
                <a:ext cx="325473" cy="154862"/>
              </a:xfrm>
              <a:custGeom>
                <a:avLst/>
                <a:gdLst>
                  <a:gd name="connsiteX0" fmla="*/ 325428 w 325473"/>
                  <a:gd name="connsiteY0" fmla="*/ 31 h 154862"/>
                  <a:gd name="connsiteX1" fmla="*/ 100003 w 325473"/>
                  <a:gd name="connsiteY1" fmla="*/ 98456 h 154862"/>
                  <a:gd name="connsiteX2" fmla="*/ 34915 w 325473"/>
                  <a:gd name="connsiteY2" fmla="*/ 119094 h 154862"/>
                  <a:gd name="connsiteX3" fmla="*/ 3165 w 325473"/>
                  <a:gd name="connsiteY3" fmla="*/ 17494 h 154862"/>
                  <a:gd name="connsiteX4" fmla="*/ 6340 w 325473"/>
                  <a:gd name="connsiteY4" fmla="*/ 146081 h 154862"/>
                  <a:gd name="connsiteX5" fmla="*/ 49203 w 325473"/>
                  <a:gd name="connsiteY5" fmla="*/ 139731 h 154862"/>
                  <a:gd name="connsiteX6" fmla="*/ 119053 w 325473"/>
                  <a:gd name="connsiteY6" fmla="*/ 109569 h 154862"/>
                  <a:gd name="connsiteX7" fmla="*/ 325428 w 325473"/>
                  <a:gd name="connsiteY7" fmla="*/ 31 h 1548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25473" h="154862">
                    <a:moveTo>
                      <a:pt x="325428" y="31"/>
                    </a:moveTo>
                    <a:cubicBezTo>
                      <a:pt x="322253" y="-1821"/>
                      <a:pt x="148422" y="78612"/>
                      <a:pt x="100003" y="98456"/>
                    </a:cubicBezTo>
                    <a:cubicBezTo>
                      <a:pt x="51584" y="118300"/>
                      <a:pt x="51055" y="132588"/>
                      <a:pt x="34915" y="119094"/>
                    </a:cubicBezTo>
                    <a:cubicBezTo>
                      <a:pt x="18775" y="105600"/>
                      <a:pt x="7927" y="12996"/>
                      <a:pt x="3165" y="17494"/>
                    </a:cubicBezTo>
                    <a:cubicBezTo>
                      <a:pt x="-1597" y="21992"/>
                      <a:pt x="-1333" y="125708"/>
                      <a:pt x="6340" y="146081"/>
                    </a:cubicBezTo>
                    <a:cubicBezTo>
                      <a:pt x="14013" y="166454"/>
                      <a:pt x="30417" y="145816"/>
                      <a:pt x="49203" y="139731"/>
                    </a:cubicBezTo>
                    <a:cubicBezTo>
                      <a:pt x="67988" y="133646"/>
                      <a:pt x="72222" y="132059"/>
                      <a:pt x="119053" y="109569"/>
                    </a:cubicBezTo>
                    <a:cubicBezTo>
                      <a:pt x="165884" y="87079"/>
                      <a:pt x="328603" y="1883"/>
                      <a:pt x="325428" y="3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2" name="フリーフォーム: 図形 1151">
                <a:extLst>
                  <a:ext uri="{FF2B5EF4-FFF2-40B4-BE49-F238E27FC236}">
                    <a16:creationId xmlns:a16="http://schemas.microsoft.com/office/drawing/2014/main" id="{CE6E5299-5556-4E7E-B224-7D7CB1ECAA9A}"/>
                  </a:ext>
                </a:extLst>
              </p:cNvPr>
              <p:cNvSpPr/>
              <p:nvPr/>
            </p:nvSpPr>
            <p:spPr>
              <a:xfrm>
                <a:off x="8594934" y="5297213"/>
                <a:ext cx="1071796" cy="268495"/>
              </a:xfrm>
              <a:custGeom>
                <a:avLst/>
                <a:gdLst>
                  <a:gd name="connsiteX0" fmla="*/ 1065533 w 1071796"/>
                  <a:gd name="connsiteY0" fmla="*/ 136270 h 268495"/>
                  <a:gd name="connsiteX1" fmla="*/ 889849 w 1071796"/>
                  <a:gd name="connsiteY1" fmla="*/ 38904 h 268495"/>
                  <a:gd name="connsiteX2" fmla="*/ 705699 w 1071796"/>
                  <a:gd name="connsiteY2" fmla="*/ 15620 h 268495"/>
                  <a:gd name="connsiteX3" fmla="*/ 510966 w 1071796"/>
                  <a:gd name="connsiteY3" fmla="*/ 66420 h 268495"/>
                  <a:gd name="connsiteX4" fmla="*/ 305649 w 1071796"/>
                  <a:gd name="connsiteY4" fmla="*/ 161670 h 268495"/>
                  <a:gd name="connsiteX5" fmla="*/ 849 w 1071796"/>
                  <a:gd name="connsiteY5" fmla="*/ 267504 h 268495"/>
                  <a:gd name="connsiteX6" fmla="*/ 229449 w 1071796"/>
                  <a:gd name="connsiteY6" fmla="*/ 201887 h 268495"/>
                  <a:gd name="connsiteX7" fmla="*/ 654899 w 1071796"/>
                  <a:gd name="connsiteY7" fmla="*/ 804 h 268495"/>
                  <a:gd name="connsiteX8" fmla="*/ 1065533 w 1071796"/>
                  <a:gd name="connsiteY8" fmla="*/ 136270 h 268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71796" h="268495">
                    <a:moveTo>
                      <a:pt x="1065533" y="136270"/>
                    </a:moveTo>
                    <a:cubicBezTo>
                      <a:pt x="1104691" y="142620"/>
                      <a:pt x="949821" y="59012"/>
                      <a:pt x="889849" y="38904"/>
                    </a:cubicBezTo>
                    <a:cubicBezTo>
                      <a:pt x="829877" y="18796"/>
                      <a:pt x="768846" y="11034"/>
                      <a:pt x="705699" y="15620"/>
                    </a:cubicBezTo>
                    <a:cubicBezTo>
                      <a:pt x="642552" y="20206"/>
                      <a:pt x="577641" y="42078"/>
                      <a:pt x="510966" y="66420"/>
                    </a:cubicBezTo>
                    <a:cubicBezTo>
                      <a:pt x="444291" y="90762"/>
                      <a:pt x="390668" y="128156"/>
                      <a:pt x="305649" y="161670"/>
                    </a:cubicBezTo>
                    <a:cubicBezTo>
                      <a:pt x="220630" y="195184"/>
                      <a:pt x="13549" y="260801"/>
                      <a:pt x="849" y="267504"/>
                    </a:cubicBezTo>
                    <a:cubicBezTo>
                      <a:pt x="-11851" y="274207"/>
                      <a:pt x="120441" y="246337"/>
                      <a:pt x="229449" y="201887"/>
                    </a:cubicBezTo>
                    <a:cubicBezTo>
                      <a:pt x="338457" y="157437"/>
                      <a:pt x="512730" y="13504"/>
                      <a:pt x="654899" y="804"/>
                    </a:cubicBezTo>
                    <a:cubicBezTo>
                      <a:pt x="797068" y="-11896"/>
                      <a:pt x="1026375" y="129920"/>
                      <a:pt x="1065533" y="13627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3" name="フリーフォーム: 図形 1152">
                <a:extLst>
                  <a:ext uri="{FF2B5EF4-FFF2-40B4-BE49-F238E27FC236}">
                    <a16:creationId xmlns:a16="http://schemas.microsoft.com/office/drawing/2014/main" id="{0458AB2A-A49D-49EF-8F9C-1C7CB84968B7}"/>
                  </a:ext>
                </a:extLst>
              </p:cNvPr>
              <p:cNvSpPr/>
              <p:nvPr/>
            </p:nvSpPr>
            <p:spPr>
              <a:xfrm>
                <a:off x="8707475" y="6136189"/>
                <a:ext cx="785320" cy="94092"/>
              </a:xfrm>
              <a:custGeom>
                <a:avLst/>
                <a:gdLst>
                  <a:gd name="connsiteX0" fmla="*/ 492 w 785320"/>
                  <a:gd name="connsiteY0" fmla="*/ 55061 h 94092"/>
                  <a:gd name="connsiteX1" fmla="*/ 309525 w 785320"/>
                  <a:gd name="connsiteY1" fmla="*/ 88928 h 94092"/>
                  <a:gd name="connsiteX2" fmla="*/ 432292 w 785320"/>
                  <a:gd name="connsiteY2" fmla="*/ 84694 h 94092"/>
                  <a:gd name="connsiteX3" fmla="*/ 781542 w 785320"/>
                  <a:gd name="connsiteY3" fmla="*/ 2144 h 94092"/>
                  <a:gd name="connsiteX4" fmla="*/ 603742 w 785320"/>
                  <a:gd name="connsiteY4" fmla="*/ 27544 h 94092"/>
                  <a:gd name="connsiteX5" fmla="*/ 387842 w 785320"/>
                  <a:gd name="connsiteY5" fmla="*/ 63528 h 94092"/>
                  <a:gd name="connsiteX6" fmla="*/ 492 w 785320"/>
                  <a:gd name="connsiteY6" fmla="*/ 55061 h 940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85320" h="94092">
                    <a:moveTo>
                      <a:pt x="492" y="55061"/>
                    </a:moveTo>
                    <a:cubicBezTo>
                      <a:pt x="-12561" y="59294"/>
                      <a:pt x="237559" y="83989"/>
                      <a:pt x="309525" y="88928"/>
                    </a:cubicBezTo>
                    <a:cubicBezTo>
                      <a:pt x="381491" y="93867"/>
                      <a:pt x="353623" y="99158"/>
                      <a:pt x="432292" y="84694"/>
                    </a:cubicBezTo>
                    <a:cubicBezTo>
                      <a:pt x="510962" y="70230"/>
                      <a:pt x="752967" y="11669"/>
                      <a:pt x="781542" y="2144"/>
                    </a:cubicBezTo>
                    <a:cubicBezTo>
                      <a:pt x="810117" y="-7381"/>
                      <a:pt x="669359" y="17313"/>
                      <a:pt x="603742" y="27544"/>
                    </a:cubicBezTo>
                    <a:cubicBezTo>
                      <a:pt x="538125" y="37775"/>
                      <a:pt x="484503" y="60353"/>
                      <a:pt x="387842" y="63528"/>
                    </a:cubicBezTo>
                    <a:cubicBezTo>
                      <a:pt x="291181" y="66703"/>
                      <a:pt x="13545" y="50828"/>
                      <a:pt x="492" y="5506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4" name="フリーフォーム: 図形 1153">
                <a:extLst>
                  <a:ext uri="{FF2B5EF4-FFF2-40B4-BE49-F238E27FC236}">
                    <a16:creationId xmlns:a16="http://schemas.microsoft.com/office/drawing/2014/main" id="{AF460C20-3E8A-4407-930B-F15FB23E81F3}"/>
                  </a:ext>
                </a:extLst>
              </p:cNvPr>
              <p:cNvSpPr/>
              <p:nvPr/>
            </p:nvSpPr>
            <p:spPr>
              <a:xfrm>
                <a:off x="7608196" y="5480361"/>
                <a:ext cx="1159212" cy="94287"/>
              </a:xfrm>
              <a:custGeom>
                <a:avLst/>
                <a:gdLst>
                  <a:gd name="connsiteX0" fmla="*/ 1157979 w 1159212"/>
                  <a:gd name="connsiteY0" fmla="*/ 34614 h 94287"/>
                  <a:gd name="connsiteX1" fmla="*/ 970654 w 1159212"/>
                  <a:gd name="connsiteY1" fmla="*/ 50489 h 94287"/>
                  <a:gd name="connsiteX2" fmla="*/ 549967 w 1159212"/>
                  <a:gd name="connsiteY2" fmla="*/ 17152 h 94287"/>
                  <a:gd name="connsiteX3" fmla="*/ 334067 w 1159212"/>
                  <a:gd name="connsiteY3" fmla="*/ 4452 h 94287"/>
                  <a:gd name="connsiteX4" fmla="*/ 2279 w 1159212"/>
                  <a:gd name="connsiteY4" fmla="*/ 93352 h 94287"/>
                  <a:gd name="connsiteX5" fmla="*/ 200717 w 1159212"/>
                  <a:gd name="connsiteY5" fmla="*/ 48902 h 94287"/>
                  <a:gd name="connsiteX6" fmla="*/ 451542 w 1159212"/>
                  <a:gd name="connsiteY6" fmla="*/ 13977 h 94287"/>
                  <a:gd name="connsiteX7" fmla="*/ 889692 w 1159212"/>
                  <a:gd name="connsiteY7" fmla="*/ 64777 h 94287"/>
                  <a:gd name="connsiteX8" fmla="*/ 1157979 w 1159212"/>
                  <a:gd name="connsiteY8" fmla="*/ 34614 h 94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59212" h="94287">
                    <a:moveTo>
                      <a:pt x="1157979" y="34614"/>
                    </a:moveTo>
                    <a:cubicBezTo>
                      <a:pt x="1171473" y="32233"/>
                      <a:pt x="1071989" y="53399"/>
                      <a:pt x="970654" y="50489"/>
                    </a:cubicBezTo>
                    <a:cubicBezTo>
                      <a:pt x="869319" y="47579"/>
                      <a:pt x="656065" y="24825"/>
                      <a:pt x="549967" y="17152"/>
                    </a:cubicBezTo>
                    <a:cubicBezTo>
                      <a:pt x="443869" y="9479"/>
                      <a:pt x="425348" y="-8248"/>
                      <a:pt x="334067" y="4452"/>
                    </a:cubicBezTo>
                    <a:cubicBezTo>
                      <a:pt x="242786" y="17152"/>
                      <a:pt x="24504" y="85944"/>
                      <a:pt x="2279" y="93352"/>
                    </a:cubicBezTo>
                    <a:cubicBezTo>
                      <a:pt x="-19946" y="100760"/>
                      <a:pt x="125840" y="62131"/>
                      <a:pt x="200717" y="48902"/>
                    </a:cubicBezTo>
                    <a:cubicBezTo>
                      <a:pt x="275594" y="35673"/>
                      <a:pt x="336713" y="11331"/>
                      <a:pt x="451542" y="13977"/>
                    </a:cubicBezTo>
                    <a:cubicBezTo>
                      <a:pt x="566371" y="16623"/>
                      <a:pt x="772482" y="59221"/>
                      <a:pt x="889692" y="64777"/>
                    </a:cubicBezTo>
                    <a:cubicBezTo>
                      <a:pt x="1006902" y="70333"/>
                      <a:pt x="1144485" y="36995"/>
                      <a:pt x="1157979" y="3461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5" name="フリーフォーム: 図形 1154">
                <a:extLst>
                  <a:ext uri="{FF2B5EF4-FFF2-40B4-BE49-F238E27FC236}">
                    <a16:creationId xmlns:a16="http://schemas.microsoft.com/office/drawing/2014/main" id="{04345400-7E6A-4C77-878B-E8434D2D617A}"/>
                  </a:ext>
                </a:extLst>
              </p:cNvPr>
              <p:cNvSpPr/>
              <p:nvPr/>
            </p:nvSpPr>
            <p:spPr>
              <a:xfrm>
                <a:off x="8002065" y="6068600"/>
                <a:ext cx="734685" cy="135338"/>
              </a:xfrm>
              <a:custGeom>
                <a:avLst/>
                <a:gdLst>
                  <a:gd name="connsiteX0" fmla="*/ 13223 w 734685"/>
                  <a:gd name="connsiteY0" fmla="*/ 11525 h 135338"/>
                  <a:gd name="connsiteX1" fmla="*/ 352948 w 734685"/>
                  <a:gd name="connsiteY1" fmla="*/ 59150 h 135338"/>
                  <a:gd name="connsiteX2" fmla="*/ 721248 w 734685"/>
                  <a:gd name="connsiteY2" fmla="*/ 133763 h 135338"/>
                  <a:gd name="connsiteX3" fmla="*/ 638698 w 734685"/>
                  <a:gd name="connsiteY3" fmla="*/ 106775 h 135338"/>
                  <a:gd name="connsiteX4" fmla="*/ 487885 w 734685"/>
                  <a:gd name="connsiteY4" fmla="*/ 68675 h 135338"/>
                  <a:gd name="connsiteX5" fmla="*/ 108473 w 734685"/>
                  <a:gd name="connsiteY5" fmla="*/ 5175 h 135338"/>
                  <a:gd name="connsiteX6" fmla="*/ 13223 w 734685"/>
                  <a:gd name="connsiteY6" fmla="*/ 11525 h 1353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34685" h="135338">
                    <a:moveTo>
                      <a:pt x="13223" y="11525"/>
                    </a:moveTo>
                    <a:cubicBezTo>
                      <a:pt x="53969" y="20521"/>
                      <a:pt x="234944" y="38777"/>
                      <a:pt x="352948" y="59150"/>
                    </a:cubicBezTo>
                    <a:cubicBezTo>
                      <a:pt x="470952" y="79523"/>
                      <a:pt x="673623" y="125826"/>
                      <a:pt x="721248" y="133763"/>
                    </a:cubicBezTo>
                    <a:cubicBezTo>
                      <a:pt x="768873" y="141700"/>
                      <a:pt x="677592" y="117623"/>
                      <a:pt x="638698" y="106775"/>
                    </a:cubicBezTo>
                    <a:cubicBezTo>
                      <a:pt x="599804" y="95927"/>
                      <a:pt x="576256" y="85608"/>
                      <a:pt x="487885" y="68675"/>
                    </a:cubicBezTo>
                    <a:cubicBezTo>
                      <a:pt x="399514" y="51742"/>
                      <a:pt x="184938" y="16023"/>
                      <a:pt x="108473" y="5175"/>
                    </a:cubicBezTo>
                    <a:cubicBezTo>
                      <a:pt x="32009" y="-5673"/>
                      <a:pt x="-27523" y="2529"/>
                      <a:pt x="13223" y="1152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6" name="フリーフォーム: 図形 1155">
                <a:extLst>
                  <a:ext uri="{FF2B5EF4-FFF2-40B4-BE49-F238E27FC236}">
                    <a16:creationId xmlns:a16="http://schemas.microsoft.com/office/drawing/2014/main" id="{662BE6CE-247C-4BB2-998E-71D386CD0865}"/>
                  </a:ext>
                </a:extLst>
              </p:cNvPr>
              <p:cNvSpPr/>
              <p:nvPr/>
            </p:nvSpPr>
            <p:spPr>
              <a:xfrm>
                <a:off x="7256405" y="5563306"/>
                <a:ext cx="423251" cy="124709"/>
              </a:xfrm>
              <a:custGeom>
                <a:avLst/>
                <a:gdLst>
                  <a:gd name="connsiteX0" fmla="*/ 422333 w 423251"/>
                  <a:gd name="connsiteY0" fmla="*/ 882 h 124709"/>
                  <a:gd name="connsiteX1" fmla="*/ 120708 w 423251"/>
                  <a:gd name="connsiteY1" fmla="*/ 83432 h 124709"/>
                  <a:gd name="connsiteX2" fmla="*/ 58 w 423251"/>
                  <a:gd name="connsiteY2" fmla="*/ 124707 h 124709"/>
                  <a:gd name="connsiteX3" fmla="*/ 103245 w 423251"/>
                  <a:gd name="connsiteY3" fmla="*/ 81844 h 124709"/>
                  <a:gd name="connsiteX4" fmla="*/ 211195 w 423251"/>
                  <a:gd name="connsiteY4" fmla="*/ 42157 h 124709"/>
                  <a:gd name="connsiteX5" fmla="*/ 422333 w 423251"/>
                  <a:gd name="connsiteY5" fmla="*/ 882 h 124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3251" h="124709">
                    <a:moveTo>
                      <a:pt x="422333" y="882"/>
                    </a:moveTo>
                    <a:cubicBezTo>
                      <a:pt x="407252" y="7761"/>
                      <a:pt x="191087" y="62795"/>
                      <a:pt x="120708" y="83432"/>
                    </a:cubicBezTo>
                    <a:cubicBezTo>
                      <a:pt x="50329" y="104069"/>
                      <a:pt x="2968" y="124972"/>
                      <a:pt x="58" y="124707"/>
                    </a:cubicBezTo>
                    <a:cubicBezTo>
                      <a:pt x="-2852" y="124442"/>
                      <a:pt x="103245" y="81844"/>
                      <a:pt x="103245" y="81844"/>
                    </a:cubicBezTo>
                    <a:cubicBezTo>
                      <a:pt x="138434" y="68086"/>
                      <a:pt x="159866" y="55121"/>
                      <a:pt x="211195" y="42157"/>
                    </a:cubicBezTo>
                    <a:cubicBezTo>
                      <a:pt x="262524" y="29193"/>
                      <a:pt x="437414" y="-5997"/>
                      <a:pt x="422333" y="88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7" name="フリーフォーム: 図形 1156">
                <a:extLst>
                  <a:ext uri="{FF2B5EF4-FFF2-40B4-BE49-F238E27FC236}">
                    <a16:creationId xmlns:a16="http://schemas.microsoft.com/office/drawing/2014/main" id="{20032B74-82C6-4A9B-9A4E-B124F607A19B}"/>
                  </a:ext>
                </a:extLst>
              </p:cNvPr>
              <p:cNvSpPr/>
              <p:nvPr/>
            </p:nvSpPr>
            <p:spPr>
              <a:xfrm>
                <a:off x="7862240" y="6082899"/>
                <a:ext cx="267572" cy="146552"/>
              </a:xfrm>
              <a:custGeom>
                <a:avLst/>
                <a:gdLst>
                  <a:gd name="connsiteX0" fmla="*/ 267348 w 267572"/>
                  <a:gd name="connsiteY0" fmla="*/ 3576 h 146552"/>
                  <a:gd name="connsiteX1" fmla="*/ 78435 w 267572"/>
                  <a:gd name="connsiteY1" fmla="*/ 13101 h 146552"/>
                  <a:gd name="connsiteX2" fmla="*/ 11760 w 267572"/>
                  <a:gd name="connsiteY2" fmla="*/ 130576 h 146552"/>
                  <a:gd name="connsiteX3" fmla="*/ 648 w 267572"/>
                  <a:gd name="connsiteY3" fmla="*/ 138514 h 146552"/>
                  <a:gd name="connsiteX4" fmla="*/ 19698 w 267572"/>
                  <a:gd name="connsiteY4" fmla="*/ 65489 h 146552"/>
                  <a:gd name="connsiteX5" fmla="*/ 37160 w 267572"/>
                  <a:gd name="connsiteY5" fmla="*/ 19451 h 146552"/>
                  <a:gd name="connsiteX6" fmla="*/ 267348 w 267572"/>
                  <a:gd name="connsiteY6" fmla="*/ 3576 h 1465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7572" h="146552">
                    <a:moveTo>
                      <a:pt x="267348" y="3576"/>
                    </a:moveTo>
                    <a:cubicBezTo>
                      <a:pt x="274227" y="2518"/>
                      <a:pt x="121033" y="-8066"/>
                      <a:pt x="78435" y="13101"/>
                    </a:cubicBezTo>
                    <a:cubicBezTo>
                      <a:pt x="35837" y="34268"/>
                      <a:pt x="24724" y="109674"/>
                      <a:pt x="11760" y="130576"/>
                    </a:cubicBezTo>
                    <a:cubicBezTo>
                      <a:pt x="-1204" y="151478"/>
                      <a:pt x="-675" y="149362"/>
                      <a:pt x="648" y="138514"/>
                    </a:cubicBezTo>
                    <a:cubicBezTo>
                      <a:pt x="1971" y="127666"/>
                      <a:pt x="13613" y="85333"/>
                      <a:pt x="19698" y="65489"/>
                    </a:cubicBezTo>
                    <a:cubicBezTo>
                      <a:pt x="25783" y="45645"/>
                      <a:pt x="-1204" y="30563"/>
                      <a:pt x="37160" y="19451"/>
                    </a:cubicBezTo>
                    <a:cubicBezTo>
                      <a:pt x="75524" y="8339"/>
                      <a:pt x="260469" y="4634"/>
                      <a:pt x="267348" y="357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8" name="フリーフォーム: 図形 1157">
                <a:extLst>
                  <a:ext uri="{FF2B5EF4-FFF2-40B4-BE49-F238E27FC236}">
                    <a16:creationId xmlns:a16="http://schemas.microsoft.com/office/drawing/2014/main" id="{A83A9985-AC55-41B6-8998-F0321018DBC8}"/>
                  </a:ext>
                </a:extLst>
              </p:cNvPr>
              <p:cNvSpPr/>
              <p:nvPr/>
            </p:nvSpPr>
            <p:spPr>
              <a:xfrm>
                <a:off x="7647486" y="6235689"/>
                <a:ext cx="201327" cy="198073"/>
              </a:xfrm>
              <a:custGeom>
                <a:avLst/>
                <a:gdLst>
                  <a:gd name="connsiteX0" fmla="*/ 201114 w 201327"/>
                  <a:gd name="connsiteY0" fmla="*/ 11 h 198073"/>
                  <a:gd name="connsiteX1" fmla="*/ 131264 w 201327"/>
                  <a:gd name="connsiteY1" fmla="*/ 100024 h 198073"/>
                  <a:gd name="connsiteX2" fmla="*/ 31252 w 201327"/>
                  <a:gd name="connsiteY2" fmla="*/ 176224 h 198073"/>
                  <a:gd name="connsiteX3" fmla="*/ 4264 w 201327"/>
                  <a:gd name="connsiteY3" fmla="*/ 193686 h 198073"/>
                  <a:gd name="connsiteX4" fmla="*/ 109039 w 201327"/>
                  <a:gd name="connsiteY4" fmla="*/ 106374 h 198073"/>
                  <a:gd name="connsiteX5" fmla="*/ 201114 w 201327"/>
                  <a:gd name="connsiteY5" fmla="*/ 11 h 1980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1327" h="198073">
                    <a:moveTo>
                      <a:pt x="201114" y="11"/>
                    </a:moveTo>
                    <a:cubicBezTo>
                      <a:pt x="204818" y="-1047"/>
                      <a:pt x="159574" y="70655"/>
                      <a:pt x="131264" y="100024"/>
                    </a:cubicBezTo>
                    <a:cubicBezTo>
                      <a:pt x="102954" y="129393"/>
                      <a:pt x="52419" y="160614"/>
                      <a:pt x="31252" y="176224"/>
                    </a:cubicBezTo>
                    <a:cubicBezTo>
                      <a:pt x="10085" y="191834"/>
                      <a:pt x="-8700" y="205327"/>
                      <a:pt x="4264" y="193686"/>
                    </a:cubicBezTo>
                    <a:cubicBezTo>
                      <a:pt x="17228" y="182045"/>
                      <a:pt x="79406" y="136272"/>
                      <a:pt x="109039" y="106374"/>
                    </a:cubicBezTo>
                    <a:cubicBezTo>
                      <a:pt x="138672" y="76476"/>
                      <a:pt x="197410" y="1069"/>
                      <a:pt x="201114" y="1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9" name="フリーフォーム: 図形 1158">
                <a:extLst>
                  <a:ext uri="{FF2B5EF4-FFF2-40B4-BE49-F238E27FC236}">
                    <a16:creationId xmlns:a16="http://schemas.microsoft.com/office/drawing/2014/main" id="{5830A345-F3DD-4289-826D-B4527290E6DA}"/>
                  </a:ext>
                </a:extLst>
              </p:cNvPr>
              <p:cNvSpPr/>
              <p:nvPr/>
            </p:nvSpPr>
            <p:spPr>
              <a:xfrm>
                <a:off x="7074558" y="5648800"/>
                <a:ext cx="344769" cy="247499"/>
              </a:xfrm>
              <a:custGeom>
                <a:avLst/>
                <a:gdLst>
                  <a:gd name="connsiteX0" fmla="*/ 343830 w 344769"/>
                  <a:gd name="connsiteY0" fmla="*/ 1113 h 247499"/>
                  <a:gd name="connsiteX1" fmla="*/ 58080 w 344769"/>
                  <a:gd name="connsiteY1" fmla="*/ 156688 h 247499"/>
                  <a:gd name="connsiteX2" fmla="*/ 930 w 344769"/>
                  <a:gd name="connsiteY2" fmla="*/ 247175 h 247499"/>
                  <a:gd name="connsiteX3" fmla="*/ 78717 w 344769"/>
                  <a:gd name="connsiteY3" fmla="*/ 126525 h 247499"/>
                  <a:gd name="connsiteX4" fmla="*/ 146980 w 344769"/>
                  <a:gd name="connsiteY4" fmla="*/ 88425 h 247499"/>
                  <a:gd name="connsiteX5" fmla="*/ 343830 w 344769"/>
                  <a:gd name="connsiteY5" fmla="*/ 1113 h 247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44769" h="247499">
                    <a:moveTo>
                      <a:pt x="343830" y="1113"/>
                    </a:moveTo>
                    <a:cubicBezTo>
                      <a:pt x="329013" y="12490"/>
                      <a:pt x="115230" y="115678"/>
                      <a:pt x="58080" y="156688"/>
                    </a:cubicBezTo>
                    <a:cubicBezTo>
                      <a:pt x="930" y="197698"/>
                      <a:pt x="-2509" y="252202"/>
                      <a:pt x="930" y="247175"/>
                    </a:cubicBezTo>
                    <a:cubicBezTo>
                      <a:pt x="4369" y="242148"/>
                      <a:pt x="54375" y="152983"/>
                      <a:pt x="78717" y="126525"/>
                    </a:cubicBezTo>
                    <a:cubicBezTo>
                      <a:pt x="103059" y="100067"/>
                      <a:pt x="99884" y="108004"/>
                      <a:pt x="146980" y="88425"/>
                    </a:cubicBezTo>
                    <a:cubicBezTo>
                      <a:pt x="194076" y="68846"/>
                      <a:pt x="358647" y="-10264"/>
                      <a:pt x="343830" y="111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0" name="フリーフォーム: 図形 1159">
                <a:extLst>
                  <a:ext uri="{FF2B5EF4-FFF2-40B4-BE49-F238E27FC236}">
                    <a16:creationId xmlns:a16="http://schemas.microsoft.com/office/drawing/2014/main" id="{961BD881-9A85-4FA0-8CD1-CD53EF458FAD}"/>
                  </a:ext>
                </a:extLst>
              </p:cNvPr>
              <p:cNvSpPr/>
              <p:nvPr/>
            </p:nvSpPr>
            <p:spPr>
              <a:xfrm>
                <a:off x="7000569" y="5867102"/>
                <a:ext cx="82898" cy="230840"/>
              </a:xfrm>
              <a:custGeom>
                <a:avLst/>
                <a:gdLst>
                  <a:gd name="connsiteX0" fmla="*/ 82856 w 82898"/>
                  <a:gd name="connsiteY0" fmla="*/ 298 h 230840"/>
                  <a:gd name="connsiteX1" fmla="*/ 27294 w 82898"/>
                  <a:gd name="connsiteY1" fmla="*/ 125711 h 230840"/>
                  <a:gd name="connsiteX2" fmla="*/ 306 w 82898"/>
                  <a:gd name="connsiteY2" fmla="*/ 230486 h 230840"/>
                  <a:gd name="connsiteX3" fmla="*/ 13006 w 82898"/>
                  <a:gd name="connsiteY3" fmla="*/ 157461 h 230840"/>
                  <a:gd name="connsiteX4" fmla="*/ 17769 w 82898"/>
                  <a:gd name="connsiteY4" fmla="*/ 92373 h 230840"/>
                  <a:gd name="connsiteX5" fmla="*/ 82856 w 82898"/>
                  <a:gd name="connsiteY5" fmla="*/ 298 h 2308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2898" h="230840">
                    <a:moveTo>
                      <a:pt x="82856" y="298"/>
                    </a:moveTo>
                    <a:cubicBezTo>
                      <a:pt x="84443" y="5854"/>
                      <a:pt x="41052" y="87346"/>
                      <a:pt x="27294" y="125711"/>
                    </a:cubicBezTo>
                    <a:cubicBezTo>
                      <a:pt x="13536" y="164076"/>
                      <a:pt x="2687" y="225194"/>
                      <a:pt x="306" y="230486"/>
                    </a:cubicBezTo>
                    <a:cubicBezTo>
                      <a:pt x="-2075" y="235778"/>
                      <a:pt x="10096" y="180480"/>
                      <a:pt x="13006" y="157461"/>
                    </a:cubicBezTo>
                    <a:cubicBezTo>
                      <a:pt x="15916" y="134442"/>
                      <a:pt x="7186" y="116450"/>
                      <a:pt x="17769" y="92373"/>
                    </a:cubicBezTo>
                    <a:cubicBezTo>
                      <a:pt x="28352" y="68296"/>
                      <a:pt x="81269" y="-5258"/>
                      <a:pt x="82856" y="29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1" name="フリーフォーム: 図形 1160">
                <a:extLst>
                  <a:ext uri="{FF2B5EF4-FFF2-40B4-BE49-F238E27FC236}">
                    <a16:creationId xmlns:a16="http://schemas.microsoft.com/office/drawing/2014/main" id="{462FF7EC-691C-482F-B470-3A07F2185A70}"/>
                  </a:ext>
                </a:extLst>
              </p:cNvPr>
              <p:cNvSpPr/>
              <p:nvPr/>
            </p:nvSpPr>
            <p:spPr>
              <a:xfrm>
                <a:off x="6893853" y="6126046"/>
                <a:ext cx="85045" cy="187829"/>
              </a:xfrm>
              <a:custGeom>
                <a:avLst/>
                <a:gdLst>
                  <a:gd name="connsiteX0" fmla="*/ 84797 w 85045"/>
                  <a:gd name="connsiteY0" fmla="*/ 117 h 187829"/>
                  <a:gd name="connsiteX1" fmla="*/ 11772 w 85045"/>
                  <a:gd name="connsiteY1" fmla="*/ 136642 h 187829"/>
                  <a:gd name="connsiteX2" fmla="*/ 2247 w 85045"/>
                  <a:gd name="connsiteY2" fmla="*/ 187442 h 187829"/>
                  <a:gd name="connsiteX3" fmla="*/ 33997 w 85045"/>
                  <a:gd name="connsiteY3" fmla="*/ 114417 h 187829"/>
                  <a:gd name="connsiteX4" fmla="*/ 84797 w 85045"/>
                  <a:gd name="connsiteY4" fmla="*/ 117 h 187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5045" h="187829">
                    <a:moveTo>
                      <a:pt x="84797" y="117"/>
                    </a:moveTo>
                    <a:cubicBezTo>
                      <a:pt x="81093" y="3821"/>
                      <a:pt x="25530" y="105421"/>
                      <a:pt x="11772" y="136642"/>
                    </a:cubicBezTo>
                    <a:cubicBezTo>
                      <a:pt x="-1986" y="167863"/>
                      <a:pt x="-1457" y="191146"/>
                      <a:pt x="2247" y="187442"/>
                    </a:cubicBezTo>
                    <a:cubicBezTo>
                      <a:pt x="5951" y="183738"/>
                      <a:pt x="18122" y="147490"/>
                      <a:pt x="33997" y="114417"/>
                    </a:cubicBezTo>
                    <a:cubicBezTo>
                      <a:pt x="49872" y="81344"/>
                      <a:pt x="88501" y="-3587"/>
                      <a:pt x="84797" y="11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2" name="フリーフォーム: 図形 1161">
                <a:extLst>
                  <a:ext uri="{FF2B5EF4-FFF2-40B4-BE49-F238E27FC236}">
                    <a16:creationId xmlns:a16="http://schemas.microsoft.com/office/drawing/2014/main" id="{3AF41360-A092-4911-B286-EBBA3F020044}"/>
                  </a:ext>
                </a:extLst>
              </p:cNvPr>
              <p:cNvSpPr/>
              <p:nvPr/>
            </p:nvSpPr>
            <p:spPr>
              <a:xfrm>
                <a:off x="6818308" y="6312653"/>
                <a:ext cx="76472" cy="185000"/>
              </a:xfrm>
              <a:custGeom>
                <a:avLst/>
                <a:gdLst>
                  <a:gd name="connsiteX0" fmla="*/ 76205 w 76472"/>
                  <a:gd name="connsiteY0" fmla="*/ 2422 h 185000"/>
                  <a:gd name="connsiteX1" fmla="*/ 39692 w 76472"/>
                  <a:gd name="connsiteY1" fmla="*/ 56397 h 185000"/>
                  <a:gd name="connsiteX2" fmla="*/ 20642 w 76472"/>
                  <a:gd name="connsiteY2" fmla="*/ 94497 h 185000"/>
                  <a:gd name="connsiteX3" fmla="*/ 5 w 76472"/>
                  <a:gd name="connsiteY3" fmla="*/ 183397 h 185000"/>
                  <a:gd name="connsiteX4" fmla="*/ 19055 w 76472"/>
                  <a:gd name="connsiteY4" fmla="*/ 142122 h 185000"/>
                  <a:gd name="connsiteX5" fmla="*/ 76205 w 76472"/>
                  <a:gd name="connsiteY5" fmla="*/ 2422 h 185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6472" h="185000">
                    <a:moveTo>
                      <a:pt x="76205" y="2422"/>
                    </a:moveTo>
                    <a:cubicBezTo>
                      <a:pt x="79645" y="-11866"/>
                      <a:pt x="48952" y="41051"/>
                      <a:pt x="39692" y="56397"/>
                    </a:cubicBezTo>
                    <a:cubicBezTo>
                      <a:pt x="30432" y="71743"/>
                      <a:pt x="27256" y="73330"/>
                      <a:pt x="20642" y="94497"/>
                    </a:cubicBezTo>
                    <a:cubicBezTo>
                      <a:pt x="14027" y="115664"/>
                      <a:pt x="269" y="175460"/>
                      <a:pt x="5" y="183397"/>
                    </a:cubicBezTo>
                    <a:cubicBezTo>
                      <a:pt x="-259" y="191334"/>
                      <a:pt x="9265" y="168580"/>
                      <a:pt x="19055" y="142122"/>
                    </a:cubicBezTo>
                    <a:cubicBezTo>
                      <a:pt x="28844" y="115664"/>
                      <a:pt x="72765" y="16710"/>
                      <a:pt x="76205" y="242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3" name="フリーフォーム: 図形 1162">
                <a:extLst>
                  <a:ext uri="{FF2B5EF4-FFF2-40B4-BE49-F238E27FC236}">
                    <a16:creationId xmlns:a16="http://schemas.microsoft.com/office/drawing/2014/main" id="{0A9C84C5-8279-44A5-913A-8AD59E161384}"/>
                  </a:ext>
                </a:extLst>
              </p:cNvPr>
              <p:cNvSpPr/>
              <p:nvPr/>
            </p:nvSpPr>
            <p:spPr>
              <a:xfrm>
                <a:off x="7095815" y="6081417"/>
                <a:ext cx="101910" cy="238625"/>
              </a:xfrm>
              <a:custGeom>
                <a:avLst/>
                <a:gdLst>
                  <a:gd name="connsiteX0" fmla="*/ 101910 w 101910"/>
                  <a:gd name="connsiteY0" fmla="*/ 296 h 238625"/>
                  <a:gd name="connsiteX1" fmla="*/ 59048 w 101910"/>
                  <a:gd name="connsiteY1" fmla="*/ 178096 h 238625"/>
                  <a:gd name="connsiteX2" fmla="*/ 310 w 101910"/>
                  <a:gd name="connsiteY2" fmla="*/ 238421 h 238625"/>
                  <a:gd name="connsiteX3" fmla="*/ 36823 w 101910"/>
                  <a:gd name="connsiteY3" fmla="*/ 195558 h 238625"/>
                  <a:gd name="connsiteX4" fmla="*/ 59048 w 101910"/>
                  <a:gd name="connsiteY4" fmla="*/ 136821 h 238625"/>
                  <a:gd name="connsiteX5" fmla="*/ 101910 w 101910"/>
                  <a:gd name="connsiteY5" fmla="*/ 296 h 23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1910" h="238625">
                    <a:moveTo>
                      <a:pt x="101910" y="296"/>
                    </a:moveTo>
                    <a:cubicBezTo>
                      <a:pt x="101910" y="7175"/>
                      <a:pt x="75981" y="138409"/>
                      <a:pt x="59048" y="178096"/>
                    </a:cubicBezTo>
                    <a:cubicBezTo>
                      <a:pt x="42115" y="217783"/>
                      <a:pt x="4014" y="235511"/>
                      <a:pt x="310" y="238421"/>
                    </a:cubicBezTo>
                    <a:cubicBezTo>
                      <a:pt x="-3394" y="241331"/>
                      <a:pt x="27033" y="212491"/>
                      <a:pt x="36823" y="195558"/>
                    </a:cubicBezTo>
                    <a:cubicBezTo>
                      <a:pt x="46613" y="178625"/>
                      <a:pt x="51640" y="165396"/>
                      <a:pt x="59048" y="136821"/>
                    </a:cubicBezTo>
                    <a:cubicBezTo>
                      <a:pt x="66456" y="108246"/>
                      <a:pt x="101910" y="-6583"/>
                      <a:pt x="101910" y="29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4" name="フリーフォーム: 図形 1163">
                <a:extLst>
                  <a:ext uri="{FF2B5EF4-FFF2-40B4-BE49-F238E27FC236}">
                    <a16:creationId xmlns:a16="http://schemas.microsoft.com/office/drawing/2014/main" id="{B65324CE-9038-4C99-8569-ACDEFDE2D7EE}"/>
                  </a:ext>
                </a:extLst>
              </p:cNvPr>
              <p:cNvSpPr/>
              <p:nvPr/>
            </p:nvSpPr>
            <p:spPr>
              <a:xfrm>
                <a:off x="7179481" y="6338556"/>
                <a:ext cx="119930" cy="156414"/>
              </a:xfrm>
              <a:custGeom>
                <a:avLst/>
                <a:gdLst>
                  <a:gd name="connsiteX0" fmla="*/ 119844 w 119930"/>
                  <a:gd name="connsiteY0" fmla="*/ 332 h 156414"/>
                  <a:gd name="connsiteX1" fmla="*/ 5544 w 119930"/>
                  <a:gd name="connsiteY1" fmla="*/ 151144 h 156414"/>
                  <a:gd name="connsiteX2" fmla="*/ 24594 w 119930"/>
                  <a:gd name="connsiteY2" fmla="*/ 111457 h 156414"/>
                  <a:gd name="connsiteX3" fmla="*/ 119844 w 119930"/>
                  <a:gd name="connsiteY3" fmla="*/ 332 h 1564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9930" h="156414">
                    <a:moveTo>
                      <a:pt x="119844" y="332"/>
                    </a:moveTo>
                    <a:cubicBezTo>
                      <a:pt x="116669" y="6947"/>
                      <a:pt x="21419" y="132623"/>
                      <a:pt x="5544" y="151144"/>
                    </a:cubicBezTo>
                    <a:cubicBezTo>
                      <a:pt x="-10331" y="169665"/>
                      <a:pt x="11629" y="135269"/>
                      <a:pt x="24594" y="111457"/>
                    </a:cubicBezTo>
                    <a:cubicBezTo>
                      <a:pt x="37559" y="87645"/>
                      <a:pt x="123019" y="-6283"/>
                      <a:pt x="119844" y="33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5" name="フリーフォーム: 図形 1164">
                <a:extLst>
                  <a:ext uri="{FF2B5EF4-FFF2-40B4-BE49-F238E27FC236}">
                    <a16:creationId xmlns:a16="http://schemas.microsoft.com/office/drawing/2014/main" id="{CF23CA96-AF44-46CA-81D2-21444803F145}"/>
                  </a:ext>
                </a:extLst>
              </p:cNvPr>
              <p:cNvSpPr/>
              <p:nvPr/>
            </p:nvSpPr>
            <p:spPr>
              <a:xfrm>
                <a:off x="7003875" y="6316218"/>
                <a:ext cx="127279" cy="176637"/>
              </a:xfrm>
              <a:custGeom>
                <a:avLst/>
                <a:gdLst>
                  <a:gd name="connsiteX0" fmla="*/ 127175 w 127279"/>
                  <a:gd name="connsiteY0" fmla="*/ 445 h 176637"/>
                  <a:gd name="connsiteX1" fmla="*/ 60500 w 127279"/>
                  <a:gd name="connsiteY1" fmla="*/ 97282 h 176637"/>
                  <a:gd name="connsiteX2" fmla="*/ 175 w 127279"/>
                  <a:gd name="connsiteY2" fmla="*/ 175070 h 176637"/>
                  <a:gd name="connsiteX3" fmla="*/ 44625 w 127279"/>
                  <a:gd name="connsiteY3" fmla="*/ 138557 h 176637"/>
                  <a:gd name="connsiteX4" fmla="*/ 127175 w 127279"/>
                  <a:gd name="connsiteY4" fmla="*/ 445 h 176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7279" h="176637">
                    <a:moveTo>
                      <a:pt x="127175" y="445"/>
                    </a:moveTo>
                    <a:cubicBezTo>
                      <a:pt x="129821" y="-6434"/>
                      <a:pt x="81667" y="68178"/>
                      <a:pt x="60500" y="97282"/>
                    </a:cubicBezTo>
                    <a:cubicBezTo>
                      <a:pt x="39333" y="126386"/>
                      <a:pt x="2821" y="168191"/>
                      <a:pt x="175" y="175070"/>
                    </a:cubicBezTo>
                    <a:cubicBezTo>
                      <a:pt x="-2471" y="181949"/>
                      <a:pt x="25310" y="165545"/>
                      <a:pt x="44625" y="138557"/>
                    </a:cubicBezTo>
                    <a:cubicBezTo>
                      <a:pt x="63940" y="111570"/>
                      <a:pt x="124529" y="7324"/>
                      <a:pt x="127175" y="44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6" name="フリーフォーム: 図形 1165">
                <a:extLst>
                  <a:ext uri="{FF2B5EF4-FFF2-40B4-BE49-F238E27FC236}">
                    <a16:creationId xmlns:a16="http://schemas.microsoft.com/office/drawing/2014/main" id="{669B9022-FBE5-41E6-925A-F06D4A4B7748}"/>
                  </a:ext>
                </a:extLst>
              </p:cNvPr>
              <p:cNvSpPr/>
              <p:nvPr/>
            </p:nvSpPr>
            <p:spPr>
              <a:xfrm>
                <a:off x="7108167" y="5881080"/>
                <a:ext cx="137201" cy="84773"/>
              </a:xfrm>
              <a:custGeom>
                <a:avLst/>
                <a:gdLst>
                  <a:gd name="connsiteX0" fmla="*/ 137183 w 137201"/>
                  <a:gd name="connsiteY0" fmla="*/ 67283 h 84773"/>
                  <a:gd name="connsiteX1" fmla="*/ 48283 w 137201"/>
                  <a:gd name="connsiteY1" fmla="*/ 18070 h 84773"/>
                  <a:gd name="connsiteX2" fmla="*/ 658 w 137201"/>
                  <a:gd name="connsiteY2" fmla="*/ 84745 h 84773"/>
                  <a:gd name="connsiteX3" fmla="*/ 22883 w 137201"/>
                  <a:gd name="connsiteY3" fmla="*/ 8545 h 84773"/>
                  <a:gd name="connsiteX4" fmla="*/ 56221 w 137201"/>
                  <a:gd name="connsiteY4" fmla="*/ 5370 h 84773"/>
                  <a:gd name="connsiteX5" fmla="*/ 137183 w 137201"/>
                  <a:gd name="connsiteY5" fmla="*/ 67283 h 84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7201" h="84773">
                    <a:moveTo>
                      <a:pt x="137183" y="67283"/>
                    </a:moveTo>
                    <a:cubicBezTo>
                      <a:pt x="135860" y="69400"/>
                      <a:pt x="71037" y="15160"/>
                      <a:pt x="48283" y="18070"/>
                    </a:cubicBezTo>
                    <a:cubicBezTo>
                      <a:pt x="25529" y="20980"/>
                      <a:pt x="4891" y="86332"/>
                      <a:pt x="658" y="84745"/>
                    </a:cubicBezTo>
                    <a:cubicBezTo>
                      <a:pt x="-3575" y="83158"/>
                      <a:pt x="13623" y="21774"/>
                      <a:pt x="22883" y="8545"/>
                    </a:cubicBezTo>
                    <a:cubicBezTo>
                      <a:pt x="32143" y="-4684"/>
                      <a:pt x="42463" y="78"/>
                      <a:pt x="56221" y="5370"/>
                    </a:cubicBezTo>
                    <a:cubicBezTo>
                      <a:pt x="69979" y="10662"/>
                      <a:pt x="138506" y="65166"/>
                      <a:pt x="137183" y="6728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7" name="フリーフォーム: 図形 1166">
                <a:extLst>
                  <a:ext uri="{FF2B5EF4-FFF2-40B4-BE49-F238E27FC236}">
                    <a16:creationId xmlns:a16="http://schemas.microsoft.com/office/drawing/2014/main" id="{BA256B30-D634-4CBD-A99F-9108C8A6576C}"/>
                  </a:ext>
                </a:extLst>
              </p:cNvPr>
              <p:cNvSpPr/>
              <p:nvPr/>
            </p:nvSpPr>
            <p:spPr>
              <a:xfrm>
                <a:off x="7285026" y="6009527"/>
                <a:ext cx="23552" cy="126550"/>
              </a:xfrm>
              <a:custGeom>
                <a:avLst/>
                <a:gdLst>
                  <a:gd name="connsiteX0" fmla="*/ 22237 w 23552"/>
                  <a:gd name="connsiteY0" fmla="*/ 748 h 126550"/>
                  <a:gd name="connsiteX1" fmla="*/ 12 w 23552"/>
                  <a:gd name="connsiteY1" fmla="*/ 124573 h 126550"/>
                  <a:gd name="connsiteX2" fmla="*/ 19062 w 23552"/>
                  <a:gd name="connsiteY2" fmla="*/ 73773 h 126550"/>
                  <a:gd name="connsiteX3" fmla="*/ 22237 w 23552"/>
                  <a:gd name="connsiteY3" fmla="*/ 748 h 126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552" h="126550">
                    <a:moveTo>
                      <a:pt x="22237" y="748"/>
                    </a:moveTo>
                    <a:cubicBezTo>
                      <a:pt x="19062" y="9215"/>
                      <a:pt x="541" y="112402"/>
                      <a:pt x="12" y="124573"/>
                    </a:cubicBezTo>
                    <a:cubicBezTo>
                      <a:pt x="-517" y="136744"/>
                      <a:pt x="15887" y="89383"/>
                      <a:pt x="19062" y="73773"/>
                    </a:cubicBezTo>
                    <a:cubicBezTo>
                      <a:pt x="22237" y="58163"/>
                      <a:pt x="25412" y="-7719"/>
                      <a:pt x="22237" y="74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8" name="フリーフォーム: 図形 1167">
                <a:extLst>
                  <a:ext uri="{FF2B5EF4-FFF2-40B4-BE49-F238E27FC236}">
                    <a16:creationId xmlns:a16="http://schemas.microsoft.com/office/drawing/2014/main" id="{45AF3657-FDB4-42F4-A8E4-BED91FD8A3B5}"/>
                  </a:ext>
                </a:extLst>
              </p:cNvPr>
              <p:cNvSpPr/>
              <p:nvPr/>
            </p:nvSpPr>
            <p:spPr>
              <a:xfrm>
                <a:off x="7347646" y="5881664"/>
                <a:ext cx="189845" cy="71735"/>
              </a:xfrm>
              <a:custGeom>
                <a:avLst/>
                <a:gdLst>
                  <a:gd name="connsiteX0" fmla="*/ 2479 w 189845"/>
                  <a:gd name="connsiteY0" fmla="*/ 71461 h 71735"/>
                  <a:gd name="connsiteX1" fmla="*/ 188217 w 189845"/>
                  <a:gd name="connsiteY1" fmla="*/ 1611 h 71735"/>
                  <a:gd name="connsiteX2" fmla="*/ 88204 w 189845"/>
                  <a:gd name="connsiteY2" fmla="*/ 25424 h 71735"/>
                  <a:gd name="connsiteX3" fmla="*/ 2479 w 189845"/>
                  <a:gd name="connsiteY3" fmla="*/ 71461 h 717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9845" h="71735">
                    <a:moveTo>
                      <a:pt x="2479" y="71461"/>
                    </a:moveTo>
                    <a:cubicBezTo>
                      <a:pt x="19148" y="67492"/>
                      <a:pt x="173930" y="9284"/>
                      <a:pt x="188217" y="1611"/>
                    </a:cubicBezTo>
                    <a:cubicBezTo>
                      <a:pt x="202505" y="-6062"/>
                      <a:pt x="118896" y="15634"/>
                      <a:pt x="88204" y="25424"/>
                    </a:cubicBezTo>
                    <a:cubicBezTo>
                      <a:pt x="57512" y="35214"/>
                      <a:pt x="-14190" y="75430"/>
                      <a:pt x="2479" y="7146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9" name="フリーフォーム: 図形 1168">
                <a:extLst>
                  <a:ext uri="{FF2B5EF4-FFF2-40B4-BE49-F238E27FC236}">
                    <a16:creationId xmlns:a16="http://schemas.microsoft.com/office/drawing/2014/main" id="{F78DE9D4-E084-4D6E-82F5-6FECBB19A9EE}"/>
                  </a:ext>
                </a:extLst>
              </p:cNvPr>
              <p:cNvSpPr/>
              <p:nvPr/>
            </p:nvSpPr>
            <p:spPr>
              <a:xfrm>
                <a:off x="7300829" y="5964208"/>
                <a:ext cx="313065" cy="211420"/>
              </a:xfrm>
              <a:custGeom>
                <a:avLst/>
                <a:gdLst>
                  <a:gd name="connsiteX0" fmla="*/ 312821 w 313065"/>
                  <a:gd name="connsiteY0" fmla="*/ 30 h 211420"/>
                  <a:gd name="connsiteX1" fmla="*/ 160421 w 313065"/>
                  <a:gd name="connsiteY1" fmla="*/ 114330 h 211420"/>
                  <a:gd name="connsiteX2" fmla="*/ 125496 w 313065"/>
                  <a:gd name="connsiteY2" fmla="*/ 185767 h 211420"/>
                  <a:gd name="connsiteX3" fmla="*/ 84 w 313065"/>
                  <a:gd name="connsiteY3" fmla="*/ 211167 h 211420"/>
                  <a:gd name="connsiteX4" fmla="*/ 146134 w 313065"/>
                  <a:gd name="connsiteY4" fmla="*/ 173067 h 211420"/>
                  <a:gd name="connsiteX5" fmla="*/ 182646 w 313065"/>
                  <a:gd name="connsiteY5" fmla="*/ 136555 h 211420"/>
                  <a:gd name="connsiteX6" fmla="*/ 195346 w 313065"/>
                  <a:gd name="connsiteY6" fmla="*/ 103217 h 211420"/>
                  <a:gd name="connsiteX7" fmla="*/ 312821 w 313065"/>
                  <a:gd name="connsiteY7" fmla="*/ 30 h 211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13065" h="211420">
                    <a:moveTo>
                      <a:pt x="312821" y="30"/>
                    </a:moveTo>
                    <a:cubicBezTo>
                      <a:pt x="307000" y="1882"/>
                      <a:pt x="191642" y="83374"/>
                      <a:pt x="160421" y="114330"/>
                    </a:cubicBezTo>
                    <a:cubicBezTo>
                      <a:pt x="129200" y="145286"/>
                      <a:pt x="152219" y="169628"/>
                      <a:pt x="125496" y="185767"/>
                    </a:cubicBezTo>
                    <a:cubicBezTo>
                      <a:pt x="98773" y="201906"/>
                      <a:pt x="-3356" y="213284"/>
                      <a:pt x="84" y="211167"/>
                    </a:cubicBezTo>
                    <a:cubicBezTo>
                      <a:pt x="3524" y="209050"/>
                      <a:pt x="115707" y="185502"/>
                      <a:pt x="146134" y="173067"/>
                    </a:cubicBezTo>
                    <a:cubicBezTo>
                      <a:pt x="176561" y="160632"/>
                      <a:pt x="174444" y="148197"/>
                      <a:pt x="182646" y="136555"/>
                    </a:cubicBezTo>
                    <a:cubicBezTo>
                      <a:pt x="190848" y="124913"/>
                      <a:pt x="172063" y="125971"/>
                      <a:pt x="195346" y="103217"/>
                    </a:cubicBezTo>
                    <a:cubicBezTo>
                      <a:pt x="218629" y="80463"/>
                      <a:pt x="318642" y="-1822"/>
                      <a:pt x="312821" y="3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0" name="フリーフォーム: 図形 1169">
                <a:extLst>
                  <a:ext uri="{FF2B5EF4-FFF2-40B4-BE49-F238E27FC236}">
                    <a16:creationId xmlns:a16="http://schemas.microsoft.com/office/drawing/2014/main" id="{58969760-DA7B-4897-A104-BDEC8BA2E2E4}"/>
                  </a:ext>
                </a:extLst>
              </p:cNvPr>
              <p:cNvSpPr/>
              <p:nvPr/>
            </p:nvSpPr>
            <p:spPr>
              <a:xfrm>
                <a:off x="6934122" y="6291423"/>
                <a:ext cx="135881" cy="65400"/>
              </a:xfrm>
              <a:custGeom>
                <a:avLst/>
                <a:gdLst>
                  <a:gd name="connsiteX0" fmla="*/ 78 w 135881"/>
                  <a:gd name="connsiteY0" fmla="*/ 1427 h 65400"/>
                  <a:gd name="connsiteX1" fmla="*/ 98503 w 135881"/>
                  <a:gd name="connsiteY1" fmla="*/ 12540 h 65400"/>
                  <a:gd name="connsiteX2" fmla="*/ 135016 w 135881"/>
                  <a:gd name="connsiteY2" fmla="*/ 64927 h 65400"/>
                  <a:gd name="connsiteX3" fmla="*/ 115966 w 135881"/>
                  <a:gd name="connsiteY3" fmla="*/ 36352 h 65400"/>
                  <a:gd name="connsiteX4" fmla="*/ 78 w 135881"/>
                  <a:gd name="connsiteY4" fmla="*/ 1427 h 6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5881" h="65400">
                    <a:moveTo>
                      <a:pt x="78" y="1427"/>
                    </a:moveTo>
                    <a:cubicBezTo>
                      <a:pt x="-2833" y="-2542"/>
                      <a:pt x="76013" y="1957"/>
                      <a:pt x="98503" y="12540"/>
                    </a:cubicBezTo>
                    <a:cubicBezTo>
                      <a:pt x="120993" y="23123"/>
                      <a:pt x="132106" y="60958"/>
                      <a:pt x="135016" y="64927"/>
                    </a:cubicBezTo>
                    <a:cubicBezTo>
                      <a:pt x="137927" y="68896"/>
                      <a:pt x="133958" y="46935"/>
                      <a:pt x="115966" y="36352"/>
                    </a:cubicBezTo>
                    <a:cubicBezTo>
                      <a:pt x="97974" y="25769"/>
                      <a:pt x="2989" y="5396"/>
                      <a:pt x="78" y="142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1" name="フリーフォーム: 図形 1170">
                <a:extLst>
                  <a:ext uri="{FF2B5EF4-FFF2-40B4-BE49-F238E27FC236}">
                    <a16:creationId xmlns:a16="http://schemas.microsoft.com/office/drawing/2014/main" id="{28F5AB0E-3C5B-4DCD-850E-C25C7BDC837A}"/>
                  </a:ext>
                </a:extLst>
              </p:cNvPr>
              <p:cNvSpPr/>
              <p:nvPr/>
            </p:nvSpPr>
            <p:spPr>
              <a:xfrm>
                <a:off x="6918312" y="6394376"/>
                <a:ext cx="115959" cy="47440"/>
              </a:xfrm>
              <a:custGeom>
                <a:avLst/>
                <a:gdLst>
                  <a:gd name="connsiteX0" fmla="*/ 13 w 115959"/>
                  <a:gd name="connsiteY0" fmla="*/ 74 h 47440"/>
                  <a:gd name="connsiteX1" fmla="*/ 84151 w 115959"/>
                  <a:gd name="connsiteY1" fmla="*/ 46112 h 47440"/>
                  <a:gd name="connsiteX2" fmla="*/ 115901 w 115959"/>
                  <a:gd name="connsiteY2" fmla="*/ 34999 h 47440"/>
                  <a:gd name="connsiteX3" fmla="*/ 77801 w 115959"/>
                  <a:gd name="connsiteY3" fmla="*/ 34999 h 47440"/>
                  <a:gd name="connsiteX4" fmla="*/ 13 w 115959"/>
                  <a:gd name="connsiteY4" fmla="*/ 74 h 474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5959" h="47440">
                    <a:moveTo>
                      <a:pt x="13" y="74"/>
                    </a:moveTo>
                    <a:cubicBezTo>
                      <a:pt x="1071" y="1926"/>
                      <a:pt x="64836" y="40291"/>
                      <a:pt x="84151" y="46112"/>
                    </a:cubicBezTo>
                    <a:cubicBezTo>
                      <a:pt x="103466" y="51933"/>
                      <a:pt x="116959" y="36851"/>
                      <a:pt x="115901" y="34999"/>
                    </a:cubicBezTo>
                    <a:cubicBezTo>
                      <a:pt x="114843" y="33147"/>
                      <a:pt x="93941" y="38438"/>
                      <a:pt x="77801" y="34999"/>
                    </a:cubicBezTo>
                    <a:cubicBezTo>
                      <a:pt x="61661" y="31560"/>
                      <a:pt x="-1045" y="-1778"/>
                      <a:pt x="13" y="7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2" name="フリーフォーム: 図形 1171">
                <a:extLst>
                  <a:ext uri="{FF2B5EF4-FFF2-40B4-BE49-F238E27FC236}">
                    <a16:creationId xmlns:a16="http://schemas.microsoft.com/office/drawing/2014/main" id="{8941BB00-1B14-4044-8E80-044A73F77F14}"/>
                  </a:ext>
                </a:extLst>
              </p:cNvPr>
              <p:cNvSpPr/>
              <p:nvPr/>
            </p:nvSpPr>
            <p:spPr>
              <a:xfrm>
                <a:off x="6944437" y="6329280"/>
                <a:ext cx="107090" cy="57677"/>
              </a:xfrm>
              <a:custGeom>
                <a:avLst/>
                <a:gdLst>
                  <a:gd name="connsiteX0" fmla="*/ 876 w 107090"/>
                  <a:gd name="connsiteY0" fmla="*/ 83 h 57677"/>
                  <a:gd name="connsiteX1" fmla="*/ 105651 w 107090"/>
                  <a:gd name="connsiteY1" fmla="*/ 55645 h 57677"/>
                  <a:gd name="connsiteX2" fmla="*/ 58026 w 107090"/>
                  <a:gd name="connsiteY2" fmla="*/ 42945 h 57677"/>
                  <a:gd name="connsiteX3" fmla="*/ 876 w 107090"/>
                  <a:gd name="connsiteY3" fmla="*/ 83 h 576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7090" h="57677">
                    <a:moveTo>
                      <a:pt x="876" y="83"/>
                    </a:moveTo>
                    <a:cubicBezTo>
                      <a:pt x="8813" y="2200"/>
                      <a:pt x="96126" y="48501"/>
                      <a:pt x="105651" y="55645"/>
                    </a:cubicBezTo>
                    <a:cubicBezTo>
                      <a:pt x="115176" y="62789"/>
                      <a:pt x="74959" y="49295"/>
                      <a:pt x="58026" y="42945"/>
                    </a:cubicBezTo>
                    <a:cubicBezTo>
                      <a:pt x="41093" y="36595"/>
                      <a:pt x="-7061" y="-2034"/>
                      <a:pt x="876" y="8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3" name="フリーフォーム: 図形 1172">
                <a:extLst>
                  <a:ext uri="{FF2B5EF4-FFF2-40B4-BE49-F238E27FC236}">
                    <a16:creationId xmlns:a16="http://schemas.microsoft.com/office/drawing/2014/main" id="{EF96947E-3B43-431F-B7EC-3A40723FE333}"/>
                  </a:ext>
                </a:extLst>
              </p:cNvPr>
              <p:cNvSpPr/>
              <p:nvPr/>
            </p:nvSpPr>
            <p:spPr>
              <a:xfrm>
                <a:off x="6921792" y="6351476"/>
                <a:ext cx="107003" cy="67369"/>
              </a:xfrm>
              <a:custGeom>
                <a:avLst/>
                <a:gdLst>
                  <a:gd name="connsiteX0" fmla="*/ 1296 w 107003"/>
                  <a:gd name="connsiteY0" fmla="*/ 112 h 67369"/>
                  <a:gd name="connsiteX1" fmla="*/ 106071 w 107003"/>
                  <a:gd name="connsiteY1" fmla="*/ 65199 h 67369"/>
                  <a:gd name="connsiteX2" fmla="*/ 50508 w 107003"/>
                  <a:gd name="connsiteY2" fmla="*/ 49324 h 67369"/>
                  <a:gd name="connsiteX3" fmla="*/ 1296 w 107003"/>
                  <a:gd name="connsiteY3" fmla="*/ 112 h 67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7003" h="67369">
                    <a:moveTo>
                      <a:pt x="1296" y="112"/>
                    </a:moveTo>
                    <a:cubicBezTo>
                      <a:pt x="10557" y="2758"/>
                      <a:pt x="97869" y="56997"/>
                      <a:pt x="106071" y="65199"/>
                    </a:cubicBezTo>
                    <a:cubicBezTo>
                      <a:pt x="114273" y="73401"/>
                      <a:pt x="66118" y="56203"/>
                      <a:pt x="50508" y="49324"/>
                    </a:cubicBezTo>
                    <a:cubicBezTo>
                      <a:pt x="34898" y="42445"/>
                      <a:pt x="-7965" y="-2534"/>
                      <a:pt x="1296" y="11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4" name="フリーフォーム: 図形 1173">
                <a:extLst>
                  <a:ext uri="{FF2B5EF4-FFF2-40B4-BE49-F238E27FC236}">
                    <a16:creationId xmlns:a16="http://schemas.microsoft.com/office/drawing/2014/main" id="{7F919E8B-1A3C-4AC8-A6FE-86C3E449ED13}"/>
                  </a:ext>
                </a:extLst>
              </p:cNvPr>
              <p:cNvSpPr/>
              <p:nvPr/>
            </p:nvSpPr>
            <p:spPr>
              <a:xfrm>
                <a:off x="7337425" y="6414729"/>
                <a:ext cx="96900" cy="87671"/>
              </a:xfrm>
              <a:custGeom>
                <a:avLst/>
                <a:gdLst>
                  <a:gd name="connsiteX0" fmla="*/ 0 w 96900"/>
                  <a:gd name="connsiteY0" fmla="*/ 87671 h 87671"/>
                  <a:gd name="connsiteX1" fmla="*/ 96838 w 96900"/>
                  <a:gd name="connsiteY1" fmla="*/ 359 h 87671"/>
                  <a:gd name="connsiteX2" fmla="*/ 0 w 96900"/>
                  <a:gd name="connsiteY2" fmla="*/ 87671 h 87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6900" h="87671">
                    <a:moveTo>
                      <a:pt x="0" y="87671"/>
                    </a:moveTo>
                    <a:cubicBezTo>
                      <a:pt x="0" y="87671"/>
                      <a:pt x="93928" y="7238"/>
                      <a:pt x="96838" y="359"/>
                    </a:cubicBezTo>
                    <a:cubicBezTo>
                      <a:pt x="99749" y="-6520"/>
                      <a:pt x="0" y="87671"/>
                      <a:pt x="0" y="8767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5" name="フリーフォーム: 図形 1174">
                <a:extLst>
                  <a:ext uri="{FF2B5EF4-FFF2-40B4-BE49-F238E27FC236}">
                    <a16:creationId xmlns:a16="http://schemas.microsoft.com/office/drawing/2014/main" id="{C31B2F83-CE72-407B-A54E-F714734B85C5}"/>
                  </a:ext>
                </a:extLst>
              </p:cNvPr>
              <p:cNvSpPr/>
              <p:nvPr/>
            </p:nvSpPr>
            <p:spPr>
              <a:xfrm>
                <a:off x="7418331" y="6122892"/>
                <a:ext cx="44581" cy="219387"/>
              </a:xfrm>
              <a:custGeom>
                <a:avLst/>
                <a:gdLst>
                  <a:gd name="connsiteX0" fmla="*/ 44507 w 44581"/>
                  <a:gd name="connsiteY0" fmla="*/ 96 h 219387"/>
                  <a:gd name="connsiteX1" fmla="*/ 9582 w 44581"/>
                  <a:gd name="connsiteY1" fmla="*/ 96933 h 219387"/>
                  <a:gd name="connsiteX2" fmla="*/ 27044 w 44581"/>
                  <a:gd name="connsiteY2" fmla="*/ 142971 h 219387"/>
                  <a:gd name="connsiteX3" fmla="*/ 34982 w 44581"/>
                  <a:gd name="connsiteY3" fmla="*/ 165196 h 219387"/>
                  <a:gd name="connsiteX4" fmla="*/ 57 w 44581"/>
                  <a:gd name="connsiteY4" fmla="*/ 219171 h 219387"/>
                  <a:gd name="connsiteX5" fmla="*/ 44507 w 44581"/>
                  <a:gd name="connsiteY5" fmla="*/ 142971 h 219387"/>
                  <a:gd name="connsiteX6" fmla="*/ 11169 w 44581"/>
                  <a:gd name="connsiteY6" fmla="*/ 115983 h 219387"/>
                  <a:gd name="connsiteX7" fmla="*/ 44507 w 44581"/>
                  <a:gd name="connsiteY7" fmla="*/ 96 h 219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4581" h="219387">
                    <a:moveTo>
                      <a:pt x="44507" y="96"/>
                    </a:moveTo>
                    <a:cubicBezTo>
                      <a:pt x="44242" y="-3079"/>
                      <a:pt x="12492" y="73121"/>
                      <a:pt x="9582" y="96933"/>
                    </a:cubicBezTo>
                    <a:cubicBezTo>
                      <a:pt x="6672" y="120745"/>
                      <a:pt x="22811" y="131594"/>
                      <a:pt x="27044" y="142971"/>
                    </a:cubicBezTo>
                    <a:cubicBezTo>
                      <a:pt x="31277" y="154348"/>
                      <a:pt x="39480" y="152496"/>
                      <a:pt x="34982" y="165196"/>
                    </a:cubicBezTo>
                    <a:cubicBezTo>
                      <a:pt x="30484" y="177896"/>
                      <a:pt x="-1530" y="222875"/>
                      <a:pt x="57" y="219171"/>
                    </a:cubicBezTo>
                    <a:cubicBezTo>
                      <a:pt x="1644" y="215467"/>
                      <a:pt x="42655" y="160169"/>
                      <a:pt x="44507" y="142971"/>
                    </a:cubicBezTo>
                    <a:cubicBezTo>
                      <a:pt x="46359" y="125773"/>
                      <a:pt x="13021" y="133710"/>
                      <a:pt x="11169" y="115983"/>
                    </a:cubicBezTo>
                    <a:cubicBezTo>
                      <a:pt x="9317" y="98256"/>
                      <a:pt x="44772" y="3271"/>
                      <a:pt x="44507" y="9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6" name="フリーフォーム: 図形 1175">
                <a:extLst>
                  <a:ext uri="{FF2B5EF4-FFF2-40B4-BE49-F238E27FC236}">
                    <a16:creationId xmlns:a16="http://schemas.microsoft.com/office/drawing/2014/main" id="{DB7CE7AA-228C-4451-8289-2B856D337B92}"/>
                  </a:ext>
                </a:extLst>
              </p:cNvPr>
              <p:cNvSpPr/>
              <p:nvPr/>
            </p:nvSpPr>
            <p:spPr>
              <a:xfrm>
                <a:off x="7424169" y="6271737"/>
                <a:ext cx="146632" cy="60802"/>
              </a:xfrm>
              <a:custGeom>
                <a:avLst/>
                <a:gdLst>
                  <a:gd name="connsiteX0" fmla="*/ 569 w 146632"/>
                  <a:gd name="connsiteY0" fmla="*/ 60801 h 60802"/>
                  <a:gd name="connsiteX1" fmla="*/ 143444 w 146632"/>
                  <a:gd name="connsiteY1" fmla="*/ 5238 h 60802"/>
                  <a:gd name="connsiteX2" fmla="*/ 94231 w 146632"/>
                  <a:gd name="connsiteY2" fmla="*/ 6826 h 60802"/>
                  <a:gd name="connsiteX3" fmla="*/ 569 w 146632"/>
                  <a:gd name="connsiteY3" fmla="*/ 60801 h 608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6632" h="60802">
                    <a:moveTo>
                      <a:pt x="569" y="60801"/>
                    </a:moveTo>
                    <a:cubicBezTo>
                      <a:pt x="8771" y="60536"/>
                      <a:pt x="127834" y="14234"/>
                      <a:pt x="143444" y="5238"/>
                    </a:cubicBezTo>
                    <a:cubicBezTo>
                      <a:pt x="159054" y="-3758"/>
                      <a:pt x="113281" y="211"/>
                      <a:pt x="94231" y="6826"/>
                    </a:cubicBezTo>
                    <a:cubicBezTo>
                      <a:pt x="75181" y="13441"/>
                      <a:pt x="-7633" y="61066"/>
                      <a:pt x="569" y="6080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7" name="フリーフォーム: 図形 1176">
                <a:extLst>
                  <a:ext uri="{FF2B5EF4-FFF2-40B4-BE49-F238E27FC236}">
                    <a16:creationId xmlns:a16="http://schemas.microsoft.com/office/drawing/2014/main" id="{4BACB767-0A5B-4EC6-A060-3AAFA5EE411D}"/>
                  </a:ext>
                </a:extLst>
              </p:cNvPr>
              <p:cNvSpPr/>
              <p:nvPr/>
            </p:nvSpPr>
            <p:spPr>
              <a:xfrm>
                <a:off x="7464010" y="6206251"/>
                <a:ext cx="146029" cy="50160"/>
              </a:xfrm>
              <a:custGeom>
                <a:avLst/>
                <a:gdLst>
                  <a:gd name="connsiteX0" fmla="*/ 3590 w 146029"/>
                  <a:gd name="connsiteY0" fmla="*/ 50087 h 50160"/>
                  <a:gd name="connsiteX1" fmla="*/ 132178 w 146029"/>
                  <a:gd name="connsiteY1" fmla="*/ 11987 h 50160"/>
                  <a:gd name="connsiteX2" fmla="*/ 136940 w 146029"/>
                  <a:gd name="connsiteY2" fmla="*/ 13574 h 50160"/>
                  <a:gd name="connsiteX3" fmla="*/ 82965 w 146029"/>
                  <a:gd name="connsiteY3" fmla="*/ 7224 h 50160"/>
                  <a:gd name="connsiteX4" fmla="*/ 38515 w 146029"/>
                  <a:gd name="connsiteY4" fmla="*/ 874 h 50160"/>
                  <a:gd name="connsiteX5" fmla="*/ 3590 w 146029"/>
                  <a:gd name="connsiteY5" fmla="*/ 50087 h 501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6029" h="50160">
                    <a:moveTo>
                      <a:pt x="3590" y="50087"/>
                    </a:moveTo>
                    <a:cubicBezTo>
                      <a:pt x="19200" y="51939"/>
                      <a:pt x="109953" y="18072"/>
                      <a:pt x="132178" y="11987"/>
                    </a:cubicBezTo>
                    <a:cubicBezTo>
                      <a:pt x="154403" y="5901"/>
                      <a:pt x="145142" y="14368"/>
                      <a:pt x="136940" y="13574"/>
                    </a:cubicBezTo>
                    <a:cubicBezTo>
                      <a:pt x="128738" y="12780"/>
                      <a:pt x="99369" y="9341"/>
                      <a:pt x="82965" y="7224"/>
                    </a:cubicBezTo>
                    <a:cubicBezTo>
                      <a:pt x="66561" y="5107"/>
                      <a:pt x="49363" y="-2566"/>
                      <a:pt x="38515" y="874"/>
                    </a:cubicBezTo>
                    <a:cubicBezTo>
                      <a:pt x="27667" y="4314"/>
                      <a:pt x="-12020" y="48235"/>
                      <a:pt x="3590" y="5008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8" name="フリーフォーム: 図形 1177">
                <a:extLst>
                  <a:ext uri="{FF2B5EF4-FFF2-40B4-BE49-F238E27FC236}">
                    <a16:creationId xmlns:a16="http://schemas.microsoft.com/office/drawing/2014/main" id="{6B7AC2EA-C074-43BC-9FE5-68FCCD2F3F49}"/>
                  </a:ext>
                </a:extLst>
              </p:cNvPr>
              <p:cNvSpPr/>
              <p:nvPr/>
            </p:nvSpPr>
            <p:spPr>
              <a:xfrm>
                <a:off x="7591398" y="5887972"/>
                <a:ext cx="330244" cy="331334"/>
              </a:xfrm>
              <a:custGeom>
                <a:avLst/>
                <a:gdLst>
                  <a:gd name="connsiteX0" fmla="*/ 330227 w 330244"/>
                  <a:gd name="connsiteY0" fmla="*/ 66 h 331334"/>
                  <a:gd name="connsiteX1" fmla="*/ 131790 w 330244"/>
                  <a:gd name="connsiteY1" fmla="*/ 190566 h 331334"/>
                  <a:gd name="connsiteX2" fmla="*/ 3202 w 330244"/>
                  <a:gd name="connsiteY2" fmla="*/ 328678 h 331334"/>
                  <a:gd name="connsiteX3" fmla="*/ 47652 w 330244"/>
                  <a:gd name="connsiteY3" fmla="*/ 273116 h 331334"/>
                  <a:gd name="connsiteX4" fmla="*/ 142902 w 330244"/>
                  <a:gd name="connsiteY4" fmla="*/ 169928 h 331334"/>
                  <a:gd name="connsiteX5" fmla="*/ 330227 w 330244"/>
                  <a:gd name="connsiteY5" fmla="*/ 66 h 331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30244" h="331334">
                    <a:moveTo>
                      <a:pt x="330227" y="66"/>
                    </a:moveTo>
                    <a:cubicBezTo>
                      <a:pt x="328375" y="3506"/>
                      <a:pt x="186294" y="135797"/>
                      <a:pt x="131790" y="190566"/>
                    </a:cubicBezTo>
                    <a:cubicBezTo>
                      <a:pt x="77286" y="245335"/>
                      <a:pt x="17225" y="314920"/>
                      <a:pt x="3202" y="328678"/>
                    </a:cubicBezTo>
                    <a:cubicBezTo>
                      <a:pt x="-10821" y="342436"/>
                      <a:pt x="24369" y="299574"/>
                      <a:pt x="47652" y="273116"/>
                    </a:cubicBezTo>
                    <a:cubicBezTo>
                      <a:pt x="70935" y="246658"/>
                      <a:pt x="101362" y="213055"/>
                      <a:pt x="142902" y="169928"/>
                    </a:cubicBezTo>
                    <a:cubicBezTo>
                      <a:pt x="184442" y="126801"/>
                      <a:pt x="332079" y="-3374"/>
                      <a:pt x="330227" y="6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9" name="フリーフォーム: 図形 1178">
                <a:extLst>
                  <a:ext uri="{FF2B5EF4-FFF2-40B4-BE49-F238E27FC236}">
                    <a16:creationId xmlns:a16="http://schemas.microsoft.com/office/drawing/2014/main" id="{72389515-6F03-4E13-91F5-F17CAB9D169A}"/>
                  </a:ext>
                </a:extLst>
              </p:cNvPr>
              <p:cNvSpPr/>
              <p:nvPr/>
            </p:nvSpPr>
            <p:spPr>
              <a:xfrm>
                <a:off x="7954282" y="5915961"/>
                <a:ext cx="232613" cy="180042"/>
              </a:xfrm>
              <a:custGeom>
                <a:avLst/>
                <a:gdLst>
                  <a:gd name="connsiteX0" fmla="*/ 232456 w 232613"/>
                  <a:gd name="connsiteY0" fmla="*/ 652 h 180042"/>
                  <a:gd name="connsiteX1" fmla="*/ 21318 w 232613"/>
                  <a:gd name="connsiteY1" fmla="*/ 95902 h 180042"/>
                  <a:gd name="connsiteX2" fmla="*/ 5443 w 232613"/>
                  <a:gd name="connsiteY2" fmla="*/ 180039 h 180042"/>
                  <a:gd name="connsiteX3" fmla="*/ 5443 w 232613"/>
                  <a:gd name="connsiteY3" fmla="*/ 99077 h 180042"/>
                  <a:gd name="connsiteX4" fmla="*/ 54656 w 232613"/>
                  <a:gd name="connsiteY4" fmla="*/ 56214 h 180042"/>
                  <a:gd name="connsiteX5" fmla="*/ 232456 w 232613"/>
                  <a:gd name="connsiteY5" fmla="*/ 652 h 1800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32613" h="180042">
                    <a:moveTo>
                      <a:pt x="232456" y="652"/>
                    </a:moveTo>
                    <a:cubicBezTo>
                      <a:pt x="226900" y="7267"/>
                      <a:pt x="59153" y="66004"/>
                      <a:pt x="21318" y="95902"/>
                    </a:cubicBezTo>
                    <a:cubicBezTo>
                      <a:pt x="-16517" y="125800"/>
                      <a:pt x="8089" y="179510"/>
                      <a:pt x="5443" y="180039"/>
                    </a:cubicBezTo>
                    <a:cubicBezTo>
                      <a:pt x="2797" y="180568"/>
                      <a:pt x="-2759" y="119715"/>
                      <a:pt x="5443" y="99077"/>
                    </a:cubicBezTo>
                    <a:cubicBezTo>
                      <a:pt x="13645" y="78440"/>
                      <a:pt x="13910" y="72883"/>
                      <a:pt x="54656" y="56214"/>
                    </a:cubicBezTo>
                    <a:cubicBezTo>
                      <a:pt x="95402" y="39545"/>
                      <a:pt x="238012" y="-5963"/>
                      <a:pt x="232456" y="65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0" name="フリーフォーム: 図形 1179">
                <a:extLst>
                  <a:ext uri="{FF2B5EF4-FFF2-40B4-BE49-F238E27FC236}">
                    <a16:creationId xmlns:a16="http://schemas.microsoft.com/office/drawing/2014/main" id="{78F15531-CAC7-4D58-9401-16069B1BEBA6}"/>
                  </a:ext>
                </a:extLst>
              </p:cNvPr>
              <p:cNvSpPr/>
              <p:nvPr/>
            </p:nvSpPr>
            <p:spPr>
              <a:xfrm>
                <a:off x="7540455" y="6264275"/>
                <a:ext cx="222708" cy="150911"/>
              </a:xfrm>
              <a:custGeom>
                <a:avLst/>
                <a:gdLst>
                  <a:gd name="connsiteX0" fmla="*/ 222420 w 222708"/>
                  <a:gd name="connsiteY0" fmla="*/ 9525 h 150911"/>
                  <a:gd name="connsiteX1" fmla="*/ 117645 w 222708"/>
                  <a:gd name="connsiteY1" fmla="*/ 111125 h 150911"/>
                  <a:gd name="connsiteX2" fmla="*/ 62083 w 222708"/>
                  <a:gd name="connsiteY2" fmla="*/ 150813 h 150911"/>
                  <a:gd name="connsiteX3" fmla="*/ 170 w 222708"/>
                  <a:gd name="connsiteY3" fmla="*/ 101600 h 150911"/>
                  <a:gd name="connsiteX4" fmla="*/ 43033 w 222708"/>
                  <a:gd name="connsiteY4" fmla="*/ 0 h 150911"/>
                  <a:gd name="connsiteX5" fmla="*/ 23983 w 222708"/>
                  <a:gd name="connsiteY5" fmla="*/ 100013 h 150911"/>
                  <a:gd name="connsiteX6" fmla="*/ 44620 w 222708"/>
                  <a:gd name="connsiteY6" fmla="*/ 136525 h 150911"/>
                  <a:gd name="connsiteX7" fmla="*/ 82720 w 222708"/>
                  <a:gd name="connsiteY7" fmla="*/ 125413 h 150911"/>
                  <a:gd name="connsiteX8" fmla="*/ 222420 w 222708"/>
                  <a:gd name="connsiteY8" fmla="*/ 9525 h 1509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22708" h="150911">
                    <a:moveTo>
                      <a:pt x="222420" y="9525"/>
                    </a:moveTo>
                    <a:cubicBezTo>
                      <a:pt x="228241" y="7144"/>
                      <a:pt x="144368" y="87577"/>
                      <a:pt x="117645" y="111125"/>
                    </a:cubicBezTo>
                    <a:cubicBezTo>
                      <a:pt x="90922" y="134673"/>
                      <a:pt x="81662" y="152400"/>
                      <a:pt x="62083" y="150813"/>
                    </a:cubicBezTo>
                    <a:cubicBezTo>
                      <a:pt x="42504" y="149226"/>
                      <a:pt x="3345" y="126735"/>
                      <a:pt x="170" y="101600"/>
                    </a:cubicBezTo>
                    <a:cubicBezTo>
                      <a:pt x="-3005" y="76465"/>
                      <a:pt x="39064" y="264"/>
                      <a:pt x="43033" y="0"/>
                    </a:cubicBezTo>
                    <a:cubicBezTo>
                      <a:pt x="47002" y="-264"/>
                      <a:pt x="23719" y="77259"/>
                      <a:pt x="23983" y="100013"/>
                    </a:cubicBezTo>
                    <a:cubicBezTo>
                      <a:pt x="24247" y="122767"/>
                      <a:pt x="34831" y="132292"/>
                      <a:pt x="44620" y="136525"/>
                    </a:cubicBezTo>
                    <a:cubicBezTo>
                      <a:pt x="54409" y="140758"/>
                      <a:pt x="52558" y="145257"/>
                      <a:pt x="82720" y="125413"/>
                    </a:cubicBezTo>
                    <a:cubicBezTo>
                      <a:pt x="112882" y="105569"/>
                      <a:pt x="216599" y="11906"/>
                      <a:pt x="222420" y="952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1" name="フリーフォーム: 図形 1180">
                <a:extLst>
                  <a:ext uri="{FF2B5EF4-FFF2-40B4-BE49-F238E27FC236}">
                    <a16:creationId xmlns:a16="http://schemas.microsoft.com/office/drawing/2014/main" id="{B049BF19-F09C-4AB1-AB37-15677A606CCA}"/>
                  </a:ext>
                </a:extLst>
              </p:cNvPr>
              <p:cNvSpPr/>
              <p:nvPr/>
            </p:nvSpPr>
            <p:spPr>
              <a:xfrm>
                <a:off x="7719700" y="6064824"/>
                <a:ext cx="145272" cy="167311"/>
              </a:xfrm>
              <a:custGeom>
                <a:avLst/>
                <a:gdLst>
                  <a:gd name="connsiteX0" fmla="*/ 144775 w 145272"/>
                  <a:gd name="connsiteY0" fmla="*/ 1014 h 167311"/>
                  <a:gd name="connsiteX1" fmla="*/ 3488 w 145272"/>
                  <a:gd name="connsiteY1" fmla="*/ 164526 h 167311"/>
                  <a:gd name="connsiteX2" fmla="*/ 49525 w 145272"/>
                  <a:gd name="connsiteY2" fmla="*/ 97851 h 167311"/>
                  <a:gd name="connsiteX3" fmla="*/ 144775 w 145272"/>
                  <a:gd name="connsiteY3" fmla="*/ 1014 h 1673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5272" h="167311">
                    <a:moveTo>
                      <a:pt x="144775" y="1014"/>
                    </a:moveTo>
                    <a:cubicBezTo>
                      <a:pt x="137102" y="12126"/>
                      <a:pt x="19363" y="148386"/>
                      <a:pt x="3488" y="164526"/>
                    </a:cubicBezTo>
                    <a:cubicBezTo>
                      <a:pt x="-12387" y="180666"/>
                      <a:pt x="29946" y="122457"/>
                      <a:pt x="49525" y="97851"/>
                    </a:cubicBezTo>
                    <a:cubicBezTo>
                      <a:pt x="69104" y="73245"/>
                      <a:pt x="152448" y="-10098"/>
                      <a:pt x="144775" y="101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2" name="フリーフォーム: 図形 1181">
                <a:extLst>
                  <a:ext uri="{FF2B5EF4-FFF2-40B4-BE49-F238E27FC236}">
                    <a16:creationId xmlns:a16="http://schemas.microsoft.com/office/drawing/2014/main" id="{825901DC-0E6F-47CB-8197-DD5719DB30BB}"/>
                  </a:ext>
                </a:extLst>
              </p:cNvPr>
              <p:cNvSpPr/>
              <p:nvPr/>
            </p:nvSpPr>
            <p:spPr>
              <a:xfrm>
                <a:off x="5587998" y="5174524"/>
                <a:ext cx="100808" cy="62973"/>
              </a:xfrm>
              <a:custGeom>
                <a:avLst/>
                <a:gdLst>
                  <a:gd name="connsiteX0" fmla="*/ 2 w 100808"/>
                  <a:gd name="connsiteY0" fmla="*/ 15014 h 62973"/>
                  <a:gd name="connsiteX1" fmla="*/ 90490 w 100808"/>
                  <a:gd name="connsiteY1" fmla="*/ 26126 h 62973"/>
                  <a:gd name="connsiteX2" fmla="*/ 98427 w 100808"/>
                  <a:gd name="connsiteY2" fmla="*/ 62639 h 62973"/>
                  <a:gd name="connsiteX3" fmla="*/ 87315 w 100808"/>
                  <a:gd name="connsiteY3" fmla="*/ 2314 h 62973"/>
                  <a:gd name="connsiteX4" fmla="*/ 2 w 100808"/>
                  <a:gd name="connsiteY4" fmla="*/ 15014 h 629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808" h="62973">
                    <a:moveTo>
                      <a:pt x="2" y="15014"/>
                    </a:moveTo>
                    <a:cubicBezTo>
                      <a:pt x="531" y="18983"/>
                      <a:pt x="74086" y="18189"/>
                      <a:pt x="90490" y="26126"/>
                    </a:cubicBezTo>
                    <a:cubicBezTo>
                      <a:pt x="106894" y="34064"/>
                      <a:pt x="98956" y="66608"/>
                      <a:pt x="98427" y="62639"/>
                    </a:cubicBezTo>
                    <a:cubicBezTo>
                      <a:pt x="97898" y="58670"/>
                      <a:pt x="101338" y="10781"/>
                      <a:pt x="87315" y="2314"/>
                    </a:cubicBezTo>
                    <a:cubicBezTo>
                      <a:pt x="73292" y="-6153"/>
                      <a:pt x="-527" y="11045"/>
                      <a:pt x="2" y="1501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3" name="フリーフォーム: 図形 1182">
                <a:extLst>
                  <a:ext uri="{FF2B5EF4-FFF2-40B4-BE49-F238E27FC236}">
                    <a16:creationId xmlns:a16="http://schemas.microsoft.com/office/drawing/2014/main" id="{F7891E1C-7AF0-472B-9DB3-33509CC7557A}"/>
                  </a:ext>
                </a:extLst>
              </p:cNvPr>
              <p:cNvSpPr/>
              <p:nvPr/>
            </p:nvSpPr>
            <p:spPr>
              <a:xfrm>
                <a:off x="5887147" y="5089382"/>
                <a:ext cx="27971" cy="101746"/>
              </a:xfrm>
              <a:custGeom>
                <a:avLst/>
                <a:gdLst>
                  <a:gd name="connsiteX0" fmla="*/ 27878 w 27971"/>
                  <a:gd name="connsiteY0" fmla="*/ 143 h 101746"/>
                  <a:gd name="connsiteX1" fmla="*/ 10416 w 27971"/>
                  <a:gd name="connsiteY1" fmla="*/ 76343 h 101746"/>
                  <a:gd name="connsiteX2" fmla="*/ 27878 w 27971"/>
                  <a:gd name="connsiteY2" fmla="*/ 101743 h 101746"/>
                  <a:gd name="connsiteX3" fmla="*/ 7241 w 27971"/>
                  <a:gd name="connsiteY3" fmla="*/ 77931 h 101746"/>
                  <a:gd name="connsiteX4" fmla="*/ 891 w 27971"/>
                  <a:gd name="connsiteY4" fmla="*/ 57293 h 101746"/>
                  <a:gd name="connsiteX5" fmla="*/ 27878 w 27971"/>
                  <a:gd name="connsiteY5" fmla="*/ 143 h 1017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971" h="101746">
                    <a:moveTo>
                      <a:pt x="27878" y="143"/>
                    </a:moveTo>
                    <a:cubicBezTo>
                      <a:pt x="29465" y="3318"/>
                      <a:pt x="10416" y="59410"/>
                      <a:pt x="10416" y="76343"/>
                    </a:cubicBezTo>
                    <a:cubicBezTo>
                      <a:pt x="10416" y="93276"/>
                      <a:pt x="28407" y="101478"/>
                      <a:pt x="27878" y="101743"/>
                    </a:cubicBezTo>
                    <a:cubicBezTo>
                      <a:pt x="27349" y="102008"/>
                      <a:pt x="11739" y="85339"/>
                      <a:pt x="7241" y="77931"/>
                    </a:cubicBezTo>
                    <a:cubicBezTo>
                      <a:pt x="2743" y="70523"/>
                      <a:pt x="-2019" y="67083"/>
                      <a:pt x="891" y="57293"/>
                    </a:cubicBezTo>
                    <a:cubicBezTo>
                      <a:pt x="3801" y="47503"/>
                      <a:pt x="26291" y="-3032"/>
                      <a:pt x="27878" y="14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5" name="フリーフォーム: 図形 1184">
                <a:extLst>
                  <a:ext uri="{FF2B5EF4-FFF2-40B4-BE49-F238E27FC236}">
                    <a16:creationId xmlns:a16="http://schemas.microsoft.com/office/drawing/2014/main" id="{EEACC1D4-89B5-4F01-8A96-41BAF2B38433}"/>
                  </a:ext>
                </a:extLst>
              </p:cNvPr>
              <p:cNvSpPr/>
              <p:nvPr/>
            </p:nvSpPr>
            <p:spPr>
              <a:xfrm>
                <a:off x="5609634" y="5161296"/>
                <a:ext cx="443134" cy="175472"/>
              </a:xfrm>
              <a:custGeom>
                <a:avLst/>
                <a:gdLst>
                  <a:gd name="connsiteX0" fmla="*/ 441916 w 443134"/>
                  <a:gd name="connsiteY0" fmla="*/ 1254 h 175472"/>
                  <a:gd name="connsiteX1" fmla="*/ 218079 w 443134"/>
                  <a:gd name="connsiteY1" fmla="*/ 99679 h 175472"/>
                  <a:gd name="connsiteX2" fmla="*/ 172041 w 443134"/>
                  <a:gd name="connsiteY2" fmla="*/ 144129 h 175472"/>
                  <a:gd name="connsiteX3" fmla="*/ 135529 w 443134"/>
                  <a:gd name="connsiteY3" fmla="*/ 155242 h 175472"/>
                  <a:gd name="connsiteX4" fmla="*/ 591 w 443134"/>
                  <a:gd name="connsiteY4" fmla="*/ 174292 h 175472"/>
                  <a:gd name="connsiteX5" fmla="*/ 91079 w 443134"/>
                  <a:gd name="connsiteY5" fmla="*/ 164767 h 175472"/>
                  <a:gd name="connsiteX6" fmla="*/ 203791 w 443134"/>
                  <a:gd name="connsiteY6" fmla="*/ 94917 h 175472"/>
                  <a:gd name="connsiteX7" fmla="*/ 303804 w 443134"/>
                  <a:gd name="connsiteY7" fmla="*/ 47292 h 175472"/>
                  <a:gd name="connsiteX8" fmla="*/ 441916 w 443134"/>
                  <a:gd name="connsiteY8" fmla="*/ 1254 h 1754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43134" h="175472">
                    <a:moveTo>
                      <a:pt x="441916" y="1254"/>
                    </a:moveTo>
                    <a:cubicBezTo>
                      <a:pt x="427629" y="9985"/>
                      <a:pt x="263058" y="75867"/>
                      <a:pt x="218079" y="99679"/>
                    </a:cubicBezTo>
                    <a:cubicBezTo>
                      <a:pt x="173100" y="123492"/>
                      <a:pt x="185799" y="134869"/>
                      <a:pt x="172041" y="144129"/>
                    </a:cubicBezTo>
                    <a:cubicBezTo>
                      <a:pt x="158283" y="153390"/>
                      <a:pt x="164104" y="150215"/>
                      <a:pt x="135529" y="155242"/>
                    </a:cubicBezTo>
                    <a:cubicBezTo>
                      <a:pt x="106954" y="160269"/>
                      <a:pt x="7999" y="172705"/>
                      <a:pt x="591" y="174292"/>
                    </a:cubicBezTo>
                    <a:cubicBezTo>
                      <a:pt x="-6817" y="175879"/>
                      <a:pt x="57212" y="177996"/>
                      <a:pt x="91079" y="164767"/>
                    </a:cubicBezTo>
                    <a:cubicBezTo>
                      <a:pt x="124946" y="151538"/>
                      <a:pt x="168337" y="114496"/>
                      <a:pt x="203791" y="94917"/>
                    </a:cubicBezTo>
                    <a:cubicBezTo>
                      <a:pt x="239245" y="75338"/>
                      <a:pt x="266762" y="62903"/>
                      <a:pt x="303804" y="47292"/>
                    </a:cubicBezTo>
                    <a:cubicBezTo>
                      <a:pt x="340846" y="31682"/>
                      <a:pt x="456203" y="-7477"/>
                      <a:pt x="441916" y="125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7" name="フリーフォーム: 図形 1186">
                <a:extLst>
                  <a:ext uri="{FF2B5EF4-FFF2-40B4-BE49-F238E27FC236}">
                    <a16:creationId xmlns:a16="http://schemas.microsoft.com/office/drawing/2014/main" id="{4D92F625-296D-490A-BC4C-4AC396882F0E}"/>
                  </a:ext>
                </a:extLst>
              </p:cNvPr>
              <p:cNvSpPr/>
              <p:nvPr/>
            </p:nvSpPr>
            <p:spPr>
              <a:xfrm>
                <a:off x="5610122" y="5233867"/>
                <a:ext cx="312003" cy="163347"/>
              </a:xfrm>
              <a:custGeom>
                <a:avLst/>
                <a:gdLst>
                  <a:gd name="connsiteX0" fmla="*/ 103 w 312003"/>
                  <a:gd name="connsiteY0" fmla="*/ 154108 h 163347"/>
                  <a:gd name="connsiteX1" fmla="*/ 73128 w 312003"/>
                  <a:gd name="connsiteY1" fmla="*/ 101721 h 163347"/>
                  <a:gd name="connsiteX2" fmla="*/ 311253 w 312003"/>
                  <a:gd name="connsiteY2" fmla="*/ 121 h 163347"/>
                  <a:gd name="connsiteX3" fmla="*/ 146153 w 312003"/>
                  <a:gd name="connsiteY3" fmla="*/ 82671 h 163347"/>
                  <a:gd name="connsiteX4" fmla="*/ 84241 w 312003"/>
                  <a:gd name="connsiteY4" fmla="*/ 155696 h 163347"/>
                  <a:gd name="connsiteX5" fmla="*/ 103 w 312003"/>
                  <a:gd name="connsiteY5" fmla="*/ 154108 h 1633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12003" h="163347">
                    <a:moveTo>
                      <a:pt x="103" y="154108"/>
                    </a:moveTo>
                    <a:cubicBezTo>
                      <a:pt x="-1749" y="145112"/>
                      <a:pt x="21270" y="127385"/>
                      <a:pt x="73128" y="101721"/>
                    </a:cubicBezTo>
                    <a:cubicBezTo>
                      <a:pt x="124986" y="76057"/>
                      <a:pt x="299082" y="3296"/>
                      <a:pt x="311253" y="121"/>
                    </a:cubicBezTo>
                    <a:cubicBezTo>
                      <a:pt x="323424" y="-3054"/>
                      <a:pt x="183988" y="56742"/>
                      <a:pt x="146153" y="82671"/>
                    </a:cubicBezTo>
                    <a:cubicBezTo>
                      <a:pt x="108318" y="108600"/>
                      <a:pt x="108053" y="142732"/>
                      <a:pt x="84241" y="155696"/>
                    </a:cubicBezTo>
                    <a:cubicBezTo>
                      <a:pt x="60429" y="168660"/>
                      <a:pt x="1955" y="163104"/>
                      <a:pt x="103" y="15410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8" name="フリーフォーム: 図形 1187">
                <a:extLst>
                  <a:ext uri="{FF2B5EF4-FFF2-40B4-BE49-F238E27FC236}">
                    <a16:creationId xmlns:a16="http://schemas.microsoft.com/office/drawing/2014/main" id="{71886FEB-E1A0-45E0-9F37-D0EAEEA86871}"/>
                  </a:ext>
                </a:extLst>
              </p:cNvPr>
              <p:cNvSpPr/>
              <p:nvPr/>
            </p:nvSpPr>
            <p:spPr>
              <a:xfrm>
                <a:off x="5459292" y="5576756"/>
                <a:ext cx="121254" cy="42986"/>
              </a:xfrm>
              <a:custGeom>
                <a:avLst/>
                <a:gdLst>
                  <a:gd name="connsiteX0" fmla="*/ 121 w 121254"/>
                  <a:gd name="connsiteY0" fmla="*/ 28707 h 42986"/>
                  <a:gd name="connsiteX1" fmla="*/ 116008 w 121254"/>
                  <a:gd name="connsiteY1" fmla="*/ 132 h 42986"/>
                  <a:gd name="connsiteX2" fmla="*/ 93783 w 121254"/>
                  <a:gd name="connsiteY2" fmla="*/ 41407 h 42986"/>
                  <a:gd name="connsiteX3" fmla="*/ 121 w 121254"/>
                  <a:gd name="connsiteY3" fmla="*/ 28707 h 42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1254" h="42986">
                    <a:moveTo>
                      <a:pt x="121" y="28707"/>
                    </a:moveTo>
                    <a:cubicBezTo>
                      <a:pt x="3825" y="21828"/>
                      <a:pt x="100398" y="-1985"/>
                      <a:pt x="116008" y="132"/>
                    </a:cubicBezTo>
                    <a:cubicBezTo>
                      <a:pt x="131618" y="2249"/>
                      <a:pt x="108864" y="35586"/>
                      <a:pt x="93783" y="41407"/>
                    </a:cubicBezTo>
                    <a:cubicBezTo>
                      <a:pt x="78702" y="47228"/>
                      <a:pt x="-3583" y="35586"/>
                      <a:pt x="121" y="2870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9" name="フリーフォーム: 図形 1188">
                <a:extLst>
                  <a:ext uri="{FF2B5EF4-FFF2-40B4-BE49-F238E27FC236}">
                    <a16:creationId xmlns:a16="http://schemas.microsoft.com/office/drawing/2014/main" id="{53DD8656-EF05-42EF-BF3F-132142948099}"/>
                  </a:ext>
                </a:extLst>
              </p:cNvPr>
              <p:cNvSpPr/>
              <p:nvPr/>
            </p:nvSpPr>
            <p:spPr>
              <a:xfrm>
                <a:off x="5540303" y="4994269"/>
                <a:ext cx="241459" cy="41627"/>
              </a:xfrm>
              <a:custGeom>
                <a:avLst/>
                <a:gdLst>
                  <a:gd name="connsiteX0" fmla="*/ 72 w 241459"/>
                  <a:gd name="connsiteY0" fmla="*/ 33344 h 41627"/>
                  <a:gd name="connsiteX1" fmla="*/ 122310 w 241459"/>
                  <a:gd name="connsiteY1" fmla="*/ 36519 h 41627"/>
                  <a:gd name="connsiteX2" fmla="*/ 241372 w 241459"/>
                  <a:gd name="connsiteY2" fmla="*/ 6 h 41627"/>
                  <a:gd name="connsiteX3" fmla="*/ 139772 w 241459"/>
                  <a:gd name="connsiteY3" fmla="*/ 39694 h 41627"/>
                  <a:gd name="connsiteX4" fmla="*/ 72 w 241459"/>
                  <a:gd name="connsiteY4" fmla="*/ 33344 h 416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1459" h="41627">
                    <a:moveTo>
                      <a:pt x="72" y="33344"/>
                    </a:moveTo>
                    <a:cubicBezTo>
                      <a:pt x="-2838" y="32815"/>
                      <a:pt x="82093" y="42075"/>
                      <a:pt x="122310" y="36519"/>
                    </a:cubicBezTo>
                    <a:cubicBezTo>
                      <a:pt x="162527" y="30963"/>
                      <a:pt x="238462" y="-523"/>
                      <a:pt x="241372" y="6"/>
                    </a:cubicBezTo>
                    <a:cubicBezTo>
                      <a:pt x="244282" y="535"/>
                      <a:pt x="174168" y="33079"/>
                      <a:pt x="139772" y="39694"/>
                    </a:cubicBezTo>
                    <a:cubicBezTo>
                      <a:pt x="105376" y="46309"/>
                      <a:pt x="2982" y="33873"/>
                      <a:pt x="72" y="3334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0" name="フリーフォーム: 図形 1189">
                <a:extLst>
                  <a:ext uri="{FF2B5EF4-FFF2-40B4-BE49-F238E27FC236}">
                    <a16:creationId xmlns:a16="http://schemas.microsoft.com/office/drawing/2014/main" id="{78D44635-8AEA-4310-97C3-1E4284D1E037}"/>
                  </a:ext>
                </a:extLst>
              </p:cNvPr>
              <p:cNvSpPr/>
              <p:nvPr/>
            </p:nvSpPr>
            <p:spPr>
              <a:xfrm>
                <a:off x="5336256" y="5009824"/>
                <a:ext cx="34339" cy="116262"/>
              </a:xfrm>
              <a:custGeom>
                <a:avLst/>
                <a:gdLst>
                  <a:gd name="connsiteX0" fmla="*/ 34257 w 34339"/>
                  <a:gd name="connsiteY0" fmla="*/ 326 h 116262"/>
                  <a:gd name="connsiteX1" fmla="*/ 10444 w 34339"/>
                  <a:gd name="connsiteY1" fmla="*/ 71764 h 116262"/>
                  <a:gd name="connsiteX2" fmla="*/ 12032 w 34339"/>
                  <a:gd name="connsiteY2" fmla="*/ 116214 h 116262"/>
                  <a:gd name="connsiteX3" fmla="*/ 8857 w 34339"/>
                  <a:gd name="connsiteY3" fmla="*/ 79701 h 116262"/>
                  <a:gd name="connsiteX4" fmla="*/ 919 w 34339"/>
                  <a:gd name="connsiteY4" fmla="*/ 46364 h 116262"/>
                  <a:gd name="connsiteX5" fmla="*/ 34257 w 34339"/>
                  <a:gd name="connsiteY5" fmla="*/ 326 h 116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4339" h="116262">
                    <a:moveTo>
                      <a:pt x="34257" y="326"/>
                    </a:moveTo>
                    <a:cubicBezTo>
                      <a:pt x="35844" y="4559"/>
                      <a:pt x="14148" y="52450"/>
                      <a:pt x="10444" y="71764"/>
                    </a:cubicBezTo>
                    <a:cubicBezTo>
                      <a:pt x="6740" y="91078"/>
                      <a:pt x="12296" y="114891"/>
                      <a:pt x="12032" y="116214"/>
                    </a:cubicBezTo>
                    <a:cubicBezTo>
                      <a:pt x="11768" y="117537"/>
                      <a:pt x="10709" y="91343"/>
                      <a:pt x="8857" y="79701"/>
                    </a:cubicBezTo>
                    <a:cubicBezTo>
                      <a:pt x="7005" y="68059"/>
                      <a:pt x="-3050" y="58535"/>
                      <a:pt x="919" y="46364"/>
                    </a:cubicBezTo>
                    <a:cubicBezTo>
                      <a:pt x="4888" y="34193"/>
                      <a:pt x="32670" y="-3907"/>
                      <a:pt x="34257" y="32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1" name="フリーフォーム: 図形 1190">
                <a:extLst>
                  <a:ext uri="{FF2B5EF4-FFF2-40B4-BE49-F238E27FC236}">
                    <a16:creationId xmlns:a16="http://schemas.microsoft.com/office/drawing/2014/main" id="{5809F9C1-0706-42DE-A32B-1C65CB04E03F}"/>
                  </a:ext>
                </a:extLst>
              </p:cNvPr>
              <p:cNvSpPr/>
              <p:nvPr/>
            </p:nvSpPr>
            <p:spPr>
              <a:xfrm>
                <a:off x="5230894" y="5029192"/>
                <a:ext cx="405428" cy="257855"/>
              </a:xfrm>
              <a:custGeom>
                <a:avLst/>
                <a:gdLst>
                  <a:gd name="connsiteX0" fmla="*/ 11031 w 405428"/>
                  <a:gd name="connsiteY0" fmla="*/ 257183 h 257855"/>
                  <a:gd name="connsiteX1" fmla="*/ 11031 w 405428"/>
                  <a:gd name="connsiteY1" fmla="*/ 95258 h 257855"/>
                  <a:gd name="connsiteX2" fmla="*/ 91994 w 405428"/>
                  <a:gd name="connsiteY2" fmla="*/ 58746 h 257855"/>
                  <a:gd name="connsiteX3" fmla="*/ 222169 w 405428"/>
                  <a:gd name="connsiteY3" fmla="*/ 8 h 257855"/>
                  <a:gd name="connsiteX4" fmla="*/ 387269 w 405428"/>
                  <a:gd name="connsiteY4" fmla="*/ 53983 h 257855"/>
                  <a:gd name="connsiteX5" fmla="*/ 385681 w 405428"/>
                  <a:gd name="connsiteY5" fmla="*/ 55571 h 257855"/>
                  <a:gd name="connsiteX6" fmla="*/ 249156 w 405428"/>
                  <a:gd name="connsiteY6" fmla="*/ 49221 h 257855"/>
                  <a:gd name="connsiteX7" fmla="*/ 166606 w 405428"/>
                  <a:gd name="connsiteY7" fmla="*/ 68271 h 257855"/>
                  <a:gd name="connsiteX8" fmla="*/ 185656 w 405428"/>
                  <a:gd name="connsiteY8" fmla="*/ 131771 h 257855"/>
                  <a:gd name="connsiteX9" fmla="*/ 284081 w 405428"/>
                  <a:gd name="connsiteY9" fmla="*/ 138121 h 257855"/>
                  <a:gd name="connsiteX10" fmla="*/ 152319 w 405428"/>
                  <a:gd name="connsiteY10" fmla="*/ 146058 h 257855"/>
                  <a:gd name="connsiteX11" fmla="*/ 106281 w 405428"/>
                  <a:gd name="connsiteY11" fmla="*/ 152408 h 257855"/>
                  <a:gd name="connsiteX12" fmla="*/ 11031 w 405428"/>
                  <a:gd name="connsiteY12" fmla="*/ 257183 h 257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05428" h="257855">
                    <a:moveTo>
                      <a:pt x="11031" y="257183"/>
                    </a:moveTo>
                    <a:cubicBezTo>
                      <a:pt x="-4844" y="247658"/>
                      <a:pt x="-2463" y="128331"/>
                      <a:pt x="11031" y="95258"/>
                    </a:cubicBezTo>
                    <a:cubicBezTo>
                      <a:pt x="24525" y="62185"/>
                      <a:pt x="56805" y="74621"/>
                      <a:pt x="91994" y="58746"/>
                    </a:cubicBezTo>
                    <a:cubicBezTo>
                      <a:pt x="127183" y="42871"/>
                      <a:pt x="172957" y="802"/>
                      <a:pt x="222169" y="8"/>
                    </a:cubicBezTo>
                    <a:cubicBezTo>
                      <a:pt x="271381" y="-786"/>
                      <a:pt x="387269" y="53983"/>
                      <a:pt x="387269" y="53983"/>
                    </a:cubicBezTo>
                    <a:cubicBezTo>
                      <a:pt x="414521" y="63243"/>
                      <a:pt x="408700" y="56365"/>
                      <a:pt x="385681" y="55571"/>
                    </a:cubicBezTo>
                    <a:cubicBezTo>
                      <a:pt x="362662" y="54777"/>
                      <a:pt x="285668" y="47104"/>
                      <a:pt x="249156" y="49221"/>
                    </a:cubicBezTo>
                    <a:cubicBezTo>
                      <a:pt x="212644" y="51338"/>
                      <a:pt x="177189" y="54513"/>
                      <a:pt x="166606" y="68271"/>
                    </a:cubicBezTo>
                    <a:cubicBezTo>
                      <a:pt x="156023" y="82029"/>
                      <a:pt x="166077" y="120129"/>
                      <a:pt x="185656" y="131771"/>
                    </a:cubicBezTo>
                    <a:cubicBezTo>
                      <a:pt x="205235" y="143413"/>
                      <a:pt x="289637" y="135740"/>
                      <a:pt x="284081" y="138121"/>
                    </a:cubicBezTo>
                    <a:cubicBezTo>
                      <a:pt x="278525" y="140502"/>
                      <a:pt x="181952" y="143677"/>
                      <a:pt x="152319" y="146058"/>
                    </a:cubicBezTo>
                    <a:cubicBezTo>
                      <a:pt x="122686" y="148439"/>
                      <a:pt x="130623" y="132564"/>
                      <a:pt x="106281" y="152408"/>
                    </a:cubicBezTo>
                    <a:cubicBezTo>
                      <a:pt x="81939" y="172252"/>
                      <a:pt x="26906" y="266708"/>
                      <a:pt x="11031" y="257183"/>
                    </a:cubicBezTo>
                    <a:close/>
                  </a:path>
                </a:pathLst>
              </a:cu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2" name="フリーフォーム: 図形 1191">
                <a:extLst>
                  <a:ext uri="{FF2B5EF4-FFF2-40B4-BE49-F238E27FC236}">
                    <a16:creationId xmlns:a16="http://schemas.microsoft.com/office/drawing/2014/main" id="{7D27DF27-7C47-4823-AE66-64D5CCD93EED}"/>
                  </a:ext>
                </a:extLst>
              </p:cNvPr>
              <p:cNvSpPr/>
              <p:nvPr/>
            </p:nvSpPr>
            <p:spPr>
              <a:xfrm>
                <a:off x="5326014" y="5207664"/>
                <a:ext cx="440361" cy="243811"/>
              </a:xfrm>
              <a:custGeom>
                <a:avLst/>
                <a:gdLst>
                  <a:gd name="connsiteX0" fmla="*/ 38149 w 440361"/>
                  <a:gd name="connsiteY0" fmla="*/ 243811 h 243811"/>
                  <a:gd name="connsiteX1" fmla="*/ 306436 w 440361"/>
                  <a:gd name="connsiteY1" fmla="*/ 139036 h 243811"/>
                  <a:gd name="connsiteX2" fmla="*/ 439786 w 440361"/>
                  <a:gd name="connsiteY2" fmla="*/ 75536 h 243811"/>
                  <a:gd name="connsiteX3" fmla="*/ 354061 w 440361"/>
                  <a:gd name="connsiteY3" fmla="*/ 72361 h 243811"/>
                  <a:gd name="connsiteX4" fmla="*/ 336599 w 440361"/>
                  <a:gd name="connsiteY4" fmla="*/ 31086 h 243811"/>
                  <a:gd name="connsiteX5" fmla="*/ 282624 w 440361"/>
                  <a:gd name="connsiteY5" fmla="*/ 32674 h 243811"/>
                  <a:gd name="connsiteX6" fmla="*/ 284211 w 440361"/>
                  <a:gd name="connsiteY6" fmla="*/ 924 h 243811"/>
                  <a:gd name="connsiteX7" fmla="*/ 217536 w 440361"/>
                  <a:gd name="connsiteY7" fmla="*/ 73949 h 243811"/>
                  <a:gd name="connsiteX8" fmla="*/ 163561 w 440361"/>
                  <a:gd name="connsiteY8" fmla="*/ 83474 h 243811"/>
                  <a:gd name="connsiteX9" fmla="*/ 79424 w 440361"/>
                  <a:gd name="connsiteY9" fmla="*/ 77124 h 243811"/>
                  <a:gd name="connsiteX10" fmla="*/ 187374 w 440361"/>
                  <a:gd name="connsiteY10" fmla="*/ 105699 h 243811"/>
                  <a:gd name="connsiteX11" fmla="*/ 69899 w 440361"/>
                  <a:gd name="connsiteY11" fmla="*/ 102524 h 243811"/>
                  <a:gd name="connsiteX12" fmla="*/ 9574 w 440361"/>
                  <a:gd name="connsiteY12" fmla="*/ 139036 h 243811"/>
                  <a:gd name="connsiteX13" fmla="*/ 38149 w 440361"/>
                  <a:gd name="connsiteY13" fmla="*/ 243811 h 243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40361" h="243811">
                    <a:moveTo>
                      <a:pt x="38149" y="243811"/>
                    </a:moveTo>
                    <a:cubicBezTo>
                      <a:pt x="87626" y="243811"/>
                      <a:pt x="239497" y="167082"/>
                      <a:pt x="306436" y="139036"/>
                    </a:cubicBezTo>
                    <a:cubicBezTo>
                      <a:pt x="373375" y="110990"/>
                      <a:pt x="431849" y="86648"/>
                      <a:pt x="439786" y="75536"/>
                    </a:cubicBezTo>
                    <a:cubicBezTo>
                      <a:pt x="447724" y="64423"/>
                      <a:pt x="371259" y="79769"/>
                      <a:pt x="354061" y="72361"/>
                    </a:cubicBezTo>
                    <a:cubicBezTo>
                      <a:pt x="336863" y="64953"/>
                      <a:pt x="348505" y="37700"/>
                      <a:pt x="336599" y="31086"/>
                    </a:cubicBezTo>
                    <a:cubicBezTo>
                      <a:pt x="324693" y="24471"/>
                      <a:pt x="291355" y="37701"/>
                      <a:pt x="282624" y="32674"/>
                    </a:cubicBezTo>
                    <a:cubicBezTo>
                      <a:pt x="273893" y="27647"/>
                      <a:pt x="295059" y="-5955"/>
                      <a:pt x="284211" y="924"/>
                    </a:cubicBezTo>
                    <a:cubicBezTo>
                      <a:pt x="273363" y="7803"/>
                      <a:pt x="237644" y="60191"/>
                      <a:pt x="217536" y="73949"/>
                    </a:cubicBezTo>
                    <a:cubicBezTo>
                      <a:pt x="197428" y="87707"/>
                      <a:pt x="186580" y="82945"/>
                      <a:pt x="163561" y="83474"/>
                    </a:cubicBezTo>
                    <a:cubicBezTo>
                      <a:pt x="140542" y="84003"/>
                      <a:pt x="75455" y="73420"/>
                      <a:pt x="79424" y="77124"/>
                    </a:cubicBezTo>
                    <a:cubicBezTo>
                      <a:pt x="83393" y="80828"/>
                      <a:pt x="188961" y="101466"/>
                      <a:pt x="187374" y="105699"/>
                    </a:cubicBezTo>
                    <a:cubicBezTo>
                      <a:pt x="185787" y="109932"/>
                      <a:pt x="99532" y="96968"/>
                      <a:pt x="69899" y="102524"/>
                    </a:cubicBezTo>
                    <a:cubicBezTo>
                      <a:pt x="40266" y="108080"/>
                      <a:pt x="22009" y="113901"/>
                      <a:pt x="9574" y="139036"/>
                    </a:cubicBezTo>
                    <a:cubicBezTo>
                      <a:pt x="-2861" y="164171"/>
                      <a:pt x="-11328" y="243811"/>
                      <a:pt x="38149" y="243811"/>
                    </a:cubicBezTo>
                    <a:close/>
                  </a:path>
                </a:pathLst>
              </a:cu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4" name="フリーフォーム: 図形 1193">
                <a:extLst>
                  <a:ext uri="{FF2B5EF4-FFF2-40B4-BE49-F238E27FC236}">
                    <a16:creationId xmlns:a16="http://schemas.microsoft.com/office/drawing/2014/main" id="{642E4B2E-B225-4FC5-8497-5CC83AFB26F8}"/>
                  </a:ext>
                </a:extLst>
              </p:cNvPr>
              <p:cNvSpPr/>
              <p:nvPr/>
            </p:nvSpPr>
            <p:spPr>
              <a:xfrm>
                <a:off x="4988182" y="3576942"/>
                <a:ext cx="352208" cy="926705"/>
              </a:xfrm>
              <a:custGeom>
                <a:avLst/>
                <a:gdLst>
                  <a:gd name="connsiteX0" fmla="*/ 7151 w 352208"/>
                  <a:gd name="connsiteY0" fmla="*/ 8691 h 926705"/>
                  <a:gd name="connsiteX1" fmla="*/ 49485 w 352208"/>
                  <a:gd name="connsiteY1" fmla="*/ 279625 h 926705"/>
                  <a:gd name="connsiteX2" fmla="*/ 331001 w 352208"/>
                  <a:gd name="connsiteY2" fmla="*/ 891341 h 926705"/>
                  <a:gd name="connsiteX3" fmla="*/ 309835 w 352208"/>
                  <a:gd name="connsiteY3" fmla="*/ 823608 h 926705"/>
                  <a:gd name="connsiteX4" fmla="*/ 132035 w 352208"/>
                  <a:gd name="connsiteY4" fmla="*/ 578075 h 926705"/>
                  <a:gd name="connsiteX5" fmla="*/ 7151 w 352208"/>
                  <a:gd name="connsiteY5" fmla="*/ 8691 h 9267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52208" h="926705">
                    <a:moveTo>
                      <a:pt x="7151" y="8691"/>
                    </a:moveTo>
                    <a:cubicBezTo>
                      <a:pt x="-6607" y="-41051"/>
                      <a:pt x="-4490" y="132517"/>
                      <a:pt x="49485" y="279625"/>
                    </a:cubicBezTo>
                    <a:cubicBezTo>
                      <a:pt x="103460" y="426733"/>
                      <a:pt x="287609" y="800677"/>
                      <a:pt x="331001" y="891341"/>
                    </a:cubicBezTo>
                    <a:cubicBezTo>
                      <a:pt x="374393" y="982005"/>
                      <a:pt x="342996" y="875819"/>
                      <a:pt x="309835" y="823608"/>
                    </a:cubicBezTo>
                    <a:cubicBezTo>
                      <a:pt x="276674" y="771397"/>
                      <a:pt x="181071" y="708603"/>
                      <a:pt x="132035" y="578075"/>
                    </a:cubicBezTo>
                    <a:cubicBezTo>
                      <a:pt x="82999" y="447547"/>
                      <a:pt x="20909" y="58433"/>
                      <a:pt x="7151" y="869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5" name="フリーフォーム: 図形 1194">
                <a:extLst>
                  <a:ext uri="{FF2B5EF4-FFF2-40B4-BE49-F238E27FC236}">
                    <a16:creationId xmlns:a16="http://schemas.microsoft.com/office/drawing/2014/main" id="{0585FADF-8ED2-4A72-B76A-384115DAD990}"/>
                  </a:ext>
                </a:extLst>
              </p:cNvPr>
              <p:cNvSpPr/>
              <p:nvPr/>
            </p:nvSpPr>
            <p:spPr>
              <a:xfrm>
                <a:off x="5098823" y="2830259"/>
                <a:ext cx="307380" cy="809136"/>
              </a:xfrm>
              <a:custGeom>
                <a:avLst/>
                <a:gdLst>
                  <a:gd name="connsiteX0" fmla="*/ 227 w 307380"/>
                  <a:gd name="connsiteY0" fmla="*/ 254 h 809136"/>
                  <a:gd name="connsiteX1" fmla="*/ 241527 w 307380"/>
                  <a:gd name="connsiteY1" fmla="*/ 268541 h 809136"/>
                  <a:gd name="connsiteX2" fmla="*/ 282802 w 307380"/>
                  <a:gd name="connsiteY2" fmla="*/ 428879 h 809136"/>
                  <a:gd name="connsiteX3" fmla="*/ 274865 w 307380"/>
                  <a:gd name="connsiteY3" fmla="*/ 795591 h 809136"/>
                  <a:gd name="connsiteX4" fmla="*/ 279627 w 307380"/>
                  <a:gd name="connsiteY4" fmla="*/ 690816 h 809136"/>
                  <a:gd name="connsiteX5" fmla="*/ 289152 w 307380"/>
                  <a:gd name="connsiteY5" fmla="*/ 319341 h 809136"/>
                  <a:gd name="connsiteX6" fmla="*/ 227 w 307380"/>
                  <a:gd name="connsiteY6" fmla="*/ 254 h 809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07380" h="809136">
                    <a:moveTo>
                      <a:pt x="227" y="254"/>
                    </a:moveTo>
                    <a:cubicBezTo>
                      <a:pt x="-7711" y="-8213"/>
                      <a:pt x="194431" y="197104"/>
                      <a:pt x="241527" y="268541"/>
                    </a:cubicBezTo>
                    <a:cubicBezTo>
                      <a:pt x="288623" y="339978"/>
                      <a:pt x="277246" y="341037"/>
                      <a:pt x="282802" y="428879"/>
                    </a:cubicBezTo>
                    <a:cubicBezTo>
                      <a:pt x="288358" y="516721"/>
                      <a:pt x="275394" y="751935"/>
                      <a:pt x="274865" y="795591"/>
                    </a:cubicBezTo>
                    <a:cubicBezTo>
                      <a:pt x="274336" y="839247"/>
                      <a:pt x="277246" y="770191"/>
                      <a:pt x="279627" y="690816"/>
                    </a:cubicBezTo>
                    <a:cubicBezTo>
                      <a:pt x="282008" y="611441"/>
                      <a:pt x="334131" y="433641"/>
                      <a:pt x="289152" y="319341"/>
                    </a:cubicBezTo>
                    <a:cubicBezTo>
                      <a:pt x="244173" y="205041"/>
                      <a:pt x="8165" y="8721"/>
                      <a:pt x="227" y="25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6" name="フリーフォーム: 図形 1195">
                <a:extLst>
                  <a:ext uri="{FF2B5EF4-FFF2-40B4-BE49-F238E27FC236}">
                    <a16:creationId xmlns:a16="http://schemas.microsoft.com/office/drawing/2014/main" id="{6AE41C54-979E-423C-B319-005BA333E085}"/>
                  </a:ext>
                </a:extLst>
              </p:cNvPr>
              <p:cNvSpPr/>
              <p:nvPr/>
            </p:nvSpPr>
            <p:spPr>
              <a:xfrm>
                <a:off x="4543029" y="3450395"/>
                <a:ext cx="186318" cy="1095599"/>
              </a:xfrm>
              <a:custGeom>
                <a:avLst/>
                <a:gdLst>
                  <a:gd name="connsiteX0" fmla="*/ 168671 w 186318"/>
                  <a:gd name="connsiteY0" fmla="*/ 830 h 1095599"/>
                  <a:gd name="connsiteX1" fmla="*/ 178196 w 186318"/>
                  <a:gd name="connsiteY1" fmla="*/ 77030 h 1095599"/>
                  <a:gd name="connsiteX2" fmla="*/ 32146 w 186318"/>
                  <a:gd name="connsiteY2" fmla="*/ 496130 h 1095599"/>
                  <a:gd name="connsiteX3" fmla="*/ 32146 w 186318"/>
                  <a:gd name="connsiteY3" fmla="*/ 632655 h 1095599"/>
                  <a:gd name="connsiteX4" fmla="*/ 396 w 186318"/>
                  <a:gd name="connsiteY4" fmla="*/ 1086680 h 1095599"/>
                  <a:gd name="connsiteX5" fmla="*/ 19446 w 186318"/>
                  <a:gd name="connsiteY5" fmla="*/ 896180 h 1095599"/>
                  <a:gd name="connsiteX6" fmla="*/ 89296 w 186318"/>
                  <a:gd name="connsiteY6" fmla="*/ 442155 h 1095599"/>
                  <a:gd name="connsiteX7" fmla="*/ 178196 w 186318"/>
                  <a:gd name="connsiteY7" fmla="*/ 89730 h 1095599"/>
                  <a:gd name="connsiteX8" fmla="*/ 168671 w 186318"/>
                  <a:gd name="connsiteY8" fmla="*/ 830 h 10955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6318" h="1095599">
                    <a:moveTo>
                      <a:pt x="168671" y="830"/>
                    </a:moveTo>
                    <a:cubicBezTo>
                      <a:pt x="168671" y="-1287"/>
                      <a:pt x="200950" y="-5520"/>
                      <a:pt x="178196" y="77030"/>
                    </a:cubicBezTo>
                    <a:cubicBezTo>
                      <a:pt x="155442" y="159580"/>
                      <a:pt x="56488" y="403526"/>
                      <a:pt x="32146" y="496130"/>
                    </a:cubicBezTo>
                    <a:cubicBezTo>
                      <a:pt x="7804" y="588734"/>
                      <a:pt x="37438" y="534230"/>
                      <a:pt x="32146" y="632655"/>
                    </a:cubicBezTo>
                    <a:cubicBezTo>
                      <a:pt x="26854" y="731080"/>
                      <a:pt x="2513" y="1042759"/>
                      <a:pt x="396" y="1086680"/>
                    </a:cubicBezTo>
                    <a:cubicBezTo>
                      <a:pt x="-1721" y="1130601"/>
                      <a:pt x="4629" y="1003601"/>
                      <a:pt x="19446" y="896180"/>
                    </a:cubicBezTo>
                    <a:cubicBezTo>
                      <a:pt x="34263" y="788759"/>
                      <a:pt x="62838" y="576563"/>
                      <a:pt x="89296" y="442155"/>
                    </a:cubicBezTo>
                    <a:cubicBezTo>
                      <a:pt x="115754" y="307747"/>
                      <a:pt x="161263" y="159051"/>
                      <a:pt x="178196" y="89730"/>
                    </a:cubicBezTo>
                    <a:cubicBezTo>
                      <a:pt x="195129" y="20409"/>
                      <a:pt x="168671" y="2947"/>
                      <a:pt x="168671" y="83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7" name="フリーフォーム: 図形 1196">
                <a:extLst>
                  <a:ext uri="{FF2B5EF4-FFF2-40B4-BE49-F238E27FC236}">
                    <a16:creationId xmlns:a16="http://schemas.microsoft.com/office/drawing/2014/main" id="{A4BF5E4C-6622-4F9D-B79A-D56D32D5BEF4}"/>
                  </a:ext>
                </a:extLst>
              </p:cNvPr>
              <p:cNvSpPr/>
              <p:nvPr/>
            </p:nvSpPr>
            <p:spPr>
              <a:xfrm>
                <a:off x="8557609" y="4222660"/>
                <a:ext cx="40317" cy="349514"/>
              </a:xfrm>
              <a:custGeom>
                <a:avLst/>
                <a:gdLst>
                  <a:gd name="connsiteX0" fmla="*/ 40291 w 40317"/>
                  <a:gd name="connsiteY0" fmla="*/ 90 h 349514"/>
                  <a:gd name="connsiteX1" fmla="*/ 74 w 40317"/>
                  <a:gd name="connsiteY1" fmla="*/ 199057 h 349514"/>
                  <a:gd name="connsiteX2" fmla="*/ 29708 w 40317"/>
                  <a:gd name="connsiteY2" fmla="*/ 349340 h 349514"/>
                  <a:gd name="connsiteX3" fmla="*/ 6424 w 40317"/>
                  <a:gd name="connsiteY3" fmla="*/ 224457 h 349514"/>
                  <a:gd name="connsiteX4" fmla="*/ 40291 w 40317"/>
                  <a:gd name="connsiteY4" fmla="*/ 90 h 349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317" h="349514">
                    <a:moveTo>
                      <a:pt x="40291" y="90"/>
                    </a:moveTo>
                    <a:cubicBezTo>
                      <a:pt x="39233" y="-4143"/>
                      <a:pt x="1838" y="140849"/>
                      <a:pt x="74" y="199057"/>
                    </a:cubicBezTo>
                    <a:cubicBezTo>
                      <a:pt x="-1690" y="257265"/>
                      <a:pt x="28650" y="345107"/>
                      <a:pt x="29708" y="349340"/>
                    </a:cubicBezTo>
                    <a:cubicBezTo>
                      <a:pt x="30766" y="353573"/>
                      <a:pt x="2544" y="279843"/>
                      <a:pt x="6424" y="224457"/>
                    </a:cubicBezTo>
                    <a:cubicBezTo>
                      <a:pt x="10304" y="169071"/>
                      <a:pt x="41349" y="4323"/>
                      <a:pt x="40291" y="9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8" name="フリーフォーム: 図形 1197">
                <a:extLst>
                  <a:ext uri="{FF2B5EF4-FFF2-40B4-BE49-F238E27FC236}">
                    <a16:creationId xmlns:a16="http://schemas.microsoft.com/office/drawing/2014/main" id="{C13C1675-515B-4076-BBB9-F00C5B769EDC}"/>
                  </a:ext>
                </a:extLst>
              </p:cNvPr>
              <p:cNvSpPr/>
              <p:nvPr/>
            </p:nvSpPr>
            <p:spPr>
              <a:xfrm>
                <a:off x="8422738" y="4086162"/>
                <a:ext cx="160521" cy="254862"/>
              </a:xfrm>
              <a:custGeom>
                <a:avLst/>
                <a:gdLst>
                  <a:gd name="connsiteX0" fmla="*/ 537 w 160521"/>
                  <a:gd name="connsiteY0" fmla="*/ 63 h 254862"/>
                  <a:gd name="connsiteX1" fmla="*/ 5300 w 160521"/>
                  <a:gd name="connsiteY1" fmla="*/ 184213 h 254862"/>
                  <a:gd name="connsiteX2" fmla="*/ 35462 w 160521"/>
                  <a:gd name="connsiteY2" fmla="*/ 177863 h 254862"/>
                  <a:gd name="connsiteX3" fmla="*/ 81500 w 160521"/>
                  <a:gd name="connsiteY3" fmla="*/ 161988 h 254862"/>
                  <a:gd name="connsiteX4" fmla="*/ 81500 w 160521"/>
                  <a:gd name="connsiteY4" fmla="*/ 254063 h 254862"/>
                  <a:gd name="connsiteX5" fmla="*/ 140237 w 160521"/>
                  <a:gd name="connsiteY5" fmla="*/ 208026 h 254862"/>
                  <a:gd name="connsiteX6" fmla="*/ 159287 w 160521"/>
                  <a:gd name="connsiteY6" fmla="*/ 231838 h 254862"/>
                  <a:gd name="connsiteX7" fmla="*/ 110075 w 160521"/>
                  <a:gd name="connsiteY7" fmla="*/ 238188 h 254862"/>
                  <a:gd name="connsiteX8" fmla="*/ 73562 w 160521"/>
                  <a:gd name="connsiteY8" fmla="*/ 230251 h 254862"/>
                  <a:gd name="connsiteX9" fmla="*/ 52925 w 160521"/>
                  <a:gd name="connsiteY9" fmla="*/ 192151 h 254862"/>
                  <a:gd name="connsiteX10" fmla="*/ 11650 w 160521"/>
                  <a:gd name="connsiteY10" fmla="*/ 206438 h 254862"/>
                  <a:gd name="connsiteX11" fmla="*/ 537 w 160521"/>
                  <a:gd name="connsiteY11" fmla="*/ 63 h 2548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0521" h="254862">
                    <a:moveTo>
                      <a:pt x="537" y="63"/>
                    </a:moveTo>
                    <a:cubicBezTo>
                      <a:pt x="-521" y="-3641"/>
                      <a:pt x="-521" y="154580"/>
                      <a:pt x="5300" y="184213"/>
                    </a:cubicBezTo>
                    <a:cubicBezTo>
                      <a:pt x="11121" y="213846"/>
                      <a:pt x="22762" y="181567"/>
                      <a:pt x="35462" y="177863"/>
                    </a:cubicBezTo>
                    <a:cubicBezTo>
                      <a:pt x="48162" y="174159"/>
                      <a:pt x="73827" y="149288"/>
                      <a:pt x="81500" y="161988"/>
                    </a:cubicBezTo>
                    <a:cubicBezTo>
                      <a:pt x="89173" y="174688"/>
                      <a:pt x="71711" y="246390"/>
                      <a:pt x="81500" y="254063"/>
                    </a:cubicBezTo>
                    <a:cubicBezTo>
                      <a:pt x="91290" y="261736"/>
                      <a:pt x="127273" y="211730"/>
                      <a:pt x="140237" y="208026"/>
                    </a:cubicBezTo>
                    <a:cubicBezTo>
                      <a:pt x="153201" y="204322"/>
                      <a:pt x="164314" y="226811"/>
                      <a:pt x="159287" y="231838"/>
                    </a:cubicBezTo>
                    <a:cubicBezTo>
                      <a:pt x="154260" y="236865"/>
                      <a:pt x="124362" y="238452"/>
                      <a:pt x="110075" y="238188"/>
                    </a:cubicBezTo>
                    <a:cubicBezTo>
                      <a:pt x="95788" y="237924"/>
                      <a:pt x="83087" y="237924"/>
                      <a:pt x="73562" y="230251"/>
                    </a:cubicBezTo>
                    <a:cubicBezTo>
                      <a:pt x="64037" y="222578"/>
                      <a:pt x="63244" y="196120"/>
                      <a:pt x="52925" y="192151"/>
                    </a:cubicBezTo>
                    <a:cubicBezTo>
                      <a:pt x="42606" y="188182"/>
                      <a:pt x="21704" y="235807"/>
                      <a:pt x="11650" y="206438"/>
                    </a:cubicBezTo>
                    <a:cubicBezTo>
                      <a:pt x="1596" y="177069"/>
                      <a:pt x="1595" y="3767"/>
                      <a:pt x="537" y="6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9" name="フリーフォーム: 図形 1198">
                <a:extLst>
                  <a:ext uri="{FF2B5EF4-FFF2-40B4-BE49-F238E27FC236}">
                    <a16:creationId xmlns:a16="http://schemas.microsoft.com/office/drawing/2014/main" id="{46432FDA-FC90-46D4-8DC1-5FC5531E9CB5}"/>
                  </a:ext>
                </a:extLst>
              </p:cNvPr>
              <p:cNvSpPr/>
              <p:nvPr/>
            </p:nvSpPr>
            <p:spPr>
              <a:xfrm>
                <a:off x="7679551" y="2542014"/>
                <a:ext cx="486713" cy="206305"/>
              </a:xfrm>
              <a:custGeom>
                <a:avLst/>
                <a:gdLst>
                  <a:gd name="connsiteX0" fmla="*/ 10299 w 486713"/>
                  <a:gd name="connsiteY0" fmla="*/ 1161 h 206305"/>
                  <a:gd name="connsiteX1" fmla="*/ 67449 w 486713"/>
                  <a:gd name="connsiteY1" fmla="*/ 20211 h 206305"/>
                  <a:gd name="connsiteX2" fmla="*/ 400824 w 486713"/>
                  <a:gd name="connsiteY2" fmla="*/ 128161 h 206305"/>
                  <a:gd name="connsiteX3" fmla="*/ 223024 w 486713"/>
                  <a:gd name="connsiteY3" fmla="*/ 204361 h 206305"/>
                  <a:gd name="connsiteX4" fmla="*/ 289699 w 486713"/>
                  <a:gd name="connsiteY4" fmla="*/ 178961 h 206305"/>
                  <a:gd name="connsiteX5" fmla="*/ 486549 w 486713"/>
                  <a:gd name="connsiteY5" fmla="*/ 128161 h 206305"/>
                  <a:gd name="connsiteX6" fmla="*/ 318274 w 486713"/>
                  <a:gd name="connsiteY6" fmla="*/ 61486 h 206305"/>
                  <a:gd name="connsiteX7" fmla="*/ 10299 w 486713"/>
                  <a:gd name="connsiteY7" fmla="*/ 1161 h 206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86713" h="206305">
                    <a:moveTo>
                      <a:pt x="10299" y="1161"/>
                    </a:moveTo>
                    <a:cubicBezTo>
                      <a:pt x="-31505" y="-5718"/>
                      <a:pt x="67449" y="20211"/>
                      <a:pt x="67449" y="20211"/>
                    </a:cubicBezTo>
                    <a:cubicBezTo>
                      <a:pt x="132537" y="41378"/>
                      <a:pt x="374895" y="97469"/>
                      <a:pt x="400824" y="128161"/>
                    </a:cubicBezTo>
                    <a:cubicBezTo>
                      <a:pt x="426753" y="158853"/>
                      <a:pt x="241545" y="195894"/>
                      <a:pt x="223024" y="204361"/>
                    </a:cubicBezTo>
                    <a:cubicBezTo>
                      <a:pt x="204503" y="212828"/>
                      <a:pt x="245778" y="191661"/>
                      <a:pt x="289699" y="178961"/>
                    </a:cubicBezTo>
                    <a:cubicBezTo>
                      <a:pt x="333620" y="166261"/>
                      <a:pt x="481787" y="147740"/>
                      <a:pt x="486549" y="128161"/>
                    </a:cubicBezTo>
                    <a:cubicBezTo>
                      <a:pt x="491311" y="108582"/>
                      <a:pt x="391828" y="81065"/>
                      <a:pt x="318274" y="61486"/>
                    </a:cubicBezTo>
                    <a:cubicBezTo>
                      <a:pt x="244720" y="41907"/>
                      <a:pt x="52103" y="8040"/>
                      <a:pt x="10299" y="116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0" name="フリーフォーム: 図形 1199">
                <a:extLst>
                  <a:ext uri="{FF2B5EF4-FFF2-40B4-BE49-F238E27FC236}">
                    <a16:creationId xmlns:a16="http://schemas.microsoft.com/office/drawing/2014/main" id="{A770B204-C63F-4879-BFA1-C898C449B78E}"/>
                  </a:ext>
                </a:extLst>
              </p:cNvPr>
              <p:cNvSpPr/>
              <p:nvPr/>
            </p:nvSpPr>
            <p:spPr>
              <a:xfrm>
                <a:off x="7970728" y="2688369"/>
                <a:ext cx="375534" cy="92965"/>
              </a:xfrm>
              <a:custGeom>
                <a:avLst/>
                <a:gdLst>
                  <a:gd name="connsiteX0" fmla="*/ 110 w 375534"/>
                  <a:gd name="connsiteY0" fmla="*/ 92931 h 92965"/>
                  <a:gd name="connsiteX1" fmla="*/ 293797 w 375534"/>
                  <a:gd name="connsiteY1" fmla="*/ 11969 h 92965"/>
                  <a:gd name="connsiteX2" fmla="*/ 374760 w 375534"/>
                  <a:gd name="connsiteY2" fmla="*/ 32606 h 92965"/>
                  <a:gd name="connsiteX3" fmla="*/ 260460 w 375534"/>
                  <a:gd name="connsiteY3" fmla="*/ 856 h 92965"/>
                  <a:gd name="connsiteX4" fmla="*/ 110 w 375534"/>
                  <a:gd name="connsiteY4" fmla="*/ 92931 h 929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5534" h="92965">
                    <a:moveTo>
                      <a:pt x="110" y="92931"/>
                    </a:moveTo>
                    <a:cubicBezTo>
                      <a:pt x="5666" y="94783"/>
                      <a:pt x="231355" y="22023"/>
                      <a:pt x="293797" y="11969"/>
                    </a:cubicBezTo>
                    <a:cubicBezTo>
                      <a:pt x="356239" y="1915"/>
                      <a:pt x="380316" y="34458"/>
                      <a:pt x="374760" y="32606"/>
                    </a:cubicBezTo>
                    <a:cubicBezTo>
                      <a:pt x="369204" y="30754"/>
                      <a:pt x="321050" y="-6023"/>
                      <a:pt x="260460" y="856"/>
                    </a:cubicBezTo>
                    <a:cubicBezTo>
                      <a:pt x="199870" y="7735"/>
                      <a:pt x="-5446" y="91079"/>
                      <a:pt x="110" y="9293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1" name="フリーフォーム: 図形 1200">
                <a:extLst>
                  <a:ext uri="{FF2B5EF4-FFF2-40B4-BE49-F238E27FC236}">
                    <a16:creationId xmlns:a16="http://schemas.microsoft.com/office/drawing/2014/main" id="{5634EC9B-9685-410F-9FFF-1E642AB652D6}"/>
                  </a:ext>
                </a:extLst>
              </p:cNvPr>
              <p:cNvSpPr/>
              <p:nvPr/>
            </p:nvSpPr>
            <p:spPr>
              <a:xfrm>
                <a:off x="7869333" y="2795418"/>
                <a:ext cx="320590" cy="255066"/>
              </a:xfrm>
              <a:custGeom>
                <a:avLst/>
                <a:gdLst>
                  <a:gd name="connsiteX0" fmla="*/ 320580 w 320590"/>
                  <a:gd name="connsiteY0" fmla="*/ 170 h 255066"/>
                  <a:gd name="connsiteX1" fmla="*/ 77692 w 320590"/>
                  <a:gd name="connsiteY1" fmla="*/ 154157 h 255066"/>
                  <a:gd name="connsiteX2" fmla="*/ 7842 w 320590"/>
                  <a:gd name="connsiteY2" fmla="*/ 231945 h 255066"/>
                  <a:gd name="connsiteX3" fmla="*/ 3080 w 320590"/>
                  <a:gd name="connsiteY3" fmla="*/ 254170 h 255066"/>
                  <a:gd name="connsiteX4" fmla="*/ 20542 w 320590"/>
                  <a:gd name="connsiteY4" fmla="*/ 208132 h 255066"/>
                  <a:gd name="connsiteX5" fmla="*/ 87217 w 320590"/>
                  <a:gd name="connsiteY5" fmla="*/ 125582 h 255066"/>
                  <a:gd name="connsiteX6" fmla="*/ 320580 w 320590"/>
                  <a:gd name="connsiteY6" fmla="*/ 170 h 2550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0590" h="255066">
                    <a:moveTo>
                      <a:pt x="320580" y="170"/>
                    </a:moveTo>
                    <a:cubicBezTo>
                      <a:pt x="318993" y="4932"/>
                      <a:pt x="129815" y="115528"/>
                      <a:pt x="77692" y="154157"/>
                    </a:cubicBezTo>
                    <a:cubicBezTo>
                      <a:pt x="25569" y="192786"/>
                      <a:pt x="20277" y="215276"/>
                      <a:pt x="7842" y="231945"/>
                    </a:cubicBezTo>
                    <a:cubicBezTo>
                      <a:pt x="-4593" y="248614"/>
                      <a:pt x="963" y="258139"/>
                      <a:pt x="3080" y="254170"/>
                    </a:cubicBezTo>
                    <a:cubicBezTo>
                      <a:pt x="5197" y="250201"/>
                      <a:pt x="6519" y="229563"/>
                      <a:pt x="20542" y="208132"/>
                    </a:cubicBezTo>
                    <a:cubicBezTo>
                      <a:pt x="34565" y="186701"/>
                      <a:pt x="37211" y="159184"/>
                      <a:pt x="87217" y="125582"/>
                    </a:cubicBezTo>
                    <a:cubicBezTo>
                      <a:pt x="137223" y="91980"/>
                      <a:pt x="322167" y="-4592"/>
                      <a:pt x="320580" y="17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2" name="フリーフォーム: 図形 1201">
                <a:extLst>
                  <a:ext uri="{FF2B5EF4-FFF2-40B4-BE49-F238E27FC236}">
                    <a16:creationId xmlns:a16="http://schemas.microsoft.com/office/drawing/2014/main" id="{4A49E744-4606-436D-AC0F-E38A644D8C9A}"/>
                  </a:ext>
                </a:extLst>
              </p:cNvPr>
              <p:cNvSpPr/>
              <p:nvPr/>
            </p:nvSpPr>
            <p:spPr>
              <a:xfrm>
                <a:off x="7907672" y="3159120"/>
                <a:ext cx="45762" cy="602187"/>
              </a:xfrm>
              <a:custGeom>
                <a:avLst/>
                <a:gdLst>
                  <a:gd name="connsiteX0" fmla="*/ 45703 w 45762"/>
                  <a:gd name="connsiteY0" fmla="*/ 5 h 602187"/>
                  <a:gd name="connsiteX1" fmla="*/ 2841 w 45762"/>
                  <a:gd name="connsiteY1" fmla="*/ 114305 h 602187"/>
                  <a:gd name="connsiteX2" fmla="*/ 4428 w 45762"/>
                  <a:gd name="connsiteY2" fmla="*/ 584205 h 602187"/>
                  <a:gd name="connsiteX3" fmla="*/ 7603 w 45762"/>
                  <a:gd name="connsiteY3" fmla="*/ 474668 h 602187"/>
                  <a:gd name="connsiteX4" fmla="*/ 17128 w 45762"/>
                  <a:gd name="connsiteY4" fmla="*/ 192093 h 602187"/>
                  <a:gd name="connsiteX5" fmla="*/ 12366 w 45762"/>
                  <a:gd name="connsiteY5" fmla="*/ 109543 h 602187"/>
                  <a:gd name="connsiteX6" fmla="*/ 45703 w 45762"/>
                  <a:gd name="connsiteY6" fmla="*/ 5 h 6021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5762" h="602187">
                    <a:moveTo>
                      <a:pt x="45703" y="5"/>
                    </a:moveTo>
                    <a:cubicBezTo>
                      <a:pt x="44115" y="799"/>
                      <a:pt x="9720" y="16938"/>
                      <a:pt x="2841" y="114305"/>
                    </a:cubicBezTo>
                    <a:cubicBezTo>
                      <a:pt x="-4038" y="211672"/>
                      <a:pt x="3634" y="524145"/>
                      <a:pt x="4428" y="584205"/>
                    </a:cubicBezTo>
                    <a:cubicBezTo>
                      <a:pt x="5222" y="644265"/>
                      <a:pt x="5486" y="540020"/>
                      <a:pt x="7603" y="474668"/>
                    </a:cubicBezTo>
                    <a:cubicBezTo>
                      <a:pt x="9720" y="409316"/>
                      <a:pt x="16334" y="252947"/>
                      <a:pt x="17128" y="192093"/>
                    </a:cubicBezTo>
                    <a:cubicBezTo>
                      <a:pt x="17922" y="131239"/>
                      <a:pt x="7868" y="139970"/>
                      <a:pt x="12366" y="109543"/>
                    </a:cubicBezTo>
                    <a:cubicBezTo>
                      <a:pt x="16864" y="79116"/>
                      <a:pt x="47291" y="-789"/>
                      <a:pt x="45703" y="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3" name="フリーフォーム: 図形 1202">
                <a:extLst>
                  <a:ext uri="{FF2B5EF4-FFF2-40B4-BE49-F238E27FC236}">
                    <a16:creationId xmlns:a16="http://schemas.microsoft.com/office/drawing/2014/main" id="{488F8B14-B3FA-4564-8B88-50360653A685}"/>
                  </a:ext>
                </a:extLst>
              </p:cNvPr>
              <p:cNvSpPr/>
              <p:nvPr/>
            </p:nvSpPr>
            <p:spPr>
              <a:xfrm>
                <a:off x="7870812" y="3173195"/>
                <a:ext cx="18769" cy="348300"/>
              </a:xfrm>
              <a:custGeom>
                <a:avLst/>
                <a:gdLst>
                  <a:gd name="connsiteX0" fmla="*/ 17476 w 18769"/>
                  <a:gd name="connsiteY0" fmla="*/ 4980 h 348300"/>
                  <a:gd name="connsiteX1" fmla="*/ 17476 w 18769"/>
                  <a:gd name="connsiteY1" fmla="*/ 336768 h 348300"/>
                  <a:gd name="connsiteX2" fmla="*/ 15888 w 18769"/>
                  <a:gd name="connsiteY2" fmla="*/ 260568 h 348300"/>
                  <a:gd name="connsiteX3" fmla="*/ 13 w 18769"/>
                  <a:gd name="connsiteY3" fmla="*/ 144680 h 348300"/>
                  <a:gd name="connsiteX4" fmla="*/ 17476 w 18769"/>
                  <a:gd name="connsiteY4" fmla="*/ 4980 h 348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769" h="348300">
                    <a:moveTo>
                      <a:pt x="17476" y="4980"/>
                    </a:moveTo>
                    <a:cubicBezTo>
                      <a:pt x="20386" y="36995"/>
                      <a:pt x="17476" y="336768"/>
                      <a:pt x="17476" y="336768"/>
                    </a:cubicBezTo>
                    <a:cubicBezTo>
                      <a:pt x="17211" y="379366"/>
                      <a:pt x="18798" y="292583"/>
                      <a:pt x="15888" y="260568"/>
                    </a:cubicBezTo>
                    <a:cubicBezTo>
                      <a:pt x="12978" y="228553"/>
                      <a:pt x="542" y="185161"/>
                      <a:pt x="13" y="144680"/>
                    </a:cubicBezTo>
                    <a:cubicBezTo>
                      <a:pt x="-516" y="104199"/>
                      <a:pt x="14566" y="-27035"/>
                      <a:pt x="17476" y="498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4" name="フリーフォーム: 図形 1203">
                <a:extLst>
                  <a:ext uri="{FF2B5EF4-FFF2-40B4-BE49-F238E27FC236}">
                    <a16:creationId xmlns:a16="http://schemas.microsoft.com/office/drawing/2014/main" id="{9EABE195-BFD1-426B-9ED8-48BB4E4C4F7E}"/>
                  </a:ext>
                </a:extLst>
              </p:cNvPr>
              <p:cNvSpPr/>
              <p:nvPr/>
            </p:nvSpPr>
            <p:spPr>
              <a:xfrm>
                <a:off x="8072226" y="2876051"/>
                <a:ext cx="222423" cy="221556"/>
              </a:xfrm>
              <a:custGeom>
                <a:avLst/>
                <a:gdLst>
                  <a:gd name="connsiteX0" fmla="*/ 220874 w 222423"/>
                  <a:gd name="connsiteY0" fmla="*/ 3674 h 221556"/>
                  <a:gd name="connsiteX1" fmla="*/ 28787 w 222423"/>
                  <a:gd name="connsiteY1" fmla="*/ 162424 h 221556"/>
                  <a:gd name="connsiteX2" fmla="*/ 3387 w 222423"/>
                  <a:gd name="connsiteY2" fmla="*/ 221162 h 221556"/>
                  <a:gd name="connsiteX3" fmla="*/ 54187 w 222423"/>
                  <a:gd name="connsiteY3" fmla="*/ 138612 h 221556"/>
                  <a:gd name="connsiteX4" fmla="*/ 114512 w 222423"/>
                  <a:gd name="connsiteY4" fmla="*/ 59237 h 221556"/>
                  <a:gd name="connsiteX5" fmla="*/ 220874 w 222423"/>
                  <a:gd name="connsiteY5" fmla="*/ 3674 h 2215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2423" h="221556">
                    <a:moveTo>
                      <a:pt x="220874" y="3674"/>
                    </a:moveTo>
                    <a:cubicBezTo>
                      <a:pt x="206587" y="20872"/>
                      <a:pt x="65035" y="126176"/>
                      <a:pt x="28787" y="162424"/>
                    </a:cubicBezTo>
                    <a:cubicBezTo>
                      <a:pt x="-7461" y="198672"/>
                      <a:pt x="-846" y="225131"/>
                      <a:pt x="3387" y="221162"/>
                    </a:cubicBezTo>
                    <a:cubicBezTo>
                      <a:pt x="7620" y="217193"/>
                      <a:pt x="35666" y="165599"/>
                      <a:pt x="54187" y="138612"/>
                    </a:cubicBezTo>
                    <a:cubicBezTo>
                      <a:pt x="72708" y="111625"/>
                      <a:pt x="82233" y="84637"/>
                      <a:pt x="114512" y="59237"/>
                    </a:cubicBezTo>
                    <a:cubicBezTo>
                      <a:pt x="146791" y="33837"/>
                      <a:pt x="235161" y="-13524"/>
                      <a:pt x="220874" y="367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5" name="フリーフォーム: 図形 1204">
                <a:extLst>
                  <a:ext uri="{FF2B5EF4-FFF2-40B4-BE49-F238E27FC236}">
                    <a16:creationId xmlns:a16="http://schemas.microsoft.com/office/drawing/2014/main" id="{6518A647-0AAC-474A-B36A-62B8079F4DED}"/>
                  </a:ext>
                </a:extLst>
              </p:cNvPr>
              <p:cNvSpPr/>
              <p:nvPr/>
            </p:nvSpPr>
            <p:spPr>
              <a:xfrm>
                <a:off x="8229107" y="3397105"/>
                <a:ext cx="54644" cy="319892"/>
              </a:xfrm>
              <a:custGeom>
                <a:avLst/>
                <a:gdLst>
                  <a:gd name="connsiteX0" fmla="*/ 54468 w 54644"/>
                  <a:gd name="connsiteY0" fmla="*/ 145 h 319892"/>
                  <a:gd name="connsiteX1" fmla="*/ 17956 w 54644"/>
                  <a:gd name="connsiteY1" fmla="*/ 150958 h 319892"/>
                  <a:gd name="connsiteX2" fmla="*/ 21131 w 54644"/>
                  <a:gd name="connsiteY2" fmla="*/ 316058 h 319892"/>
                  <a:gd name="connsiteX3" fmla="*/ 21131 w 54644"/>
                  <a:gd name="connsiteY3" fmla="*/ 255733 h 319892"/>
                  <a:gd name="connsiteX4" fmla="*/ 493 w 54644"/>
                  <a:gd name="connsiteY4" fmla="*/ 125558 h 319892"/>
                  <a:gd name="connsiteX5" fmla="*/ 54468 w 54644"/>
                  <a:gd name="connsiteY5" fmla="*/ 145 h 319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4644" h="319892">
                    <a:moveTo>
                      <a:pt x="54468" y="145"/>
                    </a:moveTo>
                    <a:cubicBezTo>
                      <a:pt x="57378" y="4378"/>
                      <a:pt x="23512" y="98306"/>
                      <a:pt x="17956" y="150958"/>
                    </a:cubicBezTo>
                    <a:cubicBezTo>
                      <a:pt x="12400" y="203610"/>
                      <a:pt x="20602" y="298596"/>
                      <a:pt x="21131" y="316058"/>
                    </a:cubicBezTo>
                    <a:cubicBezTo>
                      <a:pt x="21660" y="333520"/>
                      <a:pt x="24571" y="287483"/>
                      <a:pt x="21131" y="255733"/>
                    </a:cubicBezTo>
                    <a:cubicBezTo>
                      <a:pt x="17691" y="223983"/>
                      <a:pt x="-3476" y="165775"/>
                      <a:pt x="493" y="125558"/>
                    </a:cubicBezTo>
                    <a:cubicBezTo>
                      <a:pt x="4462" y="85341"/>
                      <a:pt x="51558" y="-4088"/>
                      <a:pt x="54468" y="14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7" name="フリーフォーム: 図形 1206">
                <a:extLst>
                  <a:ext uri="{FF2B5EF4-FFF2-40B4-BE49-F238E27FC236}">
                    <a16:creationId xmlns:a16="http://schemas.microsoft.com/office/drawing/2014/main" id="{CB83A46C-4F6B-4F00-85BE-7750E0126847}"/>
                  </a:ext>
                </a:extLst>
              </p:cNvPr>
              <p:cNvSpPr/>
              <p:nvPr/>
            </p:nvSpPr>
            <p:spPr>
              <a:xfrm>
                <a:off x="7946949" y="3604788"/>
                <a:ext cx="246296" cy="317983"/>
              </a:xfrm>
              <a:custGeom>
                <a:avLst/>
                <a:gdLst>
                  <a:gd name="connsiteX0" fmla="*/ 76 w 246296"/>
                  <a:gd name="connsiteY0" fmla="*/ 129012 h 317983"/>
                  <a:gd name="connsiteX1" fmla="*/ 166764 w 246296"/>
                  <a:gd name="connsiteY1" fmla="*/ 256012 h 317983"/>
                  <a:gd name="connsiteX2" fmla="*/ 228676 w 246296"/>
                  <a:gd name="connsiteY2" fmla="*/ 317925 h 317983"/>
                  <a:gd name="connsiteX3" fmla="*/ 230264 w 246296"/>
                  <a:gd name="connsiteY3" fmla="*/ 265537 h 317983"/>
                  <a:gd name="connsiteX4" fmla="*/ 230264 w 246296"/>
                  <a:gd name="connsiteY4" fmla="*/ 179812 h 317983"/>
                  <a:gd name="connsiteX5" fmla="*/ 246139 w 246296"/>
                  <a:gd name="connsiteY5" fmla="*/ 425 h 317983"/>
                  <a:gd name="connsiteX6" fmla="*/ 219151 w 246296"/>
                  <a:gd name="connsiteY6" fmla="*/ 235375 h 317983"/>
                  <a:gd name="connsiteX7" fmla="*/ 217564 w 246296"/>
                  <a:gd name="connsiteY7" fmla="*/ 271887 h 317983"/>
                  <a:gd name="connsiteX8" fmla="*/ 188989 w 246296"/>
                  <a:gd name="connsiteY8" fmla="*/ 256012 h 317983"/>
                  <a:gd name="connsiteX9" fmla="*/ 76 w 246296"/>
                  <a:gd name="connsiteY9" fmla="*/ 129012 h 3179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46296" h="317983">
                    <a:moveTo>
                      <a:pt x="76" y="129012"/>
                    </a:moveTo>
                    <a:cubicBezTo>
                      <a:pt x="-3628" y="129012"/>
                      <a:pt x="128664" y="224527"/>
                      <a:pt x="166764" y="256012"/>
                    </a:cubicBezTo>
                    <a:cubicBezTo>
                      <a:pt x="204864" y="287498"/>
                      <a:pt x="218093" y="316338"/>
                      <a:pt x="228676" y="317925"/>
                    </a:cubicBezTo>
                    <a:cubicBezTo>
                      <a:pt x="239259" y="319513"/>
                      <a:pt x="229999" y="288556"/>
                      <a:pt x="230264" y="265537"/>
                    </a:cubicBezTo>
                    <a:cubicBezTo>
                      <a:pt x="230529" y="242518"/>
                      <a:pt x="227618" y="223997"/>
                      <a:pt x="230264" y="179812"/>
                    </a:cubicBezTo>
                    <a:cubicBezTo>
                      <a:pt x="232910" y="135627"/>
                      <a:pt x="247991" y="-8835"/>
                      <a:pt x="246139" y="425"/>
                    </a:cubicBezTo>
                    <a:cubicBezTo>
                      <a:pt x="244287" y="9685"/>
                      <a:pt x="223913" y="190131"/>
                      <a:pt x="219151" y="235375"/>
                    </a:cubicBezTo>
                    <a:cubicBezTo>
                      <a:pt x="214389" y="280619"/>
                      <a:pt x="222591" y="268448"/>
                      <a:pt x="217564" y="271887"/>
                    </a:cubicBezTo>
                    <a:cubicBezTo>
                      <a:pt x="212537" y="275326"/>
                      <a:pt x="222856" y="277708"/>
                      <a:pt x="188989" y="256012"/>
                    </a:cubicBezTo>
                    <a:cubicBezTo>
                      <a:pt x="155122" y="234316"/>
                      <a:pt x="3780" y="129012"/>
                      <a:pt x="76" y="12901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8" name="フリーフォーム: 図形 1207">
                <a:extLst>
                  <a:ext uri="{FF2B5EF4-FFF2-40B4-BE49-F238E27FC236}">
                    <a16:creationId xmlns:a16="http://schemas.microsoft.com/office/drawing/2014/main" id="{B043FAEA-BDAD-4F50-A953-2077B570B15B}"/>
                  </a:ext>
                </a:extLst>
              </p:cNvPr>
              <p:cNvSpPr/>
              <p:nvPr/>
            </p:nvSpPr>
            <p:spPr>
              <a:xfrm>
                <a:off x="8313728" y="3549392"/>
                <a:ext cx="168356" cy="573244"/>
              </a:xfrm>
              <a:custGeom>
                <a:avLst/>
                <a:gdLst>
                  <a:gd name="connsiteX0" fmla="*/ 168285 w 168356"/>
                  <a:gd name="connsiteY0" fmla="*/ 258 h 573244"/>
                  <a:gd name="connsiteX1" fmla="*/ 74622 w 168356"/>
                  <a:gd name="connsiteY1" fmla="*/ 52646 h 573244"/>
                  <a:gd name="connsiteX2" fmla="*/ 17472 w 168356"/>
                  <a:gd name="connsiteY2" fmla="*/ 265371 h 573244"/>
                  <a:gd name="connsiteX3" fmla="*/ 12710 w 168356"/>
                  <a:gd name="connsiteY3" fmla="*/ 566996 h 573244"/>
                  <a:gd name="connsiteX4" fmla="*/ 1597 w 168356"/>
                  <a:gd name="connsiteY4" fmla="*/ 447933 h 573244"/>
                  <a:gd name="connsiteX5" fmla="*/ 6360 w 168356"/>
                  <a:gd name="connsiteY5" fmla="*/ 193933 h 573244"/>
                  <a:gd name="connsiteX6" fmla="*/ 58747 w 168356"/>
                  <a:gd name="connsiteY6" fmla="*/ 65346 h 573244"/>
                  <a:gd name="connsiteX7" fmla="*/ 168285 w 168356"/>
                  <a:gd name="connsiteY7" fmla="*/ 258 h 573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8356" h="573244">
                    <a:moveTo>
                      <a:pt x="168285" y="258"/>
                    </a:moveTo>
                    <a:cubicBezTo>
                      <a:pt x="170931" y="-1859"/>
                      <a:pt x="99757" y="8461"/>
                      <a:pt x="74622" y="52646"/>
                    </a:cubicBezTo>
                    <a:cubicBezTo>
                      <a:pt x="49486" y="96832"/>
                      <a:pt x="27791" y="179646"/>
                      <a:pt x="17472" y="265371"/>
                    </a:cubicBezTo>
                    <a:cubicBezTo>
                      <a:pt x="7153" y="351096"/>
                      <a:pt x="15356" y="536569"/>
                      <a:pt x="12710" y="566996"/>
                    </a:cubicBezTo>
                    <a:cubicBezTo>
                      <a:pt x="10064" y="597423"/>
                      <a:pt x="2655" y="510110"/>
                      <a:pt x="1597" y="447933"/>
                    </a:cubicBezTo>
                    <a:cubicBezTo>
                      <a:pt x="539" y="385756"/>
                      <a:pt x="-3165" y="257698"/>
                      <a:pt x="6360" y="193933"/>
                    </a:cubicBezTo>
                    <a:cubicBezTo>
                      <a:pt x="15885" y="130169"/>
                      <a:pt x="32818" y="96302"/>
                      <a:pt x="58747" y="65346"/>
                    </a:cubicBezTo>
                    <a:cubicBezTo>
                      <a:pt x="84676" y="34390"/>
                      <a:pt x="165639" y="2375"/>
                      <a:pt x="168285" y="25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9" name="フリーフォーム: 図形 1208">
                <a:extLst>
                  <a:ext uri="{FF2B5EF4-FFF2-40B4-BE49-F238E27FC236}">
                    <a16:creationId xmlns:a16="http://schemas.microsoft.com/office/drawing/2014/main" id="{7DEAF93D-C13E-465F-A1FF-21494AE96DA6}"/>
                  </a:ext>
                </a:extLst>
              </p:cNvPr>
              <p:cNvSpPr/>
              <p:nvPr/>
            </p:nvSpPr>
            <p:spPr>
              <a:xfrm>
                <a:off x="8405795" y="3254768"/>
                <a:ext cx="149536" cy="826771"/>
              </a:xfrm>
              <a:custGeom>
                <a:avLst/>
                <a:gdLst>
                  <a:gd name="connsiteX0" fmla="*/ 147655 w 149536"/>
                  <a:gd name="connsiteY0" fmla="*/ 29770 h 826771"/>
                  <a:gd name="connsiteX1" fmla="*/ 138130 w 149536"/>
                  <a:gd name="connsiteY1" fmla="*/ 78982 h 826771"/>
                  <a:gd name="connsiteX2" fmla="*/ 71455 w 149536"/>
                  <a:gd name="connsiteY2" fmla="*/ 618732 h 826771"/>
                  <a:gd name="connsiteX3" fmla="*/ 36530 w 149536"/>
                  <a:gd name="connsiteY3" fmla="*/ 740970 h 826771"/>
                  <a:gd name="connsiteX4" fmla="*/ 18 w 149536"/>
                  <a:gd name="connsiteY4" fmla="*/ 826695 h 826771"/>
                  <a:gd name="connsiteX5" fmla="*/ 41293 w 149536"/>
                  <a:gd name="connsiteY5" fmla="*/ 726682 h 826771"/>
                  <a:gd name="connsiteX6" fmla="*/ 93680 w 149536"/>
                  <a:gd name="connsiteY6" fmla="*/ 556820 h 826771"/>
                  <a:gd name="connsiteX7" fmla="*/ 117493 w 149536"/>
                  <a:gd name="connsiteY7" fmla="*/ 339332 h 826771"/>
                  <a:gd name="connsiteX8" fmla="*/ 147655 w 149536"/>
                  <a:gd name="connsiteY8" fmla="*/ 29770 h 8267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9536" h="826771">
                    <a:moveTo>
                      <a:pt x="147655" y="29770"/>
                    </a:moveTo>
                    <a:cubicBezTo>
                      <a:pt x="151095" y="-13622"/>
                      <a:pt x="150830" y="-19178"/>
                      <a:pt x="138130" y="78982"/>
                    </a:cubicBezTo>
                    <a:cubicBezTo>
                      <a:pt x="125430" y="177142"/>
                      <a:pt x="88388" y="508401"/>
                      <a:pt x="71455" y="618732"/>
                    </a:cubicBezTo>
                    <a:cubicBezTo>
                      <a:pt x="54522" y="729063"/>
                      <a:pt x="48436" y="706310"/>
                      <a:pt x="36530" y="740970"/>
                    </a:cubicBezTo>
                    <a:cubicBezTo>
                      <a:pt x="24624" y="775630"/>
                      <a:pt x="-776" y="829076"/>
                      <a:pt x="18" y="826695"/>
                    </a:cubicBezTo>
                    <a:cubicBezTo>
                      <a:pt x="812" y="824314"/>
                      <a:pt x="25683" y="771661"/>
                      <a:pt x="41293" y="726682"/>
                    </a:cubicBezTo>
                    <a:cubicBezTo>
                      <a:pt x="56903" y="681703"/>
                      <a:pt x="80980" y="621378"/>
                      <a:pt x="93680" y="556820"/>
                    </a:cubicBezTo>
                    <a:cubicBezTo>
                      <a:pt x="106380" y="492262"/>
                      <a:pt x="108762" y="426644"/>
                      <a:pt x="117493" y="339332"/>
                    </a:cubicBezTo>
                    <a:cubicBezTo>
                      <a:pt x="126224" y="252020"/>
                      <a:pt x="144215" y="73162"/>
                      <a:pt x="147655" y="2977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0" name="フリーフォーム: 図形 1209">
                <a:extLst>
                  <a:ext uri="{FF2B5EF4-FFF2-40B4-BE49-F238E27FC236}">
                    <a16:creationId xmlns:a16="http://schemas.microsoft.com/office/drawing/2014/main" id="{36BC9659-23DD-4518-BEFC-61406274B2E5}"/>
                  </a:ext>
                </a:extLst>
              </p:cNvPr>
              <p:cNvSpPr/>
              <p:nvPr/>
            </p:nvSpPr>
            <p:spPr>
              <a:xfrm>
                <a:off x="8495967" y="3541885"/>
                <a:ext cx="123119" cy="777728"/>
              </a:xfrm>
              <a:custGeom>
                <a:avLst/>
                <a:gdLst>
                  <a:gd name="connsiteX0" fmla="*/ 122571 w 123119"/>
                  <a:gd name="connsiteY0" fmla="*/ 1415 h 777728"/>
                  <a:gd name="connsiteX1" fmla="*/ 51133 w 123119"/>
                  <a:gd name="connsiteY1" fmla="*/ 225253 h 777728"/>
                  <a:gd name="connsiteX2" fmla="*/ 11446 w 123119"/>
                  <a:gd name="connsiteY2" fmla="*/ 476078 h 777728"/>
                  <a:gd name="connsiteX3" fmla="*/ 41608 w 123119"/>
                  <a:gd name="connsiteY3" fmla="*/ 660228 h 777728"/>
                  <a:gd name="connsiteX4" fmla="*/ 51133 w 123119"/>
                  <a:gd name="connsiteY4" fmla="*/ 709440 h 777728"/>
                  <a:gd name="connsiteX5" fmla="*/ 32083 w 123119"/>
                  <a:gd name="connsiteY5" fmla="*/ 777703 h 777728"/>
                  <a:gd name="connsiteX6" fmla="*/ 62246 w 123119"/>
                  <a:gd name="connsiteY6" fmla="*/ 701503 h 777728"/>
                  <a:gd name="connsiteX7" fmla="*/ 9858 w 123119"/>
                  <a:gd name="connsiteY7" fmla="*/ 566565 h 777728"/>
                  <a:gd name="connsiteX8" fmla="*/ 9858 w 123119"/>
                  <a:gd name="connsiteY8" fmla="*/ 334790 h 777728"/>
                  <a:gd name="connsiteX9" fmla="*/ 122571 w 123119"/>
                  <a:gd name="connsiteY9" fmla="*/ 1415 h 777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3119" h="777728">
                    <a:moveTo>
                      <a:pt x="122571" y="1415"/>
                    </a:moveTo>
                    <a:cubicBezTo>
                      <a:pt x="129450" y="-16841"/>
                      <a:pt x="69654" y="146143"/>
                      <a:pt x="51133" y="225253"/>
                    </a:cubicBezTo>
                    <a:cubicBezTo>
                      <a:pt x="32612" y="304363"/>
                      <a:pt x="13033" y="403582"/>
                      <a:pt x="11446" y="476078"/>
                    </a:cubicBezTo>
                    <a:cubicBezTo>
                      <a:pt x="9859" y="548574"/>
                      <a:pt x="34993" y="621334"/>
                      <a:pt x="41608" y="660228"/>
                    </a:cubicBezTo>
                    <a:cubicBezTo>
                      <a:pt x="48222" y="699122"/>
                      <a:pt x="52720" y="689861"/>
                      <a:pt x="51133" y="709440"/>
                    </a:cubicBezTo>
                    <a:cubicBezTo>
                      <a:pt x="49546" y="729019"/>
                      <a:pt x="30231" y="779026"/>
                      <a:pt x="32083" y="777703"/>
                    </a:cubicBezTo>
                    <a:cubicBezTo>
                      <a:pt x="33935" y="776380"/>
                      <a:pt x="65950" y="736693"/>
                      <a:pt x="62246" y="701503"/>
                    </a:cubicBezTo>
                    <a:cubicBezTo>
                      <a:pt x="58542" y="666313"/>
                      <a:pt x="18589" y="627684"/>
                      <a:pt x="9858" y="566565"/>
                    </a:cubicBezTo>
                    <a:cubicBezTo>
                      <a:pt x="1127" y="505446"/>
                      <a:pt x="-7075" y="424219"/>
                      <a:pt x="9858" y="334790"/>
                    </a:cubicBezTo>
                    <a:cubicBezTo>
                      <a:pt x="26791" y="245361"/>
                      <a:pt x="115692" y="19671"/>
                      <a:pt x="122571" y="141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1" name="フリーフォーム: 図形 1210">
                <a:extLst>
                  <a:ext uri="{FF2B5EF4-FFF2-40B4-BE49-F238E27FC236}">
                    <a16:creationId xmlns:a16="http://schemas.microsoft.com/office/drawing/2014/main" id="{A236FE10-3C6F-47CF-BBE3-F8453D89562D}"/>
                  </a:ext>
                </a:extLst>
              </p:cNvPr>
              <p:cNvSpPr/>
              <p:nvPr/>
            </p:nvSpPr>
            <p:spPr>
              <a:xfrm>
                <a:off x="8600932" y="3595681"/>
                <a:ext cx="70043" cy="602034"/>
              </a:xfrm>
              <a:custGeom>
                <a:avLst/>
                <a:gdLst>
                  <a:gd name="connsiteX0" fmla="*/ 69993 w 70043"/>
                  <a:gd name="connsiteY0" fmla="*/ 7 h 602034"/>
                  <a:gd name="connsiteX1" fmla="*/ 25543 w 70043"/>
                  <a:gd name="connsiteY1" fmla="*/ 230194 h 602034"/>
                  <a:gd name="connsiteX2" fmla="*/ 12843 w 70043"/>
                  <a:gd name="connsiteY2" fmla="*/ 395294 h 602034"/>
                  <a:gd name="connsiteX3" fmla="*/ 9668 w 70043"/>
                  <a:gd name="connsiteY3" fmla="*/ 600082 h 602034"/>
                  <a:gd name="connsiteX4" fmla="*/ 16018 w 70043"/>
                  <a:gd name="connsiteY4" fmla="*/ 488957 h 602034"/>
                  <a:gd name="connsiteX5" fmla="*/ 6493 w 70043"/>
                  <a:gd name="connsiteY5" fmla="*/ 330207 h 602034"/>
                  <a:gd name="connsiteX6" fmla="*/ 8081 w 70043"/>
                  <a:gd name="connsiteY6" fmla="*/ 468319 h 602034"/>
                  <a:gd name="connsiteX7" fmla="*/ 143 w 70043"/>
                  <a:gd name="connsiteY7" fmla="*/ 311157 h 602034"/>
                  <a:gd name="connsiteX8" fmla="*/ 16018 w 70043"/>
                  <a:gd name="connsiteY8" fmla="*/ 222257 h 602034"/>
                  <a:gd name="connsiteX9" fmla="*/ 69993 w 70043"/>
                  <a:gd name="connsiteY9" fmla="*/ 7 h 6020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0043" h="602034">
                    <a:moveTo>
                      <a:pt x="69993" y="7"/>
                    </a:moveTo>
                    <a:cubicBezTo>
                      <a:pt x="71580" y="1330"/>
                      <a:pt x="35068" y="164313"/>
                      <a:pt x="25543" y="230194"/>
                    </a:cubicBezTo>
                    <a:cubicBezTo>
                      <a:pt x="16018" y="296075"/>
                      <a:pt x="15489" y="333646"/>
                      <a:pt x="12843" y="395294"/>
                    </a:cubicBezTo>
                    <a:cubicBezTo>
                      <a:pt x="10197" y="456942"/>
                      <a:pt x="9139" y="584472"/>
                      <a:pt x="9668" y="600082"/>
                    </a:cubicBezTo>
                    <a:cubicBezTo>
                      <a:pt x="10197" y="615693"/>
                      <a:pt x="16547" y="533936"/>
                      <a:pt x="16018" y="488957"/>
                    </a:cubicBezTo>
                    <a:cubicBezTo>
                      <a:pt x="15489" y="443978"/>
                      <a:pt x="7816" y="333647"/>
                      <a:pt x="6493" y="330207"/>
                    </a:cubicBezTo>
                    <a:cubicBezTo>
                      <a:pt x="5170" y="326767"/>
                      <a:pt x="9139" y="471494"/>
                      <a:pt x="8081" y="468319"/>
                    </a:cubicBezTo>
                    <a:cubicBezTo>
                      <a:pt x="7023" y="465144"/>
                      <a:pt x="-1180" y="352167"/>
                      <a:pt x="143" y="311157"/>
                    </a:cubicBezTo>
                    <a:cubicBezTo>
                      <a:pt x="1466" y="270147"/>
                      <a:pt x="3053" y="273057"/>
                      <a:pt x="16018" y="222257"/>
                    </a:cubicBezTo>
                    <a:cubicBezTo>
                      <a:pt x="28983" y="171457"/>
                      <a:pt x="68406" y="-1316"/>
                      <a:pt x="69993" y="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2" name="フリーフォーム: 図形 1211">
                <a:extLst>
                  <a:ext uri="{FF2B5EF4-FFF2-40B4-BE49-F238E27FC236}">
                    <a16:creationId xmlns:a16="http://schemas.microsoft.com/office/drawing/2014/main" id="{4F577CD2-90A7-4D70-AB3C-464DDFEA6193}"/>
                  </a:ext>
                </a:extLst>
              </p:cNvPr>
              <p:cNvSpPr/>
              <p:nvPr/>
            </p:nvSpPr>
            <p:spPr>
              <a:xfrm>
                <a:off x="8254868" y="2914547"/>
                <a:ext cx="132940" cy="189570"/>
              </a:xfrm>
              <a:custGeom>
                <a:avLst/>
                <a:gdLst>
                  <a:gd name="connsiteX0" fmla="*/ 132 w 132940"/>
                  <a:gd name="connsiteY0" fmla="*/ 103 h 189570"/>
                  <a:gd name="connsiteX1" fmla="*/ 131895 w 132940"/>
                  <a:gd name="connsiteY1" fmla="*/ 17566 h 189570"/>
                  <a:gd name="connsiteX2" fmla="*/ 60457 w 132940"/>
                  <a:gd name="connsiteY2" fmla="*/ 42966 h 189570"/>
                  <a:gd name="connsiteX3" fmla="*/ 35057 w 132940"/>
                  <a:gd name="connsiteY3" fmla="*/ 77891 h 189570"/>
                  <a:gd name="connsiteX4" fmla="*/ 132 w 132940"/>
                  <a:gd name="connsiteY4" fmla="*/ 189016 h 189570"/>
                  <a:gd name="connsiteX5" fmla="*/ 23945 w 132940"/>
                  <a:gd name="connsiteY5" fmla="*/ 117578 h 189570"/>
                  <a:gd name="connsiteX6" fmla="*/ 46170 w 132940"/>
                  <a:gd name="connsiteY6" fmla="*/ 46141 h 189570"/>
                  <a:gd name="connsiteX7" fmla="*/ 112845 w 132940"/>
                  <a:gd name="connsiteY7" fmla="*/ 25503 h 189570"/>
                  <a:gd name="connsiteX8" fmla="*/ 132 w 132940"/>
                  <a:gd name="connsiteY8" fmla="*/ 103 h 1895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2940" h="189570">
                    <a:moveTo>
                      <a:pt x="132" y="103"/>
                    </a:moveTo>
                    <a:cubicBezTo>
                      <a:pt x="3307" y="-1220"/>
                      <a:pt x="121841" y="10422"/>
                      <a:pt x="131895" y="17566"/>
                    </a:cubicBezTo>
                    <a:cubicBezTo>
                      <a:pt x="141949" y="24710"/>
                      <a:pt x="76597" y="32912"/>
                      <a:pt x="60457" y="42966"/>
                    </a:cubicBezTo>
                    <a:cubicBezTo>
                      <a:pt x="44317" y="53020"/>
                      <a:pt x="45111" y="53549"/>
                      <a:pt x="35057" y="77891"/>
                    </a:cubicBezTo>
                    <a:cubicBezTo>
                      <a:pt x="25003" y="102233"/>
                      <a:pt x="1984" y="182402"/>
                      <a:pt x="132" y="189016"/>
                    </a:cubicBezTo>
                    <a:cubicBezTo>
                      <a:pt x="-1720" y="195631"/>
                      <a:pt x="16272" y="141390"/>
                      <a:pt x="23945" y="117578"/>
                    </a:cubicBezTo>
                    <a:cubicBezTo>
                      <a:pt x="31618" y="93766"/>
                      <a:pt x="31353" y="61487"/>
                      <a:pt x="46170" y="46141"/>
                    </a:cubicBezTo>
                    <a:cubicBezTo>
                      <a:pt x="60987" y="30795"/>
                      <a:pt x="118137" y="31588"/>
                      <a:pt x="112845" y="25503"/>
                    </a:cubicBezTo>
                    <a:cubicBezTo>
                      <a:pt x="107553" y="19418"/>
                      <a:pt x="-3043" y="1426"/>
                      <a:pt x="132" y="10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3" name="フリーフォーム: 図形 1212">
                <a:extLst>
                  <a:ext uri="{FF2B5EF4-FFF2-40B4-BE49-F238E27FC236}">
                    <a16:creationId xmlns:a16="http://schemas.microsoft.com/office/drawing/2014/main" id="{D28DC594-0F61-4248-B3C6-E80C84F8CF53}"/>
                  </a:ext>
                </a:extLst>
              </p:cNvPr>
              <p:cNvSpPr/>
              <p:nvPr/>
            </p:nvSpPr>
            <p:spPr>
              <a:xfrm>
                <a:off x="9029666" y="2938454"/>
                <a:ext cx="285259" cy="336439"/>
              </a:xfrm>
              <a:custGeom>
                <a:avLst/>
                <a:gdLst>
                  <a:gd name="connsiteX0" fmla="*/ 34 w 285259"/>
                  <a:gd name="connsiteY0" fmla="*/ 9 h 336439"/>
                  <a:gd name="connsiteX1" fmla="*/ 147672 w 285259"/>
                  <a:gd name="connsiteY1" fmla="*/ 144471 h 336439"/>
                  <a:gd name="connsiteX2" fmla="*/ 279434 w 285259"/>
                  <a:gd name="connsiteY2" fmla="*/ 330209 h 336439"/>
                  <a:gd name="connsiteX3" fmla="*/ 249272 w 285259"/>
                  <a:gd name="connsiteY3" fmla="*/ 279409 h 336439"/>
                  <a:gd name="connsiteX4" fmla="*/ 134972 w 285259"/>
                  <a:gd name="connsiteY4" fmla="*/ 150821 h 336439"/>
                  <a:gd name="connsiteX5" fmla="*/ 34 w 285259"/>
                  <a:gd name="connsiteY5" fmla="*/ 9 h 3364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85259" h="336439">
                    <a:moveTo>
                      <a:pt x="34" y="9"/>
                    </a:moveTo>
                    <a:cubicBezTo>
                      <a:pt x="2151" y="-1049"/>
                      <a:pt x="101105" y="89438"/>
                      <a:pt x="147672" y="144471"/>
                    </a:cubicBezTo>
                    <a:cubicBezTo>
                      <a:pt x="194239" y="199504"/>
                      <a:pt x="262501" y="307719"/>
                      <a:pt x="279434" y="330209"/>
                    </a:cubicBezTo>
                    <a:cubicBezTo>
                      <a:pt x="296367" y="352699"/>
                      <a:pt x="273349" y="309307"/>
                      <a:pt x="249272" y="279409"/>
                    </a:cubicBezTo>
                    <a:cubicBezTo>
                      <a:pt x="225195" y="249511"/>
                      <a:pt x="175453" y="194213"/>
                      <a:pt x="134972" y="150821"/>
                    </a:cubicBezTo>
                    <a:cubicBezTo>
                      <a:pt x="94491" y="107429"/>
                      <a:pt x="-2083" y="1067"/>
                      <a:pt x="34" y="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4" name="フリーフォーム: 図形 1213">
                <a:extLst>
                  <a:ext uri="{FF2B5EF4-FFF2-40B4-BE49-F238E27FC236}">
                    <a16:creationId xmlns:a16="http://schemas.microsoft.com/office/drawing/2014/main" id="{2C6DC7A1-F6FC-45EC-9F87-9901F19CD912}"/>
                  </a:ext>
                </a:extLst>
              </p:cNvPr>
              <p:cNvSpPr/>
              <p:nvPr/>
            </p:nvSpPr>
            <p:spPr>
              <a:xfrm>
                <a:off x="9130973" y="3150382"/>
                <a:ext cx="222466" cy="367841"/>
              </a:xfrm>
              <a:custGeom>
                <a:avLst/>
                <a:gdLst>
                  <a:gd name="connsiteX0" fmla="*/ 3502 w 222466"/>
                  <a:gd name="connsiteY0" fmla="*/ 11918 h 367841"/>
                  <a:gd name="connsiteX1" fmla="*/ 178127 w 222466"/>
                  <a:gd name="connsiteY1" fmla="*/ 227818 h 367841"/>
                  <a:gd name="connsiteX2" fmla="*/ 220990 w 222466"/>
                  <a:gd name="connsiteY2" fmla="*/ 367518 h 367841"/>
                  <a:gd name="connsiteX3" fmla="*/ 198765 w 222466"/>
                  <a:gd name="connsiteY3" fmla="*/ 259568 h 367841"/>
                  <a:gd name="connsiteX4" fmla="*/ 71765 w 222466"/>
                  <a:gd name="connsiteY4" fmla="*/ 51606 h 367841"/>
                  <a:gd name="connsiteX5" fmla="*/ 3502 w 222466"/>
                  <a:gd name="connsiteY5" fmla="*/ 11918 h 3678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2466" h="367841">
                    <a:moveTo>
                      <a:pt x="3502" y="11918"/>
                    </a:moveTo>
                    <a:cubicBezTo>
                      <a:pt x="21229" y="41287"/>
                      <a:pt x="141879" y="168551"/>
                      <a:pt x="178127" y="227818"/>
                    </a:cubicBezTo>
                    <a:cubicBezTo>
                      <a:pt x="214375" y="287085"/>
                      <a:pt x="217550" y="362226"/>
                      <a:pt x="220990" y="367518"/>
                    </a:cubicBezTo>
                    <a:cubicBezTo>
                      <a:pt x="224430" y="372810"/>
                      <a:pt x="223636" y="312220"/>
                      <a:pt x="198765" y="259568"/>
                    </a:cubicBezTo>
                    <a:cubicBezTo>
                      <a:pt x="173894" y="206916"/>
                      <a:pt x="104044" y="91293"/>
                      <a:pt x="71765" y="51606"/>
                    </a:cubicBezTo>
                    <a:cubicBezTo>
                      <a:pt x="39486" y="11919"/>
                      <a:pt x="-14225" y="-17451"/>
                      <a:pt x="3502" y="1191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5" name="フリーフォーム: 図形 1214">
                <a:extLst>
                  <a:ext uri="{FF2B5EF4-FFF2-40B4-BE49-F238E27FC236}">
                    <a16:creationId xmlns:a16="http://schemas.microsoft.com/office/drawing/2014/main" id="{C37DD4D3-77A2-4740-BB52-CF45A0A2BCE0}"/>
                  </a:ext>
                </a:extLst>
              </p:cNvPr>
              <p:cNvSpPr/>
              <p:nvPr/>
            </p:nvSpPr>
            <p:spPr>
              <a:xfrm>
                <a:off x="6107434" y="3464064"/>
                <a:ext cx="1020952" cy="625229"/>
              </a:xfrm>
              <a:custGeom>
                <a:avLst/>
                <a:gdLst>
                  <a:gd name="connsiteX0" fmla="*/ 29841 w 1020952"/>
                  <a:gd name="connsiteY0" fmla="*/ 9386 h 625229"/>
                  <a:gd name="connsiteX1" fmla="*/ 453704 w 1020952"/>
                  <a:gd name="connsiteY1" fmla="*/ 360224 h 625229"/>
                  <a:gd name="connsiteX2" fmla="*/ 580704 w 1020952"/>
                  <a:gd name="connsiteY2" fmla="*/ 409436 h 625229"/>
                  <a:gd name="connsiteX3" fmla="*/ 634679 w 1020952"/>
                  <a:gd name="connsiteY3" fmla="*/ 411024 h 625229"/>
                  <a:gd name="connsiteX4" fmla="*/ 875979 w 1020952"/>
                  <a:gd name="connsiteY4" fmla="*/ 241161 h 625229"/>
                  <a:gd name="connsiteX5" fmla="*/ 802954 w 1020952"/>
                  <a:gd name="connsiteY5" fmla="*/ 374511 h 625229"/>
                  <a:gd name="connsiteX6" fmla="*/ 1018854 w 1020952"/>
                  <a:gd name="connsiteY6" fmla="*/ 133211 h 625229"/>
                  <a:gd name="connsiteX7" fmla="*/ 648966 w 1020952"/>
                  <a:gd name="connsiteY7" fmla="*/ 595174 h 625229"/>
                  <a:gd name="connsiteX8" fmla="*/ 587054 w 1020952"/>
                  <a:gd name="connsiteY8" fmla="*/ 560249 h 625229"/>
                  <a:gd name="connsiteX9" fmla="*/ 388616 w 1020952"/>
                  <a:gd name="connsiteY9" fmla="*/ 398324 h 625229"/>
                  <a:gd name="connsiteX10" fmla="*/ 88579 w 1020952"/>
                  <a:gd name="connsiteY10" fmla="*/ 134799 h 625229"/>
                  <a:gd name="connsiteX11" fmla="*/ 40954 w 1020952"/>
                  <a:gd name="connsiteY11" fmla="*/ 101461 h 625229"/>
                  <a:gd name="connsiteX12" fmla="*/ 29841 w 1020952"/>
                  <a:gd name="connsiteY12" fmla="*/ 9386 h 625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020952" h="625229">
                    <a:moveTo>
                      <a:pt x="29841" y="9386"/>
                    </a:moveTo>
                    <a:cubicBezTo>
                      <a:pt x="98633" y="52513"/>
                      <a:pt x="361894" y="293549"/>
                      <a:pt x="453704" y="360224"/>
                    </a:cubicBezTo>
                    <a:cubicBezTo>
                      <a:pt x="545514" y="426899"/>
                      <a:pt x="550542" y="400969"/>
                      <a:pt x="580704" y="409436"/>
                    </a:cubicBezTo>
                    <a:cubicBezTo>
                      <a:pt x="610867" y="417903"/>
                      <a:pt x="585467" y="439070"/>
                      <a:pt x="634679" y="411024"/>
                    </a:cubicBezTo>
                    <a:cubicBezTo>
                      <a:pt x="683891" y="382978"/>
                      <a:pt x="847933" y="247246"/>
                      <a:pt x="875979" y="241161"/>
                    </a:cubicBezTo>
                    <a:cubicBezTo>
                      <a:pt x="904025" y="235076"/>
                      <a:pt x="779142" y="392503"/>
                      <a:pt x="802954" y="374511"/>
                    </a:cubicBezTo>
                    <a:cubicBezTo>
                      <a:pt x="826767" y="356519"/>
                      <a:pt x="1044519" y="96434"/>
                      <a:pt x="1018854" y="133211"/>
                    </a:cubicBezTo>
                    <a:cubicBezTo>
                      <a:pt x="993189" y="169988"/>
                      <a:pt x="720933" y="524001"/>
                      <a:pt x="648966" y="595174"/>
                    </a:cubicBezTo>
                    <a:cubicBezTo>
                      <a:pt x="576999" y="666347"/>
                      <a:pt x="630446" y="593057"/>
                      <a:pt x="587054" y="560249"/>
                    </a:cubicBezTo>
                    <a:cubicBezTo>
                      <a:pt x="543662" y="527441"/>
                      <a:pt x="471695" y="469232"/>
                      <a:pt x="388616" y="398324"/>
                    </a:cubicBezTo>
                    <a:cubicBezTo>
                      <a:pt x="305537" y="327416"/>
                      <a:pt x="146523" y="184276"/>
                      <a:pt x="88579" y="134799"/>
                    </a:cubicBezTo>
                    <a:cubicBezTo>
                      <a:pt x="30635" y="85322"/>
                      <a:pt x="50479" y="118130"/>
                      <a:pt x="40954" y="101461"/>
                    </a:cubicBezTo>
                    <a:cubicBezTo>
                      <a:pt x="31429" y="84792"/>
                      <a:pt x="-38951" y="-33741"/>
                      <a:pt x="29841" y="9386"/>
                    </a:cubicBezTo>
                    <a:close/>
                  </a:path>
                </a:pathLst>
              </a:cu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6" name="フリーフォーム: 図形 1215">
                <a:extLst>
                  <a:ext uri="{FF2B5EF4-FFF2-40B4-BE49-F238E27FC236}">
                    <a16:creationId xmlns:a16="http://schemas.microsoft.com/office/drawing/2014/main" id="{41452F49-EF86-4729-950A-CE104A4A2A79}"/>
                  </a:ext>
                </a:extLst>
              </p:cNvPr>
              <p:cNvSpPr/>
              <p:nvPr/>
            </p:nvSpPr>
            <p:spPr>
              <a:xfrm>
                <a:off x="6529854" y="2906183"/>
                <a:ext cx="278022" cy="254208"/>
              </a:xfrm>
              <a:custGeom>
                <a:avLst/>
                <a:gdLst>
                  <a:gd name="connsiteX0" fmla="*/ 277346 w 278022"/>
                  <a:gd name="connsiteY0" fmla="*/ 0 h 254208"/>
                  <a:gd name="connsiteX1" fmla="*/ 137646 w 278022"/>
                  <a:gd name="connsiteY1" fmla="*/ 182034 h 254208"/>
                  <a:gd name="connsiteX2" fmla="*/ 63 w 278022"/>
                  <a:gd name="connsiteY2" fmla="*/ 254000 h 254208"/>
                  <a:gd name="connsiteX3" fmla="*/ 120713 w 278022"/>
                  <a:gd name="connsiteY3" fmla="*/ 203200 h 254208"/>
                  <a:gd name="connsiteX4" fmla="*/ 188446 w 278022"/>
                  <a:gd name="connsiteY4" fmla="*/ 182034 h 254208"/>
                  <a:gd name="connsiteX5" fmla="*/ 277346 w 278022"/>
                  <a:gd name="connsiteY5" fmla="*/ 0 h 254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8022" h="254208">
                    <a:moveTo>
                      <a:pt x="277346" y="0"/>
                    </a:moveTo>
                    <a:cubicBezTo>
                      <a:pt x="268879" y="0"/>
                      <a:pt x="183860" y="139701"/>
                      <a:pt x="137646" y="182034"/>
                    </a:cubicBezTo>
                    <a:cubicBezTo>
                      <a:pt x="91432" y="224367"/>
                      <a:pt x="2885" y="250472"/>
                      <a:pt x="63" y="254000"/>
                    </a:cubicBezTo>
                    <a:cubicBezTo>
                      <a:pt x="-2759" y="257528"/>
                      <a:pt x="89316" y="215194"/>
                      <a:pt x="120713" y="203200"/>
                    </a:cubicBezTo>
                    <a:cubicBezTo>
                      <a:pt x="152110" y="191206"/>
                      <a:pt x="164457" y="213784"/>
                      <a:pt x="188446" y="182034"/>
                    </a:cubicBezTo>
                    <a:cubicBezTo>
                      <a:pt x="212435" y="150284"/>
                      <a:pt x="285813" y="0"/>
                      <a:pt x="277346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7" name="フリーフォーム: 図形 1216">
                <a:extLst>
                  <a:ext uri="{FF2B5EF4-FFF2-40B4-BE49-F238E27FC236}">
                    <a16:creationId xmlns:a16="http://schemas.microsoft.com/office/drawing/2014/main" id="{90A2EC49-2539-414E-9EDB-AD5B3C41BFA5}"/>
                  </a:ext>
                </a:extLst>
              </p:cNvPr>
              <p:cNvSpPr/>
              <p:nvPr/>
            </p:nvSpPr>
            <p:spPr>
              <a:xfrm>
                <a:off x="6347871" y="3151553"/>
                <a:ext cx="322843" cy="93310"/>
              </a:xfrm>
              <a:custGeom>
                <a:avLst/>
                <a:gdLst>
                  <a:gd name="connsiteX0" fmla="*/ 12 w 322843"/>
                  <a:gd name="connsiteY0" fmla="*/ 48847 h 93310"/>
                  <a:gd name="connsiteX1" fmla="*/ 171462 w 322843"/>
                  <a:gd name="connsiteY1" fmla="*/ 72130 h 93310"/>
                  <a:gd name="connsiteX2" fmla="*/ 321746 w 322843"/>
                  <a:gd name="connsiteY2" fmla="*/ 164 h 93310"/>
                  <a:gd name="connsiteX3" fmla="*/ 243429 w 322843"/>
                  <a:gd name="connsiteY3" fmla="*/ 50964 h 93310"/>
                  <a:gd name="connsiteX4" fmla="*/ 162996 w 322843"/>
                  <a:gd name="connsiteY4" fmla="*/ 93297 h 93310"/>
                  <a:gd name="connsiteX5" fmla="*/ 12 w 322843"/>
                  <a:gd name="connsiteY5" fmla="*/ 48847 h 933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2843" h="93310">
                    <a:moveTo>
                      <a:pt x="12" y="48847"/>
                    </a:moveTo>
                    <a:cubicBezTo>
                      <a:pt x="1423" y="45319"/>
                      <a:pt x="117840" y="80244"/>
                      <a:pt x="171462" y="72130"/>
                    </a:cubicBezTo>
                    <a:cubicBezTo>
                      <a:pt x="225084" y="64016"/>
                      <a:pt x="309752" y="3692"/>
                      <a:pt x="321746" y="164"/>
                    </a:cubicBezTo>
                    <a:cubicBezTo>
                      <a:pt x="333740" y="-3364"/>
                      <a:pt x="243429" y="50964"/>
                      <a:pt x="243429" y="50964"/>
                    </a:cubicBezTo>
                    <a:cubicBezTo>
                      <a:pt x="216971" y="66486"/>
                      <a:pt x="205329" y="94003"/>
                      <a:pt x="162996" y="93297"/>
                    </a:cubicBezTo>
                    <a:cubicBezTo>
                      <a:pt x="120663" y="92591"/>
                      <a:pt x="-1399" y="52375"/>
                      <a:pt x="12" y="4884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8" name="フリーフォーム: 図形 1217">
                <a:extLst>
                  <a:ext uri="{FF2B5EF4-FFF2-40B4-BE49-F238E27FC236}">
                    <a16:creationId xmlns:a16="http://schemas.microsoft.com/office/drawing/2014/main" id="{A590D090-42D4-47F6-84A8-A0341678C759}"/>
                  </a:ext>
                </a:extLst>
              </p:cNvPr>
              <p:cNvSpPr/>
              <p:nvPr/>
            </p:nvSpPr>
            <p:spPr>
              <a:xfrm>
                <a:off x="6350530" y="3174211"/>
                <a:ext cx="689363" cy="231487"/>
              </a:xfrm>
              <a:custGeom>
                <a:avLst/>
                <a:gdLst>
                  <a:gd name="connsiteX0" fmla="*/ 687387 w 689363"/>
                  <a:gd name="connsiteY0" fmla="*/ 789 h 231487"/>
                  <a:gd name="connsiteX1" fmla="*/ 446087 w 689363"/>
                  <a:gd name="connsiteY1" fmla="*/ 155306 h 231487"/>
                  <a:gd name="connsiteX2" fmla="*/ 302153 w 689363"/>
                  <a:gd name="connsiteY2" fmla="*/ 184939 h 231487"/>
                  <a:gd name="connsiteX3" fmla="*/ 194203 w 689363"/>
                  <a:gd name="connsiteY3" fmla="*/ 172239 h 231487"/>
                  <a:gd name="connsiteX4" fmla="*/ 3703 w 689363"/>
                  <a:gd name="connsiteY4" fmla="*/ 30422 h 231487"/>
                  <a:gd name="connsiteX5" fmla="*/ 86253 w 689363"/>
                  <a:gd name="connsiteY5" fmla="*/ 119322 h 231487"/>
                  <a:gd name="connsiteX6" fmla="*/ 302153 w 689363"/>
                  <a:gd name="connsiteY6" fmla="*/ 229389 h 231487"/>
                  <a:gd name="connsiteX7" fmla="*/ 687387 w 689363"/>
                  <a:gd name="connsiteY7" fmla="*/ 789 h 2314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89363" h="231487">
                    <a:moveTo>
                      <a:pt x="687387" y="789"/>
                    </a:moveTo>
                    <a:cubicBezTo>
                      <a:pt x="711376" y="-11558"/>
                      <a:pt x="510293" y="124614"/>
                      <a:pt x="446087" y="155306"/>
                    </a:cubicBezTo>
                    <a:cubicBezTo>
                      <a:pt x="381881" y="185998"/>
                      <a:pt x="344134" y="182117"/>
                      <a:pt x="302153" y="184939"/>
                    </a:cubicBezTo>
                    <a:cubicBezTo>
                      <a:pt x="260172" y="187761"/>
                      <a:pt x="243945" y="197992"/>
                      <a:pt x="194203" y="172239"/>
                    </a:cubicBezTo>
                    <a:cubicBezTo>
                      <a:pt x="144461" y="146486"/>
                      <a:pt x="21695" y="39242"/>
                      <a:pt x="3703" y="30422"/>
                    </a:cubicBezTo>
                    <a:cubicBezTo>
                      <a:pt x="-14289" y="21603"/>
                      <a:pt x="36511" y="86161"/>
                      <a:pt x="86253" y="119322"/>
                    </a:cubicBezTo>
                    <a:cubicBezTo>
                      <a:pt x="135995" y="152483"/>
                      <a:pt x="201258" y="246675"/>
                      <a:pt x="302153" y="229389"/>
                    </a:cubicBezTo>
                    <a:cubicBezTo>
                      <a:pt x="403047" y="212103"/>
                      <a:pt x="663398" y="13136"/>
                      <a:pt x="687387" y="78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9" name="フリーフォーム: 図形 1218">
                <a:extLst>
                  <a:ext uri="{FF2B5EF4-FFF2-40B4-BE49-F238E27FC236}">
                    <a16:creationId xmlns:a16="http://schemas.microsoft.com/office/drawing/2014/main" id="{C597FFFF-B992-4E29-94A1-766B7A1779E5}"/>
                  </a:ext>
                </a:extLst>
              </p:cNvPr>
              <p:cNvSpPr/>
              <p:nvPr/>
            </p:nvSpPr>
            <p:spPr>
              <a:xfrm>
                <a:off x="6216568" y="3261589"/>
                <a:ext cx="396172" cy="307982"/>
              </a:xfrm>
              <a:custGeom>
                <a:avLst/>
                <a:gdLst>
                  <a:gd name="connsiteX0" fmla="*/ 82 w 396172"/>
                  <a:gd name="connsiteY0" fmla="*/ 194 h 307982"/>
                  <a:gd name="connsiteX1" fmla="*/ 175765 w 396172"/>
                  <a:gd name="connsiteY1" fmla="*/ 205511 h 307982"/>
                  <a:gd name="connsiteX2" fmla="*/ 393782 w 396172"/>
                  <a:gd name="connsiteY2" fmla="*/ 307111 h 307982"/>
                  <a:gd name="connsiteX3" fmla="*/ 283715 w 396172"/>
                  <a:gd name="connsiteY3" fmla="*/ 249961 h 307982"/>
                  <a:gd name="connsiteX4" fmla="*/ 154599 w 396172"/>
                  <a:gd name="connsiteY4" fmla="*/ 169528 h 307982"/>
                  <a:gd name="connsiteX5" fmla="*/ 82 w 396172"/>
                  <a:gd name="connsiteY5" fmla="*/ 194 h 3079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96172" h="307982">
                    <a:moveTo>
                      <a:pt x="82" y="194"/>
                    </a:moveTo>
                    <a:cubicBezTo>
                      <a:pt x="3610" y="6191"/>
                      <a:pt x="110148" y="154358"/>
                      <a:pt x="175765" y="205511"/>
                    </a:cubicBezTo>
                    <a:cubicBezTo>
                      <a:pt x="241382" y="256664"/>
                      <a:pt x="375790" y="299703"/>
                      <a:pt x="393782" y="307111"/>
                    </a:cubicBezTo>
                    <a:cubicBezTo>
                      <a:pt x="411774" y="314519"/>
                      <a:pt x="323579" y="272891"/>
                      <a:pt x="283715" y="249961"/>
                    </a:cubicBezTo>
                    <a:cubicBezTo>
                      <a:pt x="243851" y="227031"/>
                      <a:pt x="201871" y="210450"/>
                      <a:pt x="154599" y="169528"/>
                    </a:cubicBezTo>
                    <a:cubicBezTo>
                      <a:pt x="107327" y="128606"/>
                      <a:pt x="-3446" y="-5803"/>
                      <a:pt x="82" y="19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0" name="フリーフォーム: 図形 1219">
                <a:extLst>
                  <a:ext uri="{FF2B5EF4-FFF2-40B4-BE49-F238E27FC236}">
                    <a16:creationId xmlns:a16="http://schemas.microsoft.com/office/drawing/2014/main" id="{74AA6F1B-5EDE-4F0F-8F7B-3B69FAAD1C2C}"/>
                  </a:ext>
                </a:extLst>
              </p:cNvPr>
              <p:cNvSpPr/>
              <p:nvPr/>
            </p:nvSpPr>
            <p:spPr>
              <a:xfrm>
                <a:off x="7031433" y="2886449"/>
                <a:ext cx="298677" cy="869312"/>
              </a:xfrm>
              <a:custGeom>
                <a:avLst/>
                <a:gdLst>
                  <a:gd name="connsiteX0" fmla="*/ 298584 w 298677"/>
                  <a:gd name="connsiteY0" fmla="*/ 7034 h 869312"/>
                  <a:gd name="connsiteX1" fmla="*/ 254134 w 298677"/>
                  <a:gd name="connsiteY1" fmla="*/ 396501 h 869312"/>
                  <a:gd name="connsiteX2" fmla="*/ 224500 w 298677"/>
                  <a:gd name="connsiteY2" fmla="*/ 707651 h 869312"/>
                  <a:gd name="connsiteX3" fmla="*/ 218150 w 298677"/>
                  <a:gd name="connsiteY3" fmla="*/ 472701 h 869312"/>
                  <a:gd name="connsiteX4" fmla="*/ 180050 w 298677"/>
                  <a:gd name="connsiteY4" fmla="*/ 656851 h 869312"/>
                  <a:gd name="connsiteX5" fmla="*/ 139834 w 298677"/>
                  <a:gd name="connsiteY5" fmla="*/ 769034 h 869312"/>
                  <a:gd name="connsiteX6" fmla="*/ 134 w 298677"/>
                  <a:gd name="connsiteY6" fmla="*/ 864284 h 869312"/>
                  <a:gd name="connsiteX7" fmla="*/ 167350 w 298677"/>
                  <a:gd name="connsiteY7" fmla="*/ 608168 h 869312"/>
                  <a:gd name="connsiteX8" fmla="*/ 207567 w 298677"/>
                  <a:gd name="connsiteY8" fmla="*/ 432484 h 869312"/>
                  <a:gd name="connsiteX9" fmla="*/ 182167 w 298677"/>
                  <a:gd name="connsiteY9" fmla="*/ 341468 h 869312"/>
                  <a:gd name="connsiteX10" fmla="*/ 243550 w 298677"/>
                  <a:gd name="connsiteY10" fmla="*/ 127684 h 869312"/>
                  <a:gd name="connsiteX11" fmla="*/ 252017 w 298677"/>
                  <a:gd name="connsiteY11" fmla="*/ 72651 h 869312"/>
                  <a:gd name="connsiteX12" fmla="*/ 241434 w 298677"/>
                  <a:gd name="connsiteY12" fmla="*/ 138268 h 869312"/>
                  <a:gd name="connsiteX13" fmla="*/ 298584 w 298677"/>
                  <a:gd name="connsiteY13" fmla="*/ 7034 h 869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98677" h="869312">
                    <a:moveTo>
                      <a:pt x="298584" y="7034"/>
                    </a:moveTo>
                    <a:cubicBezTo>
                      <a:pt x="300701" y="50073"/>
                      <a:pt x="266481" y="279732"/>
                      <a:pt x="254134" y="396501"/>
                    </a:cubicBezTo>
                    <a:cubicBezTo>
                      <a:pt x="241787" y="513270"/>
                      <a:pt x="230497" y="694951"/>
                      <a:pt x="224500" y="707651"/>
                    </a:cubicBezTo>
                    <a:cubicBezTo>
                      <a:pt x="218503" y="720351"/>
                      <a:pt x="225558" y="481168"/>
                      <a:pt x="218150" y="472701"/>
                    </a:cubicBezTo>
                    <a:cubicBezTo>
                      <a:pt x="210742" y="464234"/>
                      <a:pt x="193103" y="607462"/>
                      <a:pt x="180050" y="656851"/>
                    </a:cubicBezTo>
                    <a:cubicBezTo>
                      <a:pt x="166997" y="706240"/>
                      <a:pt x="169820" y="734462"/>
                      <a:pt x="139834" y="769034"/>
                    </a:cubicBezTo>
                    <a:cubicBezTo>
                      <a:pt x="109848" y="803606"/>
                      <a:pt x="-4452" y="891095"/>
                      <a:pt x="134" y="864284"/>
                    </a:cubicBezTo>
                    <a:cubicBezTo>
                      <a:pt x="4720" y="837473"/>
                      <a:pt x="132778" y="680135"/>
                      <a:pt x="167350" y="608168"/>
                    </a:cubicBezTo>
                    <a:cubicBezTo>
                      <a:pt x="201922" y="536201"/>
                      <a:pt x="205097" y="476934"/>
                      <a:pt x="207567" y="432484"/>
                    </a:cubicBezTo>
                    <a:cubicBezTo>
                      <a:pt x="210036" y="388034"/>
                      <a:pt x="176170" y="392268"/>
                      <a:pt x="182167" y="341468"/>
                    </a:cubicBezTo>
                    <a:cubicBezTo>
                      <a:pt x="188164" y="290668"/>
                      <a:pt x="231908" y="172487"/>
                      <a:pt x="243550" y="127684"/>
                    </a:cubicBezTo>
                    <a:cubicBezTo>
                      <a:pt x="255192" y="82881"/>
                      <a:pt x="252370" y="70887"/>
                      <a:pt x="252017" y="72651"/>
                    </a:cubicBezTo>
                    <a:cubicBezTo>
                      <a:pt x="251664" y="74415"/>
                      <a:pt x="237906" y="144265"/>
                      <a:pt x="241434" y="138268"/>
                    </a:cubicBezTo>
                    <a:cubicBezTo>
                      <a:pt x="244962" y="132271"/>
                      <a:pt x="296467" y="-36005"/>
                      <a:pt x="298584" y="7034"/>
                    </a:cubicBezTo>
                    <a:close/>
                  </a:path>
                </a:pathLst>
              </a:cu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1" name="フリーフォーム: 図形 1220">
                <a:extLst>
                  <a:ext uri="{FF2B5EF4-FFF2-40B4-BE49-F238E27FC236}">
                    <a16:creationId xmlns:a16="http://schemas.microsoft.com/office/drawing/2014/main" id="{71C8461F-61FB-4A3B-A47E-19D758668B9C}"/>
                  </a:ext>
                </a:extLst>
              </p:cNvPr>
              <p:cNvSpPr/>
              <p:nvPr/>
            </p:nvSpPr>
            <p:spPr>
              <a:xfrm>
                <a:off x="8001621" y="5008002"/>
                <a:ext cx="410919" cy="320030"/>
              </a:xfrm>
              <a:custGeom>
                <a:avLst/>
                <a:gdLst>
                  <a:gd name="connsiteX0" fmla="*/ 410012 w 410919"/>
                  <a:gd name="connsiteY0" fmla="*/ 31 h 320030"/>
                  <a:gd name="connsiteX1" fmla="*/ 268196 w 410919"/>
                  <a:gd name="connsiteY1" fmla="*/ 167248 h 320030"/>
                  <a:gd name="connsiteX2" fmla="*/ 109446 w 410919"/>
                  <a:gd name="connsiteY2" fmla="*/ 270965 h 320030"/>
                  <a:gd name="connsiteX3" fmla="*/ 306296 w 410919"/>
                  <a:gd name="connsiteY3" fmla="*/ 105865 h 320030"/>
                  <a:gd name="connsiteX4" fmla="*/ 1496 w 410919"/>
                  <a:gd name="connsiteY4" fmla="*/ 319648 h 320030"/>
                  <a:gd name="connsiteX5" fmla="*/ 198346 w 410919"/>
                  <a:gd name="connsiteY5" fmla="*/ 154548 h 320030"/>
                  <a:gd name="connsiteX6" fmla="*/ 410012 w 410919"/>
                  <a:gd name="connsiteY6" fmla="*/ 31 h 320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10919" h="320030">
                    <a:moveTo>
                      <a:pt x="410012" y="31"/>
                    </a:moveTo>
                    <a:cubicBezTo>
                      <a:pt x="421654" y="2148"/>
                      <a:pt x="318290" y="122092"/>
                      <a:pt x="268196" y="167248"/>
                    </a:cubicBezTo>
                    <a:cubicBezTo>
                      <a:pt x="218102" y="212404"/>
                      <a:pt x="103096" y="281195"/>
                      <a:pt x="109446" y="270965"/>
                    </a:cubicBezTo>
                    <a:cubicBezTo>
                      <a:pt x="115796" y="260735"/>
                      <a:pt x="324288" y="97751"/>
                      <a:pt x="306296" y="105865"/>
                    </a:cubicBezTo>
                    <a:cubicBezTo>
                      <a:pt x="288304" y="113979"/>
                      <a:pt x="19488" y="311534"/>
                      <a:pt x="1496" y="319648"/>
                    </a:cubicBezTo>
                    <a:cubicBezTo>
                      <a:pt x="-16496" y="327762"/>
                      <a:pt x="132377" y="204642"/>
                      <a:pt x="198346" y="154548"/>
                    </a:cubicBezTo>
                    <a:cubicBezTo>
                      <a:pt x="264315" y="104454"/>
                      <a:pt x="398370" y="-2086"/>
                      <a:pt x="410012" y="3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2" name="フリーフォーム: 図形 1221">
                <a:extLst>
                  <a:ext uri="{FF2B5EF4-FFF2-40B4-BE49-F238E27FC236}">
                    <a16:creationId xmlns:a16="http://schemas.microsoft.com/office/drawing/2014/main" id="{ADB02548-AD34-4387-9CA0-6959BEC2917C}"/>
                  </a:ext>
                </a:extLst>
              </p:cNvPr>
              <p:cNvSpPr/>
              <p:nvPr/>
            </p:nvSpPr>
            <p:spPr>
              <a:xfrm>
                <a:off x="8515997" y="4981656"/>
                <a:ext cx="321148" cy="495189"/>
              </a:xfrm>
              <a:custGeom>
                <a:avLst/>
                <a:gdLst>
                  <a:gd name="connsiteX0" fmla="*/ 321086 w 321148"/>
                  <a:gd name="connsiteY0" fmla="*/ 977 h 495189"/>
                  <a:gd name="connsiteX1" fmla="*/ 122120 w 321148"/>
                  <a:gd name="connsiteY1" fmla="*/ 318477 h 495189"/>
                  <a:gd name="connsiteX2" fmla="*/ 1470 w 321148"/>
                  <a:gd name="connsiteY2" fmla="*/ 492044 h 495189"/>
                  <a:gd name="connsiteX3" fmla="*/ 58620 w 321148"/>
                  <a:gd name="connsiteY3" fmla="*/ 420077 h 495189"/>
                  <a:gd name="connsiteX4" fmla="*/ 111536 w 321148"/>
                  <a:gd name="connsiteY4" fmla="*/ 290961 h 495189"/>
                  <a:gd name="connsiteX5" fmla="*/ 143286 w 321148"/>
                  <a:gd name="connsiteY5" fmla="*/ 221111 h 495189"/>
                  <a:gd name="connsiteX6" fmla="*/ 321086 w 321148"/>
                  <a:gd name="connsiteY6" fmla="*/ 977 h 4951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1148" h="495189">
                    <a:moveTo>
                      <a:pt x="321086" y="977"/>
                    </a:moveTo>
                    <a:cubicBezTo>
                      <a:pt x="317558" y="17205"/>
                      <a:pt x="175389" y="236632"/>
                      <a:pt x="122120" y="318477"/>
                    </a:cubicBezTo>
                    <a:cubicBezTo>
                      <a:pt x="68851" y="400322"/>
                      <a:pt x="12053" y="475111"/>
                      <a:pt x="1470" y="492044"/>
                    </a:cubicBezTo>
                    <a:cubicBezTo>
                      <a:pt x="-9113" y="508977"/>
                      <a:pt x="40276" y="453591"/>
                      <a:pt x="58620" y="420077"/>
                    </a:cubicBezTo>
                    <a:cubicBezTo>
                      <a:pt x="76964" y="386563"/>
                      <a:pt x="97425" y="324122"/>
                      <a:pt x="111536" y="290961"/>
                    </a:cubicBezTo>
                    <a:cubicBezTo>
                      <a:pt x="125647" y="257800"/>
                      <a:pt x="108008" y="266972"/>
                      <a:pt x="143286" y="221111"/>
                    </a:cubicBezTo>
                    <a:cubicBezTo>
                      <a:pt x="178564" y="175250"/>
                      <a:pt x="324614" y="-15251"/>
                      <a:pt x="321086" y="97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3" name="フリーフォーム: 図形 1222">
                <a:extLst>
                  <a:ext uri="{FF2B5EF4-FFF2-40B4-BE49-F238E27FC236}">
                    <a16:creationId xmlns:a16="http://schemas.microsoft.com/office/drawing/2014/main" id="{1115A554-B1D3-4024-9C46-6C432EECB830}"/>
                  </a:ext>
                </a:extLst>
              </p:cNvPr>
              <p:cNvSpPr/>
              <p:nvPr/>
            </p:nvSpPr>
            <p:spPr>
              <a:xfrm>
                <a:off x="8119190" y="5100216"/>
                <a:ext cx="385681" cy="348271"/>
              </a:xfrm>
              <a:custGeom>
                <a:avLst/>
                <a:gdLst>
                  <a:gd name="connsiteX0" fmla="*/ 385577 w 385681"/>
                  <a:gd name="connsiteY0" fmla="*/ 951 h 348271"/>
                  <a:gd name="connsiteX1" fmla="*/ 207777 w 385681"/>
                  <a:gd name="connsiteY1" fmla="*/ 199917 h 348271"/>
                  <a:gd name="connsiteX2" fmla="*/ 131577 w 385681"/>
                  <a:gd name="connsiteY2" fmla="*/ 269767 h 348271"/>
                  <a:gd name="connsiteX3" fmla="*/ 343 w 385681"/>
                  <a:gd name="connsiteY3" fmla="*/ 348084 h 348271"/>
                  <a:gd name="connsiteX4" fmla="*/ 173910 w 385681"/>
                  <a:gd name="connsiteY4" fmla="*/ 246484 h 348271"/>
                  <a:gd name="connsiteX5" fmla="*/ 214127 w 385681"/>
                  <a:gd name="connsiteY5" fmla="*/ 157584 h 348271"/>
                  <a:gd name="connsiteX6" fmla="*/ 233177 w 385681"/>
                  <a:gd name="connsiteY6" fmla="*/ 125834 h 348271"/>
                  <a:gd name="connsiteX7" fmla="*/ 385577 w 385681"/>
                  <a:gd name="connsiteY7" fmla="*/ 951 h 348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85681" h="348271">
                    <a:moveTo>
                      <a:pt x="385577" y="951"/>
                    </a:moveTo>
                    <a:cubicBezTo>
                      <a:pt x="381344" y="13298"/>
                      <a:pt x="250110" y="155114"/>
                      <a:pt x="207777" y="199917"/>
                    </a:cubicBezTo>
                    <a:cubicBezTo>
                      <a:pt x="165444" y="244720"/>
                      <a:pt x="166149" y="245073"/>
                      <a:pt x="131577" y="269767"/>
                    </a:cubicBezTo>
                    <a:cubicBezTo>
                      <a:pt x="97005" y="294461"/>
                      <a:pt x="-6712" y="351964"/>
                      <a:pt x="343" y="348084"/>
                    </a:cubicBezTo>
                    <a:cubicBezTo>
                      <a:pt x="7398" y="344204"/>
                      <a:pt x="138279" y="278234"/>
                      <a:pt x="173910" y="246484"/>
                    </a:cubicBezTo>
                    <a:cubicBezTo>
                      <a:pt x="209541" y="214734"/>
                      <a:pt x="204249" y="177692"/>
                      <a:pt x="214127" y="157584"/>
                    </a:cubicBezTo>
                    <a:cubicBezTo>
                      <a:pt x="224005" y="137476"/>
                      <a:pt x="202485" y="151587"/>
                      <a:pt x="233177" y="125834"/>
                    </a:cubicBezTo>
                    <a:cubicBezTo>
                      <a:pt x="263869" y="100081"/>
                      <a:pt x="389810" y="-11396"/>
                      <a:pt x="385577" y="95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4" name="フリーフォーム: 図形 1223">
                <a:extLst>
                  <a:ext uri="{FF2B5EF4-FFF2-40B4-BE49-F238E27FC236}">
                    <a16:creationId xmlns:a16="http://schemas.microsoft.com/office/drawing/2014/main" id="{B68E8E24-26F7-4B0A-B221-D74BC247A7CA}"/>
                  </a:ext>
                </a:extLst>
              </p:cNvPr>
              <p:cNvSpPr/>
              <p:nvPr/>
            </p:nvSpPr>
            <p:spPr>
              <a:xfrm>
                <a:off x="8632344" y="5087805"/>
                <a:ext cx="262488" cy="396949"/>
              </a:xfrm>
              <a:custGeom>
                <a:avLst/>
                <a:gdLst>
                  <a:gd name="connsiteX0" fmla="*/ 261889 w 262488"/>
                  <a:gd name="connsiteY0" fmla="*/ 662 h 396949"/>
                  <a:gd name="connsiteX1" fmla="*/ 134889 w 262488"/>
                  <a:gd name="connsiteY1" fmla="*/ 167878 h 396949"/>
                  <a:gd name="connsiteX2" fmla="*/ 10006 w 262488"/>
                  <a:gd name="connsiteY2" fmla="*/ 381662 h 396949"/>
                  <a:gd name="connsiteX3" fmla="*/ 12123 w 262488"/>
                  <a:gd name="connsiteY3" fmla="*/ 368962 h 396949"/>
                  <a:gd name="connsiteX4" fmla="*/ 48106 w 262488"/>
                  <a:gd name="connsiteY4" fmla="*/ 282178 h 396949"/>
                  <a:gd name="connsiteX5" fmla="*/ 86206 w 262488"/>
                  <a:gd name="connsiteY5" fmla="*/ 220795 h 396949"/>
                  <a:gd name="connsiteX6" fmla="*/ 179339 w 262488"/>
                  <a:gd name="connsiteY6" fmla="*/ 112845 h 396949"/>
                  <a:gd name="connsiteX7" fmla="*/ 261889 w 262488"/>
                  <a:gd name="connsiteY7" fmla="*/ 662 h 3969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2488" h="396949">
                    <a:moveTo>
                      <a:pt x="261889" y="662"/>
                    </a:moveTo>
                    <a:cubicBezTo>
                      <a:pt x="254481" y="9834"/>
                      <a:pt x="176869" y="104378"/>
                      <a:pt x="134889" y="167878"/>
                    </a:cubicBezTo>
                    <a:cubicBezTo>
                      <a:pt x="92909" y="231378"/>
                      <a:pt x="30467" y="348148"/>
                      <a:pt x="10006" y="381662"/>
                    </a:cubicBezTo>
                    <a:cubicBezTo>
                      <a:pt x="-10455" y="415176"/>
                      <a:pt x="5773" y="385543"/>
                      <a:pt x="12123" y="368962"/>
                    </a:cubicBezTo>
                    <a:cubicBezTo>
                      <a:pt x="18473" y="352381"/>
                      <a:pt x="35759" y="306873"/>
                      <a:pt x="48106" y="282178"/>
                    </a:cubicBezTo>
                    <a:cubicBezTo>
                      <a:pt x="60453" y="257484"/>
                      <a:pt x="64334" y="249017"/>
                      <a:pt x="86206" y="220795"/>
                    </a:cubicBezTo>
                    <a:cubicBezTo>
                      <a:pt x="108078" y="192573"/>
                      <a:pt x="152528" y="145653"/>
                      <a:pt x="179339" y="112845"/>
                    </a:cubicBezTo>
                    <a:cubicBezTo>
                      <a:pt x="206150" y="80037"/>
                      <a:pt x="269297" y="-8510"/>
                      <a:pt x="261889" y="66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5" name="フリーフォーム: 図形 1224">
                <a:extLst>
                  <a:ext uri="{FF2B5EF4-FFF2-40B4-BE49-F238E27FC236}">
                    <a16:creationId xmlns:a16="http://schemas.microsoft.com/office/drawing/2014/main" id="{64BEC1F4-4E23-4DEB-905B-2DAF191E2793}"/>
                  </a:ext>
                </a:extLst>
              </p:cNvPr>
              <p:cNvSpPr/>
              <p:nvPr/>
            </p:nvSpPr>
            <p:spPr>
              <a:xfrm>
                <a:off x="8733272" y="5156097"/>
                <a:ext cx="233251" cy="319731"/>
              </a:xfrm>
              <a:custGeom>
                <a:avLst/>
                <a:gdLst>
                  <a:gd name="connsiteX0" fmla="*/ 232928 w 233251"/>
                  <a:gd name="connsiteY0" fmla="*/ 103 h 319731"/>
                  <a:gd name="connsiteX1" fmla="*/ 177895 w 233251"/>
                  <a:gd name="connsiteY1" fmla="*/ 120753 h 319731"/>
                  <a:gd name="connsiteX2" fmla="*/ 69945 w 233251"/>
                  <a:gd name="connsiteY2" fmla="*/ 218120 h 319731"/>
                  <a:gd name="connsiteX3" fmla="*/ 95 w 233251"/>
                  <a:gd name="connsiteY3" fmla="*/ 319720 h 319731"/>
                  <a:gd name="connsiteX4" fmla="*/ 57245 w 233251"/>
                  <a:gd name="connsiteY4" fmla="*/ 211770 h 319731"/>
                  <a:gd name="connsiteX5" fmla="*/ 154611 w 233251"/>
                  <a:gd name="connsiteY5" fmla="*/ 141920 h 319731"/>
                  <a:gd name="connsiteX6" fmla="*/ 232928 w 233251"/>
                  <a:gd name="connsiteY6" fmla="*/ 103 h 3197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3251" h="319731">
                    <a:moveTo>
                      <a:pt x="232928" y="103"/>
                    </a:moveTo>
                    <a:cubicBezTo>
                      <a:pt x="236809" y="-3425"/>
                      <a:pt x="205059" y="84417"/>
                      <a:pt x="177895" y="120753"/>
                    </a:cubicBezTo>
                    <a:cubicBezTo>
                      <a:pt x="150731" y="157089"/>
                      <a:pt x="99578" y="184959"/>
                      <a:pt x="69945" y="218120"/>
                    </a:cubicBezTo>
                    <a:cubicBezTo>
                      <a:pt x="40312" y="251281"/>
                      <a:pt x="2212" y="320778"/>
                      <a:pt x="95" y="319720"/>
                    </a:cubicBezTo>
                    <a:cubicBezTo>
                      <a:pt x="-2022" y="318662"/>
                      <a:pt x="31492" y="241403"/>
                      <a:pt x="57245" y="211770"/>
                    </a:cubicBezTo>
                    <a:cubicBezTo>
                      <a:pt x="82998" y="182137"/>
                      <a:pt x="125683" y="175434"/>
                      <a:pt x="154611" y="141920"/>
                    </a:cubicBezTo>
                    <a:cubicBezTo>
                      <a:pt x="183539" y="108406"/>
                      <a:pt x="229047" y="3631"/>
                      <a:pt x="232928" y="10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6" name="フリーフォーム: 図形 1225">
                <a:extLst>
                  <a:ext uri="{FF2B5EF4-FFF2-40B4-BE49-F238E27FC236}">
                    <a16:creationId xmlns:a16="http://schemas.microsoft.com/office/drawing/2014/main" id="{952FF2C4-A48D-4043-AD8B-7E33E03A4BE1}"/>
                  </a:ext>
                </a:extLst>
              </p:cNvPr>
              <p:cNvSpPr/>
              <p:nvPr/>
            </p:nvSpPr>
            <p:spPr>
              <a:xfrm>
                <a:off x="8340833" y="5153775"/>
                <a:ext cx="223677" cy="352613"/>
              </a:xfrm>
              <a:custGeom>
                <a:avLst/>
                <a:gdLst>
                  <a:gd name="connsiteX0" fmla="*/ 223200 w 223677"/>
                  <a:gd name="connsiteY0" fmla="*/ 308 h 352613"/>
                  <a:gd name="connsiteX1" fmla="*/ 178750 w 223677"/>
                  <a:gd name="connsiteY1" fmla="*/ 131542 h 352613"/>
                  <a:gd name="connsiteX2" fmla="*/ 115250 w 223677"/>
                  <a:gd name="connsiteY2" fmla="*/ 182342 h 352613"/>
                  <a:gd name="connsiteX3" fmla="*/ 3067 w 223677"/>
                  <a:gd name="connsiteY3" fmla="*/ 349558 h 352613"/>
                  <a:gd name="connsiteX4" fmla="*/ 34817 w 223677"/>
                  <a:gd name="connsiteY4" fmla="*/ 283942 h 352613"/>
                  <a:gd name="connsiteX5" fmla="*/ 68684 w 223677"/>
                  <a:gd name="connsiteY5" fmla="*/ 201392 h 352613"/>
                  <a:gd name="connsiteX6" fmla="*/ 193567 w 223677"/>
                  <a:gd name="connsiteY6" fmla="*/ 97675 h 352613"/>
                  <a:gd name="connsiteX7" fmla="*/ 223200 w 223677"/>
                  <a:gd name="connsiteY7" fmla="*/ 308 h 352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3677" h="352613">
                    <a:moveTo>
                      <a:pt x="223200" y="308"/>
                    </a:moveTo>
                    <a:cubicBezTo>
                      <a:pt x="220731" y="5952"/>
                      <a:pt x="196742" y="101203"/>
                      <a:pt x="178750" y="131542"/>
                    </a:cubicBezTo>
                    <a:cubicBezTo>
                      <a:pt x="160758" y="161881"/>
                      <a:pt x="144530" y="146006"/>
                      <a:pt x="115250" y="182342"/>
                    </a:cubicBezTo>
                    <a:cubicBezTo>
                      <a:pt x="85970" y="218678"/>
                      <a:pt x="16472" y="332625"/>
                      <a:pt x="3067" y="349558"/>
                    </a:cubicBezTo>
                    <a:cubicBezTo>
                      <a:pt x="-10338" y="366491"/>
                      <a:pt x="23881" y="308636"/>
                      <a:pt x="34817" y="283942"/>
                    </a:cubicBezTo>
                    <a:cubicBezTo>
                      <a:pt x="45753" y="259248"/>
                      <a:pt x="42226" y="232437"/>
                      <a:pt x="68684" y="201392"/>
                    </a:cubicBezTo>
                    <a:cubicBezTo>
                      <a:pt x="95142" y="170348"/>
                      <a:pt x="168167" y="127308"/>
                      <a:pt x="193567" y="97675"/>
                    </a:cubicBezTo>
                    <a:cubicBezTo>
                      <a:pt x="218967" y="68042"/>
                      <a:pt x="225669" y="-5336"/>
                      <a:pt x="223200" y="30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7" name="フリーフォーム: 図形 1226">
                <a:extLst>
                  <a:ext uri="{FF2B5EF4-FFF2-40B4-BE49-F238E27FC236}">
                    <a16:creationId xmlns:a16="http://schemas.microsoft.com/office/drawing/2014/main" id="{1F3F9E2D-D7A9-4FF0-A7B5-FB77062D5B97}"/>
                  </a:ext>
                </a:extLst>
              </p:cNvPr>
              <p:cNvSpPr/>
              <p:nvPr/>
            </p:nvSpPr>
            <p:spPr>
              <a:xfrm>
                <a:off x="7037955" y="5326905"/>
                <a:ext cx="952081" cy="267832"/>
              </a:xfrm>
              <a:custGeom>
                <a:avLst/>
                <a:gdLst>
                  <a:gd name="connsiteX0" fmla="*/ 1020 w 952081"/>
                  <a:gd name="connsiteY0" fmla="*/ 246808 h 267832"/>
                  <a:gd name="connsiteX1" fmla="*/ 181995 w 952081"/>
                  <a:gd name="connsiteY1" fmla="*/ 267445 h 267832"/>
                  <a:gd name="connsiteX2" fmla="*/ 366145 w 952081"/>
                  <a:gd name="connsiteY2" fmla="*/ 227758 h 267832"/>
                  <a:gd name="connsiteX3" fmla="*/ 678883 w 952081"/>
                  <a:gd name="connsiteY3" fmla="*/ 138858 h 267832"/>
                  <a:gd name="connsiteX4" fmla="*/ 936058 w 952081"/>
                  <a:gd name="connsiteY4" fmla="*/ 10270 h 267832"/>
                  <a:gd name="connsiteX5" fmla="*/ 926533 w 952081"/>
                  <a:gd name="connsiteY5" fmla="*/ 24558 h 267832"/>
                  <a:gd name="connsiteX6" fmla="*/ 940820 w 952081"/>
                  <a:gd name="connsiteY6" fmla="*/ 156320 h 267832"/>
                  <a:gd name="connsiteX7" fmla="*/ 899545 w 952081"/>
                  <a:gd name="connsiteY7" fmla="*/ 15033 h 267832"/>
                  <a:gd name="connsiteX8" fmla="*/ 809058 w 952081"/>
                  <a:gd name="connsiteY8" fmla="*/ 69008 h 267832"/>
                  <a:gd name="connsiteX9" fmla="*/ 536008 w 952081"/>
                  <a:gd name="connsiteY9" fmla="*/ 169020 h 267832"/>
                  <a:gd name="connsiteX10" fmla="*/ 266133 w 952081"/>
                  <a:gd name="connsiteY10" fmla="*/ 227758 h 267832"/>
                  <a:gd name="connsiteX11" fmla="*/ 1020 w 952081"/>
                  <a:gd name="connsiteY11" fmla="*/ 246808 h 2678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952081" h="267832">
                    <a:moveTo>
                      <a:pt x="1020" y="246808"/>
                    </a:moveTo>
                    <a:cubicBezTo>
                      <a:pt x="-13003" y="253422"/>
                      <a:pt x="121141" y="270620"/>
                      <a:pt x="181995" y="267445"/>
                    </a:cubicBezTo>
                    <a:cubicBezTo>
                      <a:pt x="242849" y="264270"/>
                      <a:pt x="283330" y="249189"/>
                      <a:pt x="366145" y="227758"/>
                    </a:cubicBezTo>
                    <a:cubicBezTo>
                      <a:pt x="448960" y="206327"/>
                      <a:pt x="583897" y="175106"/>
                      <a:pt x="678883" y="138858"/>
                    </a:cubicBezTo>
                    <a:cubicBezTo>
                      <a:pt x="773869" y="102610"/>
                      <a:pt x="894783" y="29320"/>
                      <a:pt x="936058" y="10270"/>
                    </a:cubicBezTo>
                    <a:cubicBezTo>
                      <a:pt x="977333" y="-8780"/>
                      <a:pt x="925739" y="216"/>
                      <a:pt x="926533" y="24558"/>
                    </a:cubicBezTo>
                    <a:cubicBezTo>
                      <a:pt x="927327" y="48900"/>
                      <a:pt x="945318" y="157907"/>
                      <a:pt x="940820" y="156320"/>
                    </a:cubicBezTo>
                    <a:cubicBezTo>
                      <a:pt x="936322" y="154732"/>
                      <a:pt x="921505" y="29585"/>
                      <a:pt x="899545" y="15033"/>
                    </a:cubicBezTo>
                    <a:cubicBezTo>
                      <a:pt x="877585" y="481"/>
                      <a:pt x="869647" y="43344"/>
                      <a:pt x="809058" y="69008"/>
                    </a:cubicBezTo>
                    <a:cubicBezTo>
                      <a:pt x="748469" y="94672"/>
                      <a:pt x="626495" y="142562"/>
                      <a:pt x="536008" y="169020"/>
                    </a:cubicBezTo>
                    <a:cubicBezTo>
                      <a:pt x="445521" y="195478"/>
                      <a:pt x="350535" y="214529"/>
                      <a:pt x="266133" y="227758"/>
                    </a:cubicBezTo>
                    <a:cubicBezTo>
                      <a:pt x="181731" y="240987"/>
                      <a:pt x="15043" y="240194"/>
                      <a:pt x="1020" y="24680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8" name="フリーフォーム: 図形 1227">
                <a:extLst>
                  <a:ext uri="{FF2B5EF4-FFF2-40B4-BE49-F238E27FC236}">
                    <a16:creationId xmlns:a16="http://schemas.microsoft.com/office/drawing/2014/main" id="{E349B66C-429E-4584-93E8-AD42BA5CC71A}"/>
                  </a:ext>
                </a:extLst>
              </p:cNvPr>
              <p:cNvSpPr/>
              <p:nvPr/>
            </p:nvSpPr>
            <p:spPr>
              <a:xfrm>
                <a:off x="7288317" y="4947818"/>
                <a:ext cx="646389" cy="486772"/>
              </a:xfrm>
              <a:custGeom>
                <a:avLst/>
                <a:gdLst>
                  <a:gd name="connsiteX0" fmla="*/ 646008 w 646389"/>
                  <a:gd name="connsiteY0" fmla="*/ 420 h 486772"/>
                  <a:gd name="connsiteX1" fmla="*/ 566633 w 646389"/>
                  <a:gd name="connsiteY1" fmla="*/ 187745 h 486772"/>
                  <a:gd name="connsiteX2" fmla="*/ 509483 w 646389"/>
                  <a:gd name="connsiteY2" fmla="*/ 351257 h 486772"/>
                  <a:gd name="connsiteX3" fmla="*/ 493608 w 646389"/>
                  <a:gd name="connsiteY3" fmla="*/ 365545 h 486772"/>
                  <a:gd name="connsiteX4" fmla="*/ 414233 w 646389"/>
                  <a:gd name="connsiteY4" fmla="*/ 387770 h 486772"/>
                  <a:gd name="connsiteX5" fmla="*/ 7833 w 646389"/>
                  <a:gd name="connsiteY5" fmla="*/ 483020 h 486772"/>
                  <a:gd name="connsiteX6" fmla="*/ 168171 w 646389"/>
                  <a:gd name="connsiteY6" fmla="*/ 460795 h 486772"/>
                  <a:gd name="connsiteX7" fmla="*/ 436458 w 646389"/>
                  <a:gd name="connsiteY7" fmla="*/ 397295 h 486772"/>
                  <a:gd name="connsiteX8" fmla="*/ 495196 w 646389"/>
                  <a:gd name="connsiteY8" fmla="*/ 357607 h 486772"/>
                  <a:gd name="connsiteX9" fmla="*/ 509483 w 646389"/>
                  <a:gd name="connsiteY9" fmla="*/ 316332 h 486772"/>
                  <a:gd name="connsiteX10" fmla="*/ 531708 w 646389"/>
                  <a:gd name="connsiteY10" fmla="*/ 241720 h 486772"/>
                  <a:gd name="connsiteX11" fmla="*/ 646008 w 646389"/>
                  <a:gd name="connsiteY11" fmla="*/ 420 h 4867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46389" h="486772">
                    <a:moveTo>
                      <a:pt x="646008" y="420"/>
                    </a:moveTo>
                    <a:cubicBezTo>
                      <a:pt x="651829" y="-8576"/>
                      <a:pt x="589387" y="129272"/>
                      <a:pt x="566633" y="187745"/>
                    </a:cubicBezTo>
                    <a:cubicBezTo>
                      <a:pt x="543879" y="246218"/>
                      <a:pt x="521654" y="321624"/>
                      <a:pt x="509483" y="351257"/>
                    </a:cubicBezTo>
                    <a:cubicBezTo>
                      <a:pt x="497312" y="380890"/>
                      <a:pt x="509483" y="359460"/>
                      <a:pt x="493608" y="365545"/>
                    </a:cubicBezTo>
                    <a:cubicBezTo>
                      <a:pt x="477733" y="371630"/>
                      <a:pt x="414233" y="387770"/>
                      <a:pt x="414233" y="387770"/>
                    </a:cubicBezTo>
                    <a:lnTo>
                      <a:pt x="7833" y="483020"/>
                    </a:lnTo>
                    <a:cubicBezTo>
                      <a:pt x="-33177" y="495191"/>
                      <a:pt x="96733" y="475083"/>
                      <a:pt x="168171" y="460795"/>
                    </a:cubicBezTo>
                    <a:cubicBezTo>
                      <a:pt x="239608" y="446508"/>
                      <a:pt x="381954" y="414493"/>
                      <a:pt x="436458" y="397295"/>
                    </a:cubicBezTo>
                    <a:cubicBezTo>
                      <a:pt x="490962" y="380097"/>
                      <a:pt x="483025" y="371101"/>
                      <a:pt x="495196" y="357607"/>
                    </a:cubicBezTo>
                    <a:cubicBezTo>
                      <a:pt x="507367" y="344113"/>
                      <a:pt x="503398" y="335647"/>
                      <a:pt x="509483" y="316332"/>
                    </a:cubicBezTo>
                    <a:cubicBezTo>
                      <a:pt x="515568" y="297017"/>
                      <a:pt x="510806" y="293578"/>
                      <a:pt x="531708" y="241720"/>
                    </a:cubicBezTo>
                    <a:cubicBezTo>
                      <a:pt x="552610" y="189862"/>
                      <a:pt x="640187" y="9416"/>
                      <a:pt x="646008" y="42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9" name="フリーフォーム: 図形 1228">
                <a:extLst>
                  <a:ext uri="{FF2B5EF4-FFF2-40B4-BE49-F238E27FC236}">
                    <a16:creationId xmlns:a16="http://schemas.microsoft.com/office/drawing/2014/main" id="{25920B2C-3886-4902-A223-E7857E248AF1}"/>
                  </a:ext>
                </a:extLst>
              </p:cNvPr>
              <p:cNvSpPr/>
              <p:nvPr/>
            </p:nvSpPr>
            <p:spPr>
              <a:xfrm>
                <a:off x="7287843" y="4943465"/>
                <a:ext cx="216308" cy="485115"/>
              </a:xfrm>
              <a:custGeom>
                <a:avLst/>
                <a:gdLst>
                  <a:gd name="connsiteX0" fmla="*/ 216270 w 216308"/>
                  <a:gd name="connsiteY0" fmla="*/ 10 h 485115"/>
                  <a:gd name="connsiteX1" fmla="*/ 97207 w 216308"/>
                  <a:gd name="connsiteY1" fmla="*/ 239723 h 485115"/>
                  <a:gd name="connsiteX2" fmla="*/ 3545 w 216308"/>
                  <a:gd name="connsiteY2" fmla="*/ 477848 h 485115"/>
                  <a:gd name="connsiteX3" fmla="*/ 24182 w 216308"/>
                  <a:gd name="connsiteY3" fmla="*/ 411173 h 485115"/>
                  <a:gd name="connsiteX4" fmla="*/ 67045 w 216308"/>
                  <a:gd name="connsiteY4" fmla="*/ 282585 h 485115"/>
                  <a:gd name="connsiteX5" fmla="*/ 84507 w 216308"/>
                  <a:gd name="connsiteY5" fmla="*/ 230198 h 485115"/>
                  <a:gd name="connsiteX6" fmla="*/ 216270 w 216308"/>
                  <a:gd name="connsiteY6" fmla="*/ 10 h 485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6308" h="485115">
                    <a:moveTo>
                      <a:pt x="216270" y="10"/>
                    </a:moveTo>
                    <a:cubicBezTo>
                      <a:pt x="218387" y="1598"/>
                      <a:pt x="132661" y="160083"/>
                      <a:pt x="97207" y="239723"/>
                    </a:cubicBezTo>
                    <a:cubicBezTo>
                      <a:pt x="61753" y="319363"/>
                      <a:pt x="15716" y="449273"/>
                      <a:pt x="3545" y="477848"/>
                    </a:cubicBezTo>
                    <a:cubicBezTo>
                      <a:pt x="-8626" y="506423"/>
                      <a:pt x="13599" y="443717"/>
                      <a:pt x="24182" y="411173"/>
                    </a:cubicBezTo>
                    <a:cubicBezTo>
                      <a:pt x="34765" y="378629"/>
                      <a:pt x="56991" y="312747"/>
                      <a:pt x="67045" y="282585"/>
                    </a:cubicBezTo>
                    <a:cubicBezTo>
                      <a:pt x="77099" y="252423"/>
                      <a:pt x="60695" y="275971"/>
                      <a:pt x="84507" y="230198"/>
                    </a:cubicBezTo>
                    <a:cubicBezTo>
                      <a:pt x="108319" y="184425"/>
                      <a:pt x="214153" y="-1578"/>
                      <a:pt x="216270" y="1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0" name="フリーフォーム: 図形 1229">
                <a:extLst>
                  <a:ext uri="{FF2B5EF4-FFF2-40B4-BE49-F238E27FC236}">
                    <a16:creationId xmlns:a16="http://schemas.microsoft.com/office/drawing/2014/main" id="{933994D8-DED6-4BC5-BF8B-1EDF74C2A995}"/>
                  </a:ext>
                </a:extLst>
              </p:cNvPr>
              <p:cNvSpPr/>
              <p:nvPr/>
            </p:nvSpPr>
            <p:spPr>
              <a:xfrm>
                <a:off x="7681876" y="4924425"/>
                <a:ext cx="155807" cy="423407"/>
              </a:xfrm>
              <a:custGeom>
                <a:avLst/>
                <a:gdLst>
                  <a:gd name="connsiteX0" fmla="*/ 155612 w 155807"/>
                  <a:gd name="connsiteY0" fmla="*/ 0 h 423407"/>
                  <a:gd name="connsiteX1" fmla="*/ 63537 w 155807"/>
                  <a:gd name="connsiteY1" fmla="*/ 266700 h 423407"/>
                  <a:gd name="connsiteX2" fmla="*/ 1624 w 155807"/>
                  <a:gd name="connsiteY2" fmla="*/ 414338 h 423407"/>
                  <a:gd name="connsiteX3" fmla="*/ 23849 w 155807"/>
                  <a:gd name="connsiteY3" fmla="*/ 392113 h 423407"/>
                  <a:gd name="connsiteX4" fmla="*/ 85762 w 155807"/>
                  <a:gd name="connsiteY4" fmla="*/ 266700 h 423407"/>
                  <a:gd name="connsiteX5" fmla="*/ 155612 w 155807"/>
                  <a:gd name="connsiteY5" fmla="*/ 0 h 4234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5807" h="423407">
                    <a:moveTo>
                      <a:pt x="155612" y="0"/>
                    </a:moveTo>
                    <a:cubicBezTo>
                      <a:pt x="151908" y="0"/>
                      <a:pt x="89202" y="197644"/>
                      <a:pt x="63537" y="266700"/>
                    </a:cubicBezTo>
                    <a:cubicBezTo>
                      <a:pt x="37872" y="335756"/>
                      <a:pt x="8239" y="393436"/>
                      <a:pt x="1624" y="414338"/>
                    </a:cubicBezTo>
                    <a:cubicBezTo>
                      <a:pt x="-4991" y="435240"/>
                      <a:pt x="9826" y="416719"/>
                      <a:pt x="23849" y="392113"/>
                    </a:cubicBezTo>
                    <a:cubicBezTo>
                      <a:pt x="37872" y="367507"/>
                      <a:pt x="61950" y="331787"/>
                      <a:pt x="85762" y="266700"/>
                    </a:cubicBezTo>
                    <a:cubicBezTo>
                      <a:pt x="109574" y="201613"/>
                      <a:pt x="159316" y="0"/>
                      <a:pt x="155612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1" name="フリーフォーム: 図形 1230">
                <a:extLst>
                  <a:ext uri="{FF2B5EF4-FFF2-40B4-BE49-F238E27FC236}">
                    <a16:creationId xmlns:a16="http://schemas.microsoft.com/office/drawing/2014/main" id="{3C8CD9A3-438E-4F76-8A0A-3AFE3E26AFE6}"/>
                  </a:ext>
                </a:extLst>
              </p:cNvPr>
              <p:cNvSpPr/>
              <p:nvPr/>
            </p:nvSpPr>
            <p:spPr>
              <a:xfrm>
                <a:off x="7115172" y="5019597"/>
                <a:ext cx="164266" cy="405646"/>
              </a:xfrm>
              <a:custGeom>
                <a:avLst/>
                <a:gdLst>
                  <a:gd name="connsiteX0" fmla="*/ 3 w 164266"/>
                  <a:gd name="connsiteY0" fmla="*/ 78 h 405646"/>
                  <a:gd name="connsiteX1" fmla="*/ 87316 w 164266"/>
                  <a:gd name="connsiteY1" fmla="*/ 211216 h 405646"/>
                  <a:gd name="connsiteX2" fmla="*/ 163516 w 164266"/>
                  <a:gd name="connsiteY2" fmla="*/ 400128 h 405646"/>
                  <a:gd name="connsiteX3" fmla="*/ 123828 w 164266"/>
                  <a:gd name="connsiteY3" fmla="*/ 344566 h 405646"/>
                  <a:gd name="connsiteX4" fmla="*/ 84141 w 164266"/>
                  <a:gd name="connsiteY4" fmla="*/ 235028 h 405646"/>
                  <a:gd name="connsiteX5" fmla="*/ 3 w 164266"/>
                  <a:gd name="connsiteY5" fmla="*/ 78 h 405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4266" h="405646">
                    <a:moveTo>
                      <a:pt x="3" y="78"/>
                    </a:moveTo>
                    <a:cubicBezTo>
                      <a:pt x="532" y="-3891"/>
                      <a:pt x="60064" y="144541"/>
                      <a:pt x="87316" y="211216"/>
                    </a:cubicBezTo>
                    <a:cubicBezTo>
                      <a:pt x="114568" y="277891"/>
                      <a:pt x="157431" y="377903"/>
                      <a:pt x="163516" y="400128"/>
                    </a:cubicBezTo>
                    <a:cubicBezTo>
                      <a:pt x="169601" y="422353"/>
                      <a:pt x="137057" y="372083"/>
                      <a:pt x="123828" y="344566"/>
                    </a:cubicBezTo>
                    <a:cubicBezTo>
                      <a:pt x="110599" y="317049"/>
                      <a:pt x="106366" y="289003"/>
                      <a:pt x="84141" y="235028"/>
                    </a:cubicBezTo>
                    <a:cubicBezTo>
                      <a:pt x="61916" y="181053"/>
                      <a:pt x="-526" y="4047"/>
                      <a:pt x="3" y="7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2" name="フリーフォーム: 図形 1231">
                <a:extLst>
                  <a:ext uri="{FF2B5EF4-FFF2-40B4-BE49-F238E27FC236}">
                    <a16:creationId xmlns:a16="http://schemas.microsoft.com/office/drawing/2014/main" id="{B28017E0-5F64-4366-BEC2-AB395D1096E7}"/>
                  </a:ext>
                </a:extLst>
              </p:cNvPr>
              <p:cNvSpPr/>
              <p:nvPr/>
            </p:nvSpPr>
            <p:spPr>
              <a:xfrm>
                <a:off x="6871589" y="5023867"/>
                <a:ext cx="257481" cy="326874"/>
              </a:xfrm>
              <a:custGeom>
                <a:avLst/>
                <a:gdLst>
                  <a:gd name="connsiteX0" fmla="*/ 699 w 257481"/>
                  <a:gd name="connsiteY0" fmla="*/ 326008 h 326874"/>
                  <a:gd name="connsiteX1" fmla="*/ 51499 w 257481"/>
                  <a:gd name="connsiteY1" fmla="*/ 121221 h 326874"/>
                  <a:gd name="connsiteX2" fmla="*/ 92774 w 257481"/>
                  <a:gd name="connsiteY2" fmla="*/ 10096 h 326874"/>
                  <a:gd name="connsiteX3" fmla="*/ 103886 w 257481"/>
                  <a:gd name="connsiteY3" fmla="*/ 5333 h 326874"/>
                  <a:gd name="connsiteX4" fmla="*/ 256286 w 257481"/>
                  <a:gd name="connsiteY4" fmla="*/ 11683 h 326874"/>
                  <a:gd name="connsiteX5" fmla="*/ 170561 w 257481"/>
                  <a:gd name="connsiteY5" fmla="*/ 11683 h 326874"/>
                  <a:gd name="connsiteX6" fmla="*/ 91186 w 257481"/>
                  <a:gd name="connsiteY6" fmla="*/ 35496 h 326874"/>
                  <a:gd name="connsiteX7" fmla="*/ 699 w 257481"/>
                  <a:gd name="connsiteY7" fmla="*/ 326008 h 3268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7481" h="326874">
                    <a:moveTo>
                      <a:pt x="699" y="326008"/>
                    </a:moveTo>
                    <a:cubicBezTo>
                      <a:pt x="-5915" y="340295"/>
                      <a:pt x="36153" y="173873"/>
                      <a:pt x="51499" y="121221"/>
                    </a:cubicBezTo>
                    <a:cubicBezTo>
                      <a:pt x="66845" y="68569"/>
                      <a:pt x="84043" y="29411"/>
                      <a:pt x="92774" y="10096"/>
                    </a:cubicBezTo>
                    <a:cubicBezTo>
                      <a:pt x="101505" y="-9219"/>
                      <a:pt x="76634" y="5069"/>
                      <a:pt x="103886" y="5333"/>
                    </a:cubicBezTo>
                    <a:cubicBezTo>
                      <a:pt x="131138" y="5597"/>
                      <a:pt x="245174" y="10625"/>
                      <a:pt x="256286" y="11683"/>
                    </a:cubicBezTo>
                    <a:cubicBezTo>
                      <a:pt x="267398" y="12741"/>
                      <a:pt x="198078" y="7714"/>
                      <a:pt x="170561" y="11683"/>
                    </a:cubicBezTo>
                    <a:cubicBezTo>
                      <a:pt x="143044" y="15652"/>
                      <a:pt x="116321" y="-14246"/>
                      <a:pt x="91186" y="35496"/>
                    </a:cubicBezTo>
                    <a:cubicBezTo>
                      <a:pt x="66051" y="85238"/>
                      <a:pt x="7313" y="311721"/>
                      <a:pt x="699" y="32600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4" name="フリーフォーム: 図形 1233">
                <a:extLst>
                  <a:ext uri="{FF2B5EF4-FFF2-40B4-BE49-F238E27FC236}">
                    <a16:creationId xmlns:a16="http://schemas.microsoft.com/office/drawing/2014/main" id="{25C130FF-B02B-4B2F-BA67-489B178D41AC}"/>
                  </a:ext>
                </a:extLst>
              </p:cNvPr>
              <p:cNvSpPr/>
              <p:nvPr/>
            </p:nvSpPr>
            <p:spPr>
              <a:xfrm>
                <a:off x="6988175" y="5097405"/>
                <a:ext cx="151102" cy="251839"/>
              </a:xfrm>
              <a:custGeom>
                <a:avLst/>
                <a:gdLst>
                  <a:gd name="connsiteX0" fmla="*/ 33338 w 151102"/>
                  <a:gd name="connsiteY0" fmla="*/ 58 h 251839"/>
                  <a:gd name="connsiteX1" fmla="*/ 122238 w 151102"/>
                  <a:gd name="connsiteY1" fmla="*/ 230245 h 251839"/>
                  <a:gd name="connsiteX2" fmla="*/ 130175 w 151102"/>
                  <a:gd name="connsiteY2" fmla="*/ 242945 h 251839"/>
                  <a:gd name="connsiteX3" fmla="*/ 68263 w 151102"/>
                  <a:gd name="connsiteY3" fmla="*/ 238183 h 251839"/>
                  <a:gd name="connsiteX4" fmla="*/ 0 w 151102"/>
                  <a:gd name="connsiteY4" fmla="*/ 230245 h 251839"/>
                  <a:gd name="connsiteX5" fmla="*/ 144463 w 151102"/>
                  <a:gd name="connsiteY5" fmla="*/ 246120 h 251839"/>
                  <a:gd name="connsiteX6" fmla="*/ 128588 w 151102"/>
                  <a:gd name="connsiteY6" fmla="*/ 208020 h 251839"/>
                  <a:gd name="connsiteX7" fmla="*/ 33338 w 151102"/>
                  <a:gd name="connsiteY7" fmla="*/ 58 h 2518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1102" h="251839">
                    <a:moveTo>
                      <a:pt x="33338" y="58"/>
                    </a:moveTo>
                    <a:cubicBezTo>
                      <a:pt x="32280" y="3762"/>
                      <a:pt x="106099" y="189764"/>
                      <a:pt x="122238" y="230245"/>
                    </a:cubicBezTo>
                    <a:cubicBezTo>
                      <a:pt x="138378" y="270726"/>
                      <a:pt x="139171" y="241622"/>
                      <a:pt x="130175" y="242945"/>
                    </a:cubicBezTo>
                    <a:cubicBezTo>
                      <a:pt x="121179" y="244268"/>
                      <a:pt x="89959" y="240300"/>
                      <a:pt x="68263" y="238183"/>
                    </a:cubicBezTo>
                    <a:cubicBezTo>
                      <a:pt x="46567" y="236066"/>
                      <a:pt x="0" y="230245"/>
                      <a:pt x="0" y="230245"/>
                    </a:cubicBezTo>
                    <a:cubicBezTo>
                      <a:pt x="12700" y="231568"/>
                      <a:pt x="123032" y="249824"/>
                      <a:pt x="144463" y="246120"/>
                    </a:cubicBezTo>
                    <a:cubicBezTo>
                      <a:pt x="165894" y="242416"/>
                      <a:pt x="128588" y="208020"/>
                      <a:pt x="128588" y="208020"/>
                    </a:cubicBezTo>
                    <a:cubicBezTo>
                      <a:pt x="112448" y="168332"/>
                      <a:pt x="34396" y="-3646"/>
                      <a:pt x="33338" y="5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5" name="フリーフォーム: 図形 1234">
                <a:extLst>
                  <a:ext uri="{FF2B5EF4-FFF2-40B4-BE49-F238E27FC236}">
                    <a16:creationId xmlns:a16="http://schemas.microsoft.com/office/drawing/2014/main" id="{119040EA-FE38-4078-9C49-ED13D43547B9}"/>
                  </a:ext>
                </a:extLst>
              </p:cNvPr>
              <p:cNvSpPr/>
              <p:nvPr/>
            </p:nvSpPr>
            <p:spPr>
              <a:xfrm>
                <a:off x="6917718" y="5092980"/>
                <a:ext cx="93290" cy="315556"/>
              </a:xfrm>
              <a:custGeom>
                <a:avLst/>
                <a:gdLst>
                  <a:gd name="connsiteX0" fmla="*/ 92682 w 93290"/>
                  <a:gd name="connsiteY0" fmla="*/ 4483 h 315556"/>
                  <a:gd name="connsiteX1" fmla="*/ 8545 w 93290"/>
                  <a:gd name="connsiteY1" fmla="*/ 304520 h 315556"/>
                  <a:gd name="connsiteX2" fmla="*/ 6957 w 93290"/>
                  <a:gd name="connsiteY2" fmla="*/ 239433 h 315556"/>
                  <a:gd name="connsiteX3" fmla="*/ 45057 w 93290"/>
                  <a:gd name="connsiteY3" fmla="*/ 131483 h 315556"/>
                  <a:gd name="connsiteX4" fmla="*/ 92682 w 93290"/>
                  <a:gd name="connsiteY4" fmla="*/ 4483 h 3155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3290" h="315556">
                    <a:moveTo>
                      <a:pt x="92682" y="4483"/>
                    </a:moveTo>
                    <a:cubicBezTo>
                      <a:pt x="86597" y="33323"/>
                      <a:pt x="22832" y="265362"/>
                      <a:pt x="8545" y="304520"/>
                    </a:cubicBezTo>
                    <a:cubicBezTo>
                      <a:pt x="-5742" y="343678"/>
                      <a:pt x="872" y="268273"/>
                      <a:pt x="6957" y="239433"/>
                    </a:cubicBezTo>
                    <a:cubicBezTo>
                      <a:pt x="13042" y="210594"/>
                      <a:pt x="32621" y="169054"/>
                      <a:pt x="45057" y="131483"/>
                    </a:cubicBezTo>
                    <a:cubicBezTo>
                      <a:pt x="57492" y="93912"/>
                      <a:pt x="98767" y="-24357"/>
                      <a:pt x="92682" y="448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6" name="フリーフォーム: 図形 1235">
                <a:extLst>
                  <a:ext uri="{FF2B5EF4-FFF2-40B4-BE49-F238E27FC236}">
                    <a16:creationId xmlns:a16="http://schemas.microsoft.com/office/drawing/2014/main" id="{9BBA089D-B1CF-430F-801F-985761D09C66}"/>
                  </a:ext>
                </a:extLst>
              </p:cNvPr>
              <p:cNvSpPr/>
              <p:nvPr/>
            </p:nvSpPr>
            <p:spPr>
              <a:xfrm>
                <a:off x="6946852" y="5366631"/>
                <a:ext cx="333589" cy="78395"/>
              </a:xfrm>
              <a:custGeom>
                <a:avLst/>
                <a:gdLst>
                  <a:gd name="connsiteX0" fmla="*/ 48 w 333589"/>
                  <a:gd name="connsiteY0" fmla="*/ 707 h 78395"/>
                  <a:gd name="connsiteX1" fmla="*/ 185786 w 333589"/>
                  <a:gd name="connsiteY1" fmla="*/ 13407 h 78395"/>
                  <a:gd name="connsiteX2" fmla="*/ 212773 w 333589"/>
                  <a:gd name="connsiteY2" fmla="*/ 75319 h 78395"/>
                  <a:gd name="connsiteX3" fmla="*/ 249286 w 333589"/>
                  <a:gd name="connsiteY3" fmla="*/ 67382 h 78395"/>
                  <a:gd name="connsiteX4" fmla="*/ 333423 w 333589"/>
                  <a:gd name="connsiteY4" fmla="*/ 53094 h 78395"/>
                  <a:gd name="connsiteX5" fmla="*/ 225473 w 333589"/>
                  <a:gd name="connsiteY5" fmla="*/ 51507 h 78395"/>
                  <a:gd name="connsiteX6" fmla="*/ 204836 w 333589"/>
                  <a:gd name="connsiteY6" fmla="*/ 8644 h 78395"/>
                  <a:gd name="connsiteX7" fmla="*/ 48 w 333589"/>
                  <a:gd name="connsiteY7" fmla="*/ 707 h 78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33589" h="78395">
                    <a:moveTo>
                      <a:pt x="48" y="707"/>
                    </a:moveTo>
                    <a:cubicBezTo>
                      <a:pt x="-3127" y="1501"/>
                      <a:pt x="150332" y="972"/>
                      <a:pt x="185786" y="13407"/>
                    </a:cubicBezTo>
                    <a:cubicBezTo>
                      <a:pt x="221240" y="25842"/>
                      <a:pt x="202190" y="66323"/>
                      <a:pt x="212773" y="75319"/>
                    </a:cubicBezTo>
                    <a:cubicBezTo>
                      <a:pt x="223356" y="84315"/>
                      <a:pt x="229178" y="71086"/>
                      <a:pt x="249286" y="67382"/>
                    </a:cubicBezTo>
                    <a:cubicBezTo>
                      <a:pt x="269394" y="63678"/>
                      <a:pt x="337392" y="55740"/>
                      <a:pt x="333423" y="53094"/>
                    </a:cubicBezTo>
                    <a:cubicBezTo>
                      <a:pt x="329454" y="50448"/>
                      <a:pt x="246904" y="58915"/>
                      <a:pt x="225473" y="51507"/>
                    </a:cubicBezTo>
                    <a:cubicBezTo>
                      <a:pt x="204042" y="44099"/>
                      <a:pt x="237644" y="19492"/>
                      <a:pt x="204836" y="8644"/>
                    </a:cubicBezTo>
                    <a:cubicBezTo>
                      <a:pt x="172028" y="-2204"/>
                      <a:pt x="3223" y="-87"/>
                      <a:pt x="48" y="70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7" name="フリーフォーム: 図形 1236">
                <a:extLst>
                  <a:ext uri="{FF2B5EF4-FFF2-40B4-BE49-F238E27FC236}">
                    <a16:creationId xmlns:a16="http://schemas.microsoft.com/office/drawing/2014/main" id="{0B4639EB-6E4F-49C5-9474-E8DB0A423CA8}"/>
                  </a:ext>
                </a:extLst>
              </p:cNvPr>
              <p:cNvSpPr/>
              <p:nvPr/>
            </p:nvSpPr>
            <p:spPr>
              <a:xfrm>
                <a:off x="6784938" y="4997089"/>
                <a:ext cx="33287" cy="269607"/>
              </a:xfrm>
              <a:custGeom>
                <a:avLst/>
                <a:gdLst>
                  <a:gd name="connsiteX0" fmla="*/ 37 w 33287"/>
                  <a:gd name="connsiteY0" fmla="*/ 6711 h 269607"/>
                  <a:gd name="connsiteX1" fmla="*/ 31787 w 33287"/>
                  <a:gd name="connsiteY1" fmla="*/ 268649 h 269607"/>
                  <a:gd name="connsiteX2" fmla="*/ 25437 w 33287"/>
                  <a:gd name="connsiteY2" fmla="*/ 92436 h 269607"/>
                  <a:gd name="connsiteX3" fmla="*/ 37 w 33287"/>
                  <a:gd name="connsiteY3" fmla="*/ 6711 h 269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287" h="269607">
                    <a:moveTo>
                      <a:pt x="37" y="6711"/>
                    </a:moveTo>
                    <a:cubicBezTo>
                      <a:pt x="1095" y="36080"/>
                      <a:pt x="27554" y="254362"/>
                      <a:pt x="31787" y="268649"/>
                    </a:cubicBezTo>
                    <a:cubicBezTo>
                      <a:pt x="36020" y="282936"/>
                      <a:pt x="30464" y="133447"/>
                      <a:pt x="25437" y="92436"/>
                    </a:cubicBezTo>
                    <a:cubicBezTo>
                      <a:pt x="20410" y="51425"/>
                      <a:pt x="-1021" y="-22658"/>
                      <a:pt x="37" y="671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8" name="フリーフォーム: 図形 1237">
                <a:extLst>
                  <a:ext uri="{FF2B5EF4-FFF2-40B4-BE49-F238E27FC236}">
                    <a16:creationId xmlns:a16="http://schemas.microsoft.com/office/drawing/2014/main" id="{B42DDAB1-BA65-49CD-9666-2C1F1E871063}"/>
                  </a:ext>
                </a:extLst>
              </p:cNvPr>
              <p:cNvSpPr/>
              <p:nvPr/>
            </p:nvSpPr>
            <p:spPr>
              <a:xfrm>
                <a:off x="6724123" y="4978848"/>
                <a:ext cx="85215" cy="276181"/>
              </a:xfrm>
              <a:custGeom>
                <a:avLst/>
                <a:gdLst>
                  <a:gd name="connsiteX0" fmla="*/ 30690 w 85215"/>
                  <a:gd name="connsiteY0" fmla="*/ 275777 h 276181"/>
                  <a:gd name="connsiteX1" fmla="*/ 21165 w 85215"/>
                  <a:gd name="connsiteY1" fmla="*/ 148777 h 276181"/>
                  <a:gd name="connsiteX2" fmla="*/ 527 w 85215"/>
                  <a:gd name="connsiteY2" fmla="*/ 5902 h 276181"/>
                  <a:gd name="connsiteX3" fmla="*/ 44977 w 85215"/>
                  <a:gd name="connsiteY3" fmla="*/ 28127 h 276181"/>
                  <a:gd name="connsiteX4" fmla="*/ 84665 w 85215"/>
                  <a:gd name="connsiteY4" fmla="*/ 36065 h 276181"/>
                  <a:gd name="connsiteX5" fmla="*/ 14815 w 85215"/>
                  <a:gd name="connsiteY5" fmla="*/ 44002 h 276181"/>
                  <a:gd name="connsiteX6" fmla="*/ 29102 w 85215"/>
                  <a:gd name="connsiteY6" fmla="*/ 105915 h 276181"/>
                  <a:gd name="connsiteX7" fmla="*/ 30690 w 85215"/>
                  <a:gd name="connsiteY7" fmla="*/ 275777 h 2761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5215" h="276181">
                    <a:moveTo>
                      <a:pt x="30690" y="275777"/>
                    </a:moveTo>
                    <a:cubicBezTo>
                      <a:pt x="29367" y="282920"/>
                      <a:pt x="26192" y="193756"/>
                      <a:pt x="21165" y="148777"/>
                    </a:cubicBezTo>
                    <a:cubicBezTo>
                      <a:pt x="16138" y="103798"/>
                      <a:pt x="-3442" y="26010"/>
                      <a:pt x="527" y="5902"/>
                    </a:cubicBezTo>
                    <a:cubicBezTo>
                      <a:pt x="4496" y="-14206"/>
                      <a:pt x="30954" y="23100"/>
                      <a:pt x="44977" y="28127"/>
                    </a:cubicBezTo>
                    <a:cubicBezTo>
                      <a:pt x="59000" y="33154"/>
                      <a:pt x="89692" y="33419"/>
                      <a:pt x="84665" y="36065"/>
                    </a:cubicBezTo>
                    <a:cubicBezTo>
                      <a:pt x="79638" y="38711"/>
                      <a:pt x="24075" y="32360"/>
                      <a:pt x="14815" y="44002"/>
                    </a:cubicBezTo>
                    <a:cubicBezTo>
                      <a:pt x="5554" y="55644"/>
                      <a:pt x="25663" y="70990"/>
                      <a:pt x="29102" y="105915"/>
                    </a:cubicBezTo>
                    <a:cubicBezTo>
                      <a:pt x="32541" y="140840"/>
                      <a:pt x="32013" y="268634"/>
                      <a:pt x="30690" y="27577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9" name="フリーフォーム: 図形 1238">
                <a:extLst>
                  <a:ext uri="{FF2B5EF4-FFF2-40B4-BE49-F238E27FC236}">
                    <a16:creationId xmlns:a16="http://schemas.microsoft.com/office/drawing/2014/main" id="{0DE02C8C-EA43-4E49-B6BC-AD48EE3A40ED}"/>
                  </a:ext>
                </a:extLst>
              </p:cNvPr>
              <p:cNvSpPr/>
              <p:nvPr/>
            </p:nvSpPr>
            <p:spPr>
              <a:xfrm>
                <a:off x="6545221" y="4946650"/>
                <a:ext cx="111766" cy="256811"/>
              </a:xfrm>
              <a:custGeom>
                <a:avLst/>
                <a:gdLst>
                  <a:gd name="connsiteX0" fmla="*/ 42 w 111766"/>
                  <a:gd name="connsiteY0" fmla="*/ 0 h 256811"/>
                  <a:gd name="connsiteX1" fmla="*/ 63542 w 111766"/>
                  <a:gd name="connsiteY1" fmla="*/ 128588 h 256811"/>
                  <a:gd name="connsiteX2" fmla="*/ 111167 w 111766"/>
                  <a:gd name="connsiteY2" fmla="*/ 254000 h 256811"/>
                  <a:gd name="connsiteX3" fmla="*/ 88942 w 111766"/>
                  <a:gd name="connsiteY3" fmla="*/ 212725 h 256811"/>
                  <a:gd name="connsiteX4" fmla="*/ 68304 w 111766"/>
                  <a:gd name="connsiteY4" fmla="*/ 176213 h 256811"/>
                  <a:gd name="connsiteX5" fmla="*/ 54017 w 111766"/>
                  <a:gd name="connsiteY5" fmla="*/ 130175 h 256811"/>
                  <a:gd name="connsiteX6" fmla="*/ 42 w 111766"/>
                  <a:gd name="connsiteY6" fmla="*/ 0 h 256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1766" h="256811">
                    <a:moveTo>
                      <a:pt x="42" y="0"/>
                    </a:moveTo>
                    <a:cubicBezTo>
                      <a:pt x="1629" y="-264"/>
                      <a:pt x="45021" y="86255"/>
                      <a:pt x="63542" y="128588"/>
                    </a:cubicBezTo>
                    <a:cubicBezTo>
                      <a:pt x="82063" y="170921"/>
                      <a:pt x="106934" y="239977"/>
                      <a:pt x="111167" y="254000"/>
                    </a:cubicBezTo>
                    <a:cubicBezTo>
                      <a:pt x="115400" y="268023"/>
                      <a:pt x="96086" y="225689"/>
                      <a:pt x="88942" y="212725"/>
                    </a:cubicBezTo>
                    <a:cubicBezTo>
                      <a:pt x="81798" y="199761"/>
                      <a:pt x="74125" y="189971"/>
                      <a:pt x="68304" y="176213"/>
                    </a:cubicBezTo>
                    <a:cubicBezTo>
                      <a:pt x="62483" y="162455"/>
                      <a:pt x="66188" y="159015"/>
                      <a:pt x="54017" y="130175"/>
                    </a:cubicBezTo>
                    <a:cubicBezTo>
                      <a:pt x="41846" y="101335"/>
                      <a:pt x="-1545" y="264"/>
                      <a:pt x="42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0" name="フリーフォーム: 図形 1239">
                <a:extLst>
                  <a:ext uri="{FF2B5EF4-FFF2-40B4-BE49-F238E27FC236}">
                    <a16:creationId xmlns:a16="http://schemas.microsoft.com/office/drawing/2014/main" id="{27CC1236-42AE-40BC-BC44-9DC145E4D6F1}"/>
                  </a:ext>
                </a:extLst>
              </p:cNvPr>
              <p:cNvSpPr/>
              <p:nvPr/>
            </p:nvSpPr>
            <p:spPr>
              <a:xfrm>
                <a:off x="6392836" y="4951585"/>
                <a:ext cx="20811" cy="190785"/>
              </a:xfrm>
              <a:custGeom>
                <a:avLst/>
                <a:gdLst>
                  <a:gd name="connsiteX0" fmla="*/ 3202 w 20811"/>
                  <a:gd name="connsiteY0" fmla="*/ 6178 h 190785"/>
                  <a:gd name="connsiteX1" fmla="*/ 1614 w 20811"/>
                  <a:gd name="connsiteY1" fmla="*/ 190328 h 190785"/>
                  <a:gd name="connsiteX2" fmla="*/ 20664 w 20811"/>
                  <a:gd name="connsiteY2" fmla="*/ 56978 h 190785"/>
                  <a:gd name="connsiteX3" fmla="*/ 3202 w 20811"/>
                  <a:gd name="connsiteY3" fmla="*/ 6178 h 1907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811" h="190785">
                    <a:moveTo>
                      <a:pt x="3202" y="6178"/>
                    </a:moveTo>
                    <a:cubicBezTo>
                      <a:pt x="27" y="28403"/>
                      <a:pt x="-1296" y="181861"/>
                      <a:pt x="1614" y="190328"/>
                    </a:cubicBezTo>
                    <a:cubicBezTo>
                      <a:pt x="4524" y="198795"/>
                      <a:pt x="18812" y="87405"/>
                      <a:pt x="20664" y="56978"/>
                    </a:cubicBezTo>
                    <a:cubicBezTo>
                      <a:pt x="22516" y="26551"/>
                      <a:pt x="6377" y="-16047"/>
                      <a:pt x="3202" y="617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1" name="フリーフォーム: 図形 1240">
                <a:extLst>
                  <a:ext uri="{FF2B5EF4-FFF2-40B4-BE49-F238E27FC236}">
                    <a16:creationId xmlns:a16="http://schemas.microsoft.com/office/drawing/2014/main" id="{07DBE96A-9041-4791-BFE3-2361963E7DD0}"/>
                  </a:ext>
                </a:extLst>
              </p:cNvPr>
              <p:cNvSpPr/>
              <p:nvPr/>
            </p:nvSpPr>
            <p:spPr>
              <a:xfrm>
                <a:off x="6454183" y="5030463"/>
                <a:ext cx="76545" cy="136854"/>
              </a:xfrm>
              <a:custGeom>
                <a:avLst/>
                <a:gdLst>
                  <a:gd name="connsiteX0" fmla="*/ 5355 w 76545"/>
                  <a:gd name="connsiteY0" fmla="*/ 128912 h 136854"/>
                  <a:gd name="connsiteX1" fmla="*/ 10117 w 76545"/>
                  <a:gd name="connsiteY1" fmla="*/ 19375 h 136854"/>
                  <a:gd name="connsiteX2" fmla="*/ 38692 w 76545"/>
                  <a:gd name="connsiteY2" fmla="*/ 70175 h 136854"/>
                  <a:gd name="connsiteX3" fmla="*/ 75205 w 76545"/>
                  <a:gd name="connsiteY3" fmla="*/ 136850 h 136854"/>
                  <a:gd name="connsiteX4" fmla="*/ 62505 w 76545"/>
                  <a:gd name="connsiteY4" fmla="*/ 67000 h 136854"/>
                  <a:gd name="connsiteX5" fmla="*/ 5355 w 76545"/>
                  <a:gd name="connsiteY5" fmla="*/ 325 h 136854"/>
                  <a:gd name="connsiteX6" fmla="*/ 5355 w 76545"/>
                  <a:gd name="connsiteY6" fmla="*/ 128912 h 1368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6545" h="136854">
                    <a:moveTo>
                      <a:pt x="5355" y="128912"/>
                    </a:moveTo>
                    <a:cubicBezTo>
                      <a:pt x="6149" y="132087"/>
                      <a:pt x="4561" y="29164"/>
                      <a:pt x="10117" y="19375"/>
                    </a:cubicBezTo>
                    <a:cubicBezTo>
                      <a:pt x="15673" y="9585"/>
                      <a:pt x="27844" y="50596"/>
                      <a:pt x="38692" y="70175"/>
                    </a:cubicBezTo>
                    <a:cubicBezTo>
                      <a:pt x="49540" y="89754"/>
                      <a:pt x="71236" y="137379"/>
                      <a:pt x="75205" y="136850"/>
                    </a:cubicBezTo>
                    <a:cubicBezTo>
                      <a:pt x="79174" y="136321"/>
                      <a:pt x="74147" y="89754"/>
                      <a:pt x="62505" y="67000"/>
                    </a:cubicBezTo>
                    <a:cubicBezTo>
                      <a:pt x="50863" y="44246"/>
                      <a:pt x="16997" y="-4437"/>
                      <a:pt x="5355" y="325"/>
                    </a:cubicBezTo>
                    <a:cubicBezTo>
                      <a:pt x="-6287" y="5087"/>
                      <a:pt x="4561" y="125737"/>
                      <a:pt x="5355" y="12891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2" name="フリーフォーム: 図形 1241">
                <a:extLst>
                  <a:ext uri="{FF2B5EF4-FFF2-40B4-BE49-F238E27FC236}">
                    <a16:creationId xmlns:a16="http://schemas.microsoft.com/office/drawing/2014/main" id="{D78B8B42-8BAE-444B-A0EA-DA5A9E78F162}"/>
                  </a:ext>
                </a:extLst>
              </p:cNvPr>
              <p:cNvSpPr/>
              <p:nvPr/>
            </p:nvSpPr>
            <p:spPr>
              <a:xfrm>
                <a:off x="7516127" y="4257648"/>
                <a:ext cx="42713" cy="330690"/>
              </a:xfrm>
              <a:custGeom>
                <a:avLst/>
                <a:gdLst>
                  <a:gd name="connsiteX0" fmla="*/ 686 w 42713"/>
                  <a:gd name="connsiteY0" fmla="*/ 27 h 330690"/>
                  <a:gd name="connsiteX1" fmla="*/ 16561 w 42713"/>
                  <a:gd name="connsiteY1" fmla="*/ 173065 h 330690"/>
                  <a:gd name="connsiteX2" fmla="*/ 34023 w 42713"/>
                  <a:gd name="connsiteY2" fmla="*/ 328640 h 330690"/>
                  <a:gd name="connsiteX3" fmla="*/ 37198 w 42713"/>
                  <a:gd name="connsiteY3" fmla="*/ 257202 h 330690"/>
                  <a:gd name="connsiteX4" fmla="*/ 40373 w 42713"/>
                  <a:gd name="connsiteY4" fmla="*/ 185765 h 330690"/>
                  <a:gd name="connsiteX5" fmla="*/ 686 w 42713"/>
                  <a:gd name="connsiteY5" fmla="*/ 27 h 330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713" h="330690">
                    <a:moveTo>
                      <a:pt x="686" y="27"/>
                    </a:moveTo>
                    <a:cubicBezTo>
                      <a:pt x="-3283" y="-2090"/>
                      <a:pt x="11005" y="118296"/>
                      <a:pt x="16561" y="173065"/>
                    </a:cubicBezTo>
                    <a:cubicBezTo>
                      <a:pt x="22117" y="227834"/>
                      <a:pt x="30584" y="314617"/>
                      <a:pt x="34023" y="328640"/>
                    </a:cubicBezTo>
                    <a:cubicBezTo>
                      <a:pt x="37462" y="342663"/>
                      <a:pt x="36140" y="281014"/>
                      <a:pt x="37198" y="257202"/>
                    </a:cubicBezTo>
                    <a:cubicBezTo>
                      <a:pt x="38256" y="233390"/>
                      <a:pt x="46723" y="228892"/>
                      <a:pt x="40373" y="185765"/>
                    </a:cubicBezTo>
                    <a:cubicBezTo>
                      <a:pt x="34023" y="142638"/>
                      <a:pt x="4655" y="2144"/>
                      <a:pt x="686" y="2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3" name="フリーフォーム: 図形 1242">
                <a:extLst>
                  <a:ext uri="{FF2B5EF4-FFF2-40B4-BE49-F238E27FC236}">
                    <a16:creationId xmlns:a16="http://schemas.microsoft.com/office/drawing/2014/main" id="{5E08C9AB-D619-4732-B72D-04486D8D6080}"/>
                  </a:ext>
                </a:extLst>
              </p:cNvPr>
              <p:cNvSpPr/>
              <p:nvPr/>
            </p:nvSpPr>
            <p:spPr>
              <a:xfrm>
                <a:off x="7512050" y="4227494"/>
                <a:ext cx="413363" cy="31859"/>
              </a:xfrm>
              <a:custGeom>
                <a:avLst/>
                <a:gdLst>
                  <a:gd name="connsiteX0" fmla="*/ 0 w 413363"/>
                  <a:gd name="connsiteY0" fmla="*/ 31769 h 31859"/>
                  <a:gd name="connsiteX1" fmla="*/ 307975 w 413363"/>
                  <a:gd name="connsiteY1" fmla="*/ 6369 h 31859"/>
                  <a:gd name="connsiteX2" fmla="*/ 349250 w 413363"/>
                  <a:gd name="connsiteY2" fmla="*/ 11131 h 31859"/>
                  <a:gd name="connsiteX3" fmla="*/ 412750 w 413363"/>
                  <a:gd name="connsiteY3" fmla="*/ 19 h 31859"/>
                  <a:gd name="connsiteX4" fmla="*/ 307975 w 413363"/>
                  <a:gd name="connsiteY4" fmla="*/ 14306 h 31859"/>
                  <a:gd name="connsiteX5" fmla="*/ 0 w 413363"/>
                  <a:gd name="connsiteY5" fmla="*/ 31769 h 31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13363" h="31859">
                    <a:moveTo>
                      <a:pt x="0" y="31769"/>
                    </a:moveTo>
                    <a:cubicBezTo>
                      <a:pt x="0" y="30446"/>
                      <a:pt x="249767" y="9809"/>
                      <a:pt x="307975" y="6369"/>
                    </a:cubicBezTo>
                    <a:cubicBezTo>
                      <a:pt x="366183" y="2929"/>
                      <a:pt x="331788" y="12189"/>
                      <a:pt x="349250" y="11131"/>
                    </a:cubicBezTo>
                    <a:cubicBezTo>
                      <a:pt x="366712" y="10073"/>
                      <a:pt x="419629" y="-510"/>
                      <a:pt x="412750" y="19"/>
                    </a:cubicBezTo>
                    <a:cubicBezTo>
                      <a:pt x="405871" y="548"/>
                      <a:pt x="375444" y="9014"/>
                      <a:pt x="307975" y="14306"/>
                    </a:cubicBezTo>
                    <a:cubicBezTo>
                      <a:pt x="240506" y="19598"/>
                      <a:pt x="0" y="33092"/>
                      <a:pt x="0" y="3176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4" name="フリーフォーム: 図形 1243">
                <a:extLst>
                  <a:ext uri="{FF2B5EF4-FFF2-40B4-BE49-F238E27FC236}">
                    <a16:creationId xmlns:a16="http://schemas.microsoft.com/office/drawing/2014/main" id="{3A9362CC-25FD-4712-8891-792476E1C074}"/>
                  </a:ext>
                </a:extLst>
              </p:cNvPr>
              <p:cNvSpPr/>
              <p:nvPr/>
            </p:nvSpPr>
            <p:spPr>
              <a:xfrm>
                <a:off x="7551396" y="4230304"/>
                <a:ext cx="494096" cy="372179"/>
              </a:xfrm>
              <a:custGeom>
                <a:avLst/>
                <a:gdLst>
                  <a:gd name="connsiteX0" fmla="*/ 357529 w 494096"/>
                  <a:gd name="connsiteY0" fmla="*/ 384 h 372179"/>
                  <a:gd name="connsiteX1" fmla="*/ 473417 w 494096"/>
                  <a:gd name="connsiteY1" fmla="*/ 271846 h 372179"/>
                  <a:gd name="connsiteX2" fmla="*/ 449604 w 494096"/>
                  <a:gd name="connsiteY2" fmla="*/ 286134 h 372179"/>
                  <a:gd name="connsiteX3" fmla="*/ 390867 w 494096"/>
                  <a:gd name="connsiteY3" fmla="*/ 294071 h 372179"/>
                  <a:gd name="connsiteX4" fmla="*/ 157504 w 494096"/>
                  <a:gd name="connsiteY4" fmla="*/ 336934 h 372179"/>
                  <a:gd name="connsiteX5" fmla="*/ 11454 w 494096"/>
                  <a:gd name="connsiteY5" fmla="*/ 370271 h 372179"/>
                  <a:gd name="connsiteX6" fmla="*/ 465479 w 494096"/>
                  <a:gd name="connsiteY6" fmla="*/ 278196 h 372179"/>
                  <a:gd name="connsiteX7" fmla="*/ 438492 w 494096"/>
                  <a:gd name="connsiteY7" fmla="*/ 213109 h 372179"/>
                  <a:gd name="connsiteX8" fmla="*/ 357529 w 494096"/>
                  <a:gd name="connsiteY8" fmla="*/ 384 h 3721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4096" h="372179">
                    <a:moveTo>
                      <a:pt x="357529" y="384"/>
                    </a:moveTo>
                    <a:cubicBezTo>
                      <a:pt x="363350" y="10173"/>
                      <a:pt x="458071" y="224221"/>
                      <a:pt x="473417" y="271846"/>
                    </a:cubicBezTo>
                    <a:cubicBezTo>
                      <a:pt x="488763" y="319471"/>
                      <a:pt x="463362" y="282430"/>
                      <a:pt x="449604" y="286134"/>
                    </a:cubicBezTo>
                    <a:cubicBezTo>
                      <a:pt x="435846" y="289838"/>
                      <a:pt x="390867" y="294071"/>
                      <a:pt x="390867" y="294071"/>
                    </a:cubicBezTo>
                    <a:lnTo>
                      <a:pt x="157504" y="336934"/>
                    </a:lnTo>
                    <a:cubicBezTo>
                      <a:pt x="94269" y="349634"/>
                      <a:pt x="-39875" y="380061"/>
                      <a:pt x="11454" y="370271"/>
                    </a:cubicBezTo>
                    <a:cubicBezTo>
                      <a:pt x="62783" y="360481"/>
                      <a:pt x="394306" y="304390"/>
                      <a:pt x="465479" y="278196"/>
                    </a:cubicBezTo>
                    <a:cubicBezTo>
                      <a:pt x="536652" y="252002"/>
                      <a:pt x="454632" y="255442"/>
                      <a:pt x="438492" y="213109"/>
                    </a:cubicBezTo>
                    <a:cubicBezTo>
                      <a:pt x="422352" y="170776"/>
                      <a:pt x="351708" y="-9405"/>
                      <a:pt x="357529" y="38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6" name="フリーフォーム: 図形 1245">
                <a:extLst>
                  <a:ext uri="{FF2B5EF4-FFF2-40B4-BE49-F238E27FC236}">
                    <a16:creationId xmlns:a16="http://schemas.microsoft.com/office/drawing/2014/main" id="{539B3851-080F-4457-9BFA-04C6900EFAE2}"/>
                  </a:ext>
                </a:extLst>
              </p:cNvPr>
              <p:cNvSpPr/>
              <p:nvPr/>
            </p:nvSpPr>
            <p:spPr>
              <a:xfrm>
                <a:off x="7730522" y="4295379"/>
                <a:ext cx="145129" cy="187751"/>
              </a:xfrm>
              <a:custGeom>
                <a:avLst/>
                <a:gdLst>
                  <a:gd name="connsiteX0" fmla="*/ 603 w 145129"/>
                  <a:gd name="connsiteY0" fmla="*/ 17859 h 187751"/>
                  <a:gd name="connsiteX1" fmla="*/ 89503 w 145129"/>
                  <a:gd name="connsiteY1" fmla="*/ 21034 h 187751"/>
                  <a:gd name="connsiteX2" fmla="*/ 124428 w 145129"/>
                  <a:gd name="connsiteY2" fmla="*/ 101996 h 187751"/>
                  <a:gd name="connsiteX3" fmla="*/ 119666 w 145129"/>
                  <a:gd name="connsiteY3" fmla="*/ 143271 h 187751"/>
                  <a:gd name="connsiteX4" fmla="*/ 81566 w 145129"/>
                  <a:gd name="connsiteY4" fmla="*/ 187721 h 187751"/>
                  <a:gd name="connsiteX5" fmla="*/ 132366 w 145129"/>
                  <a:gd name="connsiteY5" fmla="*/ 149621 h 187751"/>
                  <a:gd name="connsiteX6" fmla="*/ 145066 w 145129"/>
                  <a:gd name="connsiteY6" fmla="*/ 114696 h 187751"/>
                  <a:gd name="connsiteX7" fmla="*/ 129191 w 145129"/>
                  <a:gd name="connsiteY7" fmla="*/ 52784 h 187751"/>
                  <a:gd name="connsiteX8" fmla="*/ 52991 w 145129"/>
                  <a:gd name="connsiteY8" fmla="*/ 1984 h 187751"/>
                  <a:gd name="connsiteX9" fmla="*/ 603 w 145129"/>
                  <a:gd name="connsiteY9" fmla="*/ 17859 h 1877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5129" h="187751">
                    <a:moveTo>
                      <a:pt x="603" y="17859"/>
                    </a:moveTo>
                    <a:cubicBezTo>
                      <a:pt x="6688" y="21034"/>
                      <a:pt x="68865" y="7011"/>
                      <a:pt x="89503" y="21034"/>
                    </a:cubicBezTo>
                    <a:cubicBezTo>
                      <a:pt x="110141" y="35057"/>
                      <a:pt x="119401" y="81623"/>
                      <a:pt x="124428" y="101996"/>
                    </a:cubicBezTo>
                    <a:cubicBezTo>
                      <a:pt x="129455" y="122369"/>
                      <a:pt x="126810" y="128984"/>
                      <a:pt x="119666" y="143271"/>
                    </a:cubicBezTo>
                    <a:cubicBezTo>
                      <a:pt x="112522" y="157558"/>
                      <a:pt x="79449" y="186663"/>
                      <a:pt x="81566" y="187721"/>
                    </a:cubicBezTo>
                    <a:cubicBezTo>
                      <a:pt x="83683" y="188779"/>
                      <a:pt x="121783" y="161792"/>
                      <a:pt x="132366" y="149621"/>
                    </a:cubicBezTo>
                    <a:cubicBezTo>
                      <a:pt x="142949" y="137450"/>
                      <a:pt x="145595" y="130835"/>
                      <a:pt x="145066" y="114696"/>
                    </a:cubicBezTo>
                    <a:cubicBezTo>
                      <a:pt x="144537" y="98557"/>
                      <a:pt x="144537" y="71569"/>
                      <a:pt x="129191" y="52784"/>
                    </a:cubicBezTo>
                    <a:cubicBezTo>
                      <a:pt x="113845" y="33999"/>
                      <a:pt x="69924" y="10451"/>
                      <a:pt x="52991" y="1984"/>
                    </a:cubicBezTo>
                    <a:cubicBezTo>
                      <a:pt x="36058" y="-6483"/>
                      <a:pt x="-5482" y="14684"/>
                      <a:pt x="603" y="1785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7" name="フリーフォーム: 図形 1246">
                <a:extLst>
                  <a:ext uri="{FF2B5EF4-FFF2-40B4-BE49-F238E27FC236}">
                    <a16:creationId xmlns:a16="http://schemas.microsoft.com/office/drawing/2014/main" id="{A03C862B-010F-4FF2-9F1C-40D6A50EEB83}"/>
                  </a:ext>
                </a:extLst>
              </p:cNvPr>
              <p:cNvSpPr/>
              <p:nvPr/>
            </p:nvSpPr>
            <p:spPr>
              <a:xfrm>
                <a:off x="7672190" y="4299072"/>
                <a:ext cx="145051" cy="188842"/>
              </a:xfrm>
              <a:custGeom>
                <a:avLst/>
                <a:gdLst>
                  <a:gd name="connsiteX0" fmla="*/ 106560 w 145051"/>
                  <a:gd name="connsiteY0" fmla="*/ 1466 h 188842"/>
                  <a:gd name="connsiteX1" fmla="*/ 27185 w 145051"/>
                  <a:gd name="connsiteY1" fmla="*/ 33216 h 188842"/>
                  <a:gd name="connsiteX2" fmla="*/ 14485 w 145051"/>
                  <a:gd name="connsiteY2" fmla="*/ 103066 h 188842"/>
                  <a:gd name="connsiteX3" fmla="*/ 22423 w 145051"/>
                  <a:gd name="connsiteY3" fmla="*/ 139578 h 188842"/>
                  <a:gd name="connsiteX4" fmla="*/ 74810 w 145051"/>
                  <a:gd name="connsiteY4" fmla="*/ 172916 h 188842"/>
                  <a:gd name="connsiteX5" fmla="*/ 144660 w 145051"/>
                  <a:gd name="connsiteY5" fmla="*/ 188791 h 188842"/>
                  <a:gd name="connsiteX6" fmla="*/ 41473 w 145051"/>
                  <a:gd name="connsiteY6" fmla="*/ 168153 h 188842"/>
                  <a:gd name="connsiteX7" fmla="*/ 4960 w 145051"/>
                  <a:gd name="connsiteY7" fmla="*/ 112591 h 188842"/>
                  <a:gd name="connsiteX8" fmla="*/ 8135 w 145051"/>
                  <a:gd name="connsiteY8" fmla="*/ 77666 h 188842"/>
                  <a:gd name="connsiteX9" fmla="*/ 106560 w 145051"/>
                  <a:gd name="connsiteY9" fmla="*/ 1466 h 188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5051" h="188842">
                    <a:moveTo>
                      <a:pt x="106560" y="1466"/>
                    </a:moveTo>
                    <a:cubicBezTo>
                      <a:pt x="109735" y="-5942"/>
                      <a:pt x="42531" y="16283"/>
                      <a:pt x="27185" y="33216"/>
                    </a:cubicBezTo>
                    <a:cubicBezTo>
                      <a:pt x="11839" y="50149"/>
                      <a:pt x="15279" y="85339"/>
                      <a:pt x="14485" y="103066"/>
                    </a:cubicBezTo>
                    <a:cubicBezTo>
                      <a:pt x="13691" y="120793"/>
                      <a:pt x="12369" y="127936"/>
                      <a:pt x="22423" y="139578"/>
                    </a:cubicBezTo>
                    <a:cubicBezTo>
                      <a:pt x="32477" y="151220"/>
                      <a:pt x="54437" y="164714"/>
                      <a:pt x="74810" y="172916"/>
                    </a:cubicBezTo>
                    <a:cubicBezTo>
                      <a:pt x="95183" y="181118"/>
                      <a:pt x="150216" y="189585"/>
                      <a:pt x="144660" y="188791"/>
                    </a:cubicBezTo>
                    <a:cubicBezTo>
                      <a:pt x="139104" y="187997"/>
                      <a:pt x="64756" y="180853"/>
                      <a:pt x="41473" y="168153"/>
                    </a:cubicBezTo>
                    <a:cubicBezTo>
                      <a:pt x="18190" y="155453"/>
                      <a:pt x="10516" y="127672"/>
                      <a:pt x="4960" y="112591"/>
                    </a:cubicBezTo>
                    <a:cubicBezTo>
                      <a:pt x="-596" y="97510"/>
                      <a:pt x="-3771" y="95658"/>
                      <a:pt x="8135" y="77666"/>
                    </a:cubicBezTo>
                    <a:cubicBezTo>
                      <a:pt x="20041" y="59674"/>
                      <a:pt x="103385" y="8874"/>
                      <a:pt x="106560" y="146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8" name="フリーフォーム: 図形 1247">
                <a:extLst>
                  <a:ext uri="{FF2B5EF4-FFF2-40B4-BE49-F238E27FC236}">
                    <a16:creationId xmlns:a16="http://schemas.microsoft.com/office/drawing/2014/main" id="{C2B2A668-A946-4985-B2F1-6059E8EAC34F}"/>
                  </a:ext>
                </a:extLst>
              </p:cNvPr>
              <p:cNvSpPr/>
              <p:nvPr/>
            </p:nvSpPr>
            <p:spPr>
              <a:xfrm>
                <a:off x="5533736" y="4188687"/>
                <a:ext cx="319523" cy="134119"/>
              </a:xfrm>
              <a:custGeom>
                <a:avLst/>
                <a:gdLst>
                  <a:gd name="connsiteX0" fmla="*/ 319377 w 319523"/>
                  <a:gd name="connsiteY0" fmla="*/ 726 h 134119"/>
                  <a:gd name="connsiteX1" fmla="*/ 228889 w 319523"/>
                  <a:gd name="connsiteY1" fmla="*/ 53113 h 134119"/>
                  <a:gd name="connsiteX2" fmla="*/ 3464 w 319523"/>
                  <a:gd name="connsiteY2" fmla="*/ 132488 h 134119"/>
                  <a:gd name="connsiteX3" fmla="*/ 100302 w 319523"/>
                  <a:gd name="connsiteY3" fmla="*/ 105501 h 134119"/>
                  <a:gd name="connsiteX4" fmla="*/ 211427 w 319523"/>
                  <a:gd name="connsiteY4" fmla="*/ 91213 h 134119"/>
                  <a:gd name="connsiteX5" fmla="*/ 319377 w 319523"/>
                  <a:gd name="connsiteY5" fmla="*/ 726 h 134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19523" h="134119">
                    <a:moveTo>
                      <a:pt x="319377" y="726"/>
                    </a:moveTo>
                    <a:cubicBezTo>
                      <a:pt x="322287" y="-5624"/>
                      <a:pt x="281541" y="31153"/>
                      <a:pt x="228889" y="53113"/>
                    </a:cubicBezTo>
                    <a:cubicBezTo>
                      <a:pt x="176237" y="75073"/>
                      <a:pt x="24895" y="123757"/>
                      <a:pt x="3464" y="132488"/>
                    </a:cubicBezTo>
                    <a:cubicBezTo>
                      <a:pt x="-17967" y="141219"/>
                      <a:pt x="65641" y="112380"/>
                      <a:pt x="100302" y="105501"/>
                    </a:cubicBezTo>
                    <a:cubicBezTo>
                      <a:pt x="134962" y="98622"/>
                      <a:pt x="177560" y="105765"/>
                      <a:pt x="211427" y="91213"/>
                    </a:cubicBezTo>
                    <a:cubicBezTo>
                      <a:pt x="245294" y="76661"/>
                      <a:pt x="316467" y="7076"/>
                      <a:pt x="319377" y="72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9" name="フリーフォーム: 図形 1248">
                <a:extLst>
                  <a:ext uri="{FF2B5EF4-FFF2-40B4-BE49-F238E27FC236}">
                    <a16:creationId xmlns:a16="http://schemas.microsoft.com/office/drawing/2014/main" id="{5B81A6CC-5E7D-4499-A805-75128A134121}"/>
                  </a:ext>
                </a:extLst>
              </p:cNvPr>
              <p:cNvSpPr/>
              <p:nvPr/>
            </p:nvSpPr>
            <p:spPr>
              <a:xfrm>
                <a:off x="5762427" y="4210050"/>
                <a:ext cx="512961" cy="98526"/>
              </a:xfrm>
              <a:custGeom>
                <a:avLst/>
                <a:gdLst>
                  <a:gd name="connsiteX0" fmla="*/ 512961 w 512961"/>
                  <a:gd name="connsiteY0" fmla="*/ 0 h 98526"/>
                  <a:gd name="connsiteX1" fmla="*/ 314523 w 512961"/>
                  <a:gd name="connsiteY1" fmla="*/ 39688 h 98526"/>
                  <a:gd name="connsiteX2" fmla="*/ 41473 w 512961"/>
                  <a:gd name="connsiteY2" fmla="*/ 95250 h 98526"/>
                  <a:gd name="connsiteX3" fmla="*/ 198 w 512961"/>
                  <a:gd name="connsiteY3" fmla="*/ 85725 h 98526"/>
                  <a:gd name="connsiteX4" fmla="*/ 25598 w 512961"/>
                  <a:gd name="connsiteY4" fmla="*/ 33338 h 98526"/>
                  <a:gd name="connsiteX5" fmla="*/ 20836 w 512961"/>
                  <a:gd name="connsiteY5" fmla="*/ 80963 h 98526"/>
                  <a:gd name="connsiteX6" fmla="*/ 89098 w 512961"/>
                  <a:gd name="connsiteY6" fmla="*/ 85725 h 98526"/>
                  <a:gd name="connsiteX7" fmla="*/ 512961 w 512961"/>
                  <a:gd name="connsiteY7" fmla="*/ 0 h 98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12961" h="98526">
                    <a:moveTo>
                      <a:pt x="512961" y="0"/>
                    </a:moveTo>
                    <a:lnTo>
                      <a:pt x="314523" y="39688"/>
                    </a:lnTo>
                    <a:cubicBezTo>
                      <a:pt x="235942" y="55563"/>
                      <a:pt x="93860" y="87577"/>
                      <a:pt x="41473" y="95250"/>
                    </a:cubicBezTo>
                    <a:cubicBezTo>
                      <a:pt x="-10914" y="102923"/>
                      <a:pt x="2844" y="96044"/>
                      <a:pt x="198" y="85725"/>
                    </a:cubicBezTo>
                    <a:cubicBezTo>
                      <a:pt x="-2448" y="75406"/>
                      <a:pt x="22158" y="34132"/>
                      <a:pt x="25598" y="33338"/>
                    </a:cubicBezTo>
                    <a:cubicBezTo>
                      <a:pt x="29038" y="32544"/>
                      <a:pt x="10253" y="72232"/>
                      <a:pt x="20836" y="80963"/>
                    </a:cubicBezTo>
                    <a:cubicBezTo>
                      <a:pt x="31419" y="89694"/>
                      <a:pt x="8135" y="98425"/>
                      <a:pt x="89098" y="85725"/>
                    </a:cubicBezTo>
                    <a:cubicBezTo>
                      <a:pt x="170061" y="73025"/>
                      <a:pt x="475390" y="7673"/>
                      <a:pt x="512961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0" name="フリーフォーム: 図形 1249">
                <a:extLst>
                  <a:ext uri="{FF2B5EF4-FFF2-40B4-BE49-F238E27FC236}">
                    <a16:creationId xmlns:a16="http://schemas.microsoft.com/office/drawing/2014/main" id="{AC63C29D-0206-496B-B268-68F4035E422B}"/>
                  </a:ext>
                </a:extLst>
              </p:cNvPr>
              <p:cNvSpPr/>
              <p:nvPr/>
            </p:nvSpPr>
            <p:spPr>
              <a:xfrm>
                <a:off x="5966173" y="4260830"/>
                <a:ext cx="272919" cy="191058"/>
              </a:xfrm>
              <a:custGeom>
                <a:avLst/>
                <a:gdLst>
                  <a:gd name="connsiteX0" fmla="*/ 272702 w 272919"/>
                  <a:gd name="connsiteY0" fmla="*/ 20 h 191058"/>
                  <a:gd name="connsiteX1" fmla="*/ 67915 w 272919"/>
                  <a:gd name="connsiteY1" fmla="*/ 33358 h 191058"/>
                  <a:gd name="connsiteX2" fmla="*/ 26640 w 272919"/>
                  <a:gd name="connsiteY2" fmla="*/ 69870 h 191058"/>
                  <a:gd name="connsiteX3" fmla="*/ 20290 w 272919"/>
                  <a:gd name="connsiteY3" fmla="*/ 190520 h 191058"/>
                  <a:gd name="connsiteX4" fmla="*/ 6002 w 272919"/>
                  <a:gd name="connsiteY4" fmla="*/ 111145 h 191058"/>
                  <a:gd name="connsiteX5" fmla="*/ 25052 w 272919"/>
                  <a:gd name="connsiteY5" fmla="*/ 38120 h 191058"/>
                  <a:gd name="connsiteX6" fmla="*/ 272702 w 272919"/>
                  <a:gd name="connsiteY6" fmla="*/ 20 h 1910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72919" h="191058">
                    <a:moveTo>
                      <a:pt x="272702" y="20"/>
                    </a:moveTo>
                    <a:cubicBezTo>
                      <a:pt x="279846" y="-774"/>
                      <a:pt x="108925" y="21716"/>
                      <a:pt x="67915" y="33358"/>
                    </a:cubicBezTo>
                    <a:cubicBezTo>
                      <a:pt x="26905" y="45000"/>
                      <a:pt x="34577" y="43676"/>
                      <a:pt x="26640" y="69870"/>
                    </a:cubicBezTo>
                    <a:cubicBezTo>
                      <a:pt x="18703" y="96064"/>
                      <a:pt x="23730" y="183641"/>
                      <a:pt x="20290" y="190520"/>
                    </a:cubicBezTo>
                    <a:cubicBezTo>
                      <a:pt x="16850" y="197399"/>
                      <a:pt x="5208" y="136545"/>
                      <a:pt x="6002" y="111145"/>
                    </a:cubicBezTo>
                    <a:cubicBezTo>
                      <a:pt x="6796" y="85745"/>
                      <a:pt x="-17017" y="56905"/>
                      <a:pt x="25052" y="38120"/>
                    </a:cubicBezTo>
                    <a:cubicBezTo>
                      <a:pt x="67121" y="19335"/>
                      <a:pt x="265558" y="814"/>
                      <a:pt x="272702" y="2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1" name="フリーフォーム: 図形 1250">
                <a:extLst>
                  <a:ext uri="{FF2B5EF4-FFF2-40B4-BE49-F238E27FC236}">
                    <a16:creationId xmlns:a16="http://schemas.microsoft.com/office/drawing/2014/main" id="{C954D0EA-915C-4BEC-BBA2-F7CE98C4FD9A}"/>
                  </a:ext>
                </a:extLst>
              </p:cNvPr>
              <p:cNvSpPr/>
              <p:nvPr/>
            </p:nvSpPr>
            <p:spPr>
              <a:xfrm>
                <a:off x="5582563" y="4307888"/>
                <a:ext cx="316553" cy="135608"/>
              </a:xfrm>
              <a:custGeom>
                <a:avLst/>
                <a:gdLst>
                  <a:gd name="connsiteX0" fmla="*/ 675 w 316553"/>
                  <a:gd name="connsiteY0" fmla="*/ 6937 h 135608"/>
                  <a:gd name="connsiteX1" fmla="*/ 78462 w 316553"/>
                  <a:gd name="connsiteY1" fmla="*/ 18050 h 135608"/>
                  <a:gd name="connsiteX2" fmla="*/ 248325 w 316553"/>
                  <a:gd name="connsiteY2" fmla="*/ 52975 h 135608"/>
                  <a:gd name="connsiteX3" fmla="*/ 315000 w 316553"/>
                  <a:gd name="connsiteY3" fmla="*/ 135525 h 135608"/>
                  <a:gd name="connsiteX4" fmla="*/ 280075 w 316553"/>
                  <a:gd name="connsiteY4" fmla="*/ 67262 h 135608"/>
                  <a:gd name="connsiteX5" fmla="*/ 118150 w 316553"/>
                  <a:gd name="connsiteY5" fmla="*/ 5350 h 135608"/>
                  <a:gd name="connsiteX6" fmla="*/ 675 w 316553"/>
                  <a:gd name="connsiteY6" fmla="*/ 6937 h 135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16553" h="135608">
                    <a:moveTo>
                      <a:pt x="675" y="6937"/>
                    </a:moveTo>
                    <a:cubicBezTo>
                      <a:pt x="-5940" y="9054"/>
                      <a:pt x="37187" y="10377"/>
                      <a:pt x="78462" y="18050"/>
                    </a:cubicBezTo>
                    <a:cubicBezTo>
                      <a:pt x="119737" y="25723"/>
                      <a:pt x="208902" y="33396"/>
                      <a:pt x="248325" y="52975"/>
                    </a:cubicBezTo>
                    <a:cubicBezTo>
                      <a:pt x="287748" y="72554"/>
                      <a:pt x="309708" y="133144"/>
                      <a:pt x="315000" y="135525"/>
                    </a:cubicBezTo>
                    <a:cubicBezTo>
                      <a:pt x="320292" y="137906"/>
                      <a:pt x="312883" y="88958"/>
                      <a:pt x="280075" y="67262"/>
                    </a:cubicBezTo>
                    <a:cubicBezTo>
                      <a:pt x="247267" y="45566"/>
                      <a:pt x="164981" y="17256"/>
                      <a:pt x="118150" y="5350"/>
                    </a:cubicBezTo>
                    <a:cubicBezTo>
                      <a:pt x="71319" y="-6556"/>
                      <a:pt x="7290" y="4820"/>
                      <a:pt x="675" y="693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2" name="フリーフォーム: 図形 1251">
                <a:extLst>
                  <a:ext uri="{FF2B5EF4-FFF2-40B4-BE49-F238E27FC236}">
                    <a16:creationId xmlns:a16="http://schemas.microsoft.com/office/drawing/2014/main" id="{FD88E1B0-69A4-4E86-A5A0-E5DADDF82052}"/>
                  </a:ext>
                </a:extLst>
              </p:cNvPr>
              <p:cNvSpPr/>
              <p:nvPr/>
            </p:nvSpPr>
            <p:spPr>
              <a:xfrm>
                <a:off x="5858744" y="4422562"/>
                <a:ext cx="165341" cy="34636"/>
              </a:xfrm>
              <a:custGeom>
                <a:avLst/>
                <a:gdLst>
                  <a:gd name="connsiteX0" fmla="*/ 719 w 165341"/>
                  <a:gd name="connsiteY0" fmla="*/ 19263 h 34636"/>
                  <a:gd name="connsiteX1" fmla="*/ 72156 w 165341"/>
                  <a:gd name="connsiteY1" fmla="*/ 19263 h 34636"/>
                  <a:gd name="connsiteX2" fmla="*/ 164231 w 165341"/>
                  <a:gd name="connsiteY2" fmla="*/ 213 h 34636"/>
                  <a:gd name="connsiteX3" fmla="*/ 116606 w 165341"/>
                  <a:gd name="connsiteY3" fmla="*/ 33551 h 34636"/>
                  <a:gd name="connsiteX4" fmla="*/ 719 w 165341"/>
                  <a:gd name="connsiteY4" fmla="*/ 19263 h 34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5341" h="34636">
                    <a:moveTo>
                      <a:pt x="719" y="19263"/>
                    </a:moveTo>
                    <a:cubicBezTo>
                      <a:pt x="-6689" y="16882"/>
                      <a:pt x="44904" y="22438"/>
                      <a:pt x="72156" y="19263"/>
                    </a:cubicBezTo>
                    <a:cubicBezTo>
                      <a:pt x="99408" y="16088"/>
                      <a:pt x="156823" y="-2168"/>
                      <a:pt x="164231" y="213"/>
                    </a:cubicBezTo>
                    <a:cubicBezTo>
                      <a:pt x="171639" y="2594"/>
                      <a:pt x="140418" y="27995"/>
                      <a:pt x="116606" y="33551"/>
                    </a:cubicBezTo>
                    <a:cubicBezTo>
                      <a:pt x="92794" y="39107"/>
                      <a:pt x="8127" y="21644"/>
                      <a:pt x="719" y="1926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3" name="フリーフォーム: 図形 1252">
                <a:extLst>
                  <a:ext uri="{FF2B5EF4-FFF2-40B4-BE49-F238E27FC236}">
                    <a16:creationId xmlns:a16="http://schemas.microsoft.com/office/drawing/2014/main" id="{91B0753C-7A3C-47B6-8D17-22795FFB78E3}"/>
                  </a:ext>
                </a:extLst>
              </p:cNvPr>
              <p:cNvSpPr/>
              <p:nvPr/>
            </p:nvSpPr>
            <p:spPr>
              <a:xfrm>
                <a:off x="5839380" y="4299041"/>
                <a:ext cx="131221" cy="102324"/>
              </a:xfrm>
              <a:custGeom>
                <a:avLst/>
                <a:gdLst>
                  <a:gd name="connsiteX0" fmla="*/ 131208 w 131221"/>
                  <a:gd name="connsiteY0" fmla="*/ 1497 h 102324"/>
                  <a:gd name="connsiteX1" fmla="*/ 85170 w 131221"/>
                  <a:gd name="connsiteY1" fmla="*/ 98334 h 102324"/>
                  <a:gd name="connsiteX2" fmla="*/ 77233 w 131221"/>
                  <a:gd name="connsiteY2" fmla="*/ 80872 h 102324"/>
                  <a:gd name="connsiteX3" fmla="*/ 40720 w 131221"/>
                  <a:gd name="connsiteY3" fmla="*/ 53884 h 102324"/>
                  <a:gd name="connsiteX4" fmla="*/ 1033 w 131221"/>
                  <a:gd name="connsiteY4" fmla="*/ 33247 h 102324"/>
                  <a:gd name="connsiteX5" fmla="*/ 85170 w 131221"/>
                  <a:gd name="connsiteY5" fmla="*/ 77697 h 102324"/>
                  <a:gd name="connsiteX6" fmla="*/ 89933 w 131221"/>
                  <a:gd name="connsiteY6" fmla="*/ 41184 h 102324"/>
                  <a:gd name="connsiteX7" fmla="*/ 131208 w 131221"/>
                  <a:gd name="connsiteY7" fmla="*/ 1497 h 1023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1221" h="102324">
                    <a:moveTo>
                      <a:pt x="131208" y="1497"/>
                    </a:moveTo>
                    <a:cubicBezTo>
                      <a:pt x="130414" y="11022"/>
                      <a:pt x="94166" y="85105"/>
                      <a:pt x="85170" y="98334"/>
                    </a:cubicBezTo>
                    <a:cubicBezTo>
                      <a:pt x="76174" y="111563"/>
                      <a:pt x="84641" y="88280"/>
                      <a:pt x="77233" y="80872"/>
                    </a:cubicBezTo>
                    <a:cubicBezTo>
                      <a:pt x="69825" y="73464"/>
                      <a:pt x="53420" y="61821"/>
                      <a:pt x="40720" y="53884"/>
                    </a:cubicBezTo>
                    <a:cubicBezTo>
                      <a:pt x="28020" y="45947"/>
                      <a:pt x="-6375" y="29278"/>
                      <a:pt x="1033" y="33247"/>
                    </a:cubicBezTo>
                    <a:cubicBezTo>
                      <a:pt x="8441" y="37216"/>
                      <a:pt x="70353" y="76374"/>
                      <a:pt x="85170" y="77697"/>
                    </a:cubicBezTo>
                    <a:cubicBezTo>
                      <a:pt x="99987" y="79020"/>
                      <a:pt x="82525" y="51767"/>
                      <a:pt x="89933" y="41184"/>
                    </a:cubicBezTo>
                    <a:cubicBezTo>
                      <a:pt x="97341" y="30601"/>
                      <a:pt x="132002" y="-8028"/>
                      <a:pt x="131208" y="149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4" name="フリーフォーム: 図形 1253">
                <a:extLst>
                  <a:ext uri="{FF2B5EF4-FFF2-40B4-BE49-F238E27FC236}">
                    <a16:creationId xmlns:a16="http://schemas.microsoft.com/office/drawing/2014/main" id="{A50EB472-E47F-4EC6-8700-AFA768DAFEB7}"/>
                  </a:ext>
                </a:extLst>
              </p:cNvPr>
              <p:cNvSpPr/>
              <p:nvPr/>
            </p:nvSpPr>
            <p:spPr>
              <a:xfrm>
                <a:off x="5847125" y="4308473"/>
                <a:ext cx="131311" cy="28006"/>
              </a:xfrm>
              <a:custGeom>
                <a:avLst/>
                <a:gdLst>
                  <a:gd name="connsiteX0" fmla="*/ 1225 w 131311"/>
                  <a:gd name="connsiteY0" fmla="*/ 23815 h 28006"/>
                  <a:gd name="connsiteX1" fmla="*/ 129813 w 131311"/>
                  <a:gd name="connsiteY1" fmla="*/ 2 h 28006"/>
                  <a:gd name="connsiteX2" fmla="*/ 67900 w 131311"/>
                  <a:gd name="connsiteY2" fmla="*/ 25402 h 28006"/>
                  <a:gd name="connsiteX3" fmla="*/ 1225 w 131311"/>
                  <a:gd name="connsiteY3" fmla="*/ 23815 h 2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1311" h="28006">
                    <a:moveTo>
                      <a:pt x="1225" y="23815"/>
                    </a:moveTo>
                    <a:cubicBezTo>
                      <a:pt x="11544" y="19582"/>
                      <a:pt x="118701" y="-262"/>
                      <a:pt x="129813" y="2"/>
                    </a:cubicBezTo>
                    <a:cubicBezTo>
                      <a:pt x="140925" y="266"/>
                      <a:pt x="87215" y="20904"/>
                      <a:pt x="67900" y="25402"/>
                    </a:cubicBezTo>
                    <a:cubicBezTo>
                      <a:pt x="48585" y="29900"/>
                      <a:pt x="-9094" y="28048"/>
                      <a:pt x="1225" y="2381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5" name="フリーフォーム: 図形 1254">
                <a:extLst>
                  <a:ext uri="{FF2B5EF4-FFF2-40B4-BE49-F238E27FC236}">
                    <a16:creationId xmlns:a16="http://schemas.microsoft.com/office/drawing/2014/main" id="{C862E766-4C90-42FD-9B91-701FA8890CAD}"/>
                  </a:ext>
                </a:extLst>
              </p:cNvPr>
              <p:cNvSpPr/>
              <p:nvPr/>
            </p:nvSpPr>
            <p:spPr>
              <a:xfrm>
                <a:off x="4866021" y="2900070"/>
                <a:ext cx="299716" cy="562538"/>
              </a:xfrm>
              <a:custGeom>
                <a:avLst/>
                <a:gdLst>
                  <a:gd name="connsiteX0" fmla="*/ 299704 w 299716"/>
                  <a:gd name="connsiteY0" fmla="*/ 293 h 562538"/>
                  <a:gd name="connsiteX1" fmla="*/ 117142 w 299716"/>
                  <a:gd name="connsiteY1" fmla="*/ 63793 h 562538"/>
                  <a:gd name="connsiteX2" fmla="*/ 91742 w 299716"/>
                  <a:gd name="connsiteY2" fmla="*/ 117768 h 562538"/>
                  <a:gd name="connsiteX3" fmla="*/ 17129 w 299716"/>
                  <a:gd name="connsiteY3" fmla="*/ 400343 h 562538"/>
                  <a:gd name="connsiteX4" fmla="*/ 1254 w 299716"/>
                  <a:gd name="connsiteY4" fmla="*/ 516230 h 562538"/>
                  <a:gd name="connsiteX5" fmla="*/ 17129 w 299716"/>
                  <a:gd name="connsiteY5" fmla="*/ 560680 h 562538"/>
                  <a:gd name="connsiteX6" fmla="*/ 4429 w 299716"/>
                  <a:gd name="connsiteY6" fmla="*/ 460668 h 562538"/>
                  <a:gd name="connsiteX7" fmla="*/ 107617 w 299716"/>
                  <a:gd name="connsiteY7" fmla="*/ 90780 h 562538"/>
                  <a:gd name="connsiteX8" fmla="*/ 299704 w 299716"/>
                  <a:gd name="connsiteY8" fmla="*/ 293 h 562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9716" h="562538">
                    <a:moveTo>
                      <a:pt x="299704" y="293"/>
                    </a:moveTo>
                    <a:cubicBezTo>
                      <a:pt x="301291" y="-4205"/>
                      <a:pt x="151802" y="44214"/>
                      <a:pt x="117142" y="63793"/>
                    </a:cubicBezTo>
                    <a:cubicBezTo>
                      <a:pt x="82482" y="83372"/>
                      <a:pt x="108411" y="61676"/>
                      <a:pt x="91742" y="117768"/>
                    </a:cubicBezTo>
                    <a:cubicBezTo>
                      <a:pt x="75073" y="173860"/>
                      <a:pt x="32210" y="333933"/>
                      <a:pt x="17129" y="400343"/>
                    </a:cubicBezTo>
                    <a:cubicBezTo>
                      <a:pt x="2048" y="466753"/>
                      <a:pt x="1254" y="489507"/>
                      <a:pt x="1254" y="516230"/>
                    </a:cubicBezTo>
                    <a:cubicBezTo>
                      <a:pt x="1254" y="542953"/>
                      <a:pt x="16600" y="569940"/>
                      <a:pt x="17129" y="560680"/>
                    </a:cubicBezTo>
                    <a:cubicBezTo>
                      <a:pt x="17658" y="551420"/>
                      <a:pt x="-10652" y="538985"/>
                      <a:pt x="4429" y="460668"/>
                    </a:cubicBezTo>
                    <a:cubicBezTo>
                      <a:pt x="19510" y="382351"/>
                      <a:pt x="60786" y="166715"/>
                      <a:pt x="107617" y="90780"/>
                    </a:cubicBezTo>
                    <a:cubicBezTo>
                      <a:pt x="154448" y="14845"/>
                      <a:pt x="298117" y="4791"/>
                      <a:pt x="299704" y="29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6" name="フリーフォーム: 図形 1255">
                <a:extLst>
                  <a:ext uri="{FF2B5EF4-FFF2-40B4-BE49-F238E27FC236}">
                    <a16:creationId xmlns:a16="http://schemas.microsoft.com/office/drawing/2014/main" id="{45D436D0-FCE4-4118-91AF-7B4A452DC6C7}"/>
                  </a:ext>
                </a:extLst>
              </p:cNvPr>
              <p:cNvSpPr/>
              <p:nvPr/>
            </p:nvSpPr>
            <p:spPr>
              <a:xfrm>
                <a:off x="4816963" y="2847703"/>
                <a:ext cx="280555" cy="459919"/>
              </a:xfrm>
              <a:custGeom>
                <a:avLst/>
                <a:gdLst>
                  <a:gd name="connsiteX0" fmla="*/ 280500 w 280555"/>
                  <a:gd name="connsiteY0" fmla="*/ 272 h 459919"/>
                  <a:gd name="connsiteX1" fmla="*/ 116987 w 280555"/>
                  <a:gd name="connsiteY1" fmla="*/ 84410 h 459919"/>
                  <a:gd name="connsiteX2" fmla="*/ 82062 w 280555"/>
                  <a:gd name="connsiteY2" fmla="*/ 181247 h 459919"/>
                  <a:gd name="connsiteX3" fmla="*/ 9037 w 280555"/>
                  <a:gd name="connsiteY3" fmla="*/ 416197 h 459919"/>
                  <a:gd name="connsiteX4" fmla="*/ 4275 w 280555"/>
                  <a:gd name="connsiteY4" fmla="*/ 446360 h 459919"/>
                  <a:gd name="connsiteX5" fmla="*/ 37612 w 280555"/>
                  <a:gd name="connsiteY5" fmla="*/ 260622 h 459919"/>
                  <a:gd name="connsiteX6" fmla="*/ 97937 w 280555"/>
                  <a:gd name="connsiteY6" fmla="*/ 112985 h 459919"/>
                  <a:gd name="connsiteX7" fmla="*/ 280500 w 280555"/>
                  <a:gd name="connsiteY7" fmla="*/ 272 h 45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80555" h="459919">
                    <a:moveTo>
                      <a:pt x="280500" y="272"/>
                    </a:moveTo>
                    <a:cubicBezTo>
                      <a:pt x="283675" y="-4490"/>
                      <a:pt x="150060" y="54248"/>
                      <a:pt x="116987" y="84410"/>
                    </a:cubicBezTo>
                    <a:cubicBezTo>
                      <a:pt x="83914" y="114573"/>
                      <a:pt x="100054" y="125949"/>
                      <a:pt x="82062" y="181247"/>
                    </a:cubicBezTo>
                    <a:cubicBezTo>
                      <a:pt x="64070" y="236545"/>
                      <a:pt x="22002" y="372011"/>
                      <a:pt x="9037" y="416197"/>
                    </a:cubicBezTo>
                    <a:cubicBezTo>
                      <a:pt x="-3928" y="460383"/>
                      <a:pt x="-487" y="472289"/>
                      <a:pt x="4275" y="446360"/>
                    </a:cubicBezTo>
                    <a:cubicBezTo>
                      <a:pt x="9037" y="420431"/>
                      <a:pt x="22002" y="316184"/>
                      <a:pt x="37612" y="260622"/>
                    </a:cubicBezTo>
                    <a:cubicBezTo>
                      <a:pt x="53222" y="205060"/>
                      <a:pt x="60366" y="154789"/>
                      <a:pt x="97937" y="112985"/>
                    </a:cubicBezTo>
                    <a:cubicBezTo>
                      <a:pt x="135508" y="71181"/>
                      <a:pt x="277325" y="5034"/>
                      <a:pt x="280500" y="27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7" name="フリーフォーム: 図形 1256">
                <a:extLst>
                  <a:ext uri="{FF2B5EF4-FFF2-40B4-BE49-F238E27FC236}">
                    <a16:creationId xmlns:a16="http://schemas.microsoft.com/office/drawing/2014/main" id="{4E1CF35B-D154-4439-B201-E0CE77167F4E}"/>
                  </a:ext>
                </a:extLst>
              </p:cNvPr>
              <p:cNvSpPr/>
              <p:nvPr/>
            </p:nvSpPr>
            <p:spPr>
              <a:xfrm>
                <a:off x="5033955" y="3095461"/>
                <a:ext cx="349563" cy="108157"/>
              </a:xfrm>
              <a:custGeom>
                <a:avLst/>
                <a:gdLst>
                  <a:gd name="connsiteX0" fmla="*/ 8 w 349563"/>
                  <a:gd name="connsiteY0" fmla="*/ 108114 h 108157"/>
                  <a:gd name="connsiteX1" fmla="*/ 139708 w 349563"/>
                  <a:gd name="connsiteY1" fmla="*/ 52552 h 108157"/>
                  <a:gd name="connsiteX2" fmla="*/ 241308 w 349563"/>
                  <a:gd name="connsiteY2" fmla="*/ 20802 h 108157"/>
                  <a:gd name="connsiteX3" fmla="*/ 349258 w 349563"/>
                  <a:gd name="connsiteY3" fmla="*/ 164 h 108157"/>
                  <a:gd name="connsiteX4" fmla="*/ 206383 w 349563"/>
                  <a:gd name="connsiteY4" fmla="*/ 12864 h 108157"/>
                  <a:gd name="connsiteX5" fmla="*/ 133358 w 349563"/>
                  <a:gd name="connsiteY5" fmla="*/ 43027 h 108157"/>
                  <a:gd name="connsiteX6" fmla="*/ 8 w 349563"/>
                  <a:gd name="connsiteY6" fmla="*/ 108114 h 1081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49563" h="108157">
                    <a:moveTo>
                      <a:pt x="8" y="108114"/>
                    </a:moveTo>
                    <a:cubicBezTo>
                      <a:pt x="1066" y="109702"/>
                      <a:pt x="99491" y="67104"/>
                      <a:pt x="139708" y="52552"/>
                    </a:cubicBezTo>
                    <a:cubicBezTo>
                      <a:pt x="179925" y="38000"/>
                      <a:pt x="206383" y="29533"/>
                      <a:pt x="241308" y="20802"/>
                    </a:cubicBezTo>
                    <a:cubicBezTo>
                      <a:pt x="276233" y="12071"/>
                      <a:pt x="355079" y="1487"/>
                      <a:pt x="349258" y="164"/>
                    </a:cubicBezTo>
                    <a:cubicBezTo>
                      <a:pt x="343437" y="-1159"/>
                      <a:pt x="242366" y="5720"/>
                      <a:pt x="206383" y="12864"/>
                    </a:cubicBezTo>
                    <a:cubicBezTo>
                      <a:pt x="170400" y="20008"/>
                      <a:pt x="163785" y="29004"/>
                      <a:pt x="133358" y="43027"/>
                    </a:cubicBezTo>
                    <a:cubicBezTo>
                      <a:pt x="102931" y="57050"/>
                      <a:pt x="-1050" y="106526"/>
                      <a:pt x="8" y="10811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8" name="フリーフォーム: 図形 1257">
                <a:extLst>
                  <a:ext uri="{FF2B5EF4-FFF2-40B4-BE49-F238E27FC236}">
                    <a16:creationId xmlns:a16="http://schemas.microsoft.com/office/drawing/2014/main" id="{CADED1DE-002C-4346-A6D3-36BC57904EE4}"/>
                  </a:ext>
                </a:extLst>
              </p:cNvPr>
              <p:cNvSpPr/>
              <p:nvPr/>
            </p:nvSpPr>
            <p:spPr>
              <a:xfrm>
                <a:off x="4930427" y="3122607"/>
                <a:ext cx="127774" cy="95090"/>
              </a:xfrm>
              <a:custGeom>
                <a:avLst/>
                <a:gdLst>
                  <a:gd name="connsiteX0" fmla="*/ 348 w 127774"/>
                  <a:gd name="connsiteY0" fmla="*/ 6 h 95090"/>
                  <a:gd name="connsiteX1" fmla="*/ 124173 w 127774"/>
                  <a:gd name="connsiteY1" fmla="*/ 87318 h 95090"/>
                  <a:gd name="connsiteX2" fmla="*/ 87661 w 127774"/>
                  <a:gd name="connsiteY2" fmla="*/ 82556 h 95090"/>
                  <a:gd name="connsiteX3" fmla="*/ 348 w 127774"/>
                  <a:gd name="connsiteY3" fmla="*/ 6 h 950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7774" h="95090">
                    <a:moveTo>
                      <a:pt x="348" y="6"/>
                    </a:moveTo>
                    <a:cubicBezTo>
                      <a:pt x="6433" y="800"/>
                      <a:pt x="109621" y="73560"/>
                      <a:pt x="124173" y="87318"/>
                    </a:cubicBezTo>
                    <a:cubicBezTo>
                      <a:pt x="138725" y="101076"/>
                      <a:pt x="105653" y="94727"/>
                      <a:pt x="87661" y="82556"/>
                    </a:cubicBezTo>
                    <a:cubicBezTo>
                      <a:pt x="69669" y="70385"/>
                      <a:pt x="-5737" y="-788"/>
                      <a:pt x="348" y="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9" name="フリーフォーム: 図形 1258">
                <a:extLst>
                  <a:ext uri="{FF2B5EF4-FFF2-40B4-BE49-F238E27FC236}">
                    <a16:creationId xmlns:a16="http://schemas.microsoft.com/office/drawing/2014/main" id="{EAE78B5C-7069-4F39-9C3E-30571BDBAC90}"/>
                  </a:ext>
                </a:extLst>
              </p:cNvPr>
              <p:cNvSpPr/>
              <p:nvPr/>
            </p:nvSpPr>
            <p:spPr>
              <a:xfrm>
                <a:off x="4816472" y="3046971"/>
                <a:ext cx="68730" cy="29679"/>
              </a:xfrm>
              <a:custGeom>
                <a:avLst/>
                <a:gdLst>
                  <a:gd name="connsiteX0" fmla="*/ 3 w 68730"/>
                  <a:gd name="connsiteY0" fmla="*/ 1029 h 29679"/>
                  <a:gd name="connsiteX1" fmla="*/ 63503 w 68730"/>
                  <a:gd name="connsiteY1" fmla="*/ 29604 h 29679"/>
                  <a:gd name="connsiteX2" fmla="*/ 60328 w 68730"/>
                  <a:gd name="connsiteY2" fmla="*/ 8967 h 29679"/>
                  <a:gd name="connsiteX3" fmla="*/ 3 w 68730"/>
                  <a:gd name="connsiteY3" fmla="*/ 1029 h 296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730" h="29679">
                    <a:moveTo>
                      <a:pt x="3" y="1029"/>
                    </a:moveTo>
                    <a:cubicBezTo>
                      <a:pt x="532" y="4468"/>
                      <a:pt x="53449" y="28281"/>
                      <a:pt x="63503" y="29604"/>
                    </a:cubicBezTo>
                    <a:cubicBezTo>
                      <a:pt x="73557" y="30927"/>
                      <a:pt x="67207" y="14523"/>
                      <a:pt x="60328" y="8967"/>
                    </a:cubicBezTo>
                    <a:cubicBezTo>
                      <a:pt x="53449" y="3411"/>
                      <a:pt x="-526" y="-2410"/>
                      <a:pt x="3" y="102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0" name="フリーフォーム: 図形 1259">
                <a:extLst>
                  <a:ext uri="{FF2B5EF4-FFF2-40B4-BE49-F238E27FC236}">
                    <a16:creationId xmlns:a16="http://schemas.microsoft.com/office/drawing/2014/main" id="{1B2B9125-596A-4AFA-AD7E-DBE0A8E4A6C4}"/>
                  </a:ext>
                </a:extLst>
              </p:cNvPr>
              <p:cNvSpPr/>
              <p:nvPr/>
            </p:nvSpPr>
            <p:spPr>
              <a:xfrm>
                <a:off x="5069311" y="3117341"/>
                <a:ext cx="334886" cy="124912"/>
              </a:xfrm>
              <a:custGeom>
                <a:avLst/>
                <a:gdLst>
                  <a:gd name="connsiteX0" fmla="*/ 334539 w 334886"/>
                  <a:gd name="connsiteY0" fmla="*/ 509 h 124912"/>
                  <a:gd name="connsiteX1" fmla="*/ 86889 w 334886"/>
                  <a:gd name="connsiteY1" fmla="*/ 79884 h 124912"/>
                  <a:gd name="connsiteX2" fmla="*/ 1164 w 334886"/>
                  <a:gd name="connsiteY2" fmla="*/ 124334 h 124912"/>
                  <a:gd name="connsiteX3" fmla="*/ 137689 w 334886"/>
                  <a:gd name="connsiteY3" fmla="*/ 49722 h 124912"/>
                  <a:gd name="connsiteX4" fmla="*/ 334539 w 334886"/>
                  <a:gd name="connsiteY4" fmla="*/ 509 h 124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4886" h="124912">
                    <a:moveTo>
                      <a:pt x="334539" y="509"/>
                    </a:moveTo>
                    <a:cubicBezTo>
                      <a:pt x="326072" y="5536"/>
                      <a:pt x="142451" y="59247"/>
                      <a:pt x="86889" y="79884"/>
                    </a:cubicBezTo>
                    <a:cubicBezTo>
                      <a:pt x="31326" y="100522"/>
                      <a:pt x="-7303" y="129361"/>
                      <a:pt x="1164" y="124334"/>
                    </a:cubicBezTo>
                    <a:cubicBezTo>
                      <a:pt x="9631" y="119307"/>
                      <a:pt x="81068" y="70624"/>
                      <a:pt x="137689" y="49722"/>
                    </a:cubicBezTo>
                    <a:cubicBezTo>
                      <a:pt x="194310" y="28820"/>
                      <a:pt x="343006" y="-4518"/>
                      <a:pt x="334539" y="50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1" name="フリーフォーム: 図形 1260">
                <a:extLst>
                  <a:ext uri="{FF2B5EF4-FFF2-40B4-BE49-F238E27FC236}">
                    <a16:creationId xmlns:a16="http://schemas.microsoft.com/office/drawing/2014/main" id="{A1679E3C-1FB3-496E-80EF-F2DF237B8317}"/>
                  </a:ext>
                </a:extLst>
              </p:cNvPr>
              <p:cNvSpPr/>
              <p:nvPr/>
            </p:nvSpPr>
            <p:spPr>
              <a:xfrm>
                <a:off x="5024399" y="3155176"/>
                <a:ext cx="443960" cy="159527"/>
              </a:xfrm>
              <a:custGeom>
                <a:avLst/>
                <a:gdLst>
                  <a:gd name="connsiteX0" fmla="*/ 438189 w 443960"/>
                  <a:gd name="connsiteY0" fmla="*/ 774 h 159527"/>
                  <a:gd name="connsiteX1" fmla="*/ 95289 w 443960"/>
                  <a:gd name="connsiteY1" fmla="*/ 118249 h 159527"/>
                  <a:gd name="connsiteX2" fmla="*/ 1626 w 443960"/>
                  <a:gd name="connsiteY2" fmla="*/ 159524 h 159527"/>
                  <a:gd name="connsiteX3" fmla="*/ 150851 w 443960"/>
                  <a:gd name="connsiteY3" fmla="*/ 116662 h 159527"/>
                  <a:gd name="connsiteX4" fmla="*/ 300076 w 443960"/>
                  <a:gd name="connsiteY4" fmla="*/ 69037 h 159527"/>
                  <a:gd name="connsiteX5" fmla="*/ 438189 w 443960"/>
                  <a:gd name="connsiteY5" fmla="*/ 774 h 1595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43960" h="159527">
                    <a:moveTo>
                      <a:pt x="438189" y="774"/>
                    </a:moveTo>
                    <a:cubicBezTo>
                      <a:pt x="404058" y="8976"/>
                      <a:pt x="168049" y="91791"/>
                      <a:pt x="95289" y="118249"/>
                    </a:cubicBezTo>
                    <a:cubicBezTo>
                      <a:pt x="22529" y="144707"/>
                      <a:pt x="-7634" y="159789"/>
                      <a:pt x="1626" y="159524"/>
                    </a:cubicBezTo>
                    <a:cubicBezTo>
                      <a:pt x="10886" y="159260"/>
                      <a:pt x="101109" y="131743"/>
                      <a:pt x="150851" y="116662"/>
                    </a:cubicBezTo>
                    <a:cubicBezTo>
                      <a:pt x="200593" y="101581"/>
                      <a:pt x="254303" y="86235"/>
                      <a:pt x="300076" y="69037"/>
                    </a:cubicBezTo>
                    <a:cubicBezTo>
                      <a:pt x="345849" y="51839"/>
                      <a:pt x="472320" y="-7428"/>
                      <a:pt x="438189" y="77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2" name="フリーフォーム: 図形 1261">
                <a:extLst>
                  <a:ext uri="{FF2B5EF4-FFF2-40B4-BE49-F238E27FC236}">
                    <a16:creationId xmlns:a16="http://schemas.microsoft.com/office/drawing/2014/main" id="{2C8CEA60-3CC1-486E-8C70-5C41AF53C164}"/>
                  </a:ext>
                </a:extLst>
              </p:cNvPr>
              <p:cNvSpPr/>
              <p:nvPr/>
            </p:nvSpPr>
            <p:spPr>
              <a:xfrm>
                <a:off x="5031201" y="3136696"/>
                <a:ext cx="394591" cy="142419"/>
              </a:xfrm>
              <a:custGeom>
                <a:avLst/>
                <a:gdLst>
                  <a:gd name="connsiteX0" fmla="*/ 1174 w 394591"/>
                  <a:gd name="connsiteY0" fmla="*/ 141492 h 142419"/>
                  <a:gd name="connsiteX1" fmla="*/ 163099 w 394591"/>
                  <a:gd name="connsiteY1" fmla="*/ 81167 h 142419"/>
                  <a:gd name="connsiteX2" fmla="*/ 393287 w 394591"/>
                  <a:gd name="connsiteY2" fmla="*/ 1792 h 142419"/>
                  <a:gd name="connsiteX3" fmla="*/ 245649 w 394591"/>
                  <a:gd name="connsiteY3" fmla="*/ 33542 h 142419"/>
                  <a:gd name="connsiteX4" fmla="*/ 1174 w 394591"/>
                  <a:gd name="connsiteY4" fmla="*/ 141492 h 1424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94591" h="142419">
                    <a:moveTo>
                      <a:pt x="1174" y="141492"/>
                    </a:moveTo>
                    <a:cubicBezTo>
                      <a:pt x="-12584" y="149430"/>
                      <a:pt x="97747" y="104450"/>
                      <a:pt x="163099" y="81167"/>
                    </a:cubicBezTo>
                    <a:cubicBezTo>
                      <a:pt x="228451" y="57884"/>
                      <a:pt x="379529" y="9729"/>
                      <a:pt x="393287" y="1792"/>
                    </a:cubicBezTo>
                    <a:cubicBezTo>
                      <a:pt x="407045" y="-6146"/>
                      <a:pt x="308884" y="13698"/>
                      <a:pt x="245649" y="33542"/>
                    </a:cubicBezTo>
                    <a:cubicBezTo>
                      <a:pt x="182414" y="53386"/>
                      <a:pt x="14932" y="133554"/>
                      <a:pt x="1174" y="14149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3" name="フリーフォーム: 図形 1262">
                <a:extLst>
                  <a:ext uri="{FF2B5EF4-FFF2-40B4-BE49-F238E27FC236}">
                    <a16:creationId xmlns:a16="http://schemas.microsoft.com/office/drawing/2014/main" id="{267544CD-7CCE-41A3-957C-74477ABDE7B1}"/>
                  </a:ext>
                </a:extLst>
              </p:cNvPr>
              <p:cNvSpPr/>
              <p:nvPr/>
            </p:nvSpPr>
            <p:spPr>
              <a:xfrm>
                <a:off x="4703190" y="3211506"/>
                <a:ext cx="167263" cy="141034"/>
              </a:xfrm>
              <a:custGeom>
                <a:avLst/>
                <a:gdLst>
                  <a:gd name="connsiteX0" fmla="*/ 573 w 167263"/>
                  <a:gd name="connsiteY0" fmla="*/ 73032 h 141034"/>
                  <a:gd name="connsiteX1" fmla="*/ 138685 w 167263"/>
                  <a:gd name="connsiteY1" fmla="*/ 139707 h 141034"/>
                  <a:gd name="connsiteX2" fmla="*/ 167260 w 167263"/>
                  <a:gd name="connsiteY2" fmla="*/ 7 h 141034"/>
                  <a:gd name="connsiteX3" fmla="*/ 140273 w 167263"/>
                  <a:gd name="connsiteY3" fmla="*/ 133357 h 141034"/>
                  <a:gd name="connsiteX4" fmla="*/ 91060 w 167263"/>
                  <a:gd name="connsiteY4" fmla="*/ 119069 h 141034"/>
                  <a:gd name="connsiteX5" fmla="*/ 573 w 167263"/>
                  <a:gd name="connsiteY5" fmla="*/ 73032 h 1410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7263" h="141034">
                    <a:moveTo>
                      <a:pt x="573" y="73032"/>
                    </a:moveTo>
                    <a:cubicBezTo>
                      <a:pt x="8511" y="76472"/>
                      <a:pt x="110904" y="151878"/>
                      <a:pt x="138685" y="139707"/>
                    </a:cubicBezTo>
                    <a:cubicBezTo>
                      <a:pt x="166466" y="127536"/>
                      <a:pt x="166995" y="1065"/>
                      <a:pt x="167260" y="7"/>
                    </a:cubicBezTo>
                    <a:cubicBezTo>
                      <a:pt x="167525" y="-1051"/>
                      <a:pt x="152973" y="113513"/>
                      <a:pt x="140273" y="133357"/>
                    </a:cubicBezTo>
                    <a:cubicBezTo>
                      <a:pt x="127573" y="153201"/>
                      <a:pt x="112756" y="128330"/>
                      <a:pt x="91060" y="119069"/>
                    </a:cubicBezTo>
                    <a:cubicBezTo>
                      <a:pt x="69364" y="109809"/>
                      <a:pt x="-7365" y="69592"/>
                      <a:pt x="573" y="7303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4" name="フリーフォーム: 図形 1263">
                <a:extLst>
                  <a:ext uri="{FF2B5EF4-FFF2-40B4-BE49-F238E27FC236}">
                    <a16:creationId xmlns:a16="http://schemas.microsoft.com/office/drawing/2014/main" id="{0E2E0405-36BF-47EF-AC7D-3E9F20D74387}"/>
                  </a:ext>
                </a:extLst>
              </p:cNvPr>
              <p:cNvSpPr/>
              <p:nvPr/>
            </p:nvSpPr>
            <p:spPr>
              <a:xfrm>
                <a:off x="4709959" y="3152356"/>
                <a:ext cx="98000" cy="452857"/>
              </a:xfrm>
              <a:custGeom>
                <a:avLst/>
                <a:gdLst>
                  <a:gd name="connsiteX0" fmla="*/ 96991 w 98000"/>
                  <a:gd name="connsiteY0" fmla="*/ 2007 h 452857"/>
                  <a:gd name="connsiteX1" fmla="*/ 50954 w 98000"/>
                  <a:gd name="connsiteY1" fmla="*/ 95669 h 452857"/>
                  <a:gd name="connsiteX2" fmla="*/ 36666 w 98000"/>
                  <a:gd name="connsiteY2" fmla="*/ 179807 h 452857"/>
                  <a:gd name="connsiteX3" fmla="*/ 58891 w 98000"/>
                  <a:gd name="connsiteY3" fmla="*/ 316332 h 452857"/>
                  <a:gd name="connsiteX4" fmla="*/ 73179 w 98000"/>
                  <a:gd name="connsiteY4" fmla="*/ 371894 h 452857"/>
                  <a:gd name="connsiteX5" fmla="*/ 11266 w 98000"/>
                  <a:gd name="connsiteY5" fmla="*/ 452857 h 452857"/>
                  <a:gd name="connsiteX6" fmla="*/ 65241 w 98000"/>
                  <a:gd name="connsiteY6" fmla="*/ 370307 h 452857"/>
                  <a:gd name="connsiteX7" fmla="*/ 25554 w 98000"/>
                  <a:gd name="connsiteY7" fmla="*/ 287757 h 452857"/>
                  <a:gd name="connsiteX8" fmla="*/ 1741 w 98000"/>
                  <a:gd name="connsiteY8" fmla="*/ 189332 h 452857"/>
                  <a:gd name="connsiteX9" fmla="*/ 96991 w 98000"/>
                  <a:gd name="connsiteY9" fmla="*/ 2007 h 452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8000" h="452857">
                    <a:moveTo>
                      <a:pt x="96991" y="2007"/>
                    </a:moveTo>
                    <a:cubicBezTo>
                      <a:pt x="105193" y="-13603"/>
                      <a:pt x="61008" y="66036"/>
                      <a:pt x="50954" y="95669"/>
                    </a:cubicBezTo>
                    <a:cubicBezTo>
                      <a:pt x="40900" y="125302"/>
                      <a:pt x="35343" y="143030"/>
                      <a:pt x="36666" y="179807"/>
                    </a:cubicBezTo>
                    <a:cubicBezTo>
                      <a:pt x="37989" y="216584"/>
                      <a:pt x="52805" y="284318"/>
                      <a:pt x="58891" y="316332"/>
                    </a:cubicBezTo>
                    <a:cubicBezTo>
                      <a:pt x="64976" y="348347"/>
                      <a:pt x="81116" y="349140"/>
                      <a:pt x="73179" y="371894"/>
                    </a:cubicBezTo>
                    <a:cubicBezTo>
                      <a:pt x="65241" y="394648"/>
                      <a:pt x="12589" y="453121"/>
                      <a:pt x="11266" y="452857"/>
                    </a:cubicBezTo>
                    <a:cubicBezTo>
                      <a:pt x="9943" y="452593"/>
                      <a:pt x="62860" y="397824"/>
                      <a:pt x="65241" y="370307"/>
                    </a:cubicBezTo>
                    <a:cubicBezTo>
                      <a:pt x="67622" y="342790"/>
                      <a:pt x="36137" y="317920"/>
                      <a:pt x="25554" y="287757"/>
                    </a:cubicBezTo>
                    <a:cubicBezTo>
                      <a:pt x="14971" y="257595"/>
                      <a:pt x="-6196" y="233782"/>
                      <a:pt x="1741" y="189332"/>
                    </a:cubicBezTo>
                    <a:cubicBezTo>
                      <a:pt x="9678" y="144882"/>
                      <a:pt x="88789" y="17617"/>
                      <a:pt x="96991" y="200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5" name="フリーフォーム: 図形 1264">
                <a:extLst>
                  <a:ext uri="{FF2B5EF4-FFF2-40B4-BE49-F238E27FC236}">
                    <a16:creationId xmlns:a16="http://schemas.microsoft.com/office/drawing/2014/main" id="{39F71D9B-0F94-44DB-934D-AE2943524A9A}"/>
                  </a:ext>
                </a:extLst>
              </p:cNvPr>
              <p:cNvSpPr/>
              <p:nvPr/>
            </p:nvSpPr>
            <p:spPr>
              <a:xfrm>
                <a:off x="4893831" y="3220254"/>
                <a:ext cx="133988" cy="105375"/>
              </a:xfrm>
              <a:custGeom>
                <a:avLst/>
                <a:gdLst>
                  <a:gd name="connsiteX0" fmla="*/ 432 w 133988"/>
                  <a:gd name="connsiteY0" fmla="*/ 784 h 105375"/>
                  <a:gd name="connsiteX1" fmla="*/ 130607 w 133988"/>
                  <a:gd name="connsiteY1" fmla="*/ 103971 h 105375"/>
                  <a:gd name="connsiteX2" fmla="*/ 89332 w 133988"/>
                  <a:gd name="connsiteY2" fmla="*/ 57934 h 105375"/>
                  <a:gd name="connsiteX3" fmla="*/ 432 w 133988"/>
                  <a:gd name="connsiteY3" fmla="*/ 784 h 105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3988" h="105375">
                    <a:moveTo>
                      <a:pt x="432" y="784"/>
                    </a:moveTo>
                    <a:cubicBezTo>
                      <a:pt x="7311" y="8457"/>
                      <a:pt x="115790" y="94446"/>
                      <a:pt x="130607" y="103971"/>
                    </a:cubicBezTo>
                    <a:cubicBezTo>
                      <a:pt x="145424" y="113496"/>
                      <a:pt x="107853" y="71957"/>
                      <a:pt x="89332" y="57934"/>
                    </a:cubicBezTo>
                    <a:cubicBezTo>
                      <a:pt x="70811" y="43911"/>
                      <a:pt x="-6447" y="-6889"/>
                      <a:pt x="432" y="78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6" name="フリーフォーム: 図形 1265">
                <a:extLst>
                  <a:ext uri="{FF2B5EF4-FFF2-40B4-BE49-F238E27FC236}">
                    <a16:creationId xmlns:a16="http://schemas.microsoft.com/office/drawing/2014/main" id="{7FB2BB5B-4698-4BB0-BFCF-30657B80A188}"/>
                  </a:ext>
                </a:extLst>
              </p:cNvPr>
              <p:cNvSpPr/>
              <p:nvPr/>
            </p:nvSpPr>
            <p:spPr>
              <a:xfrm>
                <a:off x="4922079" y="3171762"/>
                <a:ext cx="121777" cy="93628"/>
              </a:xfrm>
              <a:custGeom>
                <a:avLst/>
                <a:gdLst>
                  <a:gd name="connsiteX0" fmla="*/ 759 w 121777"/>
                  <a:gd name="connsiteY0" fmla="*/ 63 h 93628"/>
                  <a:gd name="connsiteX1" fmla="*/ 119821 w 121777"/>
                  <a:gd name="connsiteY1" fmla="*/ 88963 h 93628"/>
                  <a:gd name="connsiteX2" fmla="*/ 70609 w 121777"/>
                  <a:gd name="connsiteY2" fmla="*/ 74676 h 93628"/>
                  <a:gd name="connsiteX3" fmla="*/ 759 w 121777"/>
                  <a:gd name="connsiteY3" fmla="*/ 63 h 93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1777" h="93628">
                    <a:moveTo>
                      <a:pt x="759" y="63"/>
                    </a:moveTo>
                    <a:cubicBezTo>
                      <a:pt x="8961" y="2444"/>
                      <a:pt x="108179" y="76528"/>
                      <a:pt x="119821" y="88963"/>
                    </a:cubicBezTo>
                    <a:cubicBezTo>
                      <a:pt x="131463" y="101399"/>
                      <a:pt x="88071" y="86318"/>
                      <a:pt x="70609" y="74676"/>
                    </a:cubicBezTo>
                    <a:cubicBezTo>
                      <a:pt x="53147" y="63034"/>
                      <a:pt x="-7443" y="-2318"/>
                      <a:pt x="759" y="6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7" name="フリーフォーム: 図形 1266">
                <a:extLst>
                  <a:ext uri="{FF2B5EF4-FFF2-40B4-BE49-F238E27FC236}">
                    <a16:creationId xmlns:a16="http://schemas.microsoft.com/office/drawing/2014/main" id="{E39E22A5-A02C-4B21-8DE9-3B125B5A1581}"/>
                  </a:ext>
                </a:extLst>
              </p:cNvPr>
              <p:cNvSpPr/>
              <p:nvPr/>
            </p:nvSpPr>
            <p:spPr>
              <a:xfrm>
                <a:off x="4792605" y="3076570"/>
                <a:ext cx="63297" cy="52229"/>
              </a:xfrm>
              <a:custGeom>
                <a:avLst/>
                <a:gdLst>
                  <a:gd name="connsiteX0" fmla="*/ 58 w 63297"/>
                  <a:gd name="connsiteY0" fmla="*/ 5 h 52229"/>
                  <a:gd name="connsiteX1" fmla="*/ 60383 w 63297"/>
                  <a:gd name="connsiteY1" fmla="*/ 46043 h 52229"/>
                  <a:gd name="connsiteX2" fmla="*/ 49270 w 63297"/>
                  <a:gd name="connsiteY2" fmla="*/ 49218 h 52229"/>
                  <a:gd name="connsiteX3" fmla="*/ 58 w 63297"/>
                  <a:gd name="connsiteY3" fmla="*/ 5 h 52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297" h="52229">
                    <a:moveTo>
                      <a:pt x="58" y="5"/>
                    </a:moveTo>
                    <a:cubicBezTo>
                      <a:pt x="1910" y="-524"/>
                      <a:pt x="52181" y="37841"/>
                      <a:pt x="60383" y="46043"/>
                    </a:cubicBezTo>
                    <a:cubicBezTo>
                      <a:pt x="68585" y="54245"/>
                      <a:pt x="57737" y="53187"/>
                      <a:pt x="49270" y="49218"/>
                    </a:cubicBezTo>
                    <a:cubicBezTo>
                      <a:pt x="40803" y="45249"/>
                      <a:pt x="-1794" y="534"/>
                      <a:pt x="58" y="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8" name="フリーフォーム: 図形 1267">
                <a:extLst>
                  <a:ext uri="{FF2B5EF4-FFF2-40B4-BE49-F238E27FC236}">
                    <a16:creationId xmlns:a16="http://schemas.microsoft.com/office/drawing/2014/main" id="{FE3A1414-4598-4A0A-BF7D-6379C08C82E5}"/>
                  </a:ext>
                </a:extLst>
              </p:cNvPr>
              <p:cNvSpPr/>
              <p:nvPr/>
            </p:nvSpPr>
            <p:spPr>
              <a:xfrm>
                <a:off x="4752463" y="3139681"/>
                <a:ext cx="102144" cy="162515"/>
              </a:xfrm>
              <a:custGeom>
                <a:avLst/>
                <a:gdLst>
                  <a:gd name="connsiteX0" fmla="*/ 102112 w 102144"/>
                  <a:gd name="connsiteY0" fmla="*/ 46432 h 162515"/>
                  <a:gd name="connsiteX1" fmla="*/ 40200 w 102144"/>
                  <a:gd name="connsiteY1" fmla="*/ 17857 h 162515"/>
                  <a:gd name="connsiteX2" fmla="*/ 32262 w 102144"/>
                  <a:gd name="connsiteY2" fmla="*/ 78182 h 162515"/>
                  <a:gd name="connsiteX3" fmla="*/ 11625 w 102144"/>
                  <a:gd name="connsiteY3" fmla="*/ 109932 h 162515"/>
                  <a:gd name="connsiteX4" fmla="*/ 79887 w 102144"/>
                  <a:gd name="connsiteY4" fmla="*/ 162319 h 162515"/>
                  <a:gd name="connsiteX5" fmla="*/ 512 w 102144"/>
                  <a:gd name="connsiteY5" fmla="*/ 122632 h 162515"/>
                  <a:gd name="connsiteX6" fmla="*/ 48137 w 102144"/>
                  <a:gd name="connsiteY6" fmla="*/ 1982 h 162515"/>
                  <a:gd name="connsiteX7" fmla="*/ 102112 w 102144"/>
                  <a:gd name="connsiteY7" fmla="*/ 46432 h 1625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2144" h="162515">
                    <a:moveTo>
                      <a:pt x="102112" y="46432"/>
                    </a:moveTo>
                    <a:cubicBezTo>
                      <a:pt x="100789" y="49078"/>
                      <a:pt x="51842" y="12565"/>
                      <a:pt x="40200" y="17857"/>
                    </a:cubicBezTo>
                    <a:cubicBezTo>
                      <a:pt x="28558" y="23149"/>
                      <a:pt x="37025" y="62836"/>
                      <a:pt x="32262" y="78182"/>
                    </a:cubicBezTo>
                    <a:cubicBezTo>
                      <a:pt x="27499" y="93528"/>
                      <a:pt x="3687" y="95909"/>
                      <a:pt x="11625" y="109932"/>
                    </a:cubicBezTo>
                    <a:cubicBezTo>
                      <a:pt x="19563" y="123955"/>
                      <a:pt x="81739" y="160202"/>
                      <a:pt x="79887" y="162319"/>
                    </a:cubicBezTo>
                    <a:cubicBezTo>
                      <a:pt x="78035" y="164436"/>
                      <a:pt x="5804" y="149355"/>
                      <a:pt x="512" y="122632"/>
                    </a:cubicBezTo>
                    <a:cubicBezTo>
                      <a:pt x="-4780" y="95909"/>
                      <a:pt x="32262" y="14947"/>
                      <a:pt x="48137" y="1982"/>
                    </a:cubicBezTo>
                    <a:cubicBezTo>
                      <a:pt x="64012" y="-10983"/>
                      <a:pt x="103435" y="43786"/>
                      <a:pt x="102112" y="4643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9" name="フリーフォーム: 図形 1268">
                <a:extLst>
                  <a:ext uri="{FF2B5EF4-FFF2-40B4-BE49-F238E27FC236}">
                    <a16:creationId xmlns:a16="http://schemas.microsoft.com/office/drawing/2014/main" id="{75467E29-40A7-4ABC-8587-FD657F2E22C4}"/>
                  </a:ext>
                </a:extLst>
              </p:cNvPr>
              <p:cNvSpPr/>
              <p:nvPr/>
            </p:nvSpPr>
            <p:spPr>
              <a:xfrm>
                <a:off x="4663594" y="3320281"/>
                <a:ext cx="243830" cy="143766"/>
              </a:xfrm>
              <a:custGeom>
                <a:avLst/>
                <a:gdLst>
                  <a:gd name="connsiteX0" fmla="*/ 3656 w 243830"/>
                  <a:gd name="connsiteY0" fmla="*/ 5532 h 143766"/>
                  <a:gd name="connsiteX1" fmla="*/ 59219 w 243830"/>
                  <a:gd name="connsiteY1" fmla="*/ 21407 h 143766"/>
                  <a:gd name="connsiteX2" fmla="*/ 222731 w 243830"/>
                  <a:gd name="connsiteY2" fmla="*/ 126182 h 143766"/>
                  <a:gd name="connsiteX3" fmla="*/ 233844 w 243830"/>
                  <a:gd name="connsiteY3" fmla="*/ 140469 h 143766"/>
                  <a:gd name="connsiteX4" fmla="*/ 149706 w 243830"/>
                  <a:gd name="connsiteY4" fmla="*/ 91257 h 143766"/>
                  <a:gd name="connsiteX5" fmla="*/ 3656 w 243830"/>
                  <a:gd name="connsiteY5" fmla="*/ 5532 h 143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3830" h="143766">
                    <a:moveTo>
                      <a:pt x="3656" y="5532"/>
                    </a:moveTo>
                    <a:cubicBezTo>
                      <a:pt x="-11425" y="-6110"/>
                      <a:pt x="22706" y="1299"/>
                      <a:pt x="59219" y="21407"/>
                    </a:cubicBezTo>
                    <a:cubicBezTo>
                      <a:pt x="95732" y="41515"/>
                      <a:pt x="193627" y="106338"/>
                      <a:pt x="222731" y="126182"/>
                    </a:cubicBezTo>
                    <a:cubicBezTo>
                      <a:pt x="251835" y="146026"/>
                      <a:pt x="246015" y="146290"/>
                      <a:pt x="233844" y="140469"/>
                    </a:cubicBezTo>
                    <a:cubicBezTo>
                      <a:pt x="221673" y="134648"/>
                      <a:pt x="183043" y="112159"/>
                      <a:pt x="149706" y="91257"/>
                    </a:cubicBezTo>
                    <a:cubicBezTo>
                      <a:pt x="116369" y="70355"/>
                      <a:pt x="18737" y="17174"/>
                      <a:pt x="3656" y="553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0" name="フリーフォーム: 図形 1269">
                <a:extLst>
                  <a:ext uri="{FF2B5EF4-FFF2-40B4-BE49-F238E27FC236}">
                    <a16:creationId xmlns:a16="http://schemas.microsoft.com/office/drawing/2014/main" id="{55C18F61-4BF8-4683-835B-D6DFA4D1529F}"/>
                  </a:ext>
                </a:extLst>
              </p:cNvPr>
              <p:cNvSpPr/>
              <p:nvPr/>
            </p:nvSpPr>
            <p:spPr>
              <a:xfrm>
                <a:off x="4556342" y="3513048"/>
                <a:ext cx="95149" cy="283383"/>
              </a:xfrm>
              <a:custGeom>
                <a:avLst/>
                <a:gdLst>
                  <a:gd name="connsiteX0" fmla="*/ 95033 w 95149"/>
                  <a:gd name="connsiteY0" fmla="*/ 90 h 283383"/>
                  <a:gd name="connsiteX1" fmla="*/ 64871 w 95149"/>
                  <a:gd name="connsiteY1" fmla="*/ 115977 h 283383"/>
                  <a:gd name="connsiteX2" fmla="*/ 64871 w 95149"/>
                  <a:gd name="connsiteY2" fmla="*/ 139790 h 283383"/>
                  <a:gd name="connsiteX3" fmla="*/ 55346 w 95149"/>
                  <a:gd name="connsiteY3" fmla="*/ 150902 h 283383"/>
                  <a:gd name="connsiteX4" fmla="*/ 14071 w 95149"/>
                  <a:gd name="connsiteY4" fmla="*/ 252502 h 283383"/>
                  <a:gd name="connsiteX5" fmla="*/ 1371 w 95149"/>
                  <a:gd name="connsiteY5" fmla="*/ 277902 h 283383"/>
                  <a:gd name="connsiteX6" fmla="*/ 42646 w 95149"/>
                  <a:gd name="connsiteY6" fmla="*/ 160427 h 283383"/>
                  <a:gd name="connsiteX7" fmla="*/ 52171 w 95149"/>
                  <a:gd name="connsiteY7" fmla="*/ 136615 h 283383"/>
                  <a:gd name="connsiteX8" fmla="*/ 95033 w 95149"/>
                  <a:gd name="connsiteY8" fmla="*/ 90 h 283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5149" h="283383">
                    <a:moveTo>
                      <a:pt x="95033" y="90"/>
                    </a:moveTo>
                    <a:cubicBezTo>
                      <a:pt x="97150" y="-3350"/>
                      <a:pt x="69898" y="92694"/>
                      <a:pt x="64871" y="115977"/>
                    </a:cubicBezTo>
                    <a:cubicBezTo>
                      <a:pt x="59844" y="139260"/>
                      <a:pt x="66458" y="133969"/>
                      <a:pt x="64871" y="139790"/>
                    </a:cubicBezTo>
                    <a:cubicBezTo>
                      <a:pt x="63283" y="145611"/>
                      <a:pt x="63813" y="132117"/>
                      <a:pt x="55346" y="150902"/>
                    </a:cubicBezTo>
                    <a:cubicBezTo>
                      <a:pt x="46879" y="169687"/>
                      <a:pt x="23067" y="231335"/>
                      <a:pt x="14071" y="252502"/>
                    </a:cubicBezTo>
                    <a:cubicBezTo>
                      <a:pt x="5075" y="273669"/>
                      <a:pt x="-3392" y="293248"/>
                      <a:pt x="1371" y="277902"/>
                    </a:cubicBezTo>
                    <a:cubicBezTo>
                      <a:pt x="6134" y="262556"/>
                      <a:pt x="34179" y="183975"/>
                      <a:pt x="42646" y="160427"/>
                    </a:cubicBezTo>
                    <a:cubicBezTo>
                      <a:pt x="51113" y="136879"/>
                      <a:pt x="43704" y="162015"/>
                      <a:pt x="52171" y="136615"/>
                    </a:cubicBezTo>
                    <a:cubicBezTo>
                      <a:pt x="60638" y="111215"/>
                      <a:pt x="92916" y="3530"/>
                      <a:pt x="95033" y="9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1" name="フリーフォーム: 図形 1270">
                <a:extLst>
                  <a:ext uri="{FF2B5EF4-FFF2-40B4-BE49-F238E27FC236}">
                    <a16:creationId xmlns:a16="http://schemas.microsoft.com/office/drawing/2014/main" id="{6100EA5B-A698-4AD3-9DE8-EDB9F0721AF7}"/>
                  </a:ext>
                </a:extLst>
              </p:cNvPr>
              <p:cNvSpPr/>
              <p:nvPr/>
            </p:nvSpPr>
            <p:spPr>
              <a:xfrm>
                <a:off x="4544036" y="3515976"/>
                <a:ext cx="104357" cy="254337"/>
              </a:xfrm>
              <a:custGeom>
                <a:avLst/>
                <a:gdLst>
                  <a:gd name="connsiteX0" fmla="*/ 104164 w 104357"/>
                  <a:gd name="connsiteY0" fmla="*/ 337 h 254337"/>
                  <a:gd name="connsiteX1" fmla="*/ 43839 w 104357"/>
                  <a:gd name="connsiteY1" fmla="*/ 114637 h 254337"/>
                  <a:gd name="connsiteX2" fmla="*/ 67652 w 104357"/>
                  <a:gd name="connsiteY2" fmla="*/ 125749 h 254337"/>
                  <a:gd name="connsiteX3" fmla="*/ 43839 w 104357"/>
                  <a:gd name="connsiteY3" fmla="*/ 155912 h 254337"/>
                  <a:gd name="connsiteX4" fmla="*/ 977 w 104357"/>
                  <a:gd name="connsiteY4" fmla="*/ 254337 h 254337"/>
                  <a:gd name="connsiteX5" fmla="*/ 20027 w 104357"/>
                  <a:gd name="connsiteY5" fmla="*/ 155912 h 254337"/>
                  <a:gd name="connsiteX6" fmla="*/ 104164 w 104357"/>
                  <a:gd name="connsiteY6" fmla="*/ 337 h 254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4357" h="254337">
                    <a:moveTo>
                      <a:pt x="104164" y="337"/>
                    </a:moveTo>
                    <a:cubicBezTo>
                      <a:pt x="108133" y="-6542"/>
                      <a:pt x="49924" y="93735"/>
                      <a:pt x="43839" y="114637"/>
                    </a:cubicBezTo>
                    <a:cubicBezTo>
                      <a:pt x="37754" y="135539"/>
                      <a:pt x="67652" y="118870"/>
                      <a:pt x="67652" y="125749"/>
                    </a:cubicBezTo>
                    <a:cubicBezTo>
                      <a:pt x="67652" y="132628"/>
                      <a:pt x="54951" y="134481"/>
                      <a:pt x="43839" y="155912"/>
                    </a:cubicBezTo>
                    <a:cubicBezTo>
                      <a:pt x="32727" y="177343"/>
                      <a:pt x="4946" y="254337"/>
                      <a:pt x="977" y="254337"/>
                    </a:cubicBezTo>
                    <a:cubicBezTo>
                      <a:pt x="-2992" y="254337"/>
                      <a:pt x="5475" y="194541"/>
                      <a:pt x="20027" y="155912"/>
                    </a:cubicBezTo>
                    <a:cubicBezTo>
                      <a:pt x="34579" y="117283"/>
                      <a:pt x="100195" y="7216"/>
                      <a:pt x="104164" y="33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2" name="フリーフォーム: 図形 1271">
                <a:extLst>
                  <a:ext uri="{FF2B5EF4-FFF2-40B4-BE49-F238E27FC236}">
                    <a16:creationId xmlns:a16="http://schemas.microsoft.com/office/drawing/2014/main" id="{26AA0F15-E39D-4E8E-B5F1-E15C5E7DD2D1}"/>
                  </a:ext>
                </a:extLst>
              </p:cNvPr>
              <p:cNvSpPr/>
              <p:nvPr/>
            </p:nvSpPr>
            <p:spPr>
              <a:xfrm>
                <a:off x="4645744" y="3787006"/>
                <a:ext cx="134999" cy="89803"/>
              </a:xfrm>
              <a:custGeom>
                <a:avLst/>
                <a:gdLst>
                  <a:gd name="connsiteX0" fmla="*/ 132631 w 134999"/>
                  <a:gd name="connsiteY0" fmla="*/ 3944 h 89803"/>
                  <a:gd name="connsiteX1" fmla="*/ 869 w 134999"/>
                  <a:gd name="connsiteY1" fmla="*/ 89669 h 89803"/>
                  <a:gd name="connsiteX2" fmla="*/ 78656 w 134999"/>
                  <a:gd name="connsiteY2" fmla="*/ 22994 h 89803"/>
                  <a:gd name="connsiteX3" fmla="*/ 132631 w 134999"/>
                  <a:gd name="connsiteY3" fmla="*/ 3944 h 898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4999" h="89803">
                    <a:moveTo>
                      <a:pt x="132631" y="3944"/>
                    </a:moveTo>
                    <a:cubicBezTo>
                      <a:pt x="119667" y="15056"/>
                      <a:pt x="9865" y="86494"/>
                      <a:pt x="869" y="89669"/>
                    </a:cubicBezTo>
                    <a:cubicBezTo>
                      <a:pt x="-8127" y="92844"/>
                      <a:pt x="55108" y="38869"/>
                      <a:pt x="78656" y="22994"/>
                    </a:cubicBezTo>
                    <a:cubicBezTo>
                      <a:pt x="102204" y="7119"/>
                      <a:pt x="145595" y="-7168"/>
                      <a:pt x="132631" y="394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3" name="フリーフォーム: 図形 1272">
                <a:extLst>
                  <a:ext uri="{FF2B5EF4-FFF2-40B4-BE49-F238E27FC236}">
                    <a16:creationId xmlns:a16="http://schemas.microsoft.com/office/drawing/2014/main" id="{BA578DF6-EC66-40C4-B8F9-D097DE0674E4}"/>
                  </a:ext>
                </a:extLst>
              </p:cNvPr>
              <p:cNvSpPr/>
              <p:nvPr/>
            </p:nvSpPr>
            <p:spPr>
              <a:xfrm>
                <a:off x="4685421" y="3627215"/>
                <a:ext cx="68320" cy="93239"/>
              </a:xfrm>
              <a:custGeom>
                <a:avLst/>
                <a:gdLst>
                  <a:gd name="connsiteX0" fmla="*/ 59617 w 68320"/>
                  <a:gd name="connsiteY0" fmla="*/ 223 h 93239"/>
                  <a:gd name="connsiteX1" fmla="*/ 29454 w 68320"/>
                  <a:gd name="connsiteY1" fmla="*/ 73248 h 93239"/>
                  <a:gd name="connsiteX2" fmla="*/ 879 w 68320"/>
                  <a:gd name="connsiteY2" fmla="*/ 92298 h 93239"/>
                  <a:gd name="connsiteX3" fmla="*/ 64379 w 68320"/>
                  <a:gd name="connsiteY3" fmla="*/ 51023 h 93239"/>
                  <a:gd name="connsiteX4" fmla="*/ 59617 w 68320"/>
                  <a:gd name="connsiteY4" fmla="*/ 223 h 932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320" h="93239">
                    <a:moveTo>
                      <a:pt x="59617" y="223"/>
                    </a:moveTo>
                    <a:cubicBezTo>
                      <a:pt x="53796" y="3927"/>
                      <a:pt x="39244" y="57902"/>
                      <a:pt x="29454" y="73248"/>
                    </a:cubicBezTo>
                    <a:cubicBezTo>
                      <a:pt x="19664" y="88594"/>
                      <a:pt x="-4942" y="96002"/>
                      <a:pt x="879" y="92298"/>
                    </a:cubicBezTo>
                    <a:cubicBezTo>
                      <a:pt x="6700" y="88594"/>
                      <a:pt x="55648" y="62135"/>
                      <a:pt x="64379" y="51023"/>
                    </a:cubicBezTo>
                    <a:cubicBezTo>
                      <a:pt x="73110" y="39911"/>
                      <a:pt x="65438" y="-3481"/>
                      <a:pt x="59617" y="22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4" name="フリーフォーム: 図形 1273">
                <a:extLst>
                  <a:ext uri="{FF2B5EF4-FFF2-40B4-BE49-F238E27FC236}">
                    <a16:creationId xmlns:a16="http://schemas.microsoft.com/office/drawing/2014/main" id="{72B9C0AE-F3A1-4A1E-B090-1D9F1FF26B2D}"/>
                  </a:ext>
                </a:extLst>
              </p:cNvPr>
              <p:cNvSpPr/>
              <p:nvPr/>
            </p:nvSpPr>
            <p:spPr>
              <a:xfrm>
                <a:off x="4633617" y="3727009"/>
                <a:ext cx="103126" cy="100643"/>
              </a:xfrm>
              <a:custGeom>
                <a:avLst/>
                <a:gdLst>
                  <a:gd name="connsiteX0" fmla="*/ 100308 w 103126"/>
                  <a:gd name="connsiteY0" fmla="*/ 441 h 100643"/>
                  <a:gd name="connsiteX1" fmla="*/ 296 w 103126"/>
                  <a:gd name="connsiteY1" fmla="*/ 98866 h 100643"/>
                  <a:gd name="connsiteX2" fmla="*/ 70146 w 103126"/>
                  <a:gd name="connsiteY2" fmla="*/ 62354 h 100643"/>
                  <a:gd name="connsiteX3" fmla="*/ 100308 w 103126"/>
                  <a:gd name="connsiteY3" fmla="*/ 441 h 1006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126" h="100643">
                    <a:moveTo>
                      <a:pt x="100308" y="441"/>
                    </a:moveTo>
                    <a:cubicBezTo>
                      <a:pt x="88666" y="6526"/>
                      <a:pt x="5323" y="88547"/>
                      <a:pt x="296" y="98866"/>
                    </a:cubicBezTo>
                    <a:cubicBezTo>
                      <a:pt x="-4731" y="109185"/>
                      <a:pt x="55594" y="71614"/>
                      <a:pt x="70146" y="62354"/>
                    </a:cubicBezTo>
                    <a:cubicBezTo>
                      <a:pt x="84698" y="53094"/>
                      <a:pt x="111950" y="-5644"/>
                      <a:pt x="100308" y="44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6" name="フリーフォーム: 図形 1275">
                <a:extLst>
                  <a:ext uri="{FF2B5EF4-FFF2-40B4-BE49-F238E27FC236}">
                    <a16:creationId xmlns:a16="http://schemas.microsoft.com/office/drawing/2014/main" id="{7562B567-4397-4B2F-9479-925B0B8ABCC7}"/>
                  </a:ext>
                </a:extLst>
              </p:cNvPr>
              <p:cNvSpPr/>
              <p:nvPr/>
            </p:nvSpPr>
            <p:spPr>
              <a:xfrm>
                <a:off x="8003877" y="2915692"/>
                <a:ext cx="727722" cy="263958"/>
              </a:xfrm>
              <a:custGeom>
                <a:avLst/>
                <a:gdLst>
                  <a:gd name="connsiteX0" fmla="*/ 298 w 727722"/>
                  <a:gd name="connsiteY0" fmla="*/ 132308 h 263958"/>
                  <a:gd name="connsiteX1" fmla="*/ 214611 w 727722"/>
                  <a:gd name="connsiteY1" fmla="*/ 213271 h 263958"/>
                  <a:gd name="connsiteX2" fmla="*/ 292398 w 727722"/>
                  <a:gd name="connsiteY2" fmla="*/ 260896 h 263958"/>
                  <a:gd name="connsiteX3" fmla="*/ 308273 w 727722"/>
                  <a:gd name="connsiteY3" fmla="*/ 252958 h 263958"/>
                  <a:gd name="connsiteX4" fmla="*/ 386061 w 727722"/>
                  <a:gd name="connsiteY4" fmla="*/ 202158 h 263958"/>
                  <a:gd name="connsiteX5" fmla="*/ 513061 w 727722"/>
                  <a:gd name="connsiteY5" fmla="*/ 92621 h 263958"/>
                  <a:gd name="connsiteX6" fmla="*/ 616248 w 727722"/>
                  <a:gd name="connsiteY6" fmla="*/ 38646 h 263958"/>
                  <a:gd name="connsiteX7" fmla="*/ 727373 w 727722"/>
                  <a:gd name="connsiteY7" fmla="*/ 546 h 263958"/>
                  <a:gd name="connsiteX8" fmla="*/ 578148 w 727722"/>
                  <a:gd name="connsiteY8" fmla="*/ 67221 h 263958"/>
                  <a:gd name="connsiteX9" fmla="*/ 379711 w 727722"/>
                  <a:gd name="connsiteY9" fmla="*/ 197396 h 263958"/>
                  <a:gd name="connsiteX10" fmla="*/ 301923 w 727722"/>
                  <a:gd name="connsiteY10" fmla="*/ 257721 h 263958"/>
                  <a:gd name="connsiteX11" fmla="*/ 265411 w 727722"/>
                  <a:gd name="connsiteY11" fmla="*/ 246608 h 263958"/>
                  <a:gd name="connsiteX12" fmla="*/ 298 w 727722"/>
                  <a:gd name="connsiteY12" fmla="*/ 132308 h 2639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27722" h="263958">
                    <a:moveTo>
                      <a:pt x="298" y="132308"/>
                    </a:moveTo>
                    <a:cubicBezTo>
                      <a:pt x="-8169" y="126752"/>
                      <a:pt x="165928" y="191840"/>
                      <a:pt x="214611" y="213271"/>
                    </a:cubicBezTo>
                    <a:cubicBezTo>
                      <a:pt x="263294" y="234702"/>
                      <a:pt x="276788" y="254282"/>
                      <a:pt x="292398" y="260896"/>
                    </a:cubicBezTo>
                    <a:cubicBezTo>
                      <a:pt x="308008" y="267510"/>
                      <a:pt x="292663" y="262748"/>
                      <a:pt x="308273" y="252958"/>
                    </a:cubicBezTo>
                    <a:cubicBezTo>
                      <a:pt x="323884" y="243168"/>
                      <a:pt x="351930" y="228881"/>
                      <a:pt x="386061" y="202158"/>
                    </a:cubicBezTo>
                    <a:cubicBezTo>
                      <a:pt x="420192" y="175435"/>
                      <a:pt x="474697" y="119873"/>
                      <a:pt x="513061" y="92621"/>
                    </a:cubicBezTo>
                    <a:cubicBezTo>
                      <a:pt x="551425" y="65369"/>
                      <a:pt x="580529" y="53992"/>
                      <a:pt x="616248" y="38646"/>
                    </a:cubicBezTo>
                    <a:cubicBezTo>
                      <a:pt x="651967" y="23300"/>
                      <a:pt x="733723" y="-4216"/>
                      <a:pt x="727373" y="546"/>
                    </a:cubicBezTo>
                    <a:cubicBezTo>
                      <a:pt x="721023" y="5308"/>
                      <a:pt x="636092" y="34413"/>
                      <a:pt x="578148" y="67221"/>
                    </a:cubicBezTo>
                    <a:cubicBezTo>
                      <a:pt x="520204" y="100029"/>
                      <a:pt x="425748" y="165646"/>
                      <a:pt x="379711" y="197396"/>
                    </a:cubicBezTo>
                    <a:cubicBezTo>
                      <a:pt x="333674" y="229146"/>
                      <a:pt x="320973" y="249519"/>
                      <a:pt x="301923" y="257721"/>
                    </a:cubicBezTo>
                    <a:cubicBezTo>
                      <a:pt x="282873" y="265923"/>
                      <a:pt x="314359" y="266452"/>
                      <a:pt x="265411" y="246608"/>
                    </a:cubicBezTo>
                    <a:cubicBezTo>
                      <a:pt x="216463" y="226764"/>
                      <a:pt x="8765" y="137864"/>
                      <a:pt x="298" y="13230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7" name="フリーフォーム: 図形 1276">
                <a:extLst>
                  <a:ext uri="{FF2B5EF4-FFF2-40B4-BE49-F238E27FC236}">
                    <a16:creationId xmlns:a16="http://schemas.microsoft.com/office/drawing/2014/main" id="{FBFF9088-BD49-483D-A045-94885F64ED93}"/>
                  </a:ext>
                </a:extLst>
              </p:cNvPr>
              <p:cNvSpPr/>
              <p:nvPr/>
            </p:nvSpPr>
            <p:spPr>
              <a:xfrm>
                <a:off x="8706295" y="2928407"/>
                <a:ext cx="31985" cy="207361"/>
              </a:xfrm>
              <a:custGeom>
                <a:avLst/>
                <a:gdLst>
                  <a:gd name="connsiteX0" fmla="*/ 18605 w 31985"/>
                  <a:gd name="connsiteY0" fmla="*/ 531 h 207361"/>
                  <a:gd name="connsiteX1" fmla="*/ 7493 w 31985"/>
                  <a:gd name="connsiteY1" fmla="*/ 162456 h 207361"/>
                  <a:gd name="connsiteX2" fmla="*/ 1143 w 31985"/>
                  <a:gd name="connsiteY2" fmla="*/ 205318 h 207361"/>
                  <a:gd name="connsiteX3" fmla="*/ 31305 w 31985"/>
                  <a:gd name="connsiteY3" fmla="*/ 113243 h 207361"/>
                  <a:gd name="connsiteX4" fmla="*/ 18605 w 31985"/>
                  <a:gd name="connsiteY4" fmla="*/ 531 h 2073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985" h="207361">
                    <a:moveTo>
                      <a:pt x="18605" y="531"/>
                    </a:moveTo>
                    <a:cubicBezTo>
                      <a:pt x="14636" y="8733"/>
                      <a:pt x="10403" y="128325"/>
                      <a:pt x="7493" y="162456"/>
                    </a:cubicBezTo>
                    <a:cubicBezTo>
                      <a:pt x="4583" y="196587"/>
                      <a:pt x="-2826" y="213520"/>
                      <a:pt x="1143" y="205318"/>
                    </a:cubicBezTo>
                    <a:cubicBezTo>
                      <a:pt x="5112" y="197116"/>
                      <a:pt x="27601" y="145258"/>
                      <a:pt x="31305" y="113243"/>
                    </a:cubicBezTo>
                    <a:cubicBezTo>
                      <a:pt x="35009" y="81229"/>
                      <a:pt x="22574" y="-7671"/>
                      <a:pt x="18605" y="53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8" name="フリーフォーム: 図形 1277">
                <a:extLst>
                  <a:ext uri="{FF2B5EF4-FFF2-40B4-BE49-F238E27FC236}">
                    <a16:creationId xmlns:a16="http://schemas.microsoft.com/office/drawing/2014/main" id="{64D9D0E3-0215-42E6-A20D-C83BDFB22134}"/>
                  </a:ext>
                </a:extLst>
              </p:cNvPr>
              <p:cNvSpPr/>
              <p:nvPr/>
            </p:nvSpPr>
            <p:spPr>
              <a:xfrm>
                <a:off x="8370888" y="2790825"/>
                <a:ext cx="158457" cy="208048"/>
              </a:xfrm>
              <a:custGeom>
                <a:avLst/>
                <a:gdLst>
                  <a:gd name="connsiteX0" fmla="*/ 0 w 158457"/>
                  <a:gd name="connsiteY0" fmla="*/ 0 h 208048"/>
                  <a:gd name="connsiteX1" fmla="*/ 142875 w 158457"/>
                  <a:gd name="connsiteY1" fmla="*/ 60325 h 208048"/>
                  <a:gd name="connsiteX2" fmla="*/ 144462 w 158457"/>
                  <a:gd name="connsiteY2" fmla="*/ 74613 h 208048"/>
                  <a:gd name="connsiteX3" fmla="*/ 149225 w 158457"/>
                  <a:gd name="connsiteY3" fmla="*/ 128588 h 208048"/>
                  <a:gd name="connsiteX4" fmla="*/ 153987 w 158457"/>
                  <a:gd name="connsiteY4" fmla="*/ 207963 h 208048"/>
                  <a:gd name="connsiteX5" fmla="*/ 155575 w 158457"/>
                  <a:gd name="connsiteY5" fmla="*/ 112713 h 208048"/>
                  <a:gd name="connsiteX6" fmla="*/ 155575 w 158457"/>
                  <a:gd name="connsiteY6" fmla="*/ 74613 h 208048"/>
                  <a:gd name="connsiteX7" fmla="*/ 117475 w 158457"/>
                  <a:gd name="connsiteY7" fmla="*/ 60325 h 208048"/>
                  <a:gd name="connsiteX8" fmla="*/ 0 w 158457"/>
                  <a:gd name="connsiteY8" fmla="*/ 0 h 2080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8457" h="208048">
                    <a:moveTo>
                      <a:pt x="0" y="0"/>
                    </a:moveTo>
                    <a:cubicBezTo>
                      <a:pt x="59399" y="23945"/>
                      <a:pt x="118798" y="47890"/>
                      <a:pt x="142875" y="60325"/>
                    </a:cubicBezTo>
                    <a:cubicBezTo>
                      <a:pt x="166952" y="72761"/>
                      <a:pt x="143404" y="63236"/>
                      <a:pt x="144462" y="74613"/>
                    </a:cubicBezTo>
                    <a:cubicBezTo>
                      <a:pt x="145520" y="85990"/>
                      <a:pt x="147638" y="106363"/>
                      <a:pt x="149225" y="128588"/>
                    </a:cubicBezTo>
                    <a:cubicBezTo>
                      <a:pt x="150812" y="150813"/>
                      <a:pt x="152929" y="210609"/>
                      <a:pt x="153987" y="207963"/>
                    </a:cubicBezTo>
                    <a:cubicBezTo>
                      <a:pt x="155045" y="205317"/>
                      <a:pt x="155310" y="134938"/>
                      <a:pt x="155575" y="112713"/>
                    </a:cubicBezTo>
                    <a:cubicBezTo>
                      <a:pt x="155840" y="90488"/>
                      <a:pt x="161925" y="83344"/>
                      <a:pt x="155575" y="74613"/>
                    </a:cubicBezTo>
                    <a:cubicBezTo>
                      <a:pt x="149225" y="65882"/>
                      <a:pt x="144463" y="71173"/>
                      <a:pt x="117475" y="60325"/>
                    </a:cubicBez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9" name="フリーフォーム: 図形 1278">
                <a:extLst>
                  <a:ext uri="{FF2B5EF4-FFF2-40B4-BE49-F238E27FC236}">
                    <a16:creationId xmlns:a16="http://schemas.microsoft.com/office/drawing/2014/main" id="{B0A83031-0A85-4AA0-B4C3-872AB3962C28}"/>
                  </a:ext>
                </a:extLst>
              </p:cNvPr>
              <p:cNvSpPr/>
              <p:nvPr/>
            </p:nvSpPr>
            <p:spPr>
              <a:xfrm>
                <a:off x="8318289" y="2824161"/>
                <a:ext cx="168809" cy="200269"/>
              </a:xfrm>
              <a:custGeom>
                <a:avLst/>
                <a:gdLst>
                  <a:gd name="connsiteX0" fmla="*/ 211 w 168809"/>
                  <a:gd name="connsiteY0" fmla="*/ 2 h 200269"/>
                  <a:gd name="connsiteX1" fmla="*/ 158961 w 168809"/>
                  <a:gd name="connsiteY1" fmla="*/ 58739 h 200269"/>
                  <a:gd name="connsiteX2" fmla="*/ 152611 w 168809"/>
                  <a:gd name="connsiteY2" fmla="*/ 90489 h 200269"/>
                  <a:gd name="connsiteX3" fmla="*/ 158961 w 168809"/>
                  <a:gd name="connsiteY3" fmla="*/ 200027 h 200269"/>
                  <a:gd name="connsiteX4" fmla="*/ 125624 w 168809"/>
                  <a:gd name="connsiteY4" fmla="*/ 57152 h 200269"/>
                  <a:gd name="connsiteX5" fmla="*/ 211 w 168809"/>
                  <a:gd name="connsiteY5" fmla="*/ 2 h 200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8809" h="200269">
                    <a:moveTo>
                      <a:pt x="211" y="2"/>
                    </a:moveTo>
                    <a:cubicBezTo>
                      <a:pt x="5767" y="267"/>
                      <a:pt x="133561" y="43658"/>
                      <a:pt x="158961" y="58739"/>
                    </a:cubicBezTo>
                    <a:cubicBezTo>
                      <a:pt x="184361" y="73820"/>
                      <a:pt x="152611" y="66941"/>
                      <a:pt x="152611" y="90489"/>
                    </a:cubicBezTo>
                    <a:cubicBezTo>
                      <a:pt x="152611" y="114037"/>
                      <a:pt x="163459" y="205583"/>
                      <a:pt x="158961" y="200027"/>
                    </a:cubicBezTo>
                    <a:cubicBezTo>
                      <a:pt x="154463" y="194471"/>
                      <a:pt x="151288" y="88637"/>
                      <a:pt x="125624" y="57152"/>
                    </a:cubicBezTo>
                    <a:cubicBezTo>
                      <a:pt x="99960" y="25667"/>
                      <a:pt x="-5345" y="-263"/>
                      <a:pt x="211" y="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80" name="フリーフォーム: 図形 1279">
                <a:extLst>
                  <a:ext uri="{FF2B5EF4-FFF2-40B4-BE49-F238E27FC236}">
                    <a16:creationId xmlns:a16="http://schemas.microsoft.com/office/drawing/2014/main" id="{CEBA8DDD-7FDF-4B7D-A2C7-D7E806C8E10F}"/>
                  </a:ext>
                </a:extLst>
              </p:cNvPr>
              <p:cNvSpPr/>
              <p:nvPr/>
            </p:nvSpPr>
            <p:spPr>
              <a:xfrm>
                <a:off x="8268879" y="2850227"/>
                <a:ext cx="165334" cy="208894"/>
              </a:xfrm>
              <a:custGeom>
                <a:avLst/>
                <a:gdLst>
                  <a:gd name="connsiteX0" fmla="*/ 409 w 165334"/>
                  <a:gd name="connsiteY0" fmla="*/ 923 h 208894"/>
                  <a:gd name="connsiteX1" fmla="*/ 141696 w 165334"/>
                  <a:gd name="connsiteY1" fmla="*/ 54898 h 208894"/>
                  <a:gd name="connsiteX2" fmla="*/ 149634 w 165334"/>
                  <a:gd name="connsiteY2" fmla="*/ 75536 h 208894"/>
                  <a:gd name="connsiteX3" fmla="*/ 157571 w 165334"/>
                  <a:gd name="connsiteY3" fmla="*/ 208886 h 208894"/>
                  <a:gd name="connsiteX4" fmla="*/ 160746 w 165334"/>
                  <a:gd name="connsiteY4" fmla="*/ 81886 h 208894"/>
                  <a:gd name="connsiteX5" fmla="*/ 160746 w 165334"/>
                  <a:gd name="connsiteY5" fmla="*/ 54898 h 208894"/>
                  <a:gd name="connsiteX6" fmla="*/ 100421 w 165334"/>
                  <a:gd name="connsiteY6" fmla="*/ 23148 h 208894"/>
                  <a:gd name="connsiteX7" fmla="*/ 409 w 165334"/>
                  <a:gd name="connsiteY7" fmla="*/ 923 h 208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5334" h="208894">
                    <a:moveTo>
                      <a:pt x="409" y="923"/>
                    </a:moveTo>
                    <a:cubicBezTo>
                      <a:pt x="7288" y="6215"/>
                      <a:pt x="116825" y="42463"/>
                      <a:pt x="141696" y="54898"/>
                    </a:cubicBezTo>
                    <a:cubicBezTo>
                      <a:pt x="166567" y="67333"/>
                      <a:pt x="146988" y="49871"/>
                      <a:pt x="149634" y="75536"/>
                    </a:cubicBezTo>
                    <a:cubicBezTo>
                      <a:pt x="152280" y="101201"/>
                      <a:pt x="155719" y="207828"/>
                      <a:pt x="157571" y="208886"/>
                    </a:cubicBezTo>
                    <a:cubicBezTo>
                      <a:pt x="159423" y="209944"/>
                      <a:pt x="160217" y="107551"/>
                      <a:pt x="160746" y="81886"/>
                    </a:cubicBezTo>
                    <a:cubicBezTo>
                      <a:pt x="161275" y="56221"/>
                      <a:pt x="170800" y="64688"/>
                      <a:pt x="160746" y="54898"/>
                    </a:cubicBezTo>
                    <a:cubicBezTo>
                      <a:pt x="150692" y="45108"/>
                      <a:pt x="125556" y="31879"/>
                      <a:pt x="100421" y="23148"/>
                    </a:cubicBezTo>
                    <a:cubicBezTo>
                      <a:pt x="75286" y="14417"/>
                      <a:pt x="-6470" y="-4369"/>
                      <a:pt x="409" y="92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81" name="フリーフォーム: 図形 1280">
                <a:extLst>
                  <a:ext uri="{FF2B5EF4-FFF2-40B4-BE49-F238E27FC236}">
                    <a16:creationId xmlns:a16="http://schemas.microsoft.com/office/drawing/2014/main" id="{0CB98ED0-97F7-4842-8CF3-045D322635C4}"/>
                  </a:ext>
                </a:extLst>
              </p:cNvPr>
              <p:cNvSpPr/>
              <p:nvPr/>
            </p:nvSpPr>
            <p:spPr>
              <a:xfrm>
                <a:off x="8301752" y="3068636"/>
                <a:ext cx="313636" cy="229272"/>
              </a:xfrm>
              <a:custGeom>
                <a:avLst/>
                <a:gdLst>
                  <a:gd name="connsiteX0" fmla="*/ 313611 w 313636"/>
                  <a:gd name="connsiteY0" fmla="*/ 2 h 229272"/>
                  <a:gd name="connsiteX1" fmla="*/ 134223 w 313636"/>
                  <a:gd name="connsiteY1" fmla="*/ 109539 h 229272"/>
                  <a:gd name="connsiteX2" fmla="*/ 873 w 313636"/>
                  <a:gd name="connsiteY2" fmla="*/ 228602 h 229272"/>
                  <a:gd name="connsiteX3" fmla="*/ 78661 w 313636"/>
                  <a:gd name="connsiteY3" fmla="*/ 155577 h 229272"/>
                  <a:gd name="connsiteX4" fmla="*/ 121523 w 313636"/>
                  <a:gd name="connsiteY4" fmla="*/ 106364 h 229272"/>
                  <a:gd name="connsiteX5" fmla="*/ 313611 w 313636"/>
                  <a:gd name="connsiteY5" fmla="*/ 2 h 229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13636" h="229272">
                    <a:moveTo>
                      <a:pt x="313611" y="2"/>
                    </a:moveTo>
                    <a:cubicBezTo>
                      <a:pt x="315728" y="531"/>
                      <a:pt x="186346" y="71439"/>
                      <a:pt x="134223" y="109539"/>
                    </a:cubicBezTo>
                    <a:cubicBezTo>
                      <a:pt x="82100" y="147639"/>
                      <a:pt x="10133" y="220929"/>
                      <a:pt x="873" y="228602"/>
                    </a:cubicBezTo>
                    <a:cubicBezTo>
                      <a:pt x="-8387" y="236275"/>
                      <a:pt x="58553" y="175950"/>
                      <a:pt x="78661" y="155577"/>
                    </a:cubicBezTo>
                    <a:cubicBezTo>
                      <a:pt x="98769" y="135204"/>
                      <a:pt x="83688" y="129118"/>
                      <a:pt x="121523" y="106364"/>
                    </a:cubicBezTo>
                    <a:cubicBezTo>
                      <a:pt x="159358" y="83610"/>
                      <a:pt x="311494" y="-527"/>
                      <a:pt x="313611" y="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82" name="フリーフォーム: 図形 1281">
                <a:extLst>
                  <a:ext uri="{FF2B5EF4-FFF2-40B4-BE49-F238E27FC236}">
                    <a16:creationId xmlns:a16="http://schemas.microsoft.com/office/drawing/2014/main" id="{2681CD7C-E5DF-4E4D-865C-BA3D0600EB11}"/>
                  </a:ext>
                </a:extLst>
              </p:cNvPr>
              <p:cNvSpPr/>
              <p:nvPr/>
            </p:nvSpPr>
            <p:spPr>
              <a:xfrm>
                <a:off x="7932736" y="3114485"/>
                <a:ext cx="373727" cy="184800"/>
              </a:xfrm>
              <a:custGeom>
                <a:avLst/>
                <a:gdLst>
                  <a:gd name="connsiteX0" fmla="*/ 2 w 373727"/>
                  <a:gd name="connsiteY0" fmla="*/ 190 h 184800"/>
                  <a:gd name="connsiteX1" fmla="*/ 241302 w 373727"/>
                  <a:gd name="connsiteY1" fmla="*/ 122428 h 184800"/>
                  <a:gd name="connsiteX2" fmla="*/ 371477 w 373727"/>
                  <a:gd name="connsiteY2" fmla="*/ 184340 h 184800"/>
                  <a:gd name="connsiteX3" fmla="*/ 317502 w 373727"/>
                  <a:gd name="connsiteY3" fmla="*/ 147828 h 184800"/>
                  <a:gd name="connsiteX4" fmla="*/ 236539 w 373727"/>
                  <a:gd name="connsiteY4" fmla="*/ 95440 h 184800"/>
                  <a:gd name="connsiteX5" fmla="*/ 2 w 373727"/>
                  <a:gd name="connsiteY5" fmla="*/ 190 h 184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73727" h="184800">
                    <a:moveTo>
                      <a:pt x="2" y="190"/>
                    </a:moveTo>
                    <a:cubicBezTo>
                      <a:pt x="796" y="4688"/>
                      <a:pt x="179390" y="91736"/>
                      <a:pt x="241302" y="122428"/>
                    </a:cubicBezTo>
                    <a:cubicBezTo>
                      <a:pt x="303215" y="153120"/>
                      <a:pt x="358777" y="180107"/>
                      <a:pt x="371477" y="184340"/>
                    </a:cubicBezTo>
                    <a:cubicBezTo>
                      <a:pt x="384177" y="188573"/>
                      <a:pt x="339992" y="162645"/>
                      <a:pt x="317502" y="147828"/>
                    </a:cubicBezTo>
                    <a:cubicBezTo>
                      <a:pt x="295012" y="133011"/>
                      <a:pt x="286545" y="118723"/>
                      <a:pt x="236539" y="95440"/>
                    </a:cubicBezTo>
                    <a:cubicBezTo>
                      <a:pt x="186533" y="72157"/>
                      <a:pt x="-792" y="-4308"/>
                      <a:pt x="2" y="19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83" name="フリーフォーム: 図形 1282">
                <a:extLst>
                  <a:ext uri="{FF2B5EF4-FFF2-40B4-BE49-F238E27FC236}">
                    <a16:creationId xmlns:a16="http://schemas.microsoft.com/office/drawing/2014/main" id="{A21201DA-E542-4A59-A5AE-5308D94EA49D}"/>
                  </a:ext>
                </a:extLst>
              </p:cNvPr>
              <p:cNvSpPr/>
              <p:nvPr/>
            </p:nvSpPr>
            <p:spPr>
              <a:xfrm>
                <a:off x="8415139" y="3200185"/>
                <a:ext cx="16273" cy="227293"/>
              </a:xfrm>
              <a:custGeom>
                <a:avLst/>
                <a:gdLst>
                  <a:gd name="connsiteX0" fmla="*/ 199 w 16273"/>
                  <a:gd name="connsiteY0" fmla="*/ 215 h 227293"/>
                  <a:gd name="connsiteX1" fmla="*/ 16074 w 16273"/>
                  <a:gd name="connsiteY1" fmla="*/ 216115 h 227293"/>
                  <a:gd name="connsiteX2" fmla="*/ 8136 w 16273"/>
                  <a:gd name="connsiteY2" fmla="*/ 176428 h 227293"/>
                  <a:gd name="connsiteX3" fmla="*/ 199 w 16273"/>
                  <a:gd name="connsiteY3" fmla="*/ 215 h 2272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273" h="227293">
                    <a:moveTo>
                      <a:pt x="199" y="215"/>
                    </a:moveTo>
                    <a:cubicBezTo>
                      <a:pt x="1522" y="6830"/>
                      <a:pt x="14751" y="186746"/>
                      <a:pt x="16074" y="216115"/>
                    </a:cubicBezTo>
                    <a:cubicBezTo>
                      <a:pt x="17397" y="245484"/>
                      <a:pt x="11840" y="211617"/>
                      <a:pt x="8136" y="176428"/>
                    </a:cubicBezTo>
                    <a:cubicBezTo>
                      <a:pt x="4432" y="141239"/>
                      <a:pt x="-1124" y="-6400"/>
                      <a:pt x="199" y="21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84" name="フリーフォーム: 図形 1283">
                <a:extLst>
                  <a:ext uri="{FF2B5EF4-FFF2-40B4-BE49-F238E27FC236}">
                    <a16:creationId xmlns:a16="http://schemas.microsoft.com/office/drawing/2014/main" id="{5D7B231D-3F3B-4E86-A197-4DD65BED56C5}"/>
                  </a:ext>
                </a:extLst>
              </p:cNvPr>
              <p:cNvSpPr/>
              <p:nvPr/>
            </p:nvSpPr>
            <p:spPr>
              <a:xfrm>
                <a:off x="8445016" y="3215604"/>
                <a:ext cx="410089" cy="193135"/>
              </a:xfrm>
              <a:custGeom>
                <a:avLst/>
                <a:gdLst>
                  <a:gd name="connsiteX0" fmla="*/ 410059 w 410089"/>
                  <a:gd name="connsiteY0" fmla="*/ 671 h 193135"/>
                  <a:gd name="connsiteX1" fmla="*/ 230672 w 410089"/>
                  <a:gd name="connsiteY1" fmla="*/ 29246 h 193135"/>
                  <a:gd name="connsiteX2" fmla="*/ 132247 w 410089"/>
                  <a:gd name="connsiteY2" fmla="*/ 84809 h 193135"/>
                  <a:gd name="connsiteX3" fmla="*/ 484 w 410089"/>
                  <a:gd name="connsiteY3" fmla="*/ 192759 h 193135"/>
                  <a:gd name="connsiteX4" fmla="*/ 92559 w 410089"/>
                  <a:gd name="connsiteY4" fmla="*/ 118146 h 193135"/>
                  <a:gd name="connsiteX5" fmla="*/ 216384 w 410089"/>
                  <a:gd name="connsiteY5" fmla="*/ 56234 h 193135"/>
                  <a:gd name="connsiteX6" fmla="*/ 410059 w 410089"/>
                  <a:gd name="connsiteY6" fmla="*/ 671 h 1931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10089" h="193135">
                    <a:moveTo>
                      <a:pt x="410059" y="671"/>
                    </a:moveTo>
                    <a:cubicBezTo>
                      <a:pt x="412440" y="-3827"/>
                      <a:pt x="276974" y="15223"/>
                      <a:pt x="230672" y="29246"/>
                    </a:cubicBezTo>
                    <a:cubicBezTo>
                      <a:pt x="184370" y="43269"/>
                      <a:pt x="170612" y="57557"/>
                      <a:pt x="132247" y="84809"/>
                    </a:cubicBezTo>
                    <a:cubicBezTo>
                      <a:pt x="93882" y="112061"/>
                      <a:pt x="7099" y="187203"/>
                      <a:pt x="484" y="192759"/>
                    </a:cubicBezTo>
                    <a:cubicBezTo>
                      <a:pt x="-6131" y="198315"/>
                      <a:pt x="56576" y="140900"/>
                      <a:pt x="92559" y="118146"/>
                    </a:cubicBezTo>
                    <a:cubicBezTo>
                      <a:pt x="128542" y="95392"/>
                      <a:pt x="162938" y="76078"/>
                      <a:pt x="216384" y="56234"/>
                    </a:cubicBezTo>
                    <a:cubicBezTo>
                      <a:pt x="269830" y="36390"/>
                      <a:pt x="407678" y="5169"/>
                      <a:pt x="410059" y="67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85" name="フリーフォーム: 図形 1284">
                <a:extLst>
                  <a:ext uri="{FF2B5EF4-FFF2-40B4-BE49-F238E27FC236}">
                    <a16:creationId xmlns:a16="http://schemas.microsoft.com/office/drawing/2014/main" id="{8BD57638-568A-4B06-A702-14AB6DF287A1}"/>
                  </a:ext>
                </a:extLst>
              </p:cNvPr>
              <p:cNvSpPr/>
              <p:nvPr/>
            </p:nvSpPr>
            <p:spPr>
              <a:xfrm>
                <a:off x="7972824" y="3072745"/>
                <a:ext cx="342949" cy="157450"/>
              </a:xfrm>
              <a:custGeom>
                <a:avLst/>
                <a:gdLst>
                  <a:gd name="connsiteX0" fmla="*/ 2776 w 342949"/>
                  <a:gd name="connsiteY0" fmla="*/ 655 h 157450"/>
                  <a:gd name="connsiteX1" fmla="*/ 242489 w 342949"/>
                  <a:gd name="connsiteY1" fmla="*/ 116543 h 157450"/>
                  <a:gd name="connsiteX2" fmla="*/ 342501 w 342949"/>
                  <a:gd name="connsiteY2" fmla="*/ 156230 h 157450"/>
                  <a:gd name="connsiteX3" fmla="*/ 272651 w 342949"/>
                  <a:gd name="connsiteY3" fmla="*/ 140355 h 157450"/>
                  <a:gd name="connsiteX4" fmla="*/ 121839 w 342949"/>
                  <a:gd name="connsiteY4" fmla="*/ 72093 h 157450"/>
                  <a:gd name="connsiteX5" fmla="*/ 2776 w 342949"/>
                  <a:gd name="connsiteY5" fmla="*/ 655 h 157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42949" h="157450">
                    <a:moveTo>
                      <a:pt x="2776" y="655"/>
                    </a:moveTo>
                    <a:cubicBezTo>
                      <a:pt x="22884" y="8063"/>
                      <a:pt x="185868" y="90614"/>
                      <a:pt x="242489" y="116543"/>
                    </a:cubicBezTo>
                    <a:cubicBezTo>
                      <a:pt x="299110" y="142472"/>
                      <a:pt x="337474" y="152261"/>
                      <a:pt x="342501" y="156230"/>
                    </a:cubicBezTo>
                    <a:cubicBezTo>
                      <a:pt x="347528" y="160199"/>
                      <a:pt x="309428" y="154378"/>
                      <a:pt x="272651" y="140355"/>
                    </a:cubicBezTo>
                    <a:cubicBezTo>
                      <a:pt x="235874" y="126332"/>
                      <a:pt x="166818" y="93524"/>
                      <a:pt x="121839" y="72093"/>
                    </a:cubicBezTo>
                    <a:cubicBezTo>
                      <a:pt x="76860" y="50662"/>
                      <a:pt x="-17332" y="-6753"/>
                      <a:pt x="2776" y="65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86" name="フリーフォーム: 図形 1285">
                <a:extLst>
                  <a:ext uri="{FF2B5EF4-FFF2-40B4-BE49-F238E27FC236}">
                    <a16:creationId xmlns:a16="http://schemas.microsoft.com/office/drawing/2014/main" id="{03F9A135-4361-4032-889F-2E3A67582BA6}"/>
                  </a:ext>
                </a:extLst>
              </p:cNvPr>
              <p:cNvSpPr/>
              <p:nvPr/>
            </p:nvSpPr>
            <p:spPr>
              <a:xfrm>
                <a:off x="8292163" y="2992222"/>
                <a:ext cx="391534" cy="252880"/>
              </a:xfrm>
              <a:custGeom>
                <a:avLst/>
                <a:gdLst>
                  <a:gd name="connsiteX0" fmla="*/ 391462 w 391534"/>
                  <a:gd name="connsiteY0" fmla="*/ 216 h 252880"/>
                  <a:gd name="connsiteX1" fmla="*/ 237475 w 391534"/>
                  <a:gd name="connsiteY1" fmla="*/ 66891 h 252880"/>
                  <a:gd name="connsiteX2" fmla="*/ 121587 w 391534"/>
                  <a:gd name="connsiteY2" fmla="*/ 152616 h 252880"/>
                  <a:gd name="connsiteX3" fmla="*/ 2525 w 391534"/>
                  <a:gd name="connsiteY3" fmla="*/ 251041 h 252880"/>
                  <a:gd name="connsiteX4" fmla="*/ 37450 w 391534"/>
                  <a:gd name="connsiteY4" fmla="*/ 219291 h 252880"/>
                  <a:gd name="connsiteX5" fmla="*/ 161275 w 391534"/>
                  <a:gd name="connsiteY5" fmla="*/ 106578 h 252880"/>
                  <a:gd name="connsiteX6" fmla="*/ 256525 w 391534"/>
                  <a:gd name="connsiteY6" fmla="*/ 47841 h 252880"/>
                  <a:gd name="connsiteX7" fmla="*/ 391462 w 391534"/>
                  <a:gd name="connsiteY7" fmla="*/ 216 h 252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91534" h="252880">
                    <a:moveTo>
                      <a:pt x="391462" y="216"/>
                    </a:moveTo>
                    <a:cubicBezTo>
                      <a:pt x="388287" y="3391"/>
                      <a:pt x="282454" y="41491"/>
                      <a:pt x="237475" y="66891"/>
                    </a:cubicBezTo>
                    <a:cubicBezTo>
                      <a:pt x="192496" y="92291"/>
                      <a:pt x="160745" y="121924"/>
                      <a:pt x="121587" y="152616"/>
                    </a:cubicBezTo>
                    <a:cubicBezTo>
                      <a:pt x="82429" y="183308"/>
                      <a:pt x="16548" y="239928"/>
                      <a:pt x="2525" y="251041"/>
                    </a:cubicBezTo>
                    <a:cubicBezTo>
                      <a:pt x="-11498" y="262154"/>
                      <a:pt x="37450" y="219291"/>
                      <a:pt x="37450" y="219291"/>
                    </a:cubicBezTo>
                    <a:cubicBezTo>
                      <a:pt x="63908" y="195214"/>
                      <a:pt x="124763" y="135153"/>
                      <a:pt x="161275" y="106578"/>
                    </a:cubicBezTo>
                    <a:cubicBezTo>
                      <a:pt x="197787" y="78003"/>
                      <a:pt x="220013" y="66097"/>
                      <a:pt x="256525" y="47841"/>
                    </a:cubicBezTo>
                    <a:cubicBezTo>
                      <a:pt x="293037" y="29585"/>
                      <a:pt x="394637" y="-2959"/>
                      <a:pt x="391462" y="21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87" name="フリーフォーム: 図形 1286">
                <a:extLst>
                  <a:ext uri="{FF2B5EF4-FFF2-40B4-BE49-F238E27FC236}">
                    <a16:creationId xmlns:a16="http://schemas.microsoft.com/office/drawing/2014/main" id="{B123B908-0761-43EC-96D6-F6893FB18BBF}"/>
                  </a:ext>
                </a:extLst>
              </p:cNvPr>
              <p:cNvSpPr/>
              <p:nvPr/>
            </p:nvSpPr>
            <p:spPr>
              <a:xfrm>
                <a:off x="8605825" y="3042377"/>
                <a:ext cx="21802" cy="116732"/>
              </a:xfrm>
              <a:custGeom>
                <a:avLst/>
                <a:gdLst>
                  <a:gd name="connsiteX0" fmla="*/ 20650 w 21802"/>
                  <a:gd name="connsiteY0" fmla="*/ 861 h 116732"/>
                  <a:gd name="connsiteX1" fmla="*/ 13 w 21802"/>
                  <a:gd name="connsiteY1" fmla="*/ 115161 h 116732"/>
                  <a:gd name="connsiteX2" fmla="*/ 17475 w 21802"/>
                  <a:gd name="connsiteY2" fmla="*/ 64361 h 116732"/>
                  <a:gd name="connsiteX3" fmla="*/ 20650 w 21802"/>
                  <a:gd name="connsiteY3" fmla="*/ 861 h 1167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802" h="116732">
                    <a:moveTo>
                      <a:pt x="20650" y="861"/>
                    </a:moveTo>
                    <a:cubicBezTo>
                      <a:pt x="17740" y="9328"/>
                      <a:pt x="542" y="104578"/>
                      <a:pt x="13" y="115161"/>
                    </a:cubicBezTo>
                    <a:cubicBezTo>
                      <a:pt x="-516" y="125744"/>
                      <a:pt x="14565" y="79972"/>
                      <a:pt x="17475" y="64361"/>
                    </a:cubicBezTo>
                    <a:cubicBezTo>
                      <a:pt x="20385" y="48750"/>
                      <a:pt x="23560" y="-7606"/>
                      <a:pt x="20650" y="86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88" name="フリーフォーム: 図形 1287">
                <a:extLst>
                  <a:ext uri="{FF2B5EF4-FFF2-40B4-BE49-F238E27FC236}">
                    <a16:creationId xmlns:a16="http://schemas.microsoft.com/office/drawing/2014/main" id="{D7C40DBA-593F-4747-AE28-DFA2B3DC4A98}"/>
                  </a:ext>
                </a:extLst>
              </p:cNvPr>
              <p:cNvSpPr/>
              <p:nvPr/>
            </p:nvSpPr>
            <p:spPr>
              <a:xfrm>
                <a:off x="8515176" y="3090552"/>
                <a:ext cx="352401" cy="165424"/>
              </a:xfrm>
              <a:custGeom>
                <a:avLst/>
                <a:gdLst>
                  <a:gd name="connsiteX0" fmla="*/ 6524 w 352401"/>
                  <a:gd name="connsiteY0" fmla="*/ 30473 h 165424"/>
                  <a:gd name="connsiteX1" fmla="*/ 1762 w 352401"/>
                  <a:gd name="connsiteY1" fmla="*/ 151123 h 165424"/>
                  <a:gd name="connsiteX2" fmla="*/ 39862 w 352401"/>
                  <a:gd name="connsiteY2" fmla="*/ 120961 h 165424"/>
                  <a:gd name="connsiteX3" fmla="*/ 87487 w 352401"/>
                  <a:gd name="connsiteY3" fmla="*/ 81273 h 165424"/>
                  <a:gd name="connsiteX4" fmla="*/ 149399 w 352401"/>
                  <a:gd name="connsiteY4" fmla="*/ 55873 h 165424"/>
                  <a:gd name="connsiteX5" fmla="*/ 351012 w 352401"/>
                  <a:gd name="connsiteY5" fmla="*/ 311 h 165424"/>
                  <a:gd name="connsiteX6" fmla="*/ 230362 w 352401"/>
                  <a:gd name="connsiteY6" fmla="*/ 36823 h 165424"/>
                  <a:gd name="connsiteX7" fmla="*/ 74787 w 352401"/>
                  <a:gd name="connsiteY7" fmla="*/ 108261 h 165424"/>
                  <a:gd name="connsiteX8" fmla="*/ 9699 w 352401"/>
                  <a:gd name="connsiteY8" fmla="*/ 165411 h 165424"/>
                  <a:gd name="connsiteX9" fmla="*/ 8112 w 352401"/>
                  <a:gd name="connsiteY9" fmla="*/ 113023 h 165424"/>
                  <a:gd name="connsiteX10" fmla="*/ 6524 w 352401"/>
                  <a:gd name="connsiteY10" fmla="*/ 30473 h 1654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52401" h="165424">
                    <a:moveTo>
                      <a:pt x="6524" y="30473"/>
                    </a:moveTo>
                    <a:cubicBezTo>
                      <a:pt x="5466" y="36823"/>
                      <a:pt x="-3794" y="136042"/>
                      <a:pt x="1762" y="151123"/>
                    </a:cubicBezTo>
                    <a:cubicBezTo>
                      <a:pt x="7318" y="166204"/>
                      <a:pt x="25575" y="132603"/>
                      <a:pt x="39862" y="120961"/>
                    </a:cubicBezTo>
                    <a:cubicBezTo>
                      <a:pt x="54149" y="109319"/>
                      <a:pt x="69231" y="92121"/>
                      <a:pt x="87487" y="81273"/>
                    </a:cubicBezTo>
                    <a:cubicBezTo>
                      <a:pt x="105743" y="70425"/>
                      <a:pt x="105478" y="69367"/>
                      <a:pt x="149399" y="55873"/>
                    </a:cubicBezTo>
                    <a:cubicBezTo>
                      <a:pt x="193320" y="42379"/>
                      <a:pt x="337518" y="3486"/>
                      <a:pt x="351012" y="311"/>
                    </a:cubicBezTo>
                    <a:cubicBezTo>
                      <a:pt x="364506" y="-2864"/>
                      <a:pt x="276399" y="18831"/>
                      <a:pt x="230362" y="36823"/>
                    </a:cubicBezTo>
                    <a:cubicBezTo>
                      <a:pt x="184325" y="54815"/>
                      <a:pt x="111564" y="86830"/>
                      <a:pt x="74787" y="108261"/>
                    </a:cubicBezTo>
                    <a:cubicBezTo>
                      <a:pt x="38010" y="129692"/>
                      <a:pt x="20811" y="164617"/>
                      <a:pt x="9699" y="165411"/>
                    </a:cubicBezTo>
                    <a:cubicBezTo>
                      <a:pt x="-1413" y="166205"/>
                      <a:pt x="8112" y="131808"/>
                      <a:pt x="8112" y="113023"/>
                    </a:cubicBezTo>
                    <a:cubicBezTo>
                      <a:pt x="8112" y="94238"/>
                      <a:pt x="7582" y="24123"/>
                      <a:pt x="6524" y="3047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89" name="フリーフォーム: 図形 1288">
                <a:extLst>
                  <a:ext uri="{FF2B5EF4-FFF2-40B4-BE49-F238E27FC236}">
                    <a16:creationId xmlns:a16="http://schemas.microsoft.com/office/drawing/2014/main" id="{E2A51037-98B3-40C4-8019-6A7447F2DB2B}"/>
                  </a:ext>
                </a:extLst>
              </p:cNvPr>
              <p:cNvSpPr/>
              <p:nvPr/>
            </p:nvSpPr>
            <p:spPr>
              <a:xfrm>
                <a:off x="8457334" y="3140069"/>
                <a:ext cx="396241" cy="187580"/>
              </a:xfrm>
              <a:custGeom>
                <a:avLst/>
                <a:gdLst>
                  <a:gd name="connsiteX0" fmla="*/ 5629 w 396241"/>
                  <a:gd name="connsiteY0" fmla="*/ 19056 h 187580"/>
                  <a:gd name="connsiteX1" fmla="*/ 8804 w 396241"/>
                  <a:gd name="connsiteY1" fmla="*/ 177806 h 187580"/>
                  <a:gd name="connsiteX2" fmla="*/ 40554 w 396241"/>
                  <a:gd name="connsiteY2" fmla="*/ 161931 h 187580"/>
                  <a:gd name="connsiteX3" fmla="*/ 116754 w 396241"/>
                  <a:gd name="connsiteY3" fmla="*/ 92081 h 187580"/>
                  <a:gd name="connsiteX4" fmla="*/ 204066 w 396241"/>
                  <a:gd name="connsiteY4" fmla="*/ 65094 h 187580"/>
                  <a:gd name="connsiteX5" fmla="*/ 396154 w 396241"/>
                  <a:gd name="connsiteY5" fmla="*/ 6 h 187580"/>
                  <a:gd name="connsiteX6" fmla="*/ 226291 w 396241"/>
                  <a:gd name="connsiteY6" fmla="*/ 61919 h 187580"/>
                  <a:gd name="connsiteX7" fmla="*/ 40554 w 396241"/>
                  <a:gd name="connsiteY7" fmla="*/ 173044 h 187580"/>
                  <a:gd name="connsiteX8" fmla="*/ 2454 w 396241"/>
                  <a:gd name="connsiteY8" fmla="*/ 160344 h 187580"/>
                  <a:gd name="connsiteX9" fmla="*/ 5629 w 396241"/>
                  <a:gd name="connsiteY9" fmla="*/ 19056 h 1875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96241" h="187580">
                    <a:moveTo>
                      <a:pt x="5629" y="19056"/>
                    </a:moveTo>
                    <a:cubicBezTo>
                      <a:pt x="6687" y="21966"/>
                      <a:pt x="2983" y="153993"/>
                      <a:pt x="8804" y="177806"/>
                    </a:cubicBezTo>
                    <a:cubicBezTo>
                      <a:pt x="14625" y="201619"/>
                      <a:pt x="22562" y="176219"/>
                      <a:pt x="40554" y="161931"/>
                    </a:cubicBezTo>
                    <a:cubicBezTo>
                      <a:pt x="58546" y="147643"/>
                      <a:pt x="89502" y="108220"/>
                      <a:pt x="116754" y="92081"/>
                    </a:cubicBezTo>
                    <a:cubicBezTo>
                      <a:pt x="144006" y="75942"/>
                      <a:pt x="204066" y="65094"/>
                      <a:pt x="204066" y="65094"/>
                    </a:cubicBezTo>
                    <a:lnTo>
                      <a:pt x="396154" y="6"/>
                    </a:lnTo>
                    <a:cubicBezTo>
                      <a:pt x="399858" y="-523"/>
                      <a:pt x="285558" y="33079"/>
                      <a:pt x="226291" y="61919"/>
                    </a:cubicBezTo>
                    <a:cubicBezTo>
                      <a:pt x="167024" y="90759"/>
                      <a:pt x="77860" y="156640"/>
                      <a:pt x="40554" y="173044"/>
                    </a:cubicBezTo>
                    <a:cubicBezTo>
                      <a:pt x="3248" y="189448"/>
                      <a:pt x="9069" y="183892"/>
                      <a:pt x="2454" y="160344"/>
                    </a:cubicBezTo>
                    <a:cubicBezTo>
                      <a:pt x="-4161" y="136796"/>
                      <a:pt x="4571" y="16146"/>
                      <a:pt x="5629" y="1905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90" name="フリーフォーム: 図形 1289">
                <a:extLst>
                  <a:ext uri="{FF2B5EF4-FFF2-40B4-BE49-F238E27FC236}">
                    <a16:creationId xmlns:a16="http://schemas.microsoft.com/office/drawing/2014/main" id="{3803A457-7ED5-4DE1-8038-5C36A8F3789A}"/>
                  </a:ext>
                </a:extLst>
              </p:cNvPr>
              <p:cNvSpPr/>
              <p:nvPr/>
            </p:nvSpPr>
            <p:spPr>
              <a:xfrm>
                <a:off x="8869013" y="3097828"/>
                <a:ext cx="171248" cy="185523"/>
              </a:xfrm>
              <a:custGeom>
                <a:avLst/>
                <a:gdLst>
                  <a:gd name="connsiteX0" fmla="*/ 350 w 171248"/>
                  <a:gd name="connsiteY0" fmla="*/ 972 h 185523"/>
                  <a:gd name="connsiteX1" fmla="*/ 114650 w 171248"/>
                  <a:gd name="connsiteY1" fmla="*/ 115272 h 185523"/>
                  <a:gd name="connsiteX2" fmla="*/ 128937 w 171248"/>
                  <a:gd name="connsiteY2" fmla="*/ 139085 h 185523"/>
                  <a:gd name="connsiteX3" fmla="*/ 170212 w 171248"/>
                  <a:gd name="connsiteY3" fmla="*/ 183535 h 185523"/>
                  <a:gd name="connsiteX4" fmla="*/ 81312 w 171248"/>
                  <a:gd name="connsiteY4" fmla="*/ 67647 h 185523"/>
                  <a:gd name="connsiteX5" fmla="*/ 350 w 171248"/>
                  <a:gd name="connsiteY5" fmla="*/ 972 h 1855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1248" h="185523">
                    <a:moveTo>
                      <a:pt x="350" y="972"/>
                    </a:moveTo>
                    <a:cubicBezTo>
                      <a:pt x="5906" y="8910"/>
                      <a:pt x="93219" y="92253"/>
                      <a:pt x="114650" y="115272"/>
                    </a:cubicBezTo>
                    <a:cubicBezTo>
                      <a:pt x="136081" y="138291"/>
                      <a:pt x="119677" y="127708"/>
                      <a:pt x="128937" y="139085"/>
                    </a:cubicBezTo>
                    <a:cubicBezTo>
                      <a:pt x="138197" y="150462"/>
                      <a:pt x="178149" y="195441"/>
                      <a:pt x="170212" y="183535"/>
                    </a:cubicBezTo>
                    <a:cubicBezTo>
                      <a:pt x="162275" y="171629"/>
                      <a:pt x="105918" y="99926"/>
                      <a:pt x="81312" y="67647"/>
                    </a:cubicBezTo>
                    <a:cubicBezTo>
                      <a:pt x="56706" y="35368"/>
                      <a:pt x="-5206" y="-6966"/>
                      <a:pt x="350" y="97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91" name="フリーフォーム: 図形 1290">
                <a:extLst>
                  <a:ext uri="{FF2B5EF4-FFF2-40B4-BE49-F238E27FC236}">
                    <a16:creationId xmlns:a16="http://schemas.microsoft.com/office/drawing/2014/main" id="{B1D08385-6DCE-4A80-A736-7A9FBE66B882}"/>
                  </a:ext>
                </a:extLst>
              </p:cNvPr>
              <p:cNvSpPr/>
              <p:nvPr/>
            </p:nvSpPr>
            <p:spPr>
              <a:xfrm>
                <a:off x="8559794" y="3313113"/>
                <a:ext cx="139924" cy="259217"/>
              </a:xfrm>
              <a:custGeom>
                <a:avLst/>
                <a:gdLst>
                  <a:gd name="connsiteX0" fmla="*/ 34931 w 139924"/>
                  <a:gd name="connsiteY0" fmla="*/ 0 h 259217"/>
                  <a:gd name="connsiteX1" fmla="*/ 6 w 139924"/>
                  <a:gd name="connsiteY1" fmla="*/ 152400 h 259217"/>
                  <a:gd name="connsiteX2" fmla="*/ 38106 w 139924"/>
                  <a:gd name="connsiteY2" fmla="*/ 190500 h 259217"/>
                  <a:gd name="connsiteX3" fmla="*/ 139706 w 139924"/>
                  <a:gd name="connsiteY3" fmla="*/ 258762 h 259217"/>
                  <a:gd name="connsiteX4" fmla="*/ 7944 w 139924"/>
                  <a:gd name="connsiteY4" fmla="*/ 153987 h 259217"/>
                  <a:gd name="connsiteX5" fmla="*/ 34931 w 139924"/>
                  <a:gd name="connsiteY5" fmla="*/ 0 h 259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9924" h="259217">
                    <a:moveTo>
                      <a:pt x="34931" y="0"/>
                    </a:moveTo>
                    <a:cubicBezTo>
                      <a:pt x="33608" y="-264"/>
                      <a:pt x="-523" y="120650"/>
                      <a:pt x="6" y="152400"/>
                    </a:cubicBezTo>
                    <a:cubicBezTo>
                      <a:pt x="535" y="184150"/>
                      <a:pt x="14823" y="172773"/>
                      <a:pt x="38106" y="190500"/>
                    </a:cubicBezTo>
                    <a:cubicBezTo>
                      <a:pt x="61389" y="208227"/>
                      <a:pt x="144733" y="264848"/>
                      <a:pt x="139706" y="258762"/>
                    </a:cubicBezTo>
                    <a:cubicBezTo>
                      <a:pt x="134679" y="252676"/>
                      <a:pt x="24348" y="194468"/>
                      <a:pt x="7944" y="153987"/>
                    </a:cubicBezTo>
                    <a:cubicBezTo>
                      <a:pt x="-8460" y="113506"/>
                      <a:pt x="36254" y="264"/>
                      <a:pt x="34931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92" name="フリーフォーム: 図形 1291">
                <a:extLst>
                  <a:ext uri="{FF2B5EF4-FFF2-40B4-BE49-F238E27FC236}">
                    <a16:creationId xmlns:a16="http://schemas.microsoft.com/office/drawing/2014/main" id="{A518D392-9071-48AA-BCAE-1646DA55928F}"/>
                  </a:ext>
                </a:extLst>
              </p:cNvPr>
              <p:cNvSpPr/>
              <p:nvPr/>
            </p:nvSpPr>
            <p:spPr>
              <a:xfrm>
                <a:off x="8819980" y="3190591"/>
                <a:ext cx="377230" cy="465829"/>
              </a:xfrm>
              <a:custGeom>
                <a:avLst/>
                <a:gdLst>
                  <a:gd name="connsiteX0" fmla="*/ 170 w 377230"/>
                  <a:gd name="connsiteY0" fmla="*/ 284 h 465829"/>
                  <a:gd name="connsiteX1" fmla="*/ 139870 w 377230"/>
                  <a:gd name="connsiteY1" fmla="*/ 138397 h 465829"/>
                  <a:gd name="connsiteX2" fmla="*/ 222420 w 377230"/>
                  <a:gd name="connsiteY2" fmla="*/ 257459 h 465829"/>
                  <a:gd name="connsiteX3" fmla="*/ 370058 w 377230"/>
                  <a:gd name="connsiteY3" fmla="*/ 459072 h 465829"/>
                  <a:gd name="connsiteX4" fmla="*/ 335133 w 377230"/>
                  <a:gd name="connsiteY4" fmla="*/ 395572 h 465829"/>
                  <a:gd name="connsiteX5" fmla="*/ 170033 w 377230"/>
                  <a:gd name="connsiteY5" fmla="*/ 176497 h 465829"/>
                  <a:gd name="connsiteX6" fmla="*/ 170 w 377230"/>
                  <a:gd name="connsiteY6" fmla="*/ 284 h 465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7230" h="465829">
                    <a:moveTo>
                      <a:pt x="170" y="284"/>
                    </a:moveTo>
                    <a:cubicBezTo>
                      <a:pt x="-4857" y="-6066"/>
                      <a:pt x="102828" y="95535"/>
                      <a:pt x="139870" y="138397"/>
                    </a:cubicBezTo>
                    <a:cubicBezTo>
                      <a:pt x="176912" y="181260"/>
                      <a:pt x="184055" y="204013"/>
                      <a:pt x="222420" y="257459"/>
                    </a:cubicBezTo>
                    <a:cubicBezTo>
                      <a:pt x="260785" y="310905"/>
                      <a:pt x="351273" y="436053"/>
                      <a:pt x="370058" y="459072"/>
                    </a:cubicBezTo>
                    <a:cubicBezTo>
                      <a:pt x="388844" y="482091"/>
                      <a:pt x="368470" y="442668"/>
                      <a:pt x="335133" y="395572"/>
                    </a:cubicBezTo>
                    <a:cubicBezTo>
                      <a:pt x="301796" y="348476"/>
                      <a:pt x="222685" y="241055"/>
                      <a:pt x="170033" y="176497"/>
                    </a:cubicBezTo>
                    <a:cubicBezTo>
                      <a:pt x="117381" y="111939"/>
                      <a:pt x="5197" y="6634"/>
                      <a:pt x="170" y="28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93" name="フリーフォーム: 図形 1292">
                <a:extLst>
                  <a:ext uri="{FF2B5EF4-FFF2-40B4-BE49-F238E27FC236}">
                    <a16:creationId xmlns:a16="http://schemas.microsoft.com/office/drawing/2014/main" id="{41B00C6E-0EEC-4C3D-B169-7A8F005602F0}"/>
                  </a:ext>
                </a:extLst>
              </p:cNvPr>
              <p:cNvSpPr/>
              <p:nvPr/>
            </p:nvSpPr>
            <p:spPr>
              <a:xfrm>
                <a:off x="9032379" y="3274955"/>
                <a:ext cx="154537" cy="366892"/>
              </a:xfrm>
              <a:custGeom>
                <a:avLst/>
                <a:gdLst>
                  <a:gd name="connsiteX0" fmla="*/ 496 w 154537"/>
                  <a:gd name="connsiteY0" fmla="*/ 58 h 366892"/>
                  <a:gd name="connsiteX1" fmla="*/ 65584 w 154537"/>
                  <a:gd name="connsiteY1" fmla="*/ 90545 h 366892"/>
                  <a:gd name="connsiteX2" fmla="*/ 90984 w 154537"/>
                  <a:gd name="connsiteY2" fmla="*/ 128645 h 366892"/>
                  <a:gd name="connsiteX3" fmla="*/ 152896 w 154537"/>
                  <a:gd name="connsiteY3" fmla="*/ 363595 h 366892"/>
                  <a:gd name="connsiteX4" fmla="*/ 133846 w 154537"/>
                  <a:gd name="connsiteY4" fmla="*/ 255645 h 366892"/>
                  <a:gd name="connsiteX5" fmla="*/ 103684 w 154537"/>
                  <a:gd name="connsiteY5" fmla="*/ 104833 h 366892"/>
                  <a:gd name="connsiteX6" fmla="*/ 496 w 154537"/>
                  <a:gd name="connsiteY6" fmla="*/ 58 h 366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4537" h="366892">
                    <a:moveTo>
                      <a:pt x="496" y="58"/>
                    </a:moveTo>
                    <a:cubicBezTo>
                      <a:pt x="-5854" y="-2323"/>
                      <a:pt x="50503" y="69114"/>
                      <a:pt x="65584" y="90545"/>
                    </a:cubicBezTo>
                    <a:cubicBezTo>
                      <a:pt x="80665" y="111976"/>
                      <a:pt x="76432" y="83137"/>
                      <a:pt x="90984" y="128645"/>
                    </a:cubicBezTo>
                    <a:cubicBezTo>
                      <a:pt x="105536" y="174153"/>
                      <a:pt x="145752" y="342428"/>
                      <a:pt x="152896" y="363595"/>
                    </a:cubicBezTo>
                    <a:cubicBezTo>
                      <a:pt x="160040" y="384762"/>
                      <a:pt x="142048" y="298772"/>
                      <a:pt x="133846" y="255645"/>
                    </a:cubicBezTo>
                    <a:cubicBezTo>
                      <a:pt x="125644" y="212518"/>
                      <a:pt x="123528" y="142404"/>
                      <a:pt x="103684" y="104833"/>
                    </a:cubicBezTo>
                    <a:cubicBezTo>
                      <a:pt x="83840" y="67262"/>
                      <a:pt x="6846" y="2439"/>
                      <a:pt x="496" y="5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94" name="フリーフォーム: 図形 1293">
                <a:extLst>
                  <a:ext uri="{FF2B5EF4-FFF2-40B4-BE49-F238E27FC236}">
                    <a16:creationId xmlns:a16="http://schemas.microsoft.com/office/drawing/2014/main" id="{F50DC48F-9A8E-4D39-A127-2CF3FD799571}"/>
                  </a:ext>
                </a:extLst>
              </p:cNvPr>
              <p:cNvSpPr/>
              <p:nvPr/>
            </p:nvSpPr>
            <p:spPr>
              <a:xfrm>
                <a:off x="8674100" y="3133258"/>
                <a:ext cx="494557" cy="409331"/>
              </a:xfrm>
              <a:custGeom>
                <a:avLst/>
                <a:gdLst>
                  <a:gd name="connsiteX0" fmla="*/ 0 w 494557"/>
                  <a:gd name="connsiteY0" fmla="*/ 79842 h 409331"/>
                  <a:gd name="connsiteX1" fmla="*/ 180975 w 494557"/>
                  <a:gd name="connsiteY1" fmla="*/ 25867 h 409331"/>
                  <a:gd name="connsiteX2" fmla="*/ 228600 w 494557"/>
                  <a:gd name="connsiteY2" fmla="*/ 68730 h 409331"/>
                  <a:gd name="connsiteX3" fmla="*/ 304800 w 494557"/>
                  <a:gd name="connsiteY3" fmla="*/ 159217 h 409331"/>
                  <a:gd name="connsiteX4" fmla="*/ 488950 w 494557"/>
                  <a:gd name="connsiteY4" fmla="*/ 403692 h 409331"/>
                  <a:gd name="connsiteX5" fmla="*/ 423863 w 494557"/>
                  <a:gd name="connsiteY5" fmla="*/ 305267 h 409331"/>
                  <a:gd name="connsiteX6" fmla="*/ 192088 w 494557"/>
                  <a:gd name="connsiteY6" fmla="*/ 17930 h 409331"/>
                  <a:gd name="connsiteX7" fmla="*/ 146050 w 494557"/>
                  <a:gd name="connsiteY7" fmla="*/ 29042 h 409331"/>
                  <a:gd name="connsiteX8" fmla="*/ 0 w 494557"/>
                  <a:gd name="connsiteY8" fmla="*/ 79842 h 4093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4557" h="409331">
                    <a:moveTo>
                      <a:pt x="0" y="79842"/>
                    </a:moveTo>
                    <a:cubicBezTo>
                      <a:pt x="71437" y="53780"/>
                      <a:pt x="142875" y="27719"/>
                      <a:pt x="180975" y="25867"/>
                    </a:cubicBezTo>
                    <a:cubicBezTo>
                      <a:pt x="219075" y="24015"/>
                      <a:pt x="207963" y="46505"/>
                      <a:pt x="228600" y="68730"/>
                    </a:cubicBezTo>
                    <a:cubicBezTo>
                      <a:pt x="249237" y="90955"/>
                      <a:pt x="261408" y="103390"/>
                      <a:pt x="304800" y="159217"/>
                    </a:cubicBezTo>
                    <a:cubicBezTo>
                      <a:pt x="348192" y="215044"/>
                      <a:pt x="469106" y="379350"/>
                      <a:pt x="488950" y="403692"/>
                    </a:cubicBezTo>
                    <a:cubicBezTo>
                      <a:pt x="508794" y="428034"/>
                      <a:pt x="473340" y="369561"/>
                      <a:pt x="423863" y="305267"/>
                    </a:cubicBezTo>
                    <a:cubicBezTo>
                      <a:pt x="374386" y="240973"/>
                      <a:pt x="238390" y="63967"/>
                      <a:pt x="192088" y="17930"/>
                    </a:cubicBezTo>
                    <a:cubicBezTo>
                      <a:pt x="145786" y="-28107"/>
                      <a:pt x="146050" y="29042"/>
                      <a:pt x="146050" y="29042"/>
                    </a:cubicBezTo>
                    <a:lnTo>
                      <a:pt x="0" y="79842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95" name="フリーフォーム: 図形 1294">
                <a:extLst>
                  <a:ext uri="{FF2B5EF4-FFF2-40B4-BE49-F238E27FC236}">
                    <a16:creationId xmlns:a16="http://schemas.microsoft.com/office/drawing/2014/main" id="{8AD0EDED-5656-4619-97E2-D6B13B821E79}"/>
                  </a:ext>
                </a:extLst>
              </p:cNvPr>
              <p:cNvSpPr/>
              <p:nvPr/>
            </p:nvSpPr>
            <p:spPr>
              <a:xfrm>
                <a:off x="8927976" y="3156330"/>
                <a:ext cx="121580" cy="288617"/>
              </a:xfrm>
              <a:custGeom>
                <a:avLst/>
                <a:gdLst>
                  <a:gd name="connsiteX0" fmla="*/ 124 w 121580"/>
                  <a:gd name="connsiteY0" fmla="*/ 1208 h 288617"/>
                  <a:gd name="connsiteX1" fmla="*/ 116012 w 121580"/>
                  <a:gd name="connsiteY1" fmla="*/ 282195 h 288617"/>
                  <a:gd name="connsiteX2" fmla="*/ 93787 w 121580"/>
                  <a:gd name="connsiteY2" fmla="*/ 183770 h 288617"/>
                  <a:gd name="connsiteX3" fmla="*/ 124 w 121580"/>
                  <a:gd name="connsiteY3" fmla="*/ 1208 h 2886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1580" h="288617">
                    <a:moveTo>
                      <a:pt x="124" y="1208"/>
                    </a:moveTo>
                    <a:cubicBezTo>
                      <a:pt x="3828" y="17612"/>
                      <a:pt x="100402" y="251768"/>
                      <a:pt x="116012" y="282195"/>
                    </a:cubicBezTo>
                    <a:cubicBezTo>
                      <a:pt x="131622" y="312622"/>
                      <a:pt x="111249" y="227426"/>
                      <a:pt x="93787" y="183770"/>
                    </a:cubicBezTo>
                    <a:cubicBezTo>
                      <a:pt x="76325" y="140114"/>
                      <a:pt x="-3580" y="-15196"/>
                      <a:pt x="124" y="120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96" name="フリーフォーム: 図形 1295">
                <a:extLst>
                  <a:ext uri="{FF2B5EF4-FFF2-40B4-BE49-F238E27FC236}">
                    <a16:creationId xmlns:a16="http://schemas.microsoft.com/office/drawing/2014/main" id="{1CB7C173-F51F-4060-AE58-F49A5CE08B5C}"/>
                  </a:ext>
                </a:extLst>
              </p:cNvPr>
              <p:cNvSpPr/>
              <p:nvPr/>
            </p:nvSpPr>
            <p:spPr>
              <a:xfrm>
                <a:off x="9036050" y="3290428"/>
                <a:ext cx="93227" cy="269371"/>
              </a:xfrm>
              <a:custGeom>
                <a:avLst/>
                <a:gdLst>
                  <a:gd name="connsiteX0" fmla="*/ 0 w 93227"/>
                  <a:gd name="connsiteY0" fmla="*/ 460 h 269371"/>
                  <a:gd name="connsiteX1" fmla="*/ 84138 w 93227"/>
                  <a:gd name="connsiteY1" fmla="*/ 259222 h 269371"/>
                  <a:gd name="connsiteX2" fmla="*/ 84138 w 93227"/>
                  <a:gd name="connsiteY2" fmla="*/ 197310 h 269371"/>
                  <a:gd name="connsiteX3" fmla="*/ 0 w 93227"/>
                  <a:gd name="connsiteY3" fmla="*/ 460 h 269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3227" h="269371">
                    <a:moveTo>
                      <a:pt x="0" y="460"/>
                    </a:moveTo>
                    <a:cubicBezTo>
                      <a:pt x="0" y="10779"/>
                      <a:pt x="70115" y="226414"/>
                      <a:pt x="84138" y="259222"/>
                    </a:cubicBezTo>
                    <a:cubicBezTo>
                      <a:pt x="98161" y="292030"/>
                      <a:pt x="94192" y="238320"/>
                      <a:pt x="84138" y="197310"/>
                    </a:cubicBezTo>
                    <a:cubicBezTo>
                      <a:pt x="74084" y="156300"/>
                      <a:pt x="0" y="-9859"/>
                      <a:pt x="0" y="46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97" name="フリーフォーム: 図形 1296">
                <a:extLst>
                  <a:ext uri="{FF2B5EF4-FFF2-40B4-BE49-F238E27FC236}">
                    <a16:creationId xmlns:a16="http://schemas.microsoft.com/office/drawing/2014/main" id="{EAB32789-0D9D-47A3-B09B-6E1D28362A82}"/>
                  </a:ext>
                </a:extLst>
              </p:cNvPr>
              <p:cNvSpPr/>
              <p:nvPr/>
            </p:nvSpPr>
            <p:spPr>
              <a:xfrm>
                <a:off x="8654963" y="3263848"/>
                <a:ext cx="185466" cy="380683"/>
              </a:xfrm>
              <a:custGeom>
                <a:avLst/>
                <a:gdLst>
                  <a:gd name="connsiteX0" fmla="*/ 38187 w 185466"/>
                  <a:gd name="connsiteY0" fmla="*/ 52 h 380683"/>
                  <a:gd name="connsiteX1" fmla="*/ 8025 w 185466"/>
                  <a:gd name="connsiteY1" fmla="*/ 144515 h 380683"/>
                  <a:gd name="connsiteX2" fmla="*/ 15962 w 185466"/>
                  <a:gd name="connsiteY2" fmla="*/ 165152 h 380683"/>
                  <a:gd name="connsiteX3" fmla="*/ 174712 w 185466"/>
                  <a:gd name="connsiteY3" fmla="*/ 366765 h 380683"/>
                  <a:gd name="connsiteX4" fmla="*/ 171537 w 185466"/>
                  <a:gd name="connsiteY4" fmla="*/ 363590 h 380683"/>
                  <a:gd name="connsiteX5" fmla="*/ 55650 w 185466"/>
                  <a:gd name="connsiteY5" fmla="*/ 238177 h 380683"/>
                  <a:gd name="connsiteX6" fmla="*/ 8025 w 185466"/>
                  <a:gd name="connsiteY6" fmla="*/ 161977 h 380683"/>
                  <a:gd name="connsiteX7" fmla="*/ 38187 w 185466"/>
                  <a:gd name="connsiteY7" fmla="*/ 52 h 380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5466" h="380683">
                    <a:moveTo>
                      <a:pt x="38187" y="52"/>
                    </a:moveTo>
                    <a:cubicBezTo>
                      <a:pt x="38187" y="-2858"/>
                      <a:pt x="11729" y="116998"/>
                      <a:pt x="8025" y="144515"/>
                    </a:cubicBezTo>
                    <a:cubicBezTo>
                      <a:pt x="4321" y="172032"/>
                      <a:pt x="-11819" y="128110"/>
                      <a:pt x="15962" y="165152"/>
                    </a:cubicBezTo>
                    <a:cubicBezTo>
                      <a:pt x="43743" y="202194"/>
                      <a:pt x="148783" y="333692"/>
                      <a:pt x="174712" y="366765"/>
                    </a:cubicBezTo>
                    <a:cubicBezTo>
                      <a:pt x="200641" y="399838"/>
                      <a:pt x="171537" y="363590"/>
                      <a:pt x="171537" y="363590"/>
                    </a:cubicBezTo>
                    <a:cubicBezTo>
                      <a:pt x="151693" y="342159"/>
                      <a:pt x="82902" y="271779"/>
                      <a:pt x="55650" y="238177"/>
                    </a:cubicBezTo>
                    <a:cubicBezTo>
                      <a:pt x="28398" y="204575"/>
                      <a:pt x="9877" y="200606"/>
                      <a:pt x="8025" y="161977"/>
                    </a:cubicBezTo>
                    <a:cubicBezTo>
                      <a:pt x="6173" y="123348"/>
                      <a:pt x="38187" y="2962"/>
                      <a:pt x="38187" y="5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98" name="フリーフォーム: 図形 1297">
                <a:extLst>
                  <a:ext uri="{FF2B5EF4-FFF2-40B4-BE49-F238E27FC236}">
                    <a16:creationId xmlns:a16="http://schemas.microsoft.com/office/drawing/2014/main" id="{ADC3C071-48EB-48E7-83D2-B1CCA8C090F4}"/>
                  </a:ext>
                </a:extLst>
              </p:cNvPr>
              <p:cNvSpPr/>
              <p:nvPr/>
            </p:nvSpPr>
            <p:spPr>
              <a:xfrm>
                <a:off x="8828950" y="3619008"/>
                <a:ext cx="187689" cy="253873"/>
              </a:xfrm>
              <a:custGeom>
                <a:avLst/>
                <a:gdLst>
                  <a:gd name="connsiteX0" fmla="*/ 725 w 187689"/>
                  <a:gd name="connsiteY0" fmla="*/ 492 h 253873"/>
                  <a:gd name="connsiteX1" fmla="*/ 183288 w 187689"/>
                  <a:gd name="connsiteY1" fmla="*/ 244967 h 253873"/>
                  <a:gd name="connsiteX2" fmla="*/ 121375 w 187689"/>
                  <a:gd name="connsiteY2" fmla="*/ 183055 h 253873"/>
                  <a:gd name="connsiteX3" fmla="*/ 725 w 187689"/>
                  <a:gd name="connsiteY3" fmla="*/ 492 h 2538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7689" h="253873">
                    <a:moveTo>
                      <a:pt x="725" y="492"/>
                    </a:moveTo>
                    <a:cubicBezTo>
                      <a:pt x="11044" y="10811"/>
                      <a:pt x="163180" y="214540"/>
                      <a:pt x="183288" y="244967"/>
                    </a:cubicBezTo>
                    <a:cubicBezTo>
                      <a:pt x="203396" y="275394"/>
                      <a:pt x="149686" y="221155"/>
                      <a:pt x="121375" y="183055"/>
                    </a:cubicBezTo>
                    <a:cubicBezTo>
                      <a:pt x="93065" y="144955"/>
                      <a:pt x="-9594" y="-9827"/>
                      <a:pt x="725" y="49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99" name="フリーフォーム: 図形 1298">
                <a:extLst>
                  <a:ext uri="{FF2B5EF4-FFF2-40B4-BE49-F238E27FC236}">
                    <a16:creationId xmlns:a16="http://schemas.microsoft.com/office/drawing/2014/main" id="{02EC9220-6D98-473A-9C1E-6EC8F4C1FF71}"/>
                  </a:ext>
                </a:extLst>
              </p:cNvPr>
              <p:cNvSpPr/>
              <p:nvPr/>
            </p:nvSpPr>
            <p:spPr>
              <a:xfrm>
                <a:off x="8651673" y="3540035"/>
                <a:ext cx="354102" cy="318922"/>
              </a:xfrm>
              <a:custGeom>
                <a:avLst/>
                <a:gdLst>
                  <a:gd name="connsiteX0" fmla="*/ 202 w 354102"/>
                  <a:gd name="connsiteY0" fmla="*/ 90 h 318922"/>
                  <a:gd name="connsiteX1" fmla="*/ 70052 w 354102"/>
                  <a:gd name="connsiteY1" fmla="*/ 138203 h 318922"/>
                  <a:gd name="connsiteX2" fmla="*/ 109740 w 354102"/>
                  <a:gd name="connsiteY2" fmla="*/ 187415 h 318922"/>
                  <a:gd name="connsiteX3" fmla="*/ 195465 w 354102"/>
                  <a:gd name="connsiteY3" fmla="*/ 233453 h 318922"/>
                  <a:gd name="connsiteX4" fmla="*/ 352627 w 354102"/>
                  <a:gd name="connsiteY4" fmla="*/ 317590 h 318922"/>
                  <a:gd name="connsiteX5" fmla="*/ 93865 w 354102"/>
                  <a:gd name="connsiteY5" fmla="*/ 160428 h 318922"/>
                  <a:gd name="connsiteX6" fmla="*/ 202 w 354102"/>
                  <a:gd name="connsiteY6" fmla="*/ 90 h 3189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4102" h="318922">
                    <a:moveTo>
                      <a:pt x="202" y="90"/>
                    </a:moveTo>
                    <a:cubicBezTo>
                      <a:pt x="-3767" y="-3614"/>
                      <a:pt x="51796" y="106982"/>
                      <a:pt x="70052" y="138203"/>
                    </a:cubicBezTo>
                    <a:cubicBezTo>
                      <a:pt x="88308" y="169424"/>
                      <a:pt x="88838" y="171540"/>
                      <a:pt x="109740" y="187415"/>
                    </a:cubicBezTo>
                    <a:cubicBezTo>
                      <a:pt x="130642" y="203290"/>
                      <a:pt x="195465" y="233453"/>
                      <a:pt x="195465" y="233453"/>
                    </a:cubicBezTo>
                    <a:cubicBezTo>
                      <a:pt x="235946" y="255149"/>
                      <a:pt x="369560" y="329761"/>
                      <a:pt x="352627" y="317590"/>
                    </a:cubicBezTo>
                    <a:cubicBezTo>
                      <a:pt x="335694" y="305419"/>
                      <a:pt x="147840" y="211757"/>
                      <a:pt x="93865" y="160428"/>
                    </a:cubicBezTo>
                    <a:cubicBezTo>
                      <a:pt x="39890" y="109099"/>
                      <a:pt x="4171" y="3794"/>
                      <a:pt x="202" y="9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02" name="フリーフォーム: 図形 1301">
                <a:extLst>
                  <a:ext uri="{FF2B5EF4-FFF2-40B4-BE49-F238E27FC236}">
                    <a16:creationId xmlns:a16="http://schemas.microsoft.com/office/drawing/2014/main" id="{DAEEA169-226F-4847-BF7E-5BF1098390E1}"/>
                  </a:ext>
                </a:extLst>
              </p:cNvPr>
              <p:cNvSpPr/>
              <p:nvPr/>
            </p:nvSpPr>
            <p:spPr>
              <a:xfrm>
                <a:off x="8664575" y="2983433"/>
                <a:ext cx="19050" cy="168157"/>
              </a:xfrm>
              <a:custGeom>
                <a:avLst/>
                <a:gdLst>
                  <a:gd name="connsiteX0" fmla="*/ 19050 w 19050"/>
                  <a:gd name="connsiteY0" fmla="*/ 1067 h 168157"/>
                  <a:gd name="connsiteX1" fmla="*/ 3175 w 19050"/>
                  <a:gd name="connsiteY1" fmla="*/ 162992 h 168157"/>
                  <a:gd name="connsiteX2" fmla="*/ 0 w 19050"/>
                  <a:gd name="connsiteY2" fmla="*/ 124892 h 168157"/>
                  <a:gd name="connsiteX3" fmla="*/ 3175 w 19050"/>
                  <a:gd name="connsiteY3" fmla="*/ 93142 h 168157"/>
                  <a:gd name="connsiteX4" fmla="*/ 19050 w 19050"/>
                  <a:gd name="connsiteY4" fmla="*/ 1067 h 1681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68157">
                    <a:moveTo>
                      <a:pt x="19050" y="1067"/>
                    </a:moveTo>
                    <a:cubicBezTo>
                      <a:pt x="19050" y="12709"/>
                      <a:pt x="6350" y="142355"/>
                      <a:pt x="3175" y="162992"/>
                    </a:cubicBezTo>
                    <a:cubicBezTo>
                      <a:pt x="0" y="183630"/>
                      <a:pt x="0" y="136534"/>
                      <a:pt x="0" y="124892"/>
                    </a:cubicBezTo>
                    <a:cubicBezTo>
                      <a:pt x="0" y="113250"/>
                      <a:pt x="2646" y="109811"/>
                      <a:pt x="3175" y="93142"/>
                    </a:cubicBezTo>
                    <a:cubicBezTo>
                      <a:pt x="3704" y="76473"/>
                      <a:pt x="19050" y="-10575"/>
                      <a:pt x="19050" y="106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03" name="フリーフォーム: 図形 1302">
                <a:extLst>
                  <a:ext uri="{FF2B5EF4-FFF2-40B4-BE49-F238E27FC236}">
                    <a16:creationId xmlns:a16="http://schemas.microsoft.com/office/drawing/2014/main" id="{008E9588-4365-40D2-A9D7-204D857B630C}"/>
                  </a:ext>
                </a:extLst>
              </p:cNvPr>
              <p:cNvSpPr/>
              <p:nvPr/>
            </p:nvSpPr>
            <p:spPr>
              <a:xfrm>
                <a:off x="8612225" y="3287454"/>
                <a:ext cx="292631" cy="517305"/>
              </a:xfrm>
              <a:custGeom>
                <a:avLst/>
                <a:gdLst>
                  <a:gd name="connsiteX0" fmla="*/ 47588 w 292631"/>
                  <a:gd name="connsiteY0" fmla="*/ 259 h 517305"/>
                  <a:gd name="connsiteX1" fmla="*/ 6313 w 292631"/>
                  <a:gd name="connsiteY1" fmla="*/ 159009 h 517305"/>
                  <a:gd name="connsiteX2" fmla="*/ 39650 w 292631"/>
                  <a:gd name="connsiteY2" fmla="*/ 198696 h 517305"/>
                  <a:gd name="connsiteX3" fmla="*/ 115850 w 292631"/>
                  <a:gd name="connsiteY3" fmla="*/ 303471 h 517305"/>
                  <a:gd name="connsiteX4" fmla="*/ 290475 w 292631"/>
                  <a:gd name="connsiteY4" fmla="*/ 514609 h 517305"/>
                  <a:gd name="connsiteX5" fmla="*/ 199988 w 292631"/>
                  <a:gd name="connsiteY5" fmla="*/ 403484 h 517305"/>
                  <a:gd name="connsiteX6" fmla="*/ 6313 w 292631"/>
                  <a:gd name="connsiteY6" fmla="*/ 128846 h 517305"/>
                  <a:gd name="connsiteX7" fmla="*/ 47588 w 292631"/>
                  <a:gd name="connsiteY7" fmla="*/ 259 h 517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92631" h="517305">
                    <a:moveTo>
                      <a:pt x="47588" y="259"/>
                    </a:moveTo>
                    <a:cubicBezTo>
                      <a:pt x="47588" y="5286"/>
                      <a:pt x="7636" y="125936"/>
                      <a:pt x="6313" y="159009"/>
                    </a:cubicBezTo>
                    <a:cubicBezTo>
                      <a:pt x="4990" y="192082"/>
                      <a:pt x="21394" y="174619"/>
                      <a:pt x="39650" y="198696"/>
                    </a:cubicBezTo>
                    <a:cubicBezTo>
                      <a:pt x="57906" y="222773"/>
                      <a:pt x="74046" y="250819"/>
                      <a:pt x="115850" y="303471"/>
                    </a:cubicBezTo>
                    <a:cubicBezTo>
                      <a:pt x="157654" y="356123"/>
                      <a:pt x="276452" y="497940"/>
                      <a:pt x="290475" y="514609"/>
                    </a:cubicBezTo>
                    <a:cubicBezTo>
                      <a:pt x="304498" y="531278"/>
                      <a:pt x="247348" y="467778"/>
                      <a:pt x="199988" y="403484"/>
                    </a:cubicBezTo>
                    <a:cubicBezTo>
                      <a:pt x="152628" y="339190"/>
                      <a:pt x="33300" y="193669"/>
                      <a:pt x="6313" y="128846"/>
                    </a:cubicBezTo>
                    <a:cubicBezTo>
                      <a:pt x="-20674" y="64023"/>
                      <a:pt x="47588" y="-4768"/>
                      <a:pt x="47588" y="25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04" name="フリーフォーム: 図形 1303">
                <a:extLst>
                  <a:ext uri="{FF2B5EF4-FFF2-40B4-BE49-F238E27FC236}">
                    <a16:creationId xmlns:a16="http://schemas.microsoft.com/office/drawing/2014/main" id="{79C71449-68D5-4E0E-A0B8-D893EA70E8DA}"/>
                  </a:ext>
                </a:extLst>
              </p:cNvPr>
              <p:cNvSpPr/>
              <p:nvPr/>
            </p:nvSpPr>
            <p:spPr>
              <a:xfrm>
                <a:off x="8640704" y="3515972"/>
                <a:ext cx="201296" cy="131254"/>
              </a:xfrm>
              <a:custGeom>
                <a:avLst/>
                <a:gdLst>
                  <a:gd name="connsiteX0" fmla="*/ 1646 w 201296"/>
                  <a:gd name="connsiteY0" fmla="*/ 341 h 131254"/>
                  <a:gd name="connsiteX1" fmla="*/ 198496 w 201296"/>
                  <a:gd name="connsiteY1" fmla="*/ 127341 h 131254"/>
                  <a:gd name="connsiteX2" fmla="*/ 109596 w 201296"/>
                  <a:gd name="connsiteY2" fmla="*/ 90828 h 131254"/>
                  <a:gd name="connsiteX3" fmla="*/ 1646 w 201296"/>
                  <a:gd name="connsiteY3" fmla="*/ 341 h 1312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1296" h="131254">
                    <a:moveTo>
                      <a:pt x="1646" y="341"/>
                    </a:moveTo>
                    <a:cubicBezTo>
                      <a:pt x="16463" y="6426"/>
                      <a:pt x="180504" y="112260"/>
                      <a:pt x="198496" y="127341"/>
                    </a:cubicBezTo>
                    <a:cubicBezTo>
                      <a:pt x="216488" y="142422"/>
                      <a:pt x="143198" y="110407"/>
                      <a:pt x="109596" y="90828"/>
                    </a:cubicBezTo>
                    <a:cubicBezTo>
                      <a:pt x="75994" y="71249"/>
                      <a:pt x="-13171" y="-5744"/>
                      <a:pt x="1646" y="34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05" name="フリーフォーム: 図形 1304">
                <a:extLst>
                  <a:ext uri="{FF2B5EF4-FFF2-40B4-BE49-F238E27FC236}">
                    <a16:creationId xmlns:a16="http://schemas.microsoft.com/office/drawing/2014/main" id="{A012FD0B-5EC9-44BA-BCDD-8CAC6627F194}"/>
                  </a:ext>
                </a:extLst>
              </p:cNvPr>
              <p:cNvSpPr/>
              <p:nvPr/>
            </p:nvSpPr>
            <p:spPr>
              <a:xfrm>
                <a:off x="8691467" y="3633434"/>
                <a:ext cx="253901" cy="145168"/>
              </a:xfrm>
              <a:custGeom>
                <a:avLst/>
                <a:gdLst>
                  <a:gd name="connsiteX0" fmla="*/ 11208 w 253901"/>
                  <a:gd name="connsiteY0" fmla="*/ 3529 h 145168"/>
                  <a:gd name="connsiteX1" fmla="*/ 47721 w 253901"/>
                  <a:gd name="connsiteY1" fmla="*/ 41629 h 145168"/>
                  <a:gd name="connsiteX2" fmla="*/ 242983 w 253901"/>
                  <a:gd name="connsiteY2" fmla="*/ 138466 h 145168"/>
                  <a:gd name="connsiteX3" fmla="*/ 208058 w 253901"/>
                  <a:gd name="connsiteY3" fmla="*/ 124179 h 145168"/>
                  <a:gd name="connsiteX4" fmla="*/ 11208 w 253901"/>
                  <a:gd name="connsiteY4" fmla="*/ 3529 h 1451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3901" h="145168">
                    <a:moveTo>
                      <a:pt x="11208" y="3529"/>
                    </a:moveTo>
                    <a:cubicBezTo>
                      <a:pt x="-15515" y="-10229"/>
                      <a:pt x="9092" y="19140"/>
                      <a:pt x="47721" y="41629"/>
                    </a:cubicBezTo>
                    <a:cubicBezTo>
                      <a:pt x="86350" y="64118"/>
                      <a:pt x="216260" y="124708"/>
                      <a:pt x="242983" y="138466"/>
                    </a:cubicBezTo>
                    <a:cubicBezTo>
                      <a:pt x="269706" y="152224"/>
                      <a:pt x="243247" y="143493"/>
                      <a:pt x="208058" y="124179"/>
                    </a:cubicBezTo>
                    <a:cubicBezTo>
                      <a:pt x="172869" y="104865"/>
                      <a:pt x="37931" y="17287"/>
                      <a:pt x="11208" y="352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06" name="フリーフォーム: 図形 1305">
                <a:extLst>
                  <a:ext uri="{FF2B5EF4-FFF2-40B4-BE49-F238E27FC236}">
                    <a16:creationId xmlns:a16="http://schemas.microsoft.com/office/drawing/2014/main" id="{CF912C95-7A9E-4409-A28D-B77721B887A8}"/>
                  </a:ext>
                </a:extLst>
              </p:cNvPr>
              <p:cNvSpPr/>
              <p:nvPr/>
            </p:nvSpPr>
            <p:spPr>
              <a:xfrm>
                <a:off x="5455365" y="1389758"/>
                <a:ext cx="289121" cy="81506"/>
              </a:xfrm>
              <a:custGeom>
                <a:avLst/>
                <a:gdLst>
                  <a:gd name="connsiteX0" fmla="*/ 1402 w 289121"/>
                  <a:gd name="connsiteY0" fmla="*/ 892 h 81506"/>
                  <a:gd name="connsiteX1" fmla="*/ 62785 w 289121"/>
                  <a:gd name="connsiteY1" fmla="*/ 32642 h 81506"/>
                  <a:gd name="connsiteX2" fmla="*/ 234235 w 289121"/>
                  <a:gd name="connsiteY2" fmla="*/ 72859 h 81506"/>
                  <a:gd name="connsiteX3" fmla="*/ 282918 w 289121"/>
                  <a:gd name="connsiteY3" fmla="*/ 81325 h 81506"/>
                  <a:gd name="connsiteX4" fmla="*/ 113585 w 289121"/>
                  <a:gd name="connsiteY4" fmla="*/ 68625 h 81506"/>
                  <a:gd name="connsiteX5" fmla="*/ 1402 w 289121"/>
                  <a:gd name="connsiteY5" fmla="*/ 892 h 815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89121" h="81506">
                    <a:moveTo>
                      <a:pt x="1402" y="892"/>
                    </a:moveTo>
                    <a:cubicBezTo>
                      <a:pt x="-7065" y="-5105"/>
                      <a:pt x="23980" y="20648"/>
                      <a:pt x="62785" y="32642"/>
                    </a:cubicBezTo>
                    <a:cubicBezTo>
                      <a:pt x="101590" y="44636"/>
                      <a:pt x="197546" y="64745"/>
                      <a:pt x="234235" y="72859"/>
                    </a:cubicBezTo>
                    <a:cubicBezTo>
                      <a:pt x="270924" y="80973"/>
                      <a:pt x="303026" y="82031"/>
                      <a:pt x="282918" y="81325"/>
                    </a:cubicBezTo>
                    <a:cubicBezTo>
                      <a:pt x="262810" y="80619"/>
                      <a:pt x="155213" y="79208"/>
                      <a:pt x="113585" y="68625"/>
                    </a:cubicBezTo>
                    <a:cubicBezTo>
                      <a:pt x="71957" y="58042"/>
                      <a:pt x="9869" y="6889"/>
                      <a:pt x="1402" y="892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08" name="フリーフォーム: 図形 1307">
                <a:extLst>
                  <a:ext uri="{FF2B5EF4-FFF2-40B4-BE49-F238E27FC236}">
                    <a16:creationId xmlns:a16="http://schemas.microsoft.com/office/drawing/2014/main" id="{7778A855-7857-41CB-8C42-1D43176233D5}"/>
                  </a:ext>
                </a:extLst>
              </p:cNvPr>
              <p:cNvSpPr/>
              <p:nvPr/>
            </p:nvSpPr>
            <p:spPr>
              <a:xfrm>
                <a:off x="6388096" y="2454253"/>
                <a:ext cx="274183" cy="365182"/>
              </a:xfrm>
              <a:custGeom>
                <a:avLst/>
                <a:gdLst>
                  <a:gd name="connsiteX0" fmla="*/ 273054 w 274183"/>
                  <a:gd name="connsiteY0" fmla="*/ 22 h 365182"/>
                  <a:gd name="connsiteX1" fmla="*/ 231779 w 274183"/>
                  <a:gd name="connsiteY1" fmla="*/ 212747 h 365182"/>
                  <a:gd name="connsiteX2" fmla="*/ 4 w 274183"/>
                  <a:gd name="connsiteY2" fmla="*/ 365147 h 365182"/>
                  <a:gd name="connsiteX3" fmla="*/ 238129 w 274183"/>
                  <a:gd name="connsiteY3" fmla="*/ 200047 h 365182"/>
                  <a:gd name="connsiteX4" fmla="*/ 273054 w 274183"/>
                  <a:gd name="connsiteY4" fmla="*/ 22 h 365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4183" h="365182">
                    <a:moveTo>
                      <a:pt x="273054" y="22"/>
                    </a:moveTo>
                    <a:cubicBezTo>
                      <a:pt x="271996" y="2139"/>
                      <a:pt x="277287" y="151893"/>
                      <a:pt x="231779" y="212747"/>
                    </a:cubicBezTo>
                    <a:cubicBezTo>
                      <a:pt x="186271" y="273601"/>
                      <a:pt x="-1054" y="367264"/>
                      <a:pt x="4" y="365147"/>
                    </a:cubicBezTo>
                    <a:cubicBezTo>
                      <a:pt x="1062" y="363030"/>
                      <a:pt x="194737" y="254022"/>
                      <a:pt x="238129" y="200047"/>
                    </a:cubicBezTo>
                    <a:cubicBezTo>
                      <a:pt x="281521" y="146072"/>
                      <a:pt x="274112" y="-2095"/>
                      <a:pt x="273054" y="22"/>
                    </a:cubicBezTo>
                    <a:close/>
                  </a:path>
                </a:pathLst>
              </a:cu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09" name="楕円 1308">
                <a:extLst>
                  <a:ext uri="{FF2B5EF4-FFF2-40B4-BE49-F238E27FC236}">
                    <a16:creationId xmlns:a16="http://schemas.microsoft.com/office/drawing/2014/main" id="{023DB4D8-946A-45B2-BD65-B566F9489AC3}"/>
                  </a:ext>
                </a:extLst>
              </p:cNvPr>
              <p:cNvSpPr/>
              <p:nvPr/>
            </p:nvSpPr>
            <p:spPr>
              <a:xfrm>
                <a:off x="6388099" y="2391833"/>
                <a:ext cx="243417" cy="243417"/>
              </a:xfrm>
              <a:prstGeom prst="ellipse">
                <a:avLst/>
              </a:prstGeom>
              <a:solidFill>
                <a:srgbClr val="FF0000">
                  <a:alpha val="3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10" name="フリーフォーム: 図形 1309">
                <a:extLst>
                  <a:ext uri="{FF2B5EF4-FFF2-40B4-BE49-F238E27FC236}">
                    <a16:creationId xmlns:a16="http://schemas.microsoft.com/office/drawing/2014/main" id="{9DCEDA8B-0C07-4681-A435-529C381EDE70}"/>
                  </a:ext>
                </a:extLst>
              </p:cNvPr>
              <p:cNvSpPr/>
              <p:nvPr/>
            </p:nvSpPr>
            <p:spPr>
              <a:xfrm>
                <a:off x="635267" y="6429676"/>
                <a:ext cx="11524724" cy="262777"/>
              </a:xfrm>
              <a:custGeom>
                <a:avLst/>
                <a:gdLst>
                  <a:gd name="connsiteX0" fmla="*/ 0 w 11524724"/>
                  <a:gd name="connsiteY0" fmla="*/ 0 h 262777"/>
                  <a:gd name="connsiteX1" fmla="*/ 308009 w 11524724"/>
                  <a:gd name="connsiteY1" fmla="*/ 0 h 262777"/>
                  <a:gd name="connsiteX2" fmla="*/ 2964581 w 11524724"/>
                  <a:gd name="connsiteY2" fmla="*/ 28876 h 262777"/>
                  <a:gd name="connsiteX3" fmla="*/ 11059428 w 11524724"/>
                  <a:gd name="connsiteY3" fmla="*/ 86627 h 262777"/>
                  <a:gd name="connsiteX4" fmla="*/ 10308657 w 11524724"/>
                  <a:gd name="connsiteY4" fmla="*/ 192505 h 262777"/>
                  <a:gd name="connsiteX5" fmla="*/ 8373979 w 11524724"/>
                  <a:gd name="connsiteY5" fmla="*/ 259882 h 262777"/>
                  <a:gd name="connsiteX6" fmla="*/ 3580598 w 11524724"/>
                  <a:gd name="connsiteY6" fmla="*/ 96252 h 262777"/>
                  <a:gd name="connsiteX7" fmla="*/ 0 w 11524724"/>
                  <a:gd name="connsiteY7" fmla="*/ 0 h 2627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524724" h="262777">
                    <a:moveTo>
                      <a:pt x="0" y="0"/>
                    </a:moveTo>
                    <a:lnTo>
                      <a:pt x="308009" y="0"/>
                    </a:lnTo>
                    <a:lnTo>
                      <a:pt x="2964581" y="28876"/>
                    </a:lnTo>
                    <a:lnTo>
                      <a:pt x="11059428" y="86627"/>
                    </a:lnTo>
                    <a:cubicBezTo>
                      <a:pt x="12283440" y="113898"/>
                      <a:pt x="10756232" y="163629"/>
                      <a:pt x="10308657" y="192505"/>
                    </a:cubicBezTo>
                    <a:cubicBezTo>
                      <a:pt x="9861082" y="221381"/>
                      <a:pt x="9495322" y="275924"/>
                      <a:pt x="8373979" y="259882"/>
                    </a:cubicBezTo>
                    <a:cubicBezTo>
                      <a:pt x="7252636" y="243840"/>
                      <a:pt x="4979469" y="133149"/>
                      <a:pt x="3580598" y="9625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6" name="フリーフォーム: 図形 1065">
                <a:extLst>
                  <a:ext uri="{FF2B5EF4-FFF2-40B4-BE49-F238E27FC236}">
                    <a16:creationId xmlns:a16="http://schemas.microsoft.com/office/drawing/2014/main" id="{14FAE55D-8CD6-4458-AA4C-24AAC3F957D3}"/>
                  </a:ext>
                </a:extLst>
              </p:cNvPr>
              <p:cNvSpPr/>
              <p:nvPr/>
            </p:nvSpPr>
            <p:spPr>
              <a:xfrm>
                <a:off x="4454223" y="3752096"/>
                <a:ext cx="402145" cy="459224"/>
              </a:xfrm>
              <a:custGeom>
                <a:avLst/>
                <a:gdLst>
                  <a:gd name="connsiteX0" fmla="*/ 6652 w 402145"/>
                  <a:gd name="connsiteY0" fmla="*/ 2342 h 459224"/>
                  <a:gd name="connsiteX1" fmla="*/ 27290 w 402145"/>
                  <a:gd name="connsiteY1" fmla="*/ 51554 h 459224"/>
                  <a:gd name="connsiteX2" fmla="*/ 120952 w 402145"/>
                  <a:gd name="connsiteY2" fmla="*/ 172204 h 459224"/>
                  <a:gd name="connsiteX3" fmla="*/ 170165 w 402145"/>
                  <a:gd name="connsiteY3" fmla="*/ 330954 h 459224"/>
                  <a:gd name="connsiteX4" fmla="*/ 363840 w 402145"/>
                  <a:gd name="connsiteY4" fmla="*/ 418267 h 459224"/>
                  <a:gd name="connsiteX5" fmla="*/ 386065 w 402145"/>
                  <a:gd name="connsiteY5" fmla="*/ 456367 h 459224"/>
                  <a:gd name="connsiteX6" fmla="*/ 178102 w 402145"/>
                  <a:gd name="connsiteY6" fmla="*/ 345242 h 459224"/>
                  <a:gd name="connsiteX7" fmla="*/ 132065 w 402145"/>
                  <a:gd name="connsiteY7" fmla="*/ 205542 h 459224"/>
                  <a:gd name="connsiteX8" fmla="*/ 128890 w 402145"/>
                  <a:gd name="connsiteY8" fmla="*/ 119817 h 459224"/>
                  <a:gd name="connsiteX9" fmla="*/ 6652 w 402145"/>
                  <a:gd name="connsiteY9" fmla="*/ 2342 h 459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02145" h="459224">
                    <a:moveTo>
                      <a:pt x="6652" y="2342"/>
                    </a:moveTo>
                    <a:cubicBezTo>
                      <a:pt x="-10281" y="-9035"/>
                      <a:pt x="8240" y="23244"/>
                      <a:pt x="27290" y="51554"/>
                    </a:cubicBezTo>
                    <a:cubicBezTo>
                      <a:pt x="46340" y="79864"/>
                      <a:pt x="97140" y="125637"/>
                      <a:pt x="120952" y="172204"/>
                    </a:cubicBezTo>
                    <a:cubicBezTo>
                      <a:pt x="144765" y="218771"/>
                      <a:pt x="129684" y="289944"/>
                      <a:pt x="170165" y="330954"/>
                    </a:cubicBezTo>
                    <a:cubicBezTo>
                      <a:pt x="210646" y="371964"/>
                      <a:pt x="327857" y="397365"/>
                      <a:pt x="363840" y="418267"/>
                    </a:cubicBezTo>
                    <a:cubicBezTo>
                      <a:pt x="399823" y="439169"/>
                      <a:pt x="417021" y="468538"/>
                      <a:pt x="386065" y="456367"/>
                    </a:cubicBezTo>
                    <a:cubicBezTo>
                      <a:pt x="355109" y="444196"/>
                      <a:pt x="220435" y="387046"/>
                      <a:pt x="178102" y="345242"/>
                    </a:cubicBezTo>
                    <a:cubicBezTo>
                      <a:pt x="135769" y="303438"/>
                      <a:pt x="140267" y="243113"/>
                      <a:pt x="132065" y="205542"/>
                    </a:cubicBezTo>
                    <a:cubicBezTo>
                      <a:pt x="123863" y="167971"/>
                      <a:pt x="150850" y="153948"/>
                      <a:pt x="128890" y="119817"/>
                    </a:cubicBezTo>
                    <a:cubicBezTo>
                      <a:pt x="106930" y="85686"/>
                      <a:pt x="23585" y="13719"/>
                      <a:pt x="6652" y="234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7" name="フリーフォーム: 図形 1076">
                <a:extLst>
                  <a:ext uri="{FF2B5EF4-FFF2-40B4-BE49-F238E27FC236}">
                    <a16:creationId xmlns:a16="http://schemas.microsoft.com/office/drawing/2014/main" id="{86CC458D-AB2B-4F0E-B246-189DFE9251EE}"/>
                  </a:ext>
                </a:extLst>
              </p:cNvPr>
              <p:cNvSpPr/>
              <p:nvPr/>
            </p:nvSpPr>
            <p:spPr>
              <a:xfrm>
                <a:off x="4859320" y="4229072"/>
                <a:ext cx="214377" cy="416242"/>
              </a:xfrm>
              <a:custGeom>
                <a:avLst/>
                <a:gdLst>
                  <a:gd name="connsiteX0" fmla="*/ 18 w 214377"/>
                  <a:gd name="connsiteY0" fmla="*/ 28 h 416242"/>
                  <a:gd name="connsiteX1" fmla="*/ 139718 w 214377"/>
                  <a:gd name="connsiteY1" fmla="*/ 111153 h 416242"/>
                  <a:gd name="connsiteX2" fmla="*/ 190518 w 214377"/>
                  <a:gd name="connsiteY2" fmla="*/ 144491 h 416242"/>
                  <a:gd name="connsiteX3" fmla="*/ 142893 w 214377"/>
                  <a:gd name="connsiteY3" fmla="*/ 414366 h 416242"/>
                  <a:gd name="connsiteX4" fmla="*/ 214330 w 214377"/>
                  <a:gd name="connsiteY4" fmla="*/ 257203 h 416242"/>
                  <a:gd name="connsiteX5" fmla="*/ 130193 w 214377"/>
                  <a:gd name="connsiteY5" fmla="*/ 122266 h 416242"/>
                  <a:gd name="connsiteX6" fmla="*/ 18 w 214377"/>
                  <a:gd name="connsiteY6" fmla="*/ 28 h 416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4377" h="416242">
                    <a:moveTo>
                      <a:pt x="18" y="28"/>
                    </a:moveTo>
                    <a:cubicBezTo>
                      <a:pt x="1605" y="-1824"/>
                      <a:pt x="107968" y="87076"/>
                      <a:pt x="139718" y="111153"/>
                    </a:cubicBezTo>
                    <a:cubicBezTo>
                      <a:pt x="171468" y="135230"/>
                      <a:pt x="189989" y="93956"/>
                      <a:pt x="190518" y="144491"/>
                    </a:cubicBezTo>
                    <a:cubicBezTo>
                      <a:pt x="191047" y="195026"/>
                      <a:pt x="138924" y="395581"/>
                      <a:pt x="142893" y="414366"/>
                    </a:cubicBezTo>
                    <a:cubicBezTo>
                      <a:pt x="146862" y="433151"/>
                      <a:pt x="216447" y="305886"/>
                      <a:pt x="214330" y="257203"/>
                    </a:cubicBezTo>
                    <a:cubicBezTo>
                      <a:pt x="212213" y="208520"/>
                      <a:pt x="163001" y="159043"/>
                      <a:pt x="130193" y="122266"/>
                    </a:cubicBezTo>
                    <a:cubicBezTo>
                      <a:pt x="97385" y="85489"/>
                      <a:pt x="-1569" y="1880"/>
                      <a:pt x="18" y="2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3" name="フリーフォーム: 図形 142">
                <a:extLst>
                  <a:ext uri="{FF2B5EF4-FFF2-40B4-BE49-F238E27FC236}">
                    <a16:creationId xmlns:a16="http://schemas.microsoft.com/office/drawing/2014/main" id="{A2769435-2098-4D18-BD94-AF11EB861BB7}"/>
                  </a:ext>
                </a:extLst>
              </p:cNvPr>
              <p:cNvSpPr/>
              <p:nvPr/>
            </p:nvSpPr>
            <p:spPr>
              <a:xfrm>
                <a:off x="4287569" y="4153205"/>
                <a:ext cx="512090" cy="457228"/>
              </a:xfrm>
              <a:custGeom>
                <a:avLst/>
                <a:gdLst>
                  <a:gd name="connsiteX0" fmla="*/ 5031 w 512090"/>
                  <a:gd name="connsiteY0" fmla="*/ 4458 h 457228"/>
                  <a:gd name="connsiteX1" fmla="*/ 214581 w 512090"/>
                  <a:gd name="connsiteY1" fmla="*/ 301320 h 457228"/>
                  <a:gd name="connsiteX2" fmla="*/ 281256 w 512090"/>
                  <a:gd name="connsiteY2" fmla="*/ 358470 h 457228"/>
                  <a:gd name="connsiteX3" fmla="*/ 511444 w 512090"/>
                  <a:gd name="connsiteY3" fmla="*/ 456895 h 457228"/>
                  <a:gd name="connsiteX4" fmla="*/ 341581 w 512090"/>
                  <a:gd name="connsiteY4" fmla="*/ 380695 h 457228"/>
                  <a:gd name="connsiteX5" fmla="*/ 89169 w 512090"/>
                  <a:gd name="connsiteY5" fmla="*/ 140983 h 457228"/>
                  <a:gd name="connsiteX6" fmla="*/ 5031 w 512090"/>
                  <a:gd name="connsiteY6" fmla="*/ 4458 h 4572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2090" h="457228">
                    <a:moveTo>
                      <a:pt x="5031" y="4458"/>
                    </a:moveTo>
                    <a:cubicBezTo>
                      <a:pt x="25933" y="31181"/>
                      <a:pt x="168544" y="242318"/>
                      <a:pt x="214581" y="301320"/>
                    </a:cubicBezTo>
                    <a:cubicBezTo>
                      <a:pt x="260618" y="360322"/>
                      <a:pt x="231779" y="332541"/>
                      <a:pt x="281256" y="358470"/>
                    </a:cubicBezTo>
                    <a:cubicBezTo>
                      <a:pt x="330733" y="384399"/>
                      <a:pt x="501390" y="453191"/>
                      <a:pt x="511444" y="456895"/>
                    </a:cubicBezTo>
                    <a:cubicBezTo>
                      <a:pt x="521498" y="460599"/>
                      <a:pt x="411960" y="433347"/>
                      <a:pt x="341581" y="380695"/>
                    </a:cubicBezTo>
                    <a:cubicBezTo>
                      <a:pt x="271202" y="328043"/>
                      <a:pt x="146848" y="204748"/>
                      <a:pt x="89169" y="140983"/>
                    </a:cubicBezTo>
                    <a:cubicBezTo>
                      <a:pt x="31490" y="77219"/>
                      <a:pt x="-15871" y="-22265"/>
                      <a:pt x="5031" y="445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3" name="フリーフォーム: 図形 162">
                <a:extLst>
                  <a:ext uri="{FF2B5EF4-FFF2-40B4-BE49-F238E27FC236}">
                    <a16:creationId xmlns:a16="http://schemas.microsoft.com/office/drawing/2014/main" id="{46823C5C-E61A-4142-9479-590EAAA02C95}"/>
                  </a:ext>
                </a:extLst>
              </p:cNvPr>
              <p:cNvSpPr/>
              <p:nvPr/>
            </p:nvSpPr>
            <p:spPr>
              <a:xfrm>
                <a:off x="4373561" y="3844923"/>
                <a:ext cx="165073" cy="257193"/>
              </a:xfrm>
              <a:custGeom>
                <a:avLst/>
                <a:gdLst>
                  <a:gd name="connsiteX0" fmla="*/ 66677 w 165073"/>
                  <a:gd name="connsiteY0" fmla="*/ 2 h 257193"/>
                  <a:gd name="connsiteX1" fmla="*/ 163514 w 165073"/>
                  <a:gd name="connsiteY1" fmla="*/ 107952 h 257193"/>
                  <a:gd name="connsiteX2" fmla="*/ 125414 w 165073"/>
                  <a:gd name="connsiteY2" fmla="*/ 131765 h 257193"/>
                  <a:gd name="connsiteX3" fmla="*/ 111127 w 165073"/>
                  <a:gd name="connsiteY3" fmla="*/ 123827 h 257193"/>
                  <a:gd name="connsiteX4" fmla="*/ 2 w 165073"/>
                  <a:gd name="connsiteY4" fmla="*/ 257177 h 257193"/>
                  <a:gd name="connsiteX5" fmla="*/ 114302 w 165073"/>
                  <a:gd name="connsiteY5" fmla="*/ 114302 h 257193"/>
                  <a:gd name="connsiteX6" fmla="*/ 128589 w 165073"/>
                  <a:gd name="connsiteY6" fmla="*/ 104777 h 257193"/>
                  <a:gd name="connsiteX7" fmla="*/ 66677 w 165073"/>
                  <a:gd name="connsiteY7" fmla="*/ 2 h 2571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5073" h="257193">
                    <a:moveTo>
                      <a:pt x="66677" y="2"/>
                    </a:moveTo>
                    <a:cubicBezTo>
                      <a:pt x="72498" y="531"/>
                      <a:pt x="153725" y="85992"/>
                      <a:pt x="163514" y="107952"/>
                    </a:cubicBezTo>
                    <a:cubicBezTo>
                      <a:pt x="173303" y="129912"/>
                      <a:pt x="134145" y="129119"/>
                      <a:pt x="125414" y="131765"/>
                    </a:cubicBezTo>
                    <a:cubicBezTo>
                      <a:pt x="116683" y="134411"/>
                      <a:pt x="132029" y="102925"/>
                      <a:pt x="111127" y="123827"/>
                    </a:cubicBezTo>
                    <a:cubicBezTo>
                      <a:pt x="90225" y="144729"/>
                      <a:pt x="-527" y="258764"/>
                      <a:pt x="2" y="257177"/>
                    </a:cubicBezTo>
                    <a:cubicBezTo>
                      <a:pt x="531" y="255590"/>
                      <a:pt x="92871" y="139702"/>
                      <a:pt x="114302" y="114302"/>
                    </a:cubicBezTo>
                    <a:cubicBezTo>
                      <a:pt x="135733" y="88902"/>
                      <a:pt x="134145" y="121446"/>
                      <a:pt x="128589" y="104777"/>
                    </a:cubicBezTo>
                    <a:cubicBezTo>
                      <a:pt x="123033" y="88108"/>
                      <a:pt x="60856" y="-527"/>
                      <a:pt x="66677" y="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4" name="フリーフォーム: 図形 183">
                <a:extLst>
                  <a:ext uri="{FF2B5EF4-FFF2-40B4-BE49-F238E27FC236}">
                    <a16:creationId xmlns:a16="http://schemas.microsoft.com/office/drawing/2014/main" id="{D43E65D4-030B-4DD7-BA42-CA58AD8C9F29}"/>
                  </a:ext>
                </a:extLst>
              </p:cNvPr>
              <p:cNvSpPr/>
              <p:nvPr/>
            </p:nvSpPr>
            <p:spPr>
              <a:xfrm>
                <a:off x="4309243" y="3930643"/>
                <a:ext cx="127881" cy="240144"/>
              </a:xfrm>
              <a:custGeom>
                <a:avLst/>
                <a:gdLst>
                  <a:gd name="connsiteX0" fmla="*/ 127820 w 127881"/>
                  <a:gd name="connsiteY0" fmla="*/ 7 h 240144"/>
                  <a:gd name="connsiteX1" fmla="*/ 820 w 127881"/>
                  <a:gd name="connsiteY1" fmla="*/ 222257 h 240144"/>
                  <a:gd name="connsiteX2" fmla="*/ 70670 w 127881"/>
                  <a:gd name="connsiteY2" fmla="*/ 225432 h 240144"/>
                  <a:gd name="connsiteX3" fmla="*/ 18282 w 127881"/>
                  <a:gd name="connsiteY3" fmla="*/ 214320 h 240144"/>
                  <a:gd name="connsiteX4" fmla="*/ 127820 w 127881"/>
                  <a:gd name="connsiteY4" fmla="*/ 7 h 240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7881" h="240144">
                    <a:moveTo>
                      <a:pt x="127820" y="7"/>
                    </a:moveTo>
                    <a:cubicBezTo>
                      <a:pt x="124910" y="1330"/>
                      <a:pt x="10345" y="184686"/>
                      <a:pt x="820" y="222257"/>
                    </a:cubicBezTo>
                    <a:cubicBezTo>
                      <a:pt x="-8705" y="259828"/>
                      <a:pt x="67760" y="226755"/>
                      <a:pt x="70670" y="225432"/>
                    </a:cubicBezTo>
                    <a:cubicBezTo>
                      <a:pt x="73580" y="224109"/>
                      <a:pt x="6640" y="252949"/>
                      <a:pt x="18282" y="214320"/>
                    </a:cubicBezTo>
                    <a:cubicBezTo>
                      <a:pt x="29924" y="175691"/>
                      <a:pt x="130730" y="-1316"/>
                      <a:pt x="127820" y="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9" name="フリーフォーム: 図形 1088">
                <a:extLst>
                  <a:ext uri="{FF2B5EF4-FFF2-40B4-BE49-F238E27FC236}">
                    <a16:creationId xmlns:a16="http://schemas.microsoft.com/office/drawing/2014/main" id="{F02F3920-D74E-420A-9F3E-F62207FA4CEA}"/>
                  </a:ext>
                </a:extLst>
              </p:cNvPr>
              <p:cNvSpPr/>
              <p:nvPr/>
            </p:nvSpPr>
            <p:spPr>
              <a:xfrm>
                <a:off x="4370671" y="4042699"/>
                <a:ext cx="211282" cy="69068"/>
              </a:xfrm>
              <a:custGeom>
                <a:avLst/>
                <a:gdLst>
                  <a:gd name="connsiteX0" fmla="*/ 1304 w 211282"/>
                  <a:gd name="connsiteY0" fmla="*/ 68926 h 69068"/>
                  <a:gd name="connsiteX1" fmla="*/ 207679 w 211282"/>
                  <a:gd name="connsiteY1" fmla="*/ 2251 h 69068"/>
                  <a:gd name="connsiteX2" fmla="*/ 123542 w 211282"/>
                  <a:gd name="connsiteY2" fmla="*/ 19714 h 69068"/>
                  <a:gd name="connsiteX3" fmla="*/ 1304 w 211282"/>
                  <a:gd name="connsiteY3" fmla="*/ 68926 h 690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1282" h="69068">
                    <a:moveTo>
                      <a:pt x="1304" y="68926"/>
                    </a:moveTo>
                    <a:cubicBezTo>
                      <a:pt x="15327" y="66015"/>
                      <a:pt x="187306" y="10453"/>
                      <a:pt x="207679" y="2251"/>
                    </a:cubicBezTo>
                    <a:cubicBezTo>
                      <a:pt x="228052" y="-5951"/>
                      <a:pt x="156880" y="10189"/>
                      <a:pt x="123542" y="19714"/>
                    </a:cubicBezTo>
                    <a:cubicBezTo>
                      <a:pt x="90205" y="29239"/>
                      <a:pt x="-12719" y="71837"/>
                      <a:pt x="1304" y="6892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8" name="フリーフォーム: 図形 1107">
                <a:extLst>
                  <a:ext uri="{FF2B5EF4-FFF2-40B4-BE49-F238E27FC236}">
                    <a16:creationId xmlns:a16="http://schemas.microsoft.com/office/drawing/2014/main" id="{F9F2F2E4-951C-4311-A5D4-EB75A076CD37}"/>
                  </a:ext>
                </a:extLst>
              </p:cNvPr>
              <p:cNvSpPr/>
              <p:nvPr/>
            </p:nvSpPr>
            <p:spPr>
              <a:xfrm>
                <a:off x="4360714" y="4123520"/>
                <a:ext cx="109620" cy="185385"/>
              </a:xfrm>
              <a:custGeom>
                <a:avLst/>
                <a:gdLst>
                  <a:gd name="connsiteX0" fmla="*/ 1736 w 109620"/>
                  <a:gd name="connsiteY0" fmla="*/ 5568 h 185385"/>
                  <a:gd name="connsiteX1" fmla="*/ 46186 w 109620"/>
                  <a:gd name="connsiteY1" fmla="*/ 35730 h 185385"/>
                  <a:gd name="connsiteX2" fmla="*/ 100161 w 109620"/>
                  <a:gd name="connsiteY2" fmla="*/ 121455 h 185385"/>
                  <a:gd name="connsiteX3" fmla="*/ 71586 w 109620"/>
                  <a:gd name="connsiteY3" fmla="*/ 184955 h 185385"/>
                  <a:gd name="connsiteX4" fmla="*/ 108099 w 109620"/>
                  <a:gd name="connsiteY4" fmla="*/ 142093 h 185385"/>
                  <a:gd name="connsiteX5" fmla="*/ 1736 w 109620"/>
                  <a:gd name="connsiteY5" fmla="*/ 5568 h 1853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9620" h="185385">
                    <a:moveTo>
                      <a:pt x="1736" y="5568"/>
                    </a:moveTo>
                    <a:cubicBezTo>
                      <a:pt x="-8583" y="-12159"/>
                      <a:pt x="29782" y="16416"/>
                      <a:pt x="46186" y="35730"/>
                    </a:cubicBezTo>
                    <a:cubicBezTo>
                      <a:pt x="62590" y="55044"/>
                      <a:pt x="95928" y="96584"/>
                      <a:pt x="100161" y="121455"/>
                    </a:cubicBezTo>
                    <a:cubicBezTo>
                      <a:pt x="104394" y="146326"/>
                      <a:pt x="70263" y="181515"/>
                      <a:pt x="71586" y="184955"/>
                    </a:cubicBezTo>
                    <a:cubicBezTo>
                      <a:pt x="72909" y="188395"/>
                      <a:pt x="118418" y="170932"/>
                      <a:pt x="108099" y="142093"/>
                    </a:cubicBezTo>
                    <a:cubicBezTo>
                      <a:pt x="97780" y="113254"/>
                      <a:pt x="12055" y="23295"/>
                      <a:pt x="1736" y="556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4" name="フリーフォーム: 図形 1113">
                <a:extLst>
                  <a:ext uri="{FF2B5EF4-FFF2-40B4-BE49-F238E27FC236}">
                    <a16:creationId xmlns:a16="http://schemas.microsoft.com/office/drawing/2014/main" id="{8BBDD989-693E-46CD-A58B-35F6F246C490}"/>
                  </a:ext>
                </a:extLst>
              </p:cNvPr>
              <p:cNvSpPr/>
              <p:nvPr/>
            </p:nvSpPr>
            <p:spPr>
              <a:xfrm>
                <a:off x="4394187" y="4089690"/>
                <a:ext cx="169549" cy="121377"/>
              </a:xfrm>
              <a:custGeom>
                <a:avLst/>
                <a:gdLst>
                  <a:gd name="connsiteX0" fmla="*/ 13 w 169549"/>
                  <a:gd name="connsiteY0" fmla="*/ 47335 h 121377"/>
                  <a:gd name="connsiteX1" fmla="*/ 157176 w 169549"/>
                  <a:gd name="connsiteY1" fmla="*/ 12410 h 121377"/>
                  <a:gd name="connsiteX2" fmla="*/ 128601 w 169549"/>
                  <a:gd name="connsiteY2" fmla="*/ 99723 h 121377"/>
                  <a:gd name="connsiteX3" fmla="*/ 109551 w 169549"/>
                  <a:gd name="connsiteY3" fmla="*/ 114010 h 121377"/>
                  <a:gd name="connsiteX4" fmla="*/ 166701 w 169549"/>
                  <a:gd name="connsiteY4" fmla="*/ 1298 h 121377"/>
                  <a:gd name="connsiteX5" fmla="*/ 13 w 169549"/>
                  <a:gd name="connsiteY5" fmla="*/ 47335 h 1213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9549" h="121377">
                    <a:moveTo>
                      <a:pt x="13" y="47335"/>
                    </a:moveTo>
                    <a:cubicBezTo>
                      <a:pt x="-1574" y="49187"/>
                      <a:pt x="135745" y="3679"/>
                      <a:pt x="157176" y="12410"/>
                    </a:cubicBezTo>
                    <a:cubicBezTo>
                      <a:pt x="178607" y="21141"/>
                      <a:pt x="136538" y="82790"/>
                      <a:pt x="128601" y="99723"/>
                    </a:cubicBezTo>
                    <a:cubicBezTo>
                      <a:pt x="120664" y="116656"/>
                      <a:pt x="103201" y="130414"/>
                      <a:pt x="109551" y="114010"/>
                    </a:cubicBezTo>
                    <a:cubicBezTo>
                      <a:pt x="115901" y="97606"/>
                      <a:pt x="184163" y="11617"/>
                      <a:pt x="166701" y="1298"/>
                    </a:cubicBezTo>
                    <a:cubicBezTo>
                      <a:pt x="149239" y="-9021"/>
                      <a:pt x="1600" y="45483"/>
                      <a:pt x="13" y="4733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9" name="フリーフォーム: 図形 1118">
                <a:extLst>
                  <a:ext uri="{FF2B5EF4-FFF2-40B4-BE49-F238E27FC236}">
                    <a16:creationId xmlns:a16="http://schemas.microsoft.com/office/drawing/2014/main" id="{C2A2F0F3-6B58-4145-B7A4-8C8D94BB75E8}"/>
                  </a:ext>
                </a:extLst>
              </p:cNvPr>
              <p:cNvSpPr/>
              <p:nvPr/>
            </p:nvSpPr>
            <p:spPr>
              <a:xfrm>
                <a:off x="4419593" y="4129065"/>
                <a:ext cx="86899" cy="111165"/>
              </a:xfrm>
              <a:custGeom>
                <a:avLst/>
                <a:gdLst>
                  <a:gd name="connsiteX0" fmla="*/ 7 w 86899"/>
                  <a:gd name="connsiteY0" fmla="*/ 23 h 111165"/>
                  <a:gd name="connsiteX1" fmla="*/ 74620 w 86899"/>
                  <a:gd name="connsiteY1" fmla="*/ 95273 h 111165"/>
                  <a:gd name="connsiteX2" fmla="*/ 79382 w 86899"/>
                  <a:gd name="connsiteY2" fmla="*/ 104798 h 111165"/>
                  <a:gd name="connsiteX3" fmla="*/ 7 w 86899"/>
                  <a:gd name="connsiteY3" fmla="*/ 23 h 1111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6899" h="111165">
                    <a:moveTo>
                      <a:pt x="7" y="23"/>
                    </a:moveTo>
                    <a:cubicBezTo>
                      <a:pt x="-787" y="-1565"/>
                      <a:pt x="61391" y="77811"/>
                      <a:pt x="74620" y="95273"/>
                    </a:cubicBezTo>
                    <a:cubicBezTo>
                      <a:pt x="87849" y="112736"/>
                      <a:pt x="91817" y="115646"/>
                      <a:pt x="79382" y="104798"/>
                    </a:cubicBezTo>
                    <a:cubicBezTo>
                      <a:pt x="66947" y="93950"/>
                      <a:pt x="801" y="1611"/>
                      <a:pt x="7" y="2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1" name="フリーフォーム: 図形 1120">
                <a:extLst>
                  <a:ext uri="{FF2B5EF4-FFF2-40B4-BE49-F238E27FC236}">
                    <a16:creationId xmlns:a16="http://schemas.microsoft.com/office/drawing/2014/main" id="{DFF775C9-F657-4D5E-BC28-A90A9858373A}"/>
                  </a:ext>
                </a:extLst>
              </p:cNvPr>
              <p:cNvSpPr/>
              <p:nvPr/>
            </p:nvSpPr>
            <p:spPr>
              <a:xfrm>
                <a:off x="4592624" y="4119387"/>
                <a:ext cx="173855" cy="390705"/>
              </a:xfrm>
              <a:custGeom>
                <a:avLst/>
                <a:gdLst>
                  <a:gd name="connsiteX0" fmla="*/ 14 w 173855"/>
                  <a:gd name="connsiteY0" fmla="*/ 176 h 390705"/>
                  <a:gd name="connsiteX1" fmla="*/ 149239 w 173855"/>
                  <a:gd name="connsiteY1" fmla="*/ 89076 h 390705"/>
                  <a:gd name="connsiteX2" fmla="*/ 138126 w 173855"/>
                  <a:gd name="connsiteY2" fmla="*/ 224013 h 390705"/>
                  <a:gd name="connsiteX3" fmla="*/ 87326 w 173855"/>
                  <a:gd name="connsiteY3" fmla="*/ 254176 h 390705"/>
                  <a:gd name="connsiteX4" fmla="*/ 95264 w 173855"/>
                  <a:gd name="connsiteY4" fmla="*/ 390701 h 390705"/>
                  <a:gd name="connsiteX5" fmla="*/ 68276 w 173855"/>
                  <a:gd name="connsiteY5" fmla="*/ 249413 h 390705"/>
                  <a:gd name="connsiteX6" fmla="*/ 158764 w 173855"/>
                  <a:gd name="connsiteY6" fmla="*/ 204963 h 390705"/>
                  <a:gd name="connsiteX7" fmla="*/ 158764 w 173855"/>
                  <a:gd name="connsiteY7" fmla="*/ 111301 h 390705"/>
                  <a:gd name="connsiteX8" fmla="*/ 14 w 173855"/>
                  <a:gd name="connsiteY8" fmla="*/ 176 h 3907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3855" h="390705">
                    <a:moveTo>
                      <a:pt x="14" y="176"/>
                    </a:moveTo>
                    <a:cubicBezTo>
                      <a:pt x="-1573" y="-3528"/>
                      <a:pt x="126220" y="51770"/>
                      <a:pt x="149239" y="89076"/>
                    </a:cubicBezTo>
                    <a:cubicBezTo>
                      <a:pt x="172258" y="126382"/>
                      <a:pt x="148445" y="196496"/>
                      <a:pt x="138126" y="224013"/>
                    </a:cubicBezTo>
                    <a:cubicBezTo>
                      <a:pt x="127807" y="251530"/>
                      <a:pt x="94470" y="226395"/>
                      <a:pt x="87326" y="254176"/>
                    </a:cubicBezTo>
                    <a:cubicBezTo>
                      <a:pt x="80182" y="281957"/>
                      <a:pt x="98439" y="391495"/>
                      <a:pt x="95264" y="390701"/>
                    </a:cubicBezTo>
                    <a:cubicBezTo>
                      <a:pt x="92089" y="389907"/>
                      <a:pt x="57693" y="280369"/>
                      <a:pt x="68276" y="249413"/>
                    </a:cubicBezTo>
                    <a:cubicBezTo>
                      <a:pt x="78859" y="218457"/>
                      <a:pt x="143683" y="227982"/>
                      <a:pt x="158764" y="204963"/>
                    </a:cubicBezTo>
                    <a:cubicBezTo>
                      <a:pt x="173845" y="181944"/>
                      <a:pt x="183370" y="141463"/>
                      <a:pt x="158764" y="111301"/>
                    </a:cubicBezTo>
                    <a:cubicBezTo>
                      <a:pt x="134158" y="81139"/>
                      <a:pt x="1601" y="3880"/>
                      <a:pt x="14" y="17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4" name="フリーフォーム: 図形 1123">
                <a:extLst>
                  <a:ext uri="{FF2B5EF4-FFF2-40B4-BE49-F238E27FC236}">
                    <a16:creationId xmlns:a16="http://schemas.microsoft.com/office/drawing/2014/main" id="{640A3DD6-EDCD-40DF-B0CB-15EB4FBBE8A0}"/>
                  </a:ext>
                </a:extLst>
              </p:cNvPr>
              <p:cNvSpPr/>
              <p:nvPr/>
            </p:nvSpPr>
            <p:spPr>
              <a:xfrm>
                <a:off x="4498913" y="4145732"/>
                <a:ext cx="103264" cy="241710"/>
              </a:xfrm>
              <a:custGeom>
                <a:avLst/>
                <a:gdLst>
                  <a:gd name="connsiteX0" fmla="*/ 103250 w 103264"/>
                  <a:gd name="connsiteY0" fmla="*/ 818 h 241710"/>
                  <a:gd name="connsiteX1" fmla="*/ 28637 w 103264"/>
                  <a:gd name="connsiteY1" fmla="*/ 205606 h 241710"/>
                  <a:gd name="connsiteX2" fmla="*/ 62 w 103264"/>
                  <a:gd name="connsiteY2" fmla="*/ 235768 h 241710"/>
                  <a:gd name="connsiteX3" fmla="*/ 34987 w 103264"/>
                  <a:gd name="connsiteY3" fmla="*/ 137343 h 241710"/>
                  <a:gd name="connsiteX4" fmla="*/ 103250 w 103264"/>
                  <a:gd name="connsiteY4" fmla="*/ 818 h 2417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3264" h="241710">
                    <a:moveTo>
                      <a:pt x="103250" y="818"/>
                    </a:moveTo>
                    <a:cubicBezTo>
                      <a:pt x="102192" y="12195"/>
                      <a:pt x="45835" y="166448"/>
                      <a:pt x="28637" y="205606"/>
                    </a:cubicBezTo>
                    <a:cubicBezTo>
                      <a:pt x="11439" y="244764"/>
                      <a:pt x="-996" y="247145"/>
                      <a:pt x="62" y="235768"/>
                    </a:cubicBezTo>
                    <a:cubicBezTo>
                      <a:pt x="1120" y="224391"/>
                      <a:pt x="21758" y="174914"/>
                      <a:pt x="34987" y="137343"/>
                    </a:cubicBezTo>
                    <a:cubicBezTo>
                      <a:pt x="48216" y="99772"/>
                      <a:pt x="104308" y="-10559"/>
                      <a:pt x="103250" y="81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4" name="フリーフォーム: 図形 1183">
                <a:extLst>
                  <a:ext uri="{FF2B5EF4-FFF2-40B4-BE49-F238E27FC236}">
                    <a16:creationId xmlns:a16="http://schemas.microsoft.com/office/drawing/2014/main" id="{DE257B9A-AB2B-4B36-B211-1CC3115461B5}"/>
                  </a:ext>
                </a:extLst>
              </p:cNvPr>
              <p:cNvSpPr/>
              <p:nvPr/>
            </p:nvSpPr>
            <p:spPr>
              <a:xfrm>
                <a:off x="4495645" y="4140200"/>
                <a:ext cx="68461" cy="147659"/>
              </a:xfrm>
              <a:custGeom>
                <a:avLst/>
                <a:gdLst>
                  <a:gd name="connsiteX0" fmla="*/ 68418 w 68461"/>
                  <a:gd name="connsiteY0" fmla="*/ 0 h 147659"/>
                  <a:gd name="connsiteX1" fmla="*/ 11268 w 68461"/>
                  <a:gd name="connsiteY1" fmla="*/ 119063 h 147659"/>
                  <a:gd name="connsiteX2" fmla="*/ 62068 w 68461"/>
                  <a:gd name="connsiteY2" fmla="*/ 147638 h 147659"/>
                  <a:gd name="connsiteX3" fmla="*/ 155 w 68461"/>
                  <a:gd name="connsiteY3" fmla="*/ 120650 h 147659"/>
                  <a:gd name="connsiteX4" fmla="*/ 68418 w 68461"/>
                  <a:gd name="connsiteY4" fmla="*/ 0 h 1476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461" h="147659">
                    <a:moveTo>
                      <a:pt x="68418" y="0"/>
                    </a:moveTo>
                    <a:cubicBezTo>
                      <a:pt x="70270" y="-264"/>
                      <a:pt x="12326" y="94457"/>
                      <a:pt x="11268" y="119063"/>
                    </a:cubicBezTo>
                    <a:cubicBezTo>
                      <a:pt x="10210" y="143669"/>
                      <a:pt x="63920" y="147374"/>
                      <a:pt x="62068" y="147638"/>
                    </a:cubicBezTo>
                    <a:cubicBezTo>
                      <a:pt x="60216" y="147902"/>
                      <a:pt x="-3549" y="146050"/>
                      <a:pt x="155" y="120650"/>
                    </a:cubicBezTo>
                    <a:cubicBezTo>
                      <a:pt x="3859" y="95250"/>
                      <a:pt x="66566" y="264"/>
                      <a:pt x="6841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6" name="フリーフォーム: 図形 1185">
                <a:extLst>
                  <a:ext uri="{FF2B5EF4-FFF2-40B4-BE49-F238E27FC236}">
                    <a16:creationId xmlns:a16="http://schemas.microsoft.com/office/drawing/2014/main" id="{989BF1DB-C565-4B8C-A116-1C569AA399FF}"/>
                  </a:ext>
                </a:extLst>
              </p:cNvPr>
              <p:cNvSpPr/>
              <p:nvPr/>
            </p:nvSpPr>
            <p:spPr>
              <a:xfrm>
                <a:off x="4568716" y="4168770"/>
                <a:ext cx="87527" cy="128700"/>
              </a:xfrm>
              <a:custGeom>
                <a:avLst/>
                <a:gdLst>
                  <a:gd name="connsiteX0" fmla="*/ 28684 w 87527"/>
                  <a:gd name="connsiteY0" fmla="*/ 5 h 128700"/>
                  <a:gd name="connsiteX1" fmla="*/ 68372 w 87527"/>
                  <a:gd name="connsiteY1" fmla="*/ 104780 h 128700"/>
                  <a:gd name="connsiteX2" fmla="*/ 109 w 87527"/>
                  <a:gd name="connsiteY2" fmla="*/ 128593 h 128700"/>
                  <a:gd name="connsiteX3" fmla="*/ 87422 w 87527"/>
                  <a:gd name="connsiteY3" fmla="*/ 100018 h 128700"/>
                  <a:gd name="connsiteX4" fmla="*/ 28684 w 87527"/>
                  <a:gd name="connsiteY4" fmla="*/ 5 h 128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7527" h="128700">
                    <a:moveTo>
                      <a:pt x="28684" y="5"/>
                    </a:moveTo>
                    <a:cubicBezTo>
                      <a:pt x="25509" y="799"/>
                      <a:pt x="73134" y="83349"/>
                      <a:pt x="68372" y="104780"/>
                    </a:cubicBezTo>
                    <a:cubicBezTo>
                      <a:pt x="63610" y="126211"/>
                      <a:pt x="-3066" y="129387"/>
                      <a:pt x="109" y="128593"/>
                    </a:cubicBezTo>
                    <a:cubicBezTo>
                      <a:pt x="3284" y="127799"/>
                      <a:pt x="84512" y="119068"/>
                      <a:pt x="87422" y="100018"/>
                    </a:cubicBezTo>
                    <a:cubicBezTo>
                      <a:pt x="90332" y="80968"/>
                      <a:pt x="31859" y="-789"/>
                      <a:pt x="28684" y="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3" name="フリーフォーム: 図形 1192">
                <a:extLst>
                  <a:ext uri="{FF2B5EF4-FFF2-40B4-BE49-F238E27FC236}">
                    <a16:creationId xmlns:a16="http://schemas.microsoft.com/office/drawing/2014/main" id="{71EC5DC4-1E49-41F1-BBC8-B66D767C1CE4}"/>
                  </a:ext>
                </a:extLst>
              </p:cNvPr>
              <p:cNvSpPr/>
              <p:nvPr/>
            </p:nvSpPr>
            <p:spPr>
              <a:xfrm>
                <a:off x="4530691" y="4338569"/>
                <a:ext cx="84175" cy="163644"/>
              </a:xfrm>
              <a:custGeom>
                <a:avLst/>
                <a:gdLst>
                  <a:gd name="connsiteX0" fmla="*/ 68297 w 84175"/>
                  <a:gd name="connsiteY0" fmla="*/ 69 h 163644"/>
                  <a:gd name="connsiteX1" fmla="*/ 84172 w 84175"/>
                  <a:gd name="connsiteY1" fmla="*/ 155644 h 163644"/>
                  <a:gd name="connsiteX2" fmla="*/ 66709 w 84175"/>
                  <a:gd name="connsiteY2" fmla="*/ 136594 h 163644"/>
                  <a:gd name="connsiteX3" fmla="*/ 34 w 84175"/>
                  <a:gd name="connsiteY3" fmla="*/ 96906 h 163644"/>
                  <a:gd name="connsiteX4" fmla="*/ 76234 w 84175"/>
                  <a:gd name="connsiteY4" fmla="*/ 135006 h 163644"/>
                  <a:gd name="connsiteX5" fmla="*/ 68297 w 84175"/>
                  <a:gd name="connsiteY5" fmla="*/ 69 h 1636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4175" h="163644">
                    <a:moveTo>
                      <a:pt x="68297" y="69"/>
                    </a:moveTo>
                    <a:cubicBezTo>
                      <a:pt x="69620" y="3509"/>
                      <a:pt x="84437" y="132890"/>
                      <a:pt x="84172" y="155644"/>
                    </a:cubicBezTo>
                    <a:cubicBezTo>
                      <a:pt x="83907" y="178398"/>
                      <a:pt x="80732" y="146384"/>
                      <a:pt x="66709" y="136594"/>
                    </a:cubicBezTo>
                    <a:cubicBezTo>
                      <a:pt x="52686" y="126804"/>
                      <a:pt x="-1554" y="97171"/>
                      <a:pt x="34" y="96906"/>
                    </a:cubicBezTo>
                    <a:cubicBezTo>
                      <a:pt x="1621" y="96641"/>
                      <a:pt x="65122" y="147970"/>
                      <a:pt x="76234" y="135006"/>
                    </a:cubicBezTo>
                    <a:cubicBezTo>
                      <a:pt x="87346" y="122042"/>
                      <a:pt x="66974" y="-3371"/>
                      <a:pt x="68297" y="6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6" name="フリーフォーム: 図形 1205">
                <a:extLst>
                  <a:ext uri="{FF2B5EF4-FFF2-40B4-BE49-F238E27FC236}">
                    <a16:creationId xmlns:a16="http://schemas.microsoft.com/office/drawing/2014/main" id="{EAD536BF-916C-406D-94DF-19841C79B422}"/>
                  </a:ext>
                </a:extLst>
              </p:cNvPr>
              <p:cNvSpPr/>
              <p:nvPr/>
            </p:nvSpPr>
            <p:spPr>
              <a:xfrm>
                <a:off x="4635442" y="4214340"/>
                <a:ext cx="104213" cy="134368"/>
              </a:xfrm>
              <a:custGeom>
                <a:avLst/>
                <a:gdLst>
                  <a:gd name="connsiteX0" fmla="*/ 38158 w 104213"/>
                  <a:gd name="connsiteY0" fmla="*/ 473 h 134368"/>
                  <a:gd name="connsiteX1" fmla="*/ 74671 w 104213"/>
                  <a:gd name="connsiteY1" fmla="*/ 81435 h 134368"/>
                  <a:gd name="connsiteX2" fmla="*/ 58 w 104213"/>
                  <a:gd name="connsiteY2" fmla="*/ 133823 h 134368"/>
                  <a:gd name="connsiteX3" fmla="*/ 88958 w 104213"/>
                  <a:gd name="connsiteY3" fmla="*/ 105248 h 134368"/>
                  <a:gd name="connsiteX4" fmla="*/ 98483 w 104213"/>
                  <a:gd name="connsiteY4" fmla="*/ 49685 h 134368"/>
                  <a:gd name="connsiteX5" fmla="*/ 38158 w 104213"/>
                  <a:gd name="connsiteY5" fmla="*/ 473 h 1343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4213" h="134368">
                    <a:moveTo>
                      <a:pt x="38158" y="473"/>
                    </a:moveTo>
                    <a:cubicBezTo>
                      <a:pt x="34189" y="5765"/>
                      <a:pt x="81021" y="59210"/>
                      <a:pt x="74671" y="81435"/>
                    </a:cubicBezTo>
                    <a:cubicBezTo>
                      <a:pt x="68321" y="103660"/>
                      <a:pt x="-2323" y="129854"/>
                      <a:pt x="58" y="133823"/>
                    </a:cubicBezTo>
                    <a:cubicBezTo>
                      <a:pt x="2439" y="137792"/>
                      <a:pt x="72554" y="119271"/>
                      <a:pt x="88958" y="105248"/>
                    </a:cubicBezTo>
                    <a:cubicBezTo>
                      <a:pt x="105362" y="91225"/>
                      <a:pt x="108537" y="63708"/>
                      <a:pt x="98483" y="49685"/>
                    </a:cubicBezTo>
                    <a:cubicBezTo>
                      <a:pt x="88429" y="35662"/>
                      <a:pt x="42127" y="-4819"/>
                      <a:pt x="38158" y="47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3" name="フリーフォーム: 図形 1232">
                <a:extLst>
                  <a:ext uri="{FF2B5EF4-FFF2-40B4-BE49-F238E27FC236}">
                    <a16:creationId xmlns:a16="http://schemas.microsoft.com/office/drawing/2014/main" id="{2E206F81-9B92-4D52-ADC0-E2D8E2128539}"/>
                  </a:ext>
                </a:extLst>
              </p:cNvPr>
              <p:cNvSpPr/>
              <p:nvPr/>
            </p:nvSpPr>
            <p:spPr>
              <a:xfrm>
                <a:off x="4614623" y="4352869"/>
                <a:ext cx="82878" cy="164328"/>
              </a:xfrm>
              <a:custGeom>
                <a:avLst/>
                <a:gdLst>
                  <a:gd name="connsiteX0" fmla="*/ 240 w 82878"/>
                  <a:gd name="connsiteY0" fmla="*/ 56 h 164328"/>
                  <a:gd name="connsiteX1" fmla="*/ 24052 w 82878"/>
                  <a:gd name="connsiteY1" fmla="*/ 149281 h 164328"/>
                  <a:gd name="connsiteX2" fmla="*/ 82790 w 82878"/>
                  <a:gd name="connsiteY2" fmla="*/ 157219 h 164328"/>
                  <a:gd name="connsiteX3" fmla="*/ 36752 w 82878"/>
                  <a:gd name="connsiteY3" fmla="*/ 131819 h 164328"/>
                  <a:gd name="connsiteX4" fmla="*/ 240 w 82878"/>
                  <a:gd name="connsiteY4" fmla="*/ 56 h 1643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878" h="164328">
                    <a:moveTo>
                      <a:pt x="240" y="56"/>
                    </a:moveTo>
                    <a:cubicBezTo>
                      <a:pt x="-1877" y="2966"/>
                      <a:pt x="10294" y="123087"/>
                      <a:pt x="24052" y="149281"/>
                    </a:cubicBezTo>
                    <a:cubicBezTo>
                      <a:pt x="37810" y="175475"/>
                      <a:pt x="80673" y="160129"/>
                      <a:pt x="82790" y="157219"/>
                    </a:cubicBezTo>
                    <a:cubicBezTo>
                      <a:pt x="84907" y="154309"/>
                      <a:pt x="48394" y="156955"/>
                      <a:pt x="36752" y="131819"/>
                    </a:cubicBezTo>
                    <a:cubicBezTo>
                      <a:pt x="25110" y="106683"/>
                      <a:pt x="2357" y="-2854"/>
                      <a:pt x="240" y="5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5" name="フリーフォーム: 図形 1244">
                <a:extLst>
                  <a:ext uri="{FF2B5EF4-FFF2-40B4-BE49-F238E27FC236}">
                    <a16:creationId xmlns:a16="http://schemas.microsoft.com/office/drawing/2014/main" id="{09868030-A193-47DC-AE00-CF2CCA237947}"/>
                  </a:ext>
                </a:extLst>
              </p:cNvPr>
              <p:cNvSpPr/>
              <p:nvPr/>
            </p:nvSpPr>
            <p:spPr>
              <a:xfrm>
                <a:off x="4570304" y="4324962"/>
                <a:ext cx="73165" cy="135968"/>
              </a:xfrm>
              <a:custGeom>
                <a:avLst/>
                <a:gdLst>
                  <a:gd name="connsiteX0" fmla="*/ 73134 w 73165"/>
                  <a:gd name="connsiteY0" fmla="*/ 8913 h 135968"/>
                  <a:gd name="connsiteX1" fmla="*/ 9634 w 73165"/>
                  <a:gd name="connsiteY1" fmla="*/ 10501 h 135968"/>
                  <a:gd name="connsiteX2" fmla="*/ 36621 w 73165"/>
                  <a:gd name="connsiteY2" fmla="*/ 135913 h 135968"/>
                  <a:gd name="connsiteX3" fmla="*/ 109 w 73165"/>
                  <a:gd name="connsiteY3" fmla="*/ 26376 h 135968"/>
                  <a:gd name="connsiteX4" fmla="*/ 73134 w 73165"/>
                  <a:gd name="connsiteY4" fmla="*/ 8913 h 1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165" h="135968">
                    <a:moveTo>
                      <a:pt x="73134" y="8913"/>
                    </a:moveTo>
                    <a:cubicBezTo>
                      <a:pt x="74722" y="6267"/>
                      <a:pt x="15719" y="-10665"/>
                      <a:pt x="9634" y="10501"/>
                    </a:cubicBezTo>
                    <a:cubicBezTo>
                      <a:pt x="3549" y="31667"/>
                      <a:pt x="38208" y="133267"/>
                      <a:pt x="36621" y="135913"/>
                    </a:cubicBezTo>
                    <a:cubicBezTo>
                      <a:pt x="35033" y="138559"/>
                      <a:pt x="-2272" y="46220"/>
                      <a:pt x="109" y="26376"/>
                    </a:cubicBezTo>
                    <a:cubicBezTo>
                      <a:pt x="2490" y="6532"/>
                      <a:pt x="71546" y="11559"/>
                      <a:pt x="73134" y="891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5" name="フリーフォーム: 図形 1274">
                <a:extLst>
                  <a:ext uri="{FF2B5EF4-FFF2-40B4-BE49-F238E27FC236}">
                    <a16:creationId xmlns:a16="http://schemas.microsoft.com/office/drawing/2014/main" id="{DA0EA937-D2FB-4D37-9AE2-5F49143B6146}"/>
                  </a:ext>
                </a:extLst>
              </p:cNvPr>
              <p:cNvSpPr/>
              <p:nvPr/>
            </p:nvSpPr>
            <p:spPr>
              <a:xfrm>
                <a:off x="4711493" y="4255523"/>
                <a:ext cx="123362" cy="268244"/>
              </a:xfrm>
              <a:custGeom>
                <a:avLst/>
                <a:gdLst>
                  <a:gd name="connsiteX0" fmla="*/ 62120 w 123362"/>
                  <a:gd name="connsiteY0" fmla="*/ 565 h 268244"/>
                  <a:gd name="connsiteX1" fmla="*/ 109745 w 123362"/>
                  <a:gd name="connsiteY1" fmla="*/ 25965 h 268244"/>
                  <a:gd name="connsiteX2" fmla="*/ 104982 w 123362"/>
                  <a:gd name="connsiteY2" fmla="*/ 54540 h 268244"/>
                  <a:gd name="connsiteX3" fmla="*/ 90695 w 123362"/>
                  <a:gd name="connsiteY3" fmla="*/ 79940 h 268244"/>
                  <a:gd name="connsiteX4" fmla="*/ 51007 w 123362"/>
                  <a:gd name="connsiteY4" fmla="*/ 162490 h 268244"/>
                  <a:gd name="connsiteX5" fmla="*/ 207 w 123362"/>
                  <a:gd name="connsiteY5" fmla="*/ 267265 h 268244"/>
                  <a:gd name="connsiteX6" fmla="*/ 36720 w 123362"/>
                  <a:gd name="connsiteY6" fmla="*/ 205352 h 268244"/>
                  <a:gd name="connsiteX7" fmla="*/ 122445 w 123362"/>
                  <a:gd name="connsiteY7" fmla="*/ 51365 h 268244"/>
                  <a:gd name="connsiteX8" fmla="*/ 62120 w 123362"/>
                  <a:gd name="connsiteY8" fmla="*/ 565 h 268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3362" h="268244">
                    <a:moveTo>
                      <a:pt x="62120" y="565"/>
                    </a:moveTo>
                    <a:cubicBezTo>
                      <a:pt x="60003" y="-3668"/>
                      <a:pt x="102601" y="16969"/>
                      <a:pt x="109745" y="25965"/>
                    </a:cubicBezTo>
                    <a:cubicBezTo>
                      <a:pt x="116889" y="34961"/>
                      <a:pt x="108157" y="45544"/>
                      <a:pt x="104982" y="54540"/>
                    </a:cubicBezTo>
                    <a:cubicBezTo>
                      <a:pt x="101807" y="63536"/>
                      <a:pt x="99691" y="61948"/>
                      <a:pt x="90695" y="79940"/>
                    </a:cubicBezTo>
                    <a:cubicBezTo>
                      <a:pt x="81699" y="97932"/>
                      <a:pt x="66088" y="131269"/>
                      <a:pt x="51007" y="162490"/>
                    </a:cubicBezTo>
                    <a:cubicBezTo>
                      <a:pt x="35926" y="193711"/>
                      <a:pt x="2588" y="260121"/>
                      <a:pt x="207" y="267265"/>
                    </a:cubicBezTo>
                    <a:cubicBezTo>
                      <a:pt x="-2174" y="274409"/>
                      <a:pt x="16347" y="241335"/>
                      <a:pt x="36720" y="205352"/>
                    </a:cubicBezTo>
                    <a:cubicBezTo>
                      <a:pt x="57093" y="169369"/>
                      <a:pt x="112920" y="83115"/>
                      <a:pt x="122445" y="51365"/>
                    </a:cubicBezTo>
                    <a:cubicBezTo>
                      <a:pt x="131970" y="19615"/>
                      <a:pt x="64237" y="4798"/>
                      <a:pt x="62120" y="56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00" name="フリーフォーム: 図形 1299">
                <a:extLst>
                  <a:ext uri="{FF2B5EF4-FFF2-40B4-BE49-F238E27FC236}">
                    <a16:creationId xmlns:a16="http://schemas.microsoft.com/office/drawing/2014/main" id="{022A3331-5527-4A5E-AD9C-440C711E0F13}"/>
                  </a:ext>
                </a:extLst>
              </p:cNvPr>
              <p:cNvSpPr/>
              <p:nvPr/>
            </p:nvSpPr>
            <p:spPr>
              <a:xfrm>
                <a:off x="4727102" y="4211358"/>
                <a:ext cx="176936" cy="350387"/>
              </a:xfrm>
              <a:custGeom>
                <a:avLst/>
                <a:gdLst>
                  <a:gd name="connsiteX0" fmla="*/ 73498 w 176936"/>
                  <a:gd name="connsiteY0" fmla="*/ 280 h 350387"/>
                  <a:gd name="connsiteX1" fmla="*/ 173511 w 176936"/>
                  <a:gd name="connsiteY1" fmla="*/ 122517 h 350387"/>
                  <a:gd name="connsiteX2" fmla="*/ 149698 w 176936"/>
                  <a:gd name="connsiteY2" fmla="*/ 106642 h 350387"/>
                  <a:gd name="connsiteX3" fmla="*/ 110011 w 176936"/>
                  <a:gd name="connsiteY3" fmla="*/ 149505 h 350387"/>
                  <a:gd name="connsiteX4" fmla="*/ 22698 w 176936"/>
                  <a:gd name="connsiteY4" fmla="*/ 341592 h 350387"/>
                  <a:gd name="connsiteX5" fmla="*/ 3648 w 176936"/>
                  <a:gd name="connsiteY5" fmla="*/ 314605 h 350387"/>
                  <a:gd name="connsiteX6" fmla="*/ 81436 w 176936"/>
                  <a:gd name="connsiteY6" fmla="*/ 284442 h 350387"/>
                  <a:gd name="connsiteX7" fmla="*/ 156048 w 176936"/>
                  <a:gd name="connsiteY7" fmla="*/ 120930 h 350387"/>
                  <a:gd name="connsiteX8" fmla="*/ 149698 w 176936"/>
                  <a:gd name="connsiteY8" fmla="*/ 89180 h 350387"/>
                  <a:gd name="connsiteX9" fmla="*/ 73498 w 176936"/>
                  <a:gd name="connsiteY9" fmla="*/ 280 h 350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6936" h="350387">
                    <a:moveTo>
                      <a:pt x="73498" y="280"/>
                    </a:moveTo>
                    <a:cubicBezTo>
                      <a:pt x="77467" y="5836"/>
                      <a:pt x="160811" y="104790"/>
                      <a:pt x="173511" y="122517"/>
                    </a:cubicBezTo>
                    <a:cubicBezTo>
                      <a:pt x="186211" y="140244"/>
                      <a:pt x="160281" y="102144"/>
                      <a:pt x="149698" y="106642"/>
                    </a:cubicBezTo>
                    <a:cubicBezTo>
                      <a:pt x="139115" y="111140"/>
                      <a:pt x="131178" y="110347"/>
                      <a:pt x="110011" y="149505"/>
                    </a:cubicBezTo>
                    <a:cubicBezTo>
                      <a:pt x="88844" y="188663"/>
                      <a:pt x="40425" y="314075"/>
                      <a:pt x="22698" y="341592"/>
                    </a:cubicBezTo>
                    <a:cubicBezTo>
                      <a:pt x="4971" y="369109"/>
                      <a:pt x="-6142" y="324130"/>
                      <a:pt x="3648" y="314605"/>
                    </a:cubicBezTo>
                    <a:cubicBezTo>
                      <a:pt x="13438" y="305080"/>
                      <a:pt x="56036" y="316721"/>
                      <a:pt x="81436" y="284442"/>
                    </a:cubicBezTo>
                    <a:cubicBezTo>
                      <a:pt x="106836" y="252163"/>
                      <a:pt x="144671" y="153474"/>
                      <a:pt x="156048" y="120930"/>
                    </a:cubicBezTo>
                    <a:cubicBezTo>
                      <a:pt x="167425" y="88386"/>
                      <a:pt x="164779" y="105055"/>
                      <a:pt x="149698" y="89180"/>
                    </a:cubicBezTo>
                    <a:cubicBezTo>
                      <a:pt x="134617" y="73305"/>
                      <a:pt x="69529" y="-5276"/>
                      <a:pt x="73498" y="28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01" name="フリーフォーム: 図形 1300">
                <a:extLst>
                  <a:ext uri="{FF2B5EF4-FFF2-40B4-BE49-F238E27FC236}">
                    <a16:creationId xmlns:a16="http://schemas.microsoft.com/office/drawing/2014/main" id="{482A9F7B-C50E-460D-8296-82A9011461F5}"/>
                  </a:ext>
                </a:extLst>
              </p:cNvPr>
              <p:cNvSpPr/>
              <p:nvPr/>
            </p:nvSpPr>
            <p:spPr>
              <a:xfrm>
                <a:off x="4784221" y="4402146"/>
                <a:ext cx="241337" cy="219924"/>
              </a:xfrm>
              <a:custGeom>
                <a:avLst/>
                <a:gdLst>
                  <a:gd name="connsiteX0" fmla="*/ 216404 w 241337"/>
                  <a:gd name="connsiteY0" fmla="*/ 46029 h 219924"/>
                  <a:gd name="connsiteX1" fmla="*/ 125917 w 241337"/>
                  <a:gd name="connsiteY1" fmla="*/ 17454 h 219924"/>
                  <a:gd name="connsiteX2" fmla="*/ 210054 w 241337"/>
                  <a:gd name="connsiteY2" fmla="*/ 125404 h 219924"/>
                  <a:gd name="connsiteX3" fmla="*/ 221167 w 241337"/>
                  <a:gd name="connsiteY3" fmla="*/ 168267 h 219924"/>
                  <a:gd name="connsiteX4" fmla="*/ 156079 w 241337"/>
                  <a:gd name="connsiteY4" fmla="*/ 219067 h 219924"/>
                  <a:gd name="connsiteX5" fmla="*/ 3679 w 241337"/>
                  <a:gd name="connsiteY5" fmla="*/ 123817 h 219924"/>
                  <a:gd name="connsiteX6" fmla="*/ 54479 w 241337"/>
                  <a:gd name="connsiteY6" fmla="*/ 65079 h 219924"/>
                  <a:gd name="connsiteX7" fmla="*/ 135442 w 241337"/>
                  <a:gd name="connsiteY7" fmla="*/ 161917 h 219924"/>
                  <a:gd name="connsiteX8" fmla="*/ 43367 w 241337"/>
                  <a:gd name="connsiteY8" fmla="*/ 92067 h 219924"/>
                  <a:gd name="connsiteX9" fmla="*/ 43367 w 241337"/>
                  <a:gd name="connsiteY9" fmla="*/ 146042 h 219924"/>
                  <a:gd name="connsiteX10" fmla="*/ 224342 w 241337"/>
                  <a:gd name="connsiteY10" fmla="*/ 195254 h 219924"/>
                  <a:gd name="connsiteX11" fmla="*/ 225929 w 241337"/>
                  <a:gd name="connsiteY11" fmla="*/ 160329 h 219924"/>
                  <a:gd name="connsiteX12" fmla="*/ 156079 w 241337"/>
                  <a:gd name="connsiteY12" fmla="*/ 4754 h 219924"/>
                  <a:gd name="connsiteX13" fmla="*/ 216404 w 241337"/>
                  <a:gd name="connsiteY13" fmla="*/ 46029 h 219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41337" h="219924">
                    <a:moveTo>
                      <a:pt x="216404" y="46029"/>
                    </a:moveTo>
                    <a:cubicBezTo>
                      <a:pt x="211377" y="48146"/>
                      <a:pt x="126975" y="4225"/>
                      <a:pt x="125917" y="17454"/>
                    </a:cubicBezTo>
                    <a:cubicBezTo>
                      <a:pt x="124859" y="30683"/>
                      <a:pt x="194179" y="100269"/>
                      <a:pt x="210054" y="125404"/>
                    </a:cubicBezTo>
                    <a:cubicBezTo>
                      <a:pt x="225929" y="150539"/>
                      <a:pt x="230163" y="152657"/>
                      <a:pt x="221167" y="168267"/>
                    </a:cubicBezTo>
                    <a:cubicBezTo>
                      <a:pt x="212171" y="183877"/>
                      <a:pt x="192327" y="226475"/>
                      <a:pt x="156079" y="219067"/>
                    </a:cubicBezTo>
                    <a:cubicBezTo>
                      <a:pt x="119831" y="211659"/>
                      <a:pt x="20612" y="149482"/>
                      <a:pt x="3679" y="123817"/>
                    </a:cubicBezTo>
                    <a:cubicBezTo>
                      <a:pt x="-13254" y="98152"/>
                      <a:pt x="32518" y="58729"/>
                      <a:pt x="54479" y="65079"/>
                    </a:cubicBezTo>
                    <a:cubicBezTo>
                      <a:pt x="76439" y="71429"/>
                      <a:pt x="137294" y="157419"/>
                      <a:pt x="135442" y="161917"/>
                    </a:cubicBezTo>
                    <a:cubicBezTo>
                      <a:pt x="133590" y="166415"/>
                      <a:pt x="58713" y="94713"/>
                      <a:pt x="43367" y="92067"/>
                    </a:cubicBezTo>
                    <a:cubicBezTo>
                      <a:pt x="28021" y="89421"/>
                      <a:pt x="13205" y="128844"/>
                      <a:pt x="43367" y="146042"/>
                    </a:cubicBezTo>
                    <a:cubicBezTo>
                      <a:pt x="73529" y="163240"/>
                      <a:pt x="193915" y="192873"/>
                      <a:pt x="224342" y="195254"/>
                    </a:cubicBezTo>
                    <a:cubicBezTo>
                      <a:pt x="254769" y="197635"/>
                      <a:pt x="237306" y="192079"/>
                      <a:pt x="225929" y="160329"/>
                    </a:cubicBezTo>
                    <a:cubicBezTo>
                      <a:pt x="214552" y="128579"/>
                      <a:pt x="158725" y="26714"/>
                      <a:pt x="156079" y="4754"/>
                    </a:cubicBezTo>
                    <a:cubicBezTo>
                      <a:pt x="153433" y="-17206"/>
                      <a:pt x="221431" y="43912"/>
                      <a:pt x="216404" y="4602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07" name="フリーフォーム: 図形 1306">
                <a:extLst>
                  <a:ext uri="{FF2B5EF4-FFF2-40B4-BE49-F238E27FC236}">
                    <a16:creationId xmlns:a16="http://schemas.microsoft.com/office/drawing/2014/main" id="{ABF289E6-D859-49CB-8AD1-78B3013A9221}"/>
                  </a:ext>
                </a:extLst>
              </p:cNvPr>
              <p:cNvSpPr/>
              <p:nvPr/>
            </p:nvSpPr>
            <p:spPr>
              <a:xfrm>
                <a:off x="4849393" y="4351450"/>
                <a:ext cx="164038" cy="210403"/>
              </a:xfrm>
              <a:custGeom>
                <a:avLst/>
                <a:gdLst>
                  <a:gd name="connsiteX0" fmla="*/ 163932 w 164038"/>
                  <a:gd name="connsiteY0" fmla="*/ 47513 h 210403"/>
                  <a:gd name="connsiteX1" fmla="*/ 28995 w 164038"/>
                  <a:gd name="connsiteY1" fmla="*/ 1475 h 210403"/>
                  <a:gd name="connsiteX2" fmla="*/ 67095 w 164038"/>
                  <a:gd name="connsiteY2" fmla="*/ 112600 h 210403"/>
                  <a:gd name="connsiteX3" fmla="*/ 84557 w 164038"/>
                  <a:gd name="connsiteY3" fmla="*/ 182450 h 210403"/>
                  <a:gd name="connsiteX4" fmla="*/ 86145 w 164038"/>
                  <a:gd name="connsiteY4" fmla="*/ 207850 h 210403"/>
                  <a:gd name="connsiteX5" fmla="*/ 48045 w 164038"/>
                  <a:gd name="connsiteY5" fmla="*/ 125300 h 210403"/>
                  <a:gd name="connsiteX6" fmla="*/ 3595 w 164038"/>
                  <a:gd name="connsiteY6" fmla="*/ 28463 h 210403"/>
                  <a:gd name="connsiteX7" fmla="*/ 163932 w 164038"/>
                  <a:gd name="connsiteY7" fmla="*/ 47513 h 2104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4038" h="210403">
                    <a:moveTo>
                      <a:pt x="163932" y="47513"/>
                    </a:moveTo>
                    <a:cubicBezTo>
                      <a:pt x="168165" y="43015"/>
                      <a:pt x="45134" y="-9373"/>
                      <a:pt x="28995" y="1475"/>
                    </a:cubicBezTo>
                    <a:cubicBezTo>
                      <a:pt x="12856" y="12323"/>
                      <a:pt x="57835" y="82438"/>
                      <a:pt x="67095" y="112600"/>
                    </a:cubicBezTo>
                    <a:cubicBezTo>
                      <a:pt x="76355" y="142762"/>
                      <a:pt x="81382" y="166575"/>
                      <a:pt x="84557" y="182450"/>
                    </a:cubicBezTo>
                    <a:cubicBezTo>
                      <a:pt x="87732" y="198325"/>
                      <a:pt x="92230" y="217375"/>
                      <a:pt x="86145" y="207850"/>
                    </a:cubicBezTo>
                    <a:cubicBezTo>
                      <a:pt x="80060" y="198325"/>
                      <a:pt x="48045" y="125300"/>
                      <a:pt x="48045" y="125300"/>
                    </a:cubicBezTo>
                    <a:cubicBezTo>
                      <a:pt x="34287" y="95402"/>
                      <a:pt x="-13338" y="40369"/>
                      <a:pt x="3595" y="28463"/>
                    </a:cubicBezTo>
                    <a:cubicBezTo>
                      <a:pt x="20528" y="16557"/>
                      <a:pt x="159699" y="52011"/>
                      <a:pt x="163932" y="4751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11" name="フリーフォーム: 図形 1310">
                <a:extLst>
                  <a:ext uri="{FF2B5EF4-FFF2-40B4-BE49-F238E27FC236}">
                    <a16:creationId xmlns:a16="http://schemas.microsoft.com/office/drawing/2014/main" id="{FA4BA899-FE6F-44C8-B111-5C1F6D8EFE96}"/>
                  </a:ext>
                </a:extLst>
              </p:cNvPr>
              <p:cNvSpPr/>
              <p:nvPr/>
            </p:nvSpPr>
            <p:spPr>
              <a:xfrm>
                <a:off x="8579078" y="3396460"/>
                <a:ext cx="848749" cy="810408"/>
              </a:xfrm>
              <a:custGeom>
                <a:avLst/>
                <a:gdLst>
                  <a:gd name="connsiteX0" fmla="*/ 822097 w 848749"/>
                  <a:gd name="connsiteY0" fmla="*/ 18253 h 810408"/>
                  <a:gd name="connsiteX1" fmla="*/ 801460 w 848749"/>
                  <a:gd name="connsiteY1" fmla="*/ 105565 h 810408"/>
                  <a:gd name="connsiteX2" fmla="*/ 634772 w 848749"/>
                  <a:gd name="connsiteY2" fmla="*/ 262728 h 810408"/>
                  <a:gd name="connsiteX3" fmla="*/ 469672 w 848749"/>
                  <a:gd name="connsiteY3" fmla="*/ 464340 h 810408"/>
                  <a:gd name="connsiteX4" fmla="*/ 131535 w 848749"/>
                  <a:gd name="connsiteY4" fmla="*/ 691353 h 810408"/>
                  <a:gd name="connsiteX5" fmla="*/ 66447 w 848749"/>
                  <a:gd name="connsiteY5" fmla="*/ 783428 h 810408"/>
                  <a:gd name="connsiteX6" fmla="*/ 1360 w 848749"/>
                  <a:gd name="connsiteY6" fmla="*/ 807240 h 810408"/>
                  <a:gd name="connsiteX7" fmla="*/ 129947 w 848749"/>
                  <a:gd name="connsiteY7" fmla="*/ 724690 h 810408"/>
                  <a:gd name="connsiteX8" fmla="*/ 463322 w 848749"/>
                  <a:gd name="connsiteY8" fmla="*/ 470690 h 810408"/>
                  <a:gd name="connsiteX9" fmla="*/ 822097 w 848749"/>
                  <a:gd name="connsiteY9" fmla="*/ 18253 h 8104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48749" h="810408">
                    <a:moveTo>
                      <a:pt x="822097" y="18253"/>
                    </a:moveTo>
                    <a:cubicBezTo>
                      <a:pt x="878453" y="-42601"/>
                      <a:pt x="832681" y="64819"/>
                      <a:pt x="801460" y="105565"/>
                    </a:cubicBezTo>
                    <a:cubicBezTo>
                      <a:pt x="770239" y="146311"/>
                      <a:pt x="690070" y="202932"/>
                      <a:pt x="634772" y="262728"/>
                    </a:cubicBezTo>
                    <a:cubicBezTo>
                      <a:pt x="579474" y="322524"/>
                      <a:pt x="553545" y="392903"/>
                      <a:pt x="469672" y="464340"/>
                    </a:cubicBezTo>
                    <a:cubicBezTo>
                      <a:pt x="385799" y="535777"/>
                      <a:pt x="198739" y="638172"/>
                      <a:pt x="131535" y="691353"/>
                    </a:cubicBezTo>
                    <a:cubicBezTo>
                      <a:pt x="64331" y="744534"/>
                      <a:pt x="88143" y="764114"/>
                      <a:pt x="66447" y="783428"/>
                    </a:cubicBezTo>
                    <a:cubicBezTo>
                      <a:pt x="44751" y="802742"/>
                      <a:pt x="-9223" y="817030"/>
                      <a:pt x="1360" y="807240"/>
                    </a:cubicBezTo>
                    <a:cubicBezTo>
                      <a:pt x="11943" y="797450"/>
                      <a:pt x="52953" y="780782"/>
                      <a:pt x="129947" y="724690"/>
                    </a:cubicBezTo>
                    <a:cubicBezTo>
                      <a:pt x="206941" y="668598"/>
                      <a:pt x="344524" y="582873"/>
                      <a:pt x="463322" y="470690"/>
                    </a:cubicBezTo>
                    <a:cubicBezTo>
                      <a:pt x="582120" y="358507"/>
                      <a:pt x="765741" y="79107"/>
                      <a:pt x="822097" y="1825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12" name="フリーフォーム: 図形 1311">
                <a:extLst>
                  <a:ext uri="{FF2B5EF4-FFF2-40B4-BE49-F238E27FC236}">
                    <a16:creationId xmlns:a16="http://schemas.microsoft.com/office/drawing/2014/main" id="{5E54450F-7BED-4CB7-AB1E-8CE3C59454EF}"/>
                  </a:ext>
                </a:extLst>
              </p:cNvPr>
              <p:cNvSpPr/>
              <p:nvPr/>
            </p:nvSpPr>
            <p:spPr>
              <a:xfrm>
                <a:off x="8564194" y="4235398"/>
                <a:ext cx="152790" cy="290793"/>
              </a:xfrm>
              <a:custGeom>
                <a:avLst/>
                <a:gdLst>
                  <a:gd name="connsiteX0" fmla="*/ 43231 w 152790"/>
                  <a:gd name="connsiteY0" fmla="*/ 52 h 290793"/>
                  <a:gd name="connsiteX1" fmla="*/ 44819 w 152790"/>
                  <a:gd name="connsiteY1" fmla="*/ 134990 h 290793"/>
                  <a:gd name="connsiteX2" fmla="*/ 114669 w 152790"/>
                  <a:gd name="connsiteY2" fmla="*/ 201665 h 290793"/>
                  <a:gd name="connsiteX3" fmla="*/ 152769 w 152790"/>
                  <a:gd name="connsiteY3" fmla="*/ 290565 h 290793"/>
                  <a:gd name="connsiteX4" fmla="*/ 109906 w 152790"/>
                  <a:gd name="connsiteY4" fmla="*/ 223890 h 290793"/>
                  <a:gd name="connsiteX5" fmla="*/ 1956 w 152790"/>
                  <a:gd name="connsiteY5" fmla="*/ 120702 h 290793"/>
                  <a:gd name="connsiteX6" fmla="*/ 43231 w 152790"/>
                  <a:gd name="connsiteY6" fmla="*/ 52 h 290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2790" h="290793">
                    <a:moveTo>
                      <a:pt x="43231" y="52"/>
                    </a:moveTo>
                    <a:cubicBezTo>
                      <a:pt x="50375" y="2433"/>
                      <a:pt x="32913" y="101388"/>
                      <a:pt x="44819" y="134990"/>
                    </a:cubicBezTo>
                    <a:cubicBezTo>
                      <a:pt x="56725" y="168592"/>
                      <a:pt x="96677" y="175736"/>
                      <a:pt x="114669" y="201665"/>
                    </a:cubicBezTo>
                    <a:cubicBezTo>
                      <a:pt x="132661" y="227594"/>
                      <a:pt x="153563" y="286861"/>
                      <a:pt x="152769" y="290565"/>
                    </a:cubicBezTo>
                    <a:cubicBezTo>
                      <a:pt x="151975" y="294269"/>
                      <a:pt x="135041" y="252200"/>
                      <a:pt x="109906" y="223890"/>
                    </a:cubicBezTo>
                    <a:cubicBezTo>
                      <a:pt x="84771" y="195580"/>
                      <a:pt x="13862" y="164094"/>
                      <a:pt x="1956" y="120702"/>
                    </a:cubicBezTo>
                    <a:cubicBezTo>
                      <a:pt x="-9950" y="77310"/>
                      <a:pt x="36087" y="-2329"/>
                      <a:pt x="43231" y="5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13" name="フリーフォーム: 図形 1312">
                <a:extLst>
                  <a:ext uri="{FF2B5EF4-FFF2-40B4-BE49-F238E27FC236}">
                    <a16:creationId xmlns:a16="http://schemas.microsoft.com/office/drawing/2014/main" id="{AAFD8978-30E5-40C1-84DB-BA0E8F389C93}"/>
                  </a:ext>
                </a:extLst>
              </p:cNvPr>
              <p:cNvSpPr/>
              <p:nvPr/>
            </p:nvSpPr>
            <p:spPr>
              <a:xfrm>
                <a:off x="8677885" y="3884346"/>
                <a:ext cx="940096" cy="664821"/>
              </a:xfrm>
              <a:custGeom>
                <a:avLst/>
                <a:gdLst>
                  <a:gd name="connsiteX0" fmla="*/ 978 w 940096"/>
                  <a:gd name="connsiteY0" fmla="*/ 662254 h 664821"/>
                  <a:gd name="connsiteX1" fmla="*/ 178778 w 940096"/>
                  <a:gd name="connsiteY1" fmla="*/ 620979 h 664821"/>
                  <a:gd name="connsiteX2" fmla="*/ 289903 w 940096"/>
                  <a:gd name="connsiteY2" fmla="*/ 528904 h 664821"/>
                  <a:gd name="connsiteX3" fmla="*/ 493103 w 940096"/>
                  <a:gd name="connsiteY3" fmla="*/ 398729 h 664821"/>
                  <a:gd name="connsiteX4" fmla="*/ 658203 w 940096"/>
                  <a:gd name="connsiteY4" fmla="*/ 239979 h 664821"/>
                  <a:gd name="connsiteX5" fmla="*/ 758215 w 940096"/>
                  <a:gd name="connsiteY5" fmla="*/ 162192 h 664821"/>
                  <a:gd name="connsiteX6" fmla="*/ 910615 w 940096"/>
                  <a:gd name="connsiteY6" fmla="*/ 54242 h 664821"/>
                  <a:gd name="connsiteX7" fmla="*/ 934428 w 940096"/>
                  <a:gd name="connsiteY7" fmla="*/ 267 h 664821"/>
                  <a:gd name="connsiteX8" fmla="*/ 839178 w 940096"/>
                  <a:gd name="connsiteY8" fmla="*/ 74879 h 664821"/>
                  <a:gd name="connsiteX9" fmla="*/ 596290 w 940096"/>
                  <a:gd name="connsiteY9" fmla="*/ 309829 h 664821"/>
                  <a:gd name="connsiteX10" fmla="*/ 129565 w 940096"/>
                  <a:gd name="connsiteY10" fmla="*/ 620979 h 664821"/>
                  <a:gd name="connsiteX11" fmla="*/ 978 w 940096"/>
                  <a:gd name="connsiteY11" fmla="*/ 662254 h 6648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940096" h="664821">
                    <a:moveTo>
                      <a:pt x="978" y="662254"/>
                    </a:moveTo>
                    <a:cubicBezTo>
                      <a:pt x="9180" y="662254"/>
                      <a:pt x="130624" y="643204"/>
                      <a:pt x="178778" y="620979"/>
                    </a:cubicBezTo>
                    <a:cubicBezTo>
                      <a:pt x="226932" y="598754"/>
                      <a:pt x="237516" y="565946"/>
                      <a:pt x="289903" y="528904"/>
                    </a:cubicBezTo>
                    <a:cubicBezTo>
                      <a:pt x="342290" y="491862"/>
                      <a:pt x="431720" y="446883"/>
                      <a:pt x="493103" y="398729"/>
                    </a:cubicBezTo>
                    <a:cubicBezTo>
                      <a:pt x="554486" y="350575"/>
                      <a:pt x="614018" y="279402"/>
                      <a:pt x="658203" y="239979"/>
                    </a:cubicBezTo>
                    <a:cubicBezTo>
                      <a:pt x="702388" y="200556"/>
                      <a:pt x="716146" y="193148"/>
                      <a:pt x="758215" y="162192"/>
                    </a:cubicBezTo>
                    <a:cubicBezTo>
                      <a:pt x="800284" y="131236"/>
                      <a:pt x="881246" y="81230"/>
                      <a:pt x="910615" y="54242"/>
                    </a:cubicBezTo>
                    <a:cubicBezTo>
                      <a:pt x="939984" y="27254"/>
                      <a:pt x="946334" y="-3172"/>
                      <a:pt x="934428" y="267"/>
                    </a:cubicBezTo>
                    <a:cubicBezTo>
                      <a:pt x="922522" y="3706"/>
                      <a:pt x="895534" y="23285"/>
                      <a:pt x="839178" y="74879"/>
                    </a:cubicBezTo>
                    <a:cubicBezTo>
                      <a:pt x="782822" y="126473"/>
                      <a:pt x="714559" y="218812"/>
                      <a:pt x="596290" y="309829"/>
                    </a:cubicBezTo>
                    <a:cubicBezTo>
                      <a:pt x="478021" y="400846"/>
                      <a:pt x="222963" y="561712"/>
                      <a:pt x="129565" y="620979"/>
                    </a:cubicBezTo>
                    <a:cubicBezTo>
                      <a:pt x="36167" y="680246"/>
                      <a:pt x="-7224" y="662254"/>
                      <a:pt x="978" y="66225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14" name="フリーフォーム: 図形 1313">
                <a:extLst>
                  <a:ext uri="{FF2B5EF4-FFF2-40B4-BE49-F238E27FC236}">
                    <a16:creationId xmlns:a16="http://schemas.microsoft.com/office/drawing/2014/main" id="{AEB7F1CD-9DA2-45B3-BCC8-4A5AA66E6654}"/>
                  </a:ext>
                </a:extLst>
              </p:cNvPr>
              <p:cNvSpPr/>
              <p:nvPr/>
            </p:nvSpPr>
            <p:spPr>
              <a:xfrm>
                <a:off x="8602250" y="4148360"/>
                <a:ext cx="355902" cy="330239"/>
              </a:xfrm>
              <a:custGeom>
                <a:avLst/>
                <a:gdLst>
                  <a:gd name="connsiteX0" fmla="*/ 413 w 355902"/>
                  <a:gd name="connsiteY0" fmla="*/ 182340 h 330239"/>
                  <a:gd name="connsiteX1" fmla="*/ 111538 w 355902"/>
                  <a:gd name="connsiteY1" fmla="*/ 10890 h 330239"/>
                  <a:gd name="connsiteX2" fmla="*/ 260763 w 355902"/>
                  <a:gd name="connsiteY2" fmla="*/ 29940 h 330239"/>
                  <a:gd name="connsiteX3" fmla="*/ 319500 w 355902"/>
                  <a:gd name="connsiteY3" fmla="*/ 131540 h 330239"/>
                  <a:gd name="connsiteX4" fmla="*/ 336963 w 355902"/>
                  <a:gd name="connsiteY4" fmla="*/ 229965 h 330239"/>
                  <a:gd name="connsiteX5" fmla="*/ 289338 w 355902"/>
                  <a:gd name="connsiteY5" fmla="*/ 279178 h 330239"/>
                  <a:gd name="connsiteX6" fmla="*/ 144875 w 355902"/>
                  <a:gd name="connsiteY6" fmla="*/ 320453 h 330239"/>
                  <a:gd name="connsiteX7" fmla="*/ 102013 w 355902"/>
                  <a:gd name="connsiteY7" fmla="*/ 318865 h 330239"/>
                  <a:gd name="connsiteX8" fmla="*/ 55975 w 355902"/>
                  <a:gd name="connsiteY8" fmla="*/ 244253 h 330239"/>
                  <a:gd name="connsiteX9" fmla="*/ 208375 w 355902"/>
                  <a:gd name="connsiteY9" fmla="*/ 323628 h 330239"/>
                  <a:gd name="connsiteX10" fmla="*/ 313150 w 355902"/>
                  <a:gd name="connsiteY10" fmla="*/ 307753 h 330239"/>
                  <a:gd name="connsiteX11" fmla="*/ 346488 w 355902"/>
                  <a:gd name="connsiteY11" fmla="*/ 164878 h 330239"/>
                  <a:gd name="connsiteX12" fmla="*/ 151225 w 355902"/>
                  <a:gd name="connsiteY12" fmla="*/ 22003 h 330239"/>
                  <a:gd name="connsiteX13" fmla="*/ 413 w 355902"/>
                  <a:gd name="connsiteY13" fmla="*/ 182340 h 3302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55902" h="330239">
                    <a:moveTo>
                      <a:pt x="413" y="182340"/>
                    </a:moveTo>
                    <a:cubicBezTo>
                      <a:pt x="-6202" y="180488"/>
                      <a:pt x="68147" y="36290"/>
                      <a:pt x="111538" y="10890"/>
                    </a:cubicBezTo>
                    <a:cubicBezTo>
                      <a:pt x="154929" y="-14510"/>
                      <a:pt x="226103" y="9832"/>
                      <a:pt x="260763" y="29940"/>
                    </a:cubicBezTo>
                    <a:cubicBezTo>
                      <a:pt x="295423" y="50048"/>
                      <a:pt x="306800" y="98202"/>
                      <a:pt x="319500" y="131540"/>
                    </a:cubicBezTo>
                    <a:cubicBezTo>
                      <a:pt x="332200" y="164877"/>
                      <a:pt x="341990" y="205359"/>
                      <a:pt x="336963" y="229965"/>
                    </a:cubicBezTo>
                    <a:cubicBezTo>
                      <a:pt x="331936" y="254571"/>
                      <a:pt x="321353" y="264097"/>
                      <a:pt x="289338" y="279178"/>
                    </a:cubicBezTo>
                    <a:cubicBezTo>
                      <a:pt x="257323" y="294259"/>
                      <a:pt x="176096" y="313838"/>
                      <a:pt x="144875" y="320453"/>
                    </a:cubicBezTo>
                    <a:cubicBezTo>
                      <a:pt x="113654" y="327068"/>
                      <a:pt x="116830" y="331565"/>
                      <a:pt x="102013" y="318865"/>
                    </a:cubicBezTo>
                    <a:cubicBezTo>
                      <a:pt x="87196" y="306165"/>
                      <a:pt x="38248" y="243459"/>
                      <a:pt x="55975" y="244253"/>
                    </a:cubicBezTo>
                    <a:cubicBezTo>
                      <a:pt x="73702" y="245047"/>
                      <a:pt x="165513" y="313045"/>
                      <a:pt x="208375" y="323628"/>
                    </a:cubicBezTo>
                    <a:cubicBezTo>
                      <a:pt x="251237" y="334211"/>
                      <a:pt x="290131" y="334211"/>
                      <a:pt x="313150" y="307753"/>
                    </a:cubicBezTo>
                    <a:cubicBezTo>
                      <a:pt x="336169" y="281295"/>
                      <a:pt x="373475" y="212503"/>
                      <a:pt x="346488" y="164878"/>
                    </a:cubicBezTo>
                    <a:cubicBezTo>
                      <a:pt x="319501" y="117253"/>
                      <a:pt x="208110" y="17770"/>
                      <a:pt x="151225" y="22003"/>
                    </a:cubicBezTo>
                    <a:cubicBezTo>
                      <a:pt x="94340" y="26236"/>
                      <a:pt x="7028" y="184192"/>
                      <a:pt x="413" y="18234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15" name="フリーフォーム: 図形 1314">
                <a:extLst>
                  <a:ext uri="{FF2B5EF4-FFF2-40B4-BE49-F238E27FC236}">
                    <a16:creationId xmlns:a16="http://schemas.microsoft.com/office/drawing/2014/main" id="{123521C1-A5DB-4320-838C-C3F0A42E2449}"/>
                  </a:ext>
                </a:extLst>
              </p:cNvPr>
              <p:cNvSpPr/>
              <p:nvPr/>
            </p:nvSpPr>
            <p:spPr>
              <a:xfrm>
                <a:off x="8712023" y="4228754"/>
                <a:ext cx="197995" cy="201744"/>
              </a:xfrm>
              <a:custGeom>
                <a:avLst/>
                <a:gdLst>
                  <a:gd name="connsiteX0" fmla="*/ 177 w 197995"/>
                  <a:gd name="connsiteY0" fmla="*/ 346 h 201744"/>
                  <a:gd name="connsiteX1" fmla="*/ 150990 w 197995"/>
                  <a:gd name="connsiteY1" fmla="*/ 32096 h 201744"/>
                  <a:gd name="connsiteX2" fmla="*/ 177977 w 197995"/>
                  <a:gd name="connsiteY2" fmla="*/ 94009 h 201744"/>
                  <a:gd name="connsiteX3" fmla="*/ 162102 w 197995"/>
                  <a:gd name="connsiteY3" fmla="*/ 149571 h 201744"/>
                  <a:gd name="connsiteX4" fmla="*/ 74790 w 197995"/>
                  <a:gd name="connsiteY4" fmla="*/ 200371 h 201744"/>
                  <a:gd name="connsiteX5" fmla="*/ 174802 w 197995"/>
                  <a:gd name="connsiteY5" fmla="*/ 174971 h 201744"/>
                  <a:gd name="connsiteX6" fmla="*/ 184327 w 197995"/>
                  <a:gd name="connsiteY6" fmla="*/ 51146 h 201744"/>
                  <a:gd name="connsiteX7" fmla="*/ 177 w 197995"/>
                  <a:gd name="connsiteY7" fmla="*/ 346 h 201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7995" h="201744">
                    <a:moveTo>
                      <a:pt x="177" y="346"/>
                    </a:moveTo>
                    <a:cubicBezTo>
                      <a:pt x="-5379" y="-2829"/>
                      <a:pt x="121357" y="16486"/>
                      <a:pt x="150990" y="32096"/>
                    </a:cubicBezTo>
                    <a:cubicBezTo>
                      <a:pt x="180623" y="47707"/>
                      <a:pt x="176125" y="74430"/>
                      <a:pt x="177977" y="94009"/>
                    </a:cubicBezTo>
                    <a:cubicBezTo>
                      <a:pt x="179829" y="113588"/>
                      <a:pt x="179300" y="131844"/>
                      <a:pt x="162102" y="149571"/>
                    </a:cubicBezTo>
                    <a:cubicBezTo>
                      <a:pt x="144904" y="167298"/>
                      <a:pt x="72673" y="196138"/>
                      <a:pt x="74790" y="200371"/>
                    </a:cubicBezTo>
                    <a:cubicBezTo>
                      <a:pt x="76907" y="204604"/>
                      <a:pt x="156546" y="199842"/>
                      <a:pt x="174802" y="174971"/>
                    </a:cubicBezTo>
                    <a:cubicBezTo>
                      <a:pt x="193058" y="150100"/>
                      <a:pt x="211315" y="80779"/>
                      <a:pt x="184327" y="51146"/>
                    </a:cubicBezTo>
                    <a:cubicBezTo>
                      <a:pt x="157340" y="21513"/>
                      <a:pt x="5733" y="3521"/>
                      <a:pt x="177" y="34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16" name="フリーフォーム: 図形 1315">
                <a:extLst>
                  <a:ext uri="{FF2B5EF4-FFF2-40B4-BE49-F238E27FC236}">
                    <a16:creationId xmlns:a16="http://schemas.microsoft.com/office/drawing/2014/main" id="{2C6236FD-A58C-4AC3-8105-757A11FC70AC}"/>
                  </a:ext>
                </a:extLst>
              </p:cNvPr>
              <p:cNvSpPr/>
              <p:nvPr/>
            </p:nvSpPr>
            <p:spPr>
              <a:xfrm>
                <a:off x="8691717" y="4245884"/>
                <a:ext cx="199717" cy="156759"/>
              </a:xfrm>
              <a:custGeom>
                <a:avLst/>
                <a:gdLst>
                  <a:gd name="connsiteX0" fmla="*/ 68108 w 199717"/>
                  <a:gd name="connsiteY0" fmla="*/ 154666 h 156759"/>
                  <a:gd name="connsiteX1" fmla="*/ 191933 w 199717"/>
                  <a:gd name="connsiteY1" fmla="*/ 111804 h 156759"/>
                  <a:gd name="connsiteX2" fmla="*/ 169708 w 199717"/>
                  <a:gd name="connsiteY2" fmla="*/ 35604 h 156759"/>
                  <a:gd name="connsiteX3" fmla="*/ 30008 w 199717"/>
                  <a:gd name="connsiteY3" fmla="*/ 679 h 156759"/>
                  <a:gd name="connsiteX4" fmla="*/ 1433 w 199717"/>
                  <a:gd name="connsiteY4" fmla="*/ 64179 h 156759"/>
                  <a:gd name="connsiteX5" fmla="*/ 12546 w 199717"/>
                  <a:gd name="connsiteY5" fmla="*/ 19729 h 156759"/>
                  <a:gd name="connsiteX6" fmla="*/ 82396 w 199717"/>
                  <a:gd name="connsiteY6" fmla="*/ 13379 h 156759"/>
                  <a:gd name="connsiteX7" fmla="*/ 142721 w 199717"/>
                  <a:gd name="connsiteY7" fmla="*/ 46716 h 156759"/>
                  <a:gd name="connsiteX8" fmla="*/ 68108 w 199717"/>
                  <a:gd name="connsiteY8" fmla="*/ 154666 h 1567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9717" h="156759">
                    <a:moveTo>
                      <a:pt x="68108" y="154666"/>
                    </a:moveTo>
                    <a:cubicBezTo>
                      <a:pt x="76310" y="165514"/>
                      <a:pt x="175000" y="131648"/>
                      <a:pt x="191933" y="111804"/>
                    </a:cubicBezTo>
                    <a:cubicBezTo>
                      <a:pt x="208866" y="91960"/>
                      <a:pt x="196695" y="54125"/>
                      <a:pt x="169708" y="35604"/>
                    </a:cubicBezTo>
                    <a:cubicBezTo>
                      <a:pt x="142721" y="17083"/>
                      <a:pt x="58054" y="-4083"/>
                      <a:pt x="30008" y="679"/>
                    </a:cubicBezTo>
                    <a:cubicBezTo>
                      <a:pt x="1962" y="5441"/>
                      <a:pt x="4343" y="61004"/>
                      <a:pt x="1433" y="64179"/>
                    </a:cubicBezTo>
                    <a:cubicBezTo>
                      <a:pt x="-1477" y="67354"/>
                      <a:pt x="-948" y="28196"/>
                      <a:pt x="12546" y="19729"/>
                    </a:cubicBezTo>
                    <a:cubicBezTo>
                      <a:pt x="26040" y="11262"/>
                      <a:pt x="60700" y="8881"/>
                      <a:pt x="82396" y="13379"/>
                    </a:cubicBezTo>
                    <a:cubicBezTo>
                      <a:pt x="104092" y="17877"/>
                      <a:pt x="142457" y="26872"/>
                      <a:pt x="142721" y="46716"/>
                    </a:cubicBezTo>
                    <a:cubicBezTo>
                      <a:pt x="142986" y="66560"/>
                      <a:pt x="59906" y="143818"/>
                      <a:pt x="68108" y="15466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17" name="フリーフォーム: 図形 1316">
                <a:extLst>
                  <a:ext uri="{FF2B5EF4-FFF2-40B4-BE49-F238E27FC236}">
                    <a16:creationId xmlns:a16="http://schemas.microsoft.com/office/drawing/2014/main" id="{8390FB4C-BA85-46B9-AE76-EE0687F92FAA}"/>
                  </a:ext>
                </a:extLst>
              </p:cNvPr>
              <p:cNvSpPr/>
              <p:nvPr/>
            </p:nvSpPr>
            <p:spPr>
              <a:xfrm>
                <a:off x="8671116" y="4230687"/>
                <a:ext cx="44525" cy="138901"/>
              </a:xfrm>
              <a:custGeom>
                <a:avLst/>
                <a:gdLst>
                  <a:gd name="connsiteX0" fmla="*/ 42672 w 44525"/>
                  <a:gd name="connsiteY0" fmla="*/ 1 h 138901"/>
                  <a:gd name="connsiteX1" fmla="*/ 6159 w 44525"/>
                  <a:gd name="connsiteY1" fmla="*/ 53976 h 138901"/>
                  <a:gd name="connsiteX2" fmla="*/ 44259 w 44525"/>
                  <a:gd name="connsiteY2" fmla="*/ 138113 h 138901"/>
                  <a:gd name="connsiteX3" fmla="*/ 22034 w 44525"/>
                  <a:gd name="connsiteY3" fmla="*/ 93663 h 138901"/>
                  <a:gd name="connsiteX4" fmla="*/ 1397 w 44525"/>
                  <a:gd name="connsiteY4" fmla="*/ 52388 h 138901"/>
                  <a:gd name="connsiteX5" fmla="*/ 42672 w 44525"/>
                  <a:gd name="connsiteY5" fmla="*/ 1 h 1389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4525" h="138901">
                    <a:moveTo>
                      <a:pt x="42672" y="1"/>
                    </a:moveTo>
                    <a:cubicBezTo>
                      <a:pt x="43466" y="266"/>
                      <a:pt x="5895" y="30957"/>
                      <a:pt x="6159" y="53976"/>
                    </a:cubicBezTo>
                    <a:cubicBezTo>
                      <a:pt x="6423" y="76995"/>
                      <a:pt x="41613" y="131499"/>
                      <a:pt x="44259" y="138113"/>
                    </a:cubicBezTo>
                    <a:cubicBezTo>
                      <a:pt x="46905" y="144728"/>
                      <a:pt x="29178" y="107950"/>
                      <a:pt x="22034" y="93663"/>
                    </a:cubicBezTo>
                    <a:cubicBezTo>
                      <a:pt x="14890" y="79376"/>
                      <a:pt x="-5482" y="68792"/>
                      <a:pt x="1397" y="52388"/>
                    </a:cubicBezTo>
                    <a:cubicBezTo>
                      <a:pt x="8276" y="35984"/>
                      <a:pt x="41878" y="-264"/>
                      <a:pt x="42672" y="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18" name="フリーフォーム: 図形 1317">
                <a:extLst>
                  <a:ext uri="{FF2B5EF4-FFF2-40B4-BE49-F238E27FC236}">
                    <a16:creationId xmlns:a16="http://schemas.microsoft.com/office/drawing/2014/main" id="{31C8C9D7-2B25-4CF3-962D-0FE0240EE696}"/>
                  </a:ext>
                </a:extLst>
              </p:cNvPr>
              <p:cNvSpPr/>
              <p:nvPr/>
            </p:nvSpPr>
            <p:spPr>
              <a:xfrm>
                <a:off x="8910623" y="3992253"/>
                <a:ext cx="223263" cy="282885"/>
              </a:xfrm>
              <a:custGeom>
                <a:avLst/>
                <a:gdLst>
                  <a:gd name="connsiteX0" fmla="*/ 85740 w 223263"/>
                  <a:gd name="connsiteY0" fmla="*/ 310 h 282885"/>
                  <a:gd name="connsiteX1" fmla="*/ 15 w 223263"/>
                  <a:gd name="connsiteY1" fmla="*/ 117785 h 282885"/>
                  <a:gd name="connsiteX2" fmla="*/ 93677 w 223263"/>
                  <a:gd name="connsiteY2" fmla="*/ 186047 h 282885"/>
                  <a:gd name="connsiteX3" fmla="*/ 198452 w 223263"/>
                  <a:gd name="connsiteY3" fmla="*/ 155885 h 282885"/>
                  <a:gd name="connsiteX4" fmla="*/ 198452 w 223263"/>
                  <a:gd name="connsiteY4" fmla="*/ 220972 h 282885"/>
                  <a:gd name="connsiteX5" fmla="*/ 82565 w 223263"/>
                  <a:gd name="connsiteY5" fmla="*/ 236847 h 282885"/>
                  <a:gd name="connsiteX6" fmla="*/ 60340 w 223263"/>
                  <a:gd name="connsiteY6" fmla="*/ 257485 h 282885"/>
                  <a:gd name="connsiteX7" fmla="*/ 58752 w 223263"/>
                  <a:gd name="connsiteY7" fmla="*/ 282885 h 282885"/>
                  <a:gd name="connsiteX8" fmla="*/ 192102 w 223263"/>
                  <a:gd name="connsiteY8" fmla="*/ 257485 h 282885"/>
                  <a:gd name="connsiteX9" fmla="*/ 211152 w 223263"/>
                  <a:gd name="connsiteY9" fmla="*/ 217797 h 282885"/>
                  <a:gd name="connsiteX10" fmla="*/ 38115 w 223263"/>
                  <a:gd name="connsiteY10" fmla="*/ 178110 h 282885"/>
                  <a:gd name="connsiteX11" fmla="*/ 11127 w 223263"/>
                  <a:gd name="connsiteY11" fmla="*/ 155885 h 282885"/>
                  <a:gd name="connsiteX12" fmla="*/ 85740 w 223263"/>
                  <a:gd name="connsiteY12" fmla="*/ 310 h 282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23263" h="282885">
                    <a:moveTo>
                      <a:pt x="85740" y="310"/>
                    </a:moveTo>
                    <a:cubicBezTo>
                      <a:pt x="83888" y="-6040"/>
                      <a:pt x="-1308" y="86829"/>
                      <a:pt x="15" y="117785"/>
                    </a:cubicBezTo>
                    <a:cubicBezTo>
                      <a:pt x="1338" y="148741"/>
                      <a:pt x="60604" y="179697"/>
                      <a:pt x="93677" y="186047"/>
                    </a:cubicBezTo>
                    <a:cubicBezTo>
                      <a:pt x="126750" y="192397"/>
                      <a:pt x="180990" y="150064"/>
                      <a:pt x="198452" y="155885"/>
                    </a:cubicBezTo>
                    <a:cubicBezTo>
                      <a:pt x="215914" y="161706"/>
                      <a:pt x="217766" y="207478"/>
                      <a:pt x="198452" y="220972"/>
                    </a:cubicBezTo>
                    <a:cubicBezTo>
                      <a:pt x="179138" y="234466"/>
                      <a:pt x="105584" y="230762"/>
                      <a:pt x="82565" y="236847"/>
                    </a:cubicBezTo>
                    <a:cubicBezTo>
                      <a:pt x="59546" y="242932"/>
                      <a:pt x="64309" y="249812"/>
                      <a:pt x="60340" y="257485"/>
                    </a:cubicBezTo>
                    <a:cubicBezTo>
                      <a:pt x="56371" y="265158"/>
                      <a:pt x="36792" y="282885"/>
                      <a:pt x="58752" y="282885"/>
                    </a:cubicBezTo>
                    <a:cubicBezTo>
                      <a:pt x="80712" y="282885"/>
                      <a:pt x="166702" y="268333"/>
                      <a:pt x="192102" y="257485"/>
                    </a:cubicBezTo>
                    <a:cubicBezTo>
                      <a:pt x="217502" y="246637"/>
                      <a:pt x="236816" y="231026"/>
                      <a:pt x="211152" y="217797"/>
                    </a:cubicBezTo>
                    <a:cubicBezTo>
                      <a:pt x="185488" y="204568"/>
                      <a:pt x="71452" y="188429"/>
                      <a:pt x="38115" y="178110"/>
                    </a:cubicBezTo>
                    <a:cubicBezTo>
                      <a:pt x="4778" y="167791"/>
                      <a:pt x="2396" y="181021"/>
                      <a:pt x="11127" y="155885"/>
                    </a:cubicBezTo>
                    <a:cubicBezTo>
                      <a:pt x="19858" y="130749"/>
                      <a:pt x="87592" y="6660"/>
                      <a:pt x="85740" y="31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19" name="フリーフォーム: 図形 1318">
                <a:extLst>
                  <a:ext uri="{FF2B5EF4-FFF2-40B4-BE49-F238E27FC236}">
                    <a16:creationId xmlns:a16="http://schemas.microsoft.com/office/drawing/2014/main" id="{66646644-F664-4E77-BB74-84D18BD1E8C1}"/>
                  </a:ext>
                </a:extLst>
              </p:cNvPr>
              <p:cNvSpPr/>
              <p:nvPr/>
            </p:nvSpPr>
            <p:spPr>
              <a:xfrm>
                <a:off x="8990009" y="4107432"/>
                <a:ext cx="160086" cy="58465"/>
              </a:xfrm>
              <a:custGeom>
                <a:avLst/>
                <a:gdLst>
                  <a:gd name="connsiteX0" fmla="*/ 4 w 160086"/>
                  <a:gd name="connsiteY0" fmla="*/ 21656 h 58465"/>
                  <a:gd name="connsiteX1" fmla="*/ 138116 w 160086"/>
                  <a:gd name="connsiteY1" fmla="*/ 1018 h 58465"/>
                  <a:gd name="connsiteX2" fmla="*/ 157166 w 160086"/>
                  <a:gd name="connsiteY2" fmla="*/ 58168 h 58465"/>
                  <a:gd name="connsiteX3" fmla="*/ 142879 w 160086"/>
                  <a:gd name="connsiteY3" fmla="*/ 23243 h 58465"/>
                  <a:gd name="connsiteX4" fmla="*/ 4 w 160086"/>
                  <a:gd name="connsiteY4" fmla="*/ 21656 h 584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0086" h="58465">
                    <a:moveTo>
                      <a:pt x="4" y="21656"/>
                    </a:moveTo>
                    <a:cubicBezTo>
                      <a:pt x="-790" y="17952"/>
                      <a:pt x="111922" y="-5067"/>
                      <a:pt x="138116" y="1018"/>
                    </a:cubicBezTo>
                    <a:cubicBezTo>
                      <a:pt x="164310" y="7103"/>
                      <a:pt x="156372" y="54464"/>
                      <a:pt x="157166" y="58168"/>
                    </a:cubicBezTo>
                    <a:cubicBezTo>
                      <a:pt x="157960" y="61872"/>
                      <a:pt x="168808" y="29857"/>
                      <a:pt x="142879" y="23243"/>
                    </a:cubicBezTo>
                    <a:cubicBezTo>
                      <a:pt x="116950" y="16629"/>
                      <a:pt x="798" y="25360"/>
                      <a:pt x="4" y="2165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20" name="フリーフォーム: 図形 1319">
                <a:extLst>
                  <a:ext uri="{FF2B5EF4-FFF2-40B4-BE49-F238E27FC236}">
                    <a16:creationId xmlns:a16="http://schemas.microsoft.com/office/drawing/2014/main" id="{EFA6441E-5885-42AF-9B94-D498A86E31CA}"/>
                  </a:ext>
                </a:extLst>
              </p:cNvPr>
              <p:cNvSpPr/>
              <p:nvPr/>
            </p:nvSpPr>
            <p:spPr>
              <a:xfrm>
                <a:off x="9005877" y="3884269"/>
                <a:ext cx="200077" cy="184788"/>
              </a:xfrm>
              <a:custGeom>
                <a:avLst/>
                <a:gdLst>
                  <a:gd name="connsiteX0" fmla="*/ 11 w 200077"/>
                  <a:gd name="connsiteY0" fmla="*/ 98769 h 184788"/>
                  <a:gd name="connsiteX1" fmla="*/ 134948 w 200077"/>
                  <a:gd name="connsiteY1" fmla="*/ 1931 h 184788"/>
                  <a:gd name="connsiteX2" fmla="*/ 127011 w 200077"/>
                  <a:gd name="connsiteY2" fmla="*/ 35269 h 184788"/>
                  <a:gd name="connsiteX3" fmla="*/ 111136 w 200077"/>
                  <a:gd name="connsiteY3" fmla="*/ 49556 h 184788"/>
                  <a:gd name="connsiteX4" fmla="*/ 200036 w 200077"/>
                  <a:gd name="connsiteY4" fmla="*/ 184494 h 184788"/>
                  <a:gd name="connsiteX5" fmla="*/ 98436 w 200077"/>
                  <a:gd name="connsiteY5" fmla="*/ 84481 h 184788"/>
                  <a:gd name="connsiteX6" fmla="*/ 127011 w 200077"/>
                  <a:gd name="connsiteY6" fmla="*/ 41619 h 184788"/>
                  <a:gd name="connsiteX7" fmla="*/ 11 w 200077"/>
                  <a:gd name="connsiteY7" fmla="*/ 98769 h 184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0077" h="184788">
                    <a:moveTo>
                      <a:pt x="11" y="98769"/>
                    </a:moveTo>
                    <a:cubicBezTo>
                      <a:pt x="1334" y="92154"/>
                      <a:pt x="113781" y="12514"/>
                      <a:pt x="134948" y="1931"/>
                    </a:cubicBezTo>
                    <a:cubicBezTo>
                      <a:pt x="156115" y="-8652"/>
                      <a:pt x="130980" y="27332"/>
                      <a:pt x="127011" y="35269"/>
                    </a:cubicBezTo>
                    <a:cubicBezTo>
                      <a:pt x="123042" y="43206"/>
                      <a:pt x="98965" y="24685"/>
                      <a:pt x="111136" y="49556"/>
                    </a:cubicBezTo>
                    <a:cubicBezTo>
                      <a:pt x="123307" y="74427"/>
                      <a:pt x="202153" y="178673"/>
                      <a:pt x="200036" y="184494"/>
                    </a:cubicBezTo>
                    <a:cubicBezTo>
                      <a:pt x="197919" y="190315"/>
                      <a:pt x="110607" y="108294"/>
                      <a:pt x="98436" y="84481"/>
                    </a:cubicBezTo>
                    <a:cubicBezTo>
                      <a:pt x="86265" y="60668"/>
                      <a:pt x="139711" y="41354"/>
                      <a:pt x="127011" y="41619"/>
                    </a:cubicBezTo>
                    <a:cubicBezTo>
                      <a:pt x="114311" y="41884"/>
                      <a:pt x="-1312" y="105384"/>
                      <a:pt x="11" y="9876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21" name="フリーフォーム: 図形 1320">
                <a:extLst>
                  <a:ext uri="{FF2B5EF4-FFF2-40B4-BE49-F238E27FC236}">
                    <a16:creationId xmlns:a16="http://schemas.microsoft.com/office/drawing/2014/main" id="{79E46A87-F5E0-40F1-83C3-4EFAC5942BA9}"/>
                  </a:ext>
                </a:extLst>
              </p:cNvPr>
              <p:cNvSpPr/>
              <p:nvPr/>
            </p:nvSpPr>
            <p:spPr>
              <a:xfrm>
                <a:off x="9070953" y="3984499"/>
                <a:ext cx="282709" cy="213744"/>
              </a:xfrm>
              <a:custGeom>
                <a:avLst/>
                <a:gdLst>
                  <a:gd name="connsiteX0" fmla="*/ 22 w 282709"/>
                  <a:gd name="connsiteY0" fmla="*/ 126 h 213744"/>
                  <a:gd name="connsiteX1" fmla="*/ 138135 w 282709"/>
                  <a:gd name="connsiteY1" fmla="*/ 209676 h 213744"/>
                  <a:gd name="connsiteX2" fmla="*/ 166710 w 282709"/>
                  <a:gd name="connsiteY2" fmla="*/ 136651 h 213744"/>
                  <a:gd name="connsiteX3" fmla="*/ 165122 w 282709"/>
                  <a:gd name="connsiteY3" fmla="*/ 111251 h 213744"/>
                  <a:gd name="connsiteX4" fmla="*/ 282597 w 282709"/>
                  <a:gd name="connsiteY4" fmla="*/ 41401 h 213744"/>
                  <a:gd name="connsiteX5" fmla="*/ 141310 w 282709"/>
                  <a:gd name="connsiteY5" fmla="*/ 123951 h 213744"/>
                  <a:gd name="connsiteX6" fmla="*/ 149247 w 282709"/>
                  <a:gd name="connsiteY6" fmla="*/ 177926 h 213744"/>
                  <a:gd name="connsiteX7" fmla="*/ 22 w 282709"/>
                  <a:gd name="connsiteY7" fmla="*/ 126 h 213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82709" h="213744">
                    <a:moveTo>
                      <a:pt x="22" y="126"/>
                    </a:moveTo>
                    <a:cubicBezTo>
                      <a:pt x="-1830" y="5418"/>
                      <a:pt x="110354" y="186922"/>
                      <a:pt x="138135" y="209676"/>
                    </a:cubicBezTo>
                    <a:cubicBezTo>
                      <a:pt x="165916" y="232430"/>
                      <a:pt x="162212" y="153055"/>
                      <a:pt x="166710" y="136651"/>
                    </a:cubicBezTo>
                    <a:cubicBezTo>
                      <a:pt x="171208" y="120247"/>
                      <a:pt x="145808" y="127126"/>
                      <a:pt x="165122" y="111251"/>
                    </a:cubicBezTo>
                    <a:cubicBezTo>
                      <a:pt x="184436" y="95376"/>
                      <a:pt x="286566" y="39284"/>
                      <a:pt x="282597" y="41401"/>
                    </a:cubicBezTo>
                    <a:cubicBezTo>
                      <a:pt x="278628" y="43518"/>
                      <a:pt x="163535" y="101197"/>
                      <a:pt x="141310" y="123951"/>
                    </a:cubicBezTo>
                    <a:cubicBezTo>
                      <a:pt x="119085" y="146705"/>
                      <a:pt x="174118" y="199093"/>
                      <a:pt x="149247" y="177926"/>
                    </a:cubicBezTo>
                    <a:cubicBezTo>
                      <a:pt x="124376" y="156759"/>
                      <a:pt x="1874" y="-5166"/>
                      <a:pt x="22" y="12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22" name="フリーフォーム: 図形 1321">
                <a:extLst>
                  <a:ext uri="{FF2B5EF4-FFF2-40B4-BE49-F238E27FC236}">
                    <a16:creationId xmlns:a16="http://schemas.microsoft.com/office/drawing/2014/main" id="{77572199-EB50-48F7-B6D7-9B57F920C868}"/>
                  </a:ext>
                </a:extLst>
              </p:cNvPr>
              <p:cNvSpPr/>
              <p:nvPr/>
            </p:nvSpPr>
            <p:spPr>
              <a:xfrm>
                <a:off x="9199300" y="3761872"/>
                <a:ext cx="9192" cy="351321"/>
              </a:xfrm>
              <a:custGeom>
                <a:avLst/>
                <a:gdLst>
                  <a:gd name="connsiteX0" fmla="*/ 8200 w 9192"/>
                  <a:gd name="connsiteY0" fmla="*/ 503 h 351321"/>
                  <a:gd name="connsiteX1" fmla="*/ 8200 w 9192"/>
                  <a:gd name="connsiteY1" fmla="*/ 337053 h 351321"/>
                  <a:gd name="connsiteX2" fmla="*/ 263 w 9192"/>
                  <a:gd name="connsiteY2" fmla="*/ 262441 h 351321"/>
                  <a:gd name="connsiteX3" fmla="*/ 8200 w 9192"/>
                  <a:gd name="connsiteY3" fmla="*/ 503 h 3513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192" h="351321">
                    <a:moveTo>
                      <a:pt x="8200" y="503"/>
                    </a:moveTo>
                    <a:cubicBezTo>
                      <a:pt x="9523" y="12938"/>
                      <a:pt x="9523" y="293397"/>
                      <a:pt x="8200" y="337053"/>
                    </a:cubicBezTo>
                    <a:cubicBezTo>
                      <a:pt x="6877" y="380709"/>
                      <a:pt x="-1589" y="315093"/>
                      <a:pt x="263" y="262441"/>
                    </a:cubicBezTo>
                    <a:cubicBezTo>
                      <a:pt x="2115" y="209789"/>
                      <a:pt x="6877" y="-11932"/>
                      <a:pt x="8200" y="50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23" name="フリーフォーム: 図形 1322">
                <a:extLst>
                  <a:ext uri="{FF2B5EF4-FFF2-40B4-BE49-F238E27FC236}">
                    <a16:creationId xmlns:a16="http://schemas.microsoft.com/office/drawing/2014/main" id="{50597F24-36FE-46B7-910C-8289CDA358CB}"/>
                  </a:ext>
                </a:extLst>
              </p:cNvPr>
              <p:cNvSpPr/>
              <p:nvPr/>
            </p:nvSpPr>
            <p:spPr>
              <a:xfrm>
                <a:off x="9227542" y="3832208"/>
                <a:ext cx="105951" cy="201203"/>
              </a:xfrm>
              <a:custGeom>
                <a:avLst/>
                <a:gdLst>
                  <a:gd name="connsiteX0" fmla="*/ 24408 w 105951"/>
                  <a:gd name="connsiteY0" fmla="*/ 17 h 201203"/>
                  <a:gd name="connsiteX1" fmla="*/ 105371 w 105951"/>
                  <a:gd name="connsiteY1" fmla="*/ 136542 h 201203"/>
                  <a:gd name="connsiteX2" fmla="*/ 57746 w 105951"/>
                  <a:gd name="connsiteY2" fmla="*/ 179405 h 201203"/>
                  <a:gd name="connsiteX3" fmla="*/ 596 w 105951"/>
                  <a:gd name="connsiteY3" fmla="*/ 200042 h 201203"/>
                  <a:gd name="connsiteX4" fmla="*/ 95846 w 105951"/>
                  <a:gd name="connsiteY4" fmla="*/ 146067 h 201203"/>
                  <a:gd name="connsiteX5" fmla="*/ 24408 w 105951"/>
                  <a:gd name="connsiteY5" fmla="*/ 17 h 2012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5951" h="201203">
                    <a:moveTo>
                      <a:pt x="24408" y="17"/>
                    </a:moveTo>
                    <a:cubicBezTo>
                      <a:pt x="25995" y="-1570"/>
                      <a:pt x="99815" y="106644"/>
                      <a:pt x="105371" y="136542"/>
                    </a:cubicBezTo>
                    <a:cubicBezTo>
                      <a:pt x="110927" y="166440"/>
                      <a:pt x="75209" y="168822"/>
                      <a:pt x="57746" y="179405"/>
                    </a:cubicBezTo>
                    <a:cubicBezTo>
                      <a:pt x="40284" y="189988"/>
                      <a:pt x="-5754" y="205598"/>
                      <a:pt x="596" y="200042"/>
                    </a:cubicBezTo>
                    <a:cubicBezTo>
                      <a:pt x="6946" y="194486"/>
                      <a:pt x="88702" y="177023"/>
                      <a:pt x="95846" y="146067"/>
                    </a:cubicBezTo>
                    <a:cubicBezTo>
                      <a:pt x="102990" y="115111"/>
                      <a:pt x="22821" y="1604"/>
                      <a:pt x="24408" y="1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24" name="フリーフォーム: 図形 1323">
                <a:extLst>
                  <a:ext uri="{FF2B5EF4-FFF2-40B4-BE49-F238E27FC236}">
                    <a16:creationId xmlns:a16="http://schemas.microsoft.com/office/drawing/2014/main" id="{F6B79B46-0EC8-4182-98CD-4D832C79BC1B}"/>
                  </a:ext>
                </a:extLst>
              </p:cNvPr>
              <p:cNvSpPr/>
              <p:nvPr/>
            </p:nvSpPr>
            <p:spPr>
              <a:xfrm>
                <a:off x="9233260" y="3825431"/>
                <a:ext cx="23484" cy="213958"/>
              </a:xfrm>
              <a:custGeom>
                <a:avLst/>
                <a:gdLst>
                  <a:gd name="connsiteX0" fmla="*/ 23453 w 23484"/>
                  <a:gd name="connsiteY0" fmla="*/ 444 h 213958"/>
                  <a:gd name="connsiteX1" fmla="*/ 5990 w 23484"/>
                  <a:gd name="connsiteY1" fmla="*/ 206819 h 213958"/>
                  <a:gd name="connsiteX2" fmla="*/ 1228 w 23484"/>
                  <a:gd name="connsiteY2" fmla="*/ 152844 h 213958"/>
                  <a:gd name="connsiteX3" fmla="*/ 23453 w 23484"/>
                  <a:gd name="connsiteY3" fmla="*/ 444 h 2139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84" h="213958">
                    <a:moveTo>
                      <a:pt x="23453" y="444"/>
                    </a:moveTo>
                    <a:cubicBezTo>
                      <a:pt x="24247" y="9440"/>
                      <a:pt x="9694" y="181419"/>
                      <a:pt x="5990" y="206819"/>
                    </a:cubicBezTo>
                    <a:cubicBezTo>
                      <a:pt x="2286" y="232219"/>
                      <a:pt x="-2212" y="184065"/>
                      <a:pt x="1228" y="152844"/>
                    </a:cubicBezTo>
                    <a:cubicBezTo>
                      <a:pt x="4668" y="121623"/>
                      <a:pt x="22659" y="-8552"/>
                      <a:pt x="23453" y="44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25" name="フリーフォーム: 図形 1324">
                <a:extLst>
                  <a:ext uri="{FF2B5EF4-FFF2-40B4-BE49-F238E27FC236}">
                    <a16:creationId xmlns:a16="http://schemas.microsoft.com/office/drawing/2014/main" id="{3574BD1A-63F4-4CC2-922B-3D88AA18BAD4}"/>
                  </a:ext>
                </a:extLst>
              </p:cNvPr>
              <p:cNvSpPr/>
              <p:nvPr/>
            </p:nvSpPr>
            <p:spPr>
              <a:xfrm>
                <a:off x="9286770" y="3684545"/>
                <a:ext cx="139647" cy="276929"/>
              </a:xfrm>
              <a:custGeom>
                <a:avLst/>
                <a:gdLst>
                  <a:gd name="connsiteX0" fmla="*/ 105 w 139647"/>
                  <a:gd name="connsiteY0" fmla="*/ 43 h 276929"/>
                  <a:gd name="connsiteX1" fmla="*/ 90593 w 139647"/>
                  <a:gd name="connsiteY1" fmla="*/ 125455 h 276929"/>
                  <a:gd name="connsiteX2" fmla="*/ 138218 w 139647"/>
                  <a:gd name="connsiteY2" fmla="*/ 269918 h 276929"/>
                  <a:gd name="connsiteX3" fmla="*/ 122343 w 139647"/>
                  <a:gd name="connsiteY3" fmla="*/ 239755 h 276929"/>
                  <a:gd name="connsiteX4" fmla="*/ 73130 w 139647"/>
                  <a:gd name="connsiteY4" fmla="*/ 112755 h 276929"/>
                  <a:gd name="connsiteX5" fmla="*/ 105 w 139647"/>
                  <a:gd name="connsiteY5" fmla="*/ 43 h 2769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9647" h="276929">
                    <a:moveTo>
                      <a:pt x="105" y="43"/>
                    </a:moveTo>
                    <a:cubicBezTo>
                      <a:pt x="3015" y="2160"/>
                      <a:pt x="67574" y="80476"/>
                      <a:pt x="90593" y="125455"/>
                    </a:cubicBezTo>
                    <a:cubicBezTo>
                      <a:pt x="113612" y="170434"/>
                      <a:pt x="132926" y="250868"/>
                      <a:pt x="138218" y="269918"/>
                    </a:cubicBezTo>
                    <a:cubicBezTo>
                      <a:pt x="143510" y="288968"/>
                      <a:pt x="133191" y="265949"/>
                      <a:pt x="122343" y="239755"/>
                    </a:cubicBezTo>
                    <a:cubicBezTo>
                      <a:pt x="111495" y="213561"/>
                      <a:pt x="91122" y="152707"/>
                      <a:pt x="73130" y="112755"/>
                    </a:cubicBezTo>
                    <a:cubicBezTo>
                      <a:pt x="55138" y="72803"/>
                      <a:pt x="-2805" y="-2074"/>
                      <a:pt x="105" y="4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26" name="フリーフォーム: 図形 1325">
                <a:extLst>
                  <a:ext uri="{FF2B5EF4-FFF2-40B4-BE49-F238E27FC236}">
                    <a16:creationId xmlns:a16="http://schemas.microsoft.com/office/drawing/2014/main" id="{F96BAF59-5A36-4F51-A205-35D1AE6FA2F5}"/>
                  </a:ext>
                </a:extLst>
              </p:cNvPr>
              <p:cNvSpPr/>
              <p:nvPr/>
            </p:nvSpPr>
            <p:spPr>
              <a:xfrm>
                <a:off x="9298771" y="3757472"/>
                <a:ext cx="104846" cy="185507"/>
              </a:xfrm>
              <a:custGeom>
                <a:avLst/>
                <a:gdLst>
                  <a:gd name="connsiteX0" fmla="*/ 804 w 104846"/>
                  <a:gd name="connsiteY0" fmla="*/ 1728 h 185507"/>
                  <a:gd name="connsiteX1" fmla="*/ 103992 w 104846"/>
                  <a:gd name="connsiteY1" fmla="*/ 158891 h 185507"/>
                  <a:gd name="connsiteX2" fmla="*/ 51604 w 104846"/>
                  <a:gd name="connsiteY2" fmla="*/ 184291 h 185507"/>
                  <a:gd name="connsiteX3" fmla="*/ 81767 w 104846"/>
                  <a:gd name="connsiteY3" fmla="*/ 146191 h 185507"/>
                  <a:gd name="connsiteX4" fmla="*/ 56367 w 104846"/>
                  <a:gd name="connsiteY4" fmla="*/ 77928 h 185507"/>
                  <a:gd name="connsiteX5" fmla="*/ 804 w 104846"/>
                  <a:gd name="connsiteY5" fmla="*/ 1728 h 185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4846" h="185507">
                    <a:moveTo>
                      <a:pt x="804" y="1728"/>
                    </a:moveTo>
                    <a:cubicBezTo>
                      <a:pt x="8741" y="15222"/>
                      <a:pt x="95525" y="128464"/>
                      <a:pt x="103992" y="158891"/>
                    </a:cubicBezTo>
                    <a:cubicBezTo>
                      <a:pt x="112459" y="189318"/>
                      <a:pt x="55308" y="186408"/>
                      <a:pt x="51604" y="184291"/>
                    </a:cubicBezTo>
                    <a:cubicBezTo>
                      <a:pt x="47900" y="182174"/>
                      <a:pt x="80973" y="163918"/>
                      <a:pt x="81767" y="146191"/>
                    </a:cubicBezTo>
                    <a:cubicBezTo>
                      <a:pt x="82561" y="128464"/>
                      <a:pt x="66686" y="98301"/>
                      <a:pt x="56367" y="77928"/>
                    </a:cubicBezTo>
                    <a:cubicBezTo>
                      <a:pt x="46048" y="57555"/>
                      <a:pt x="-7133" y="-11766"/>
                      <a:pt x="804" y="172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27" name="フリーフォーム: 図形 1326">
                <a:extLst>
                  <a:ext uri="{FF2B5EF4-FFF2-40B4-BE49-F238E27FC236}">
                    <a16:creationId xmlns:a16="http://schemas.microsoft.com/office/drawing/2014/main" id="{5C3CB4C0-A44C-4006-A1DE-F5BF9AE4A52B}"/>
                  </a:ext>
                </a:extLst>
              </p:cNvPr>
              <p:cNvSpPr/>
              <p:nvPr/>
            </p:nvSpPr>
            <p:spPr>
              <a:xfrm>
                <a:off x="9291638" y="3606797"/>
                <a:ext cx="84175" cy="66678"/>
              </a:xfrm>
              <a:custGeom>
                <a:avLst/>
                <a:gdLst>
                  <a:gd name="connsiteX0" fmla="*/ 0 w 84175"/>
                  <a:gd name="connsiteY0" fmla="*/ 66678 h 66678"/>
                  <a:gd name="connsiteX1" fmla="*/ 84137 w 84175"/>
                  <a:gd name="connsiteY1" fmla="*/ 3 h 66678"/>
                  <a:gd name="connsiteX2" fmla="*/ 0 w 84175"/>
                  <a:gd name="connsiteY2" fmla="*/ 66678 h 666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175" h="66678">
                    <a:moveTo>
                      <a:pt x="0" y="66678"/>
                    </a:moveTo>
                    <a:cubicBezTo>
                      <a:pt x="0" y="66678"/>
                      <a:pt x="82020" y="-526"/>
                      <a:pt x="84137" y="3"/>
                    </a:cubicBezTo>
                    <a:cubicBezTo>
                      <a:pt x="86254" y="532"/>
                      <a:pt x="0" y="66678"/>
                      <a:pt x="0" y="6667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28" name="フリーフォーム: 図形 1327">
                <a:extLst>
                  <a:ext uri="{FF2B5EF4-FFF2-40B4-BE49-F238E27FC236}">
                    <a16:creationId xmlns:a16="http://schemas.microsoft.com/office/drawing/2014/main" id="{1BC576C3-5406-4CDB-8874-0DCFFB63DA71}"/>
                  </a:ext>
                </a:extLst>
              </p:cNvPr>
              <p:cNvSpPr/>
              <p:nvPr/>
            </p:nvSpPr>
            <p:spPr>
              <a:xfrm>
                <a:off x="9435998" y="3611179"/>
                <a:ext cx="150974" cy="227841"/>
              </a:xfrm>
              <a:custGeom>
                <a:avLst/>
                <a:gdLst>
                  <a:gd name="connsiteX0" fmla="*/ 102 w 150974"/>
                  <a:gd name="connsiteY0" fmla="*/ 384 h 227841"/>
                  <a:gd name="connsiteX1" fmla="*/ 49315 w 150974"/>
                  <a:gd name="connsiteY1" fmla="*/ 122621 h 227841"/>
                  <a:gd name="connsiteX2" fmla="*/ 93765 w 150974"/>
                  <a:gd name="connsiteY2" fmla="*/ 167071 h 227841"/>
                  <a:gd name="connsiteX3" fmla="*/ 150915 w 150974"/>
                  <a:gd name="connsiteY3" fmla="*/ 225809 h 227841"/>
                  <a:gd name="connsiteX4" fmla="*/ 103290 w 150974"/>
                  <a:gd name="connsiteY4" fmla="*/ 209934 h 227841"/>
                  <a:gd name="connsiteX5" fmla="*/ 38202 w 150974"/>
                  <a:gd name="connsiteY5" fmla="*/ 167071 h 227841"/>
                  <a:gd name="connsiteX6" fmla="*/ 102 w 150974"/>
                  <a:gd name="connsiteY6" fmla="*/ 384 h 2278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0974" h="227841">
                    <a:moveTo>
                      <a:pt x="102" y="384"/>
                    </a:moveTo>
                    <a:cubicBezTo>
                      <a:pt x="1954" y="-7024"/>
                      <a:pt x="33705" y="94840"/>
                      <a:pt x="49315" y="122621"/>
                    </a:cubicBezTo>
                    <a:cubicBezTo>
                      <a:pt x="64925" y="150402"/>
                      <a:pt x="76832" y="149873"/>
                      <a:pt x="93765" y="167071"/>
                    </a:cubicBezTo>
                    <a:cubicBezTo>
                      <a:pt x="110698" y="184269"/>
                      <a:pt x="149328" y="218665"/>
                      <a:pt x="150915" y="225809"/>
                    </a:cubicBezTo>
                    <a:cubicBezTo>
                      <a:pt x="152503" y="232953"/>
                      <a:pt x="122075" y="219724"/>
                      <a:pt x="103290" y="209934"/>
                    </a:cubicBezTo>
                    <a:cubicBezTo>
                      <a:pt x="84505" y="200144"/>
                      <a:pt x="54606" y="202261"/>
                      <a:pt x="38202" y="167071"/>
                    </a:cubicBezTo>
                    <a:cubicBezTo>
                      <a:pt x="21798" y="131881"/>
                      <a:pt x="-1750" y="7792"/>
                      <a:pt x="102" y="38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29" name="フリーフォーム: 図形 1328">
                <a:extLst>
                  <a:ext uri="{FF2B5EF4-FFF2-40B4-BE49-F238E27FC236}">
                    <a16:creationId xmlns:a16="http://schemas.microsoft.com/office/drawing/2014/main" id="{7D47D4F8-9FBC-4960-86D9-E209A689B868}"/>
                  </a:ext>
                </a:extLst>
              </p:cNvPr>
              <p:cNvSpPr/>
              <p:nvPr/>
            </p:nvSpPr>
            <p:spPr>
              <a:xfrm>
                <a:off x="9342603" y="3688833"/>
                <a:ext cx="114782" cy="122842"/>
              </a:xfrm>
              <a:custGeom>
                <a:avLst/>
                <a:gdLst>
                  <a:gd name="connsiteX0" fmla="*/ 1422 w 114782"/>
                  <a:gd name="connsiteY0" fmla="*/ 30680 h 122842"/>
                  <a:gd name="connsiteX1" fmla="*/ 47460 w 114782"/>
                  <a:gd name="connsiteY1" fmla="*/ 3692 h 122842"/>
                  <a:gd name="connsiteX2" fmla="*/ 45872 w 114782"/>
                  <a:gd name="connsiteY2" fmla="*/ 117992 h 122842"/>
                  <a:gd name="connsiteX3" fmla="*/ 95085 w 114782"/>
                  <a:gd name="connsiteY3" fmla="*/ 97355 h 122842"/>
                  <a:gd name="connsiteX4" fmla="*/ 109372 w 114782"/>
                  <a:gd name="connsiteY4" fmla="*/ 57667 h 122842"/>
                  <a:gd name="connsiteX5" fmla="*/ 1422 w 114782"/>
                  <a:gd name="connsiteY5" fmla="*/ 30680 h 122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4782" h="122842">
                    <a:moveTo>
                      <a:pt x="1422" y="30680"/>
                    </a:moveTo>
                    <a:cubicBezTo>
                      <a:pt x="-8897" y="21684"/>
                      <a:pt x="40052" y="-10860"/>
                      <a:pt x="47460" y="3692"/>
                    </a:cubicBezTo>
                    <a:cubicBezTo>
                      <a:pt x="54868" y="18244"/>
                      <a:pt x="37935" y="102382"/>
                      <a:pt x="45872" y="117992"/>
                    </a:cubicBezTo>
                    <a:cubicBezTo>
                      <a:pt x="53810" y="133603"/>
                      <a:pt x="84502" y="107409"/>
                      <a:pt x="95085" y="97355"/>
                    </a:cubicBezTo>
                    <a:cubicBezTo>
                      <a:pt x="105668" y="87301"/>
                      <a:pt x="123924" y="71690"/>
                      <a:pt x="109372" y="57667"/>
                    </a:cubicBezTo>
                    <a:cubicBezTo>
                      <a:pt x="94820" y="43644"/>
                      <a:pt x="11741" y="39676"/>
                      <a:pt x="1422" y="3068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30" name="フリーフォーム: 図形 1329">
                <a:extLst>
                  <a:ext uri="{FF2B5EF4-FFF2-40B4-BE49-F238E27FC236}">
                    <a16:creationId xmlns:a16="http://schemas.microsoft.com/office/drawing/2014/main" id="{3ED7CB6B-D1AD-41BE-82FE-96267B84EE5A}"/>
                  </a:ext>
                </a:extLst>
              </p:cNvPr>
              <p:cNvSpPr/>
              <p:nvPr/>
            </p:nvSpPr>
            <p:spPr>
              <a:xfrm>
                <a:off x="9348788" y="3824288"/>
                <a:ext cx="207553" cy="68725"/>
              </a:xfrm>
              <a:custGeom>
                <a:avLst/>
                <a:gdLst>
                  <a:gd name="connsiteX0" fmla="*/ 0 w 207553"/>
                  <a:gd name="connsiteY0" fmla="*/ 0 h 68725"/>
                  <a:gd name="connsiteX1" fmla="*/ 204787 w 207553"/>
                  <a:gd name="connsiteY1" fmla="*/ 68262 h 68725"/>
                  <a:gd name="connsiteX2" fmla="*/ 123825 w 207553"/>
                  <a:gd name="connsiteY2" fmla="*/ 31750 h 68725"/>
                  <a:gd name="connsiteX3" fmla="*/ 0 w 207553"/>
                  <a:gd name="connsiteY3" fmla="*/ 0 h 68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7553" h="68725">
                    <a:moveTo>
                      <a:pt x="0" y="0"/>
                    </a:moveTo>
                    <a:lnTo>
                      <a:pt x="204787" y="68262"/>
                    </a:lnTo>
                    <a:cubicBezTo>
                      <a:pt x="225424" y="73554"/>
                      <a:pt x="123825" y="31750"/>
                      <a:pt x="123825" y="31750"/>
                    </a:cubicBez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31" name="フリーフォーム: 図形 1330">
                <a:extLst>
                  <a:ext uri="{FF2B5EF4-FFF2-40B4-BE49-F238E27FC236}">
                    <a16:creationId xmlns:a16="http://schemas.microsoft.com/office/drawing/2014/main" id="{7A337F4B-3A99-40B9-BD70-F9CF82E28AA2}"/>
                  </a:ext>
                </a:extLst>
              </p:cNvPr>
              <p:cNvSpPr/>
              <p:nvPr/>
            </p:nvSpPr>
            <p:spPr>
              <a:xfrm>
                <a:off x="9447213" y="3779838"/>
                <a:ext cx="98486" cy="92194"/>
              </a:xfrm>
              <a:custGeom>
                <a:avLst/>
                <a:gdLst>
                  <a:gd name="connsiteX0" fmla="*/ 0 w 98486"/>
                  <a:gd name="connsiteY0" fmla="*/ 0 h 92194"/>
                  <a:gd name="connsiteX1" fmla="*/ 98425 w 98486"/>
                  <a:gd name="connsiteY1" fmla="*/ 92075 h 92194"/>
                  <a:gd name="connsiteX2" fmla="*/ 0 w 98486"/>
                  <a:gd name="connsiteY2" fmla="*/ 0 h 92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8486" h="92194">
                    <a:moveTo>
                      <a:pt x="0" y="0"/>
                    </a:moveTo>
                    <a:cubicBezTo>
                      <a:pt x="0" y="0"/>
                      <a:pt x="95515" y="88106"/>
                      <a:pt x="98425" y="92075"/>
                    </a:cubicBezTo>
                    <a:cubicBezTo>
                      <a:pt x="101335" y="96044"/>
                      <a:pt x="0" y="0"/>
                      <a:pt x="0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32" name="フリーフォーム: 図形 1331">
                <a:extLst>
                  <a:ext uri="{FF2B5EF4-FFF2-40B4-BE49-F238E27FC236}">
                    <a16:creationId xmlns:a16="http://schemas.microsoft.com/office/drawing/2014/main" id="{106721EC-3FBC-4431-8EFA-A770F75603C5}"/>
                  </a:ext>
                </a:extLst>
              </p:cNvPr>
              <p:cNvSpPr/>
              <p:nvPr/>
            </p:nvSpPr>
            <p:spPr>
              <a:xfrm>
                <a:off x="5743029" y="1706555"/>
                <a:ext cx="218124" cy="73643"/>
              </a:xfrm>
              <a:custGeom>
                <a:avLst/>
                <a:gdLst>
                  <a:gd name="connsiteX0" fmla="*/ 546 w 218124"/>
                  <a:gd name="connsiteY0" fmla="*/ 8 h 73643"/>
                  <a:gd name="connsiteX1" fmla="*/ 164059 w 218124"/>
                  <a:gd name="connsiteY1" fmla="*/ 63508 h 73643"/>
                  <a:gd name="connsiteX2" fmla="*/ 218034 w 218124"/>
                  <a:gd name="connsiteY2" fmla="*/ 53983 h 73643"/>
                  <a:gd name="connsiteX3" fmla="*/ 154534 w 218124"/>
                  <a:gd name="connsiteY3" fmla="*/ 69858 h 73643"/>
                  <a:gd name="connsiteX4" fmla="*/ 111671 w 218124"/>
                  <a:gd name="connsiteY4" fmla="*/ 68270 h 73643"/>
                  <a:gd name="connsiteX5" fmla="*/ 546 w 218124"/>
                  <a:gd name="connsiteY5" fmla="*/ 8 h 736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18124" h="73643">
                    <a:moveTo>
                      <a:pt x="546" y="8"/>
                    </a:moveTo>
                    <a:cubicBezTo>
                      <a:pt x="9277" y="-786"/>
                      <a:pt x="127811" y="54512"/>
                      <a:pt x="164059" y="63508"/>
                    </a:cubicBezTo>
                    <a:cubicBezTo>
                      <a:pt x="200307" y="72504"/>
                      <a:pt x="219622" y="52925"/>
                      <a:pt x="218034" y="53983"/>
                    </a:cubicBezTo>
                    <a:cubicBezTo>
                      <a:pt x="216446" y="55041"/>
                      <a:pt x="172261" y="67477"/>
                      <a:pt x="154534" y="69858"/>
                    </a:cubicBezTo>
                    <a:cubicBezTo>
                      <a:pt x="136807" y="72239"/>
                      <a:pt x="133102" y="77795"/>
                      <a:pt x="111671" y="68270"/>
                    </a:cubicBezTo>
                    <a:cubicBezTo>
                      <a:pt x="90240" y="58745"/>
                      <a:pt x="-8185" y="802"/>
                      <a:pt x="546" y="8"/>
                    </a:cubicBezTo>
                    <a:close/>
                  </a:path>
                </a:pathLst>
              </a:cu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33" name="フリーフォーム: 図形 1332">
                <a:extLst>
                  <a:ext uri="{FF2B5EF4-FFF2-40B4-BE49-F238E27FC236}">
                    <a16:creationId xmlns:a16="http://schemas.microsoft.com/office/drawing/2014/main" id="{4F72D375-2772-46B6-BBD9-E1121D08FE85}"/>
                  </a:ext>
                </a:extLst>
              </p:cNvPr>
              <p:cNvSpPr/>
              <p:nvPr/>
            </p:nvSpPr>
            <p:spPr>
              <a:xfrm>
                <a:off x="6296958" y="1417383"/>
                <a:ext cx="206228" cy="315059"/>
              </a:xfrm>
              <a:custGeom>
                <a:avLst/>
                <a:gdLst>
                  <a:gd name="connsiteX0" fmla="*/ 655 w 206228"/>
                  <a:gd name="connsiteY0" fmla="*/ 3430 h 315059"/>
                  <a:gd name="connsiteX1" fmla="*/ 121305 w 206228"/>
                  <a:gd name="connsiteY1" fmla="*/ 112967 h 315059"/>
                  <a:gd name="connsiteX2" fmla="*/ 200680 w 206228"/>
                  <a:gd name="connsiteY2" fmla="*/ 309817 h 315059"/>
                  <a:gd name="connsiteX3" fmla="*/ 178455 w 206228"/>
                  <a:gd name="connsiteY3" fmla="*/ 238380 h 315059"/>
                  <a:gd name="connsiteX4" fmla="*/ 655 w 206228"/>
                  <a:gd name="connsiteY4" fmla="*/ 3430 h 3150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6228" h="315059">
                    <a:moveTo>
                      <a:pt x="655" y="3430"/>
                    </a:moveTo>
                    <a:cubicBezTo>
                      <a:pt x="-8870" y="-17472"/>
                      <a:pt x="87968" y="61903"/>
                      <a:pt x="121305" y="112967"/>
                    </a:cubicBezTo>
                    <a:cubicBezTo>
                      <a:pt x="154642" y="164031"/>
                      <a:pt x="191155" y="288915"/>
                      <a:pt x="200680" y="309817"/>
                    </a:cubicBezTo>
                    <a:cubicBezTo>
                      <a:pt x="210205" y="330719"/>
                      <a:pt x="210205" y="285476"/>
                      <a:pt x="178455" y="238380"/>
                    </a:cubicBezTo>
                    <a:cubicBezTo>
                      <a:pt x="146705" y="191284"/>
                      <a:pt x="10180" y="24332"/>
                      <a:pt x="655" y="3430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336" name="フリーフォーム: 図形 1335">
              <a:extLst>
                <a:ext uri="{FF2B5EF4-FFF2-40B4-BE49-F238E27FC236}">
                  <a16:creationId xmlns:a16="http://schemas.microsoft.com/office/drawing/2014/main" id="{E7C9E940-4288-4C2D-8D47-CCA7B4DF3F13}"/>
                </a:ext>
              </a:extLst>
            </p:cNvPr>
            <p:cNvSpPr/>
            <p:nvPr/>
          </p:nvSpPr>
          <p:spPr>
            <a:xfrm>
              <a:off x="5945741" y="5247639"/>
              <a:ext cx="974375" cy="350992"/>
            </a:xfrm>
            <a:custGeom>
              <a:avLst/>
              <a:gdLst>
                <a:gd name="connsiteX0" fmla="*/ 973219 w 974375"/>
                <a:gd name="connsiteY0" fmla="*/ 350521 h 350992"/>
                <a:gd name="connsiteX1" fmla="*/ 282339 w 974375"/>
                <a:gd name="connsiteY1" fmla="*/ 81281 h 350992"/>
                <a:gd name="connsiteX2" fmla="*/ 2939 w 974375"/>
                <a:gd name="connsiteY2" fmla="*/ 350521 h 350992"/>
                <a:gd name="connsiteX3" fmla="*/ 434739 w 974375"/>
                <a:gd name="connsiteY3" fmla="*/ 1 h 350992"/>
                <a:gd name="connsiteX4" fmla="*/ 973219 w 974375"/>
                <a:gd name="connsiteY4" fmla="*/ 350521 h 350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4375" h="350992">
                  <a:moveTo>
                    <a:pt x="973219" y="350521"/>
                  </a:moveTo>
                  <a:cubicBezTo>
                    <a:pt x="947819" y="364068"/>
                    <a:pt x="444052" y="81281"/>
                    <a:pt x="282339" y="81281"/>
                  </a:cubicBezTo>
                  <a:cubicBezTo>
                    <a:pt x="120626" y="81281"/>
                    <a:pt x="-22461" y="364068"/>
                    <a:pt x="2939" y="350521"/>
                  </a:cubicBezTo>
                  <a:cubicBezTo>
                    <a:pt x="28339" y="336974"/>
                    <a:pt x="270486" y="-846"/>
                    <a:pt x="434739" y="1"/>
                  </a:cubicBezTo>
                  <a:cubicBezTo>
                    <a:pt x="598992" y="848"/>
                    <a:pt x="998619" y="336974"/>
                    <a:pt x="973219" y="350521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7" name="フリーフォーム: 図形 1336">
              <a:extLst>
                <a:ext uri="{FF2B5EF4-FFF2-40B4-BE49-F238E27FC236}">
                  <a16:creationId xmlns:a16="http://schemas.microsoft.com/office/drawing/2014/main" id="{29448A54-E7BB-4436-B48B-3EB20DFC19DA}"/>
                </a:ext>
              </a:extLst>
            </p:cNvPr>
            <p:cNvSpPr/>
            <p:nvPr/>
          </p:nvSpPr>
          <p:spPr>
            <a:xfrm>
              <a:off x="5779352" y="5144001"/>
              <a:ext cx="1278958" cy="1003942"/>
            </a:xfrm>
            <a:custGeom>
              <a:avLst/>
              <a:gdLst>
                <a:gd name="connsiteX0" fmla="*/ 1215808 w 1278958"/>
                <a:gd name="connsiteY0" fmla="*/ 388119 h 1003942"/>
                <a:gd name="connsiteX1" fmla="*/ 580808 w 1278958"/>
                <a:gd name="connsiteY1" fmla="*/ 2039 h 1003942"/>
                <a:gd name="connsiteX2" fmla="*/ 6768 w 1278958"/>
                <a:gd name="connsiteY2" fmla="*/ 230639 h 1003942"/>
                <a:gd name="connsiteX3" fmla="*/ 291248 w 1278958"/>
                <a:gd name="connsiteY3" fmla="*/ 118879 h 1003942"/>
                <a:gd name="connsiteX4" fmla="*/ 672248 w 1278958"/>
                <a:gd name="connsiteY4" fmla="*/ 139199 h 1003942"/>
                <a:gd name="connsiteX5" fmla="*/ 1134528 w 1278958"/>
                <a:gd name="connsiteY5" fmla="*/ 438919 h 1003942"/>
                <a:gd name="connsiteX6" fmla="*/ 1124368 w 1278958"/>
                <a:gd name="connsiteY6" fmla="*/ 809759 h 1003942"/>
                <a:gd name="connsiteX7" fmla="*/ 1098968 w 1278958"/>
                <a:gd name="connsiteY7" fmla="*/ 997719 h 1003942"/>
                <a:gd name="connsiteX8" fmla="*/ 1241208 w 1278958"/>
                <a:gd name="connsiteY8" fmla="*/ 591319 h 1003942"/>
                <a:gd name="connsiteX9" fmla="*/ 1215808 w 1278958"/>
                <a:gd name="connsiteY9" fmla="*/ 388119 h 1003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8958" h="1003942">
                  <a:moveTo>
                    <a:pt x="1215808" y="388119"/>
                  </a:moveTo>
                  <a:cubicBezTo>
                    <a:pt x="1105741" y="289906"/>
                    <a:pt x="782315" y="28286"/>
                    <a:pt x="580808" y="2039"/>
                  </a:cubicBezTo>
                  <a:cubicBezTo>
                    <a:pt x="379301" y="-24208"/>
                    <a:pt x="55028" y="211166"/>
                    <a:pt x="6768" y="230639"/>
                  </a:cubicBezTo>
                  <a:cubicBezTo>
                    <a:pt x="-41492" y="250112"/>
                    <a:pt x="180335" y="134119"/>
                    <a:pt x="291248" y="118879"/>
                  </a:cubicBezTo>
                  <a:cubicBezTo>
                    <a:pt x="402161" y="103639"/>
                    <a:pt x="531701" y="85859"/>
                    <a:pt x="672248" y="139199"/>
                  </a:cubicBezTo>
                  <a:cubicBezTo>
                    <a:pt x="812795" y="192539"/>
                    <a:pt x="1059175" y="327159"/>
                    <a:pt x="1134528" y="438919"/>
                  </a:cubicBezTo>
                  <a:cubicBezTo>
                    <a:pt x="1209881" y="550679"/>
                    <a:pt x="1130295" y="716626"/>
                    <a:pt x="1124368" y="809759"/>
                  </a:cubicBezTo>
                  <a:cubicBezTo>
                    <a:pt x="1118441" y="902892"/>
                    <a:pt x="1079495" y="1034126"/>
                    <a:pt x="1098968" y="997719"/>
                  </a:cubicBezTo>
                  <a:cubicBezTo>
                    <a:pt x="1118441" y="961312"/>
                    <a:pt x="1219195" y="693766"/>
                    <a:pt x="1241208" y="591319"/>
                  </a:cubicBezTo>
                  <a:cubicBezTo>
                    <a:pt x="1263221" y="488872"/>
                    <a:pt x="1325875" y="486332"/>
                    <a:pt x="1215808" y="388119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8" name="フリーフォーム: 図形 1337">
              <a:extLst>
                <a:ext uri="{FF2B5EF4-FFF2-40B4-BE49-F238E27FC236}">
                  <a16:creationId xmlns:a16="http://schemas.microsoft.com/office/drawing/2014/main" id="{0C329AAB-DC32-45DF-8C7C-07BBEC301B63}"/>
                </a:ext>
              </a:extLst>
            </p:cNvPr>
            <p:cNvSpPr/>
            <p:nvPr/>
          </p:nvSpPr>
          <p:spPr>
            <a:xfrm>
              <a:off x="6465448" y="5150289"/>
              <a:ext cx="617405" cy="454585"/>
            </a:xfrm>
            <a:custGeom>
              <a:avLst/>
              <a:gdLst>
                <a:gd name="connsiteX0" fmla="*/ 7319 w 617405"/>
                <a:gd name="connsiteY0" fmla="*/ 1678 h 454585"/>
                <a:gd name="connsiteX1" fmla="*/ 290952 w 617405"/>
                <a:gd name="connsiteY1" fmla="*/ 94811 h 454585"/>
                <a:gd name="connsiteX2" fmla="*/ 428535 w 617405"/>
                <a:gd name="connsiteY2" fmla="*/ 219694 h 454585"/>
                <a:gd name="connsiteX3" fmla="*/ 614802 w 617405"/>
                <a:gd name="connsiteY3" fmla="*/ 448294 h 454585"/>
                <a:gd name="connsiteX4" fmla="*/ 521669 w 617405"/>
                <a:gd name="connsiteY4" fmla="*/ 378444 h 454585"/>
                <a:gd name="connsiteX5" fmla="*/ 303652 w 617405"/>
                <a:gd name="connsiteY5" fmla="*/ 251444 h 454585"/>
                <a:gd name="connsiteX6" fmla="*/ 132202 w 617405"/>
                <a:gd name="connsiteY6" fmla="*/ 251444 h 454585"/>
                <a:gd name="connsiteX7" fmla="*/ 89869 w 617405"/>
                <a:gd name="connsiteY7" fmla="*/ 175244 h 454585"/>
                <a:gd name="connsiteX8" fmla="*/ 7319 w 617405"/>
                <a:gd name="connsiteY8" fmla="*/ 1678 h 454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7405" h="454585">
                  <a:moveTo>
                    <a:pt x="7319" y="1678"/>
                  </a:moveTo>
                  <a:cubicBezTo>
                    <a:pt x="40833" y="-11727"/>
                    <a:pt x="220749" y="58475"/>
                    <a:pt x="290952" y="94811"/>
                  </a:cubicBezTo>
                  <a:cubicBezTo>
                    <a:pt x="361155" y="131147"/>
                    <a:pt x="374560" y="160780"/>
                    <a:pt x="428535" y="219694"/>
                  </a:cubicBezTo>
                  <a:cubicBezTo>
                    <a:pt x="482510" y="278608"/>
                    <a:pt x="599280" y="421836"/>
                    <a:pt x="614802" y="448294"/>
                  </a:cubicBezTo>
                  <a:cubicBezTo>
                    <a:pt x="630324" y="474752"/>
                    <a:pt x="573527" y="411252"/>
                    <a:pt x="521669" y="378444"/>
                  </a:cubicBezTo>
                  <a:cubicBezTo>
                    <a:pt x="469811" y="345636"/>
                    <a:pt x="368563" y="272611"/>
                    <a:pt x="303652" y="251444"/>
                  </a:cubicBezTo>
                  <a:cubicBezTo>
                    <a:pt x="238741" y="230277"/>
                    <a:pt x="167832" y="264144"/>
                    <a:pt x="132202" y="251444"/>
                  </a:cubicBezTo>
                  <a:cubicBezTo>
                    <a:pt x="96572" y="238744"/>
                    <a:pt x="114916" y="216519"/>
                    <a:pt x="89869" y="175244"/>
                  </a:cubicBezTo>
                  <a:cubicBezTo>
                    <a:pt x="64822" y="133969"/>
                    <a:pt x="-26195" y="15083"/>
                    <a:pt x="7319" y="1678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9" name="フリーフォーム: 図形 1338">
              <a:extLst>
                <a:ext uri="{FF2B5EF4-FFF2-40B4-BE49-F238E27FC236}">
                  <a16:creationId xmlns:a16="http://schemas.microsoft.com/office/drawing/2014/main" id="{757ED8EA-611A-4E77-B24B-D42FEC07129F}"/>
                </a:ext>
              </a:extLst>
            </p:cNvPr>
            <p:cNvSpPr/>
            <p:nvPr/>
          </p:nvSpPr>
          <p:spPr>
            <a:xfrm>
              <a:off x="5644981" y="5200446"/>
              <a:ext cx="765673" cy="532375"/>
            </a:xfrm>
            <a:custGeom>
              <a:avLst/>
              <a:gdLst>
                <a:gd name="connsiteX0" fmla="*/ 762169 w 765673"/>
                <a:gd name="connsiteY0" fmla="*/ 63704 h 532375"/>
                <a:gd name="connsiteX1" fmla="*/ 311319 w 765673"/>
                <a:gd name="connsiteY1" fmla="*/ 249971 h 532375"/>
                <a:gd name="connsiteX2" fmla="*/ 175852 w 765673"/>
                <a:gd name="connsiteY2" fmla="*/ 531487 h 532375"/>
                <a:gd name="connsiteX3" fmla="*/ 548386 w 765673"/>
                <a:gd name="connsiteY3" fmla="*/ 150487 h 532375"/>
                <a:gd name="connsiteX4" fmla="*/ 146219 w 765673"/>
                <a:gd name="connsiteY4" fmla="*/ 402371 h 532375"/>
                <a:gd name="connsiteX5" fmla="*/ 2286 w 765673"/>
                <a:gd name="connsiteY5" fmla="*/ 459521 h 532375"/>
                <a:gd name="connsiteX6" fmla="*/ 241469 w 765673"/>
                <a:gd name="connsiteY6" fmla="*/ 116621 h 532375"/>
                <a:gd name="connsiteX7" fmla="*/ 506052 w 765673"/>
                <a:gd name="connsiteY7" fmla="*/ 2321 h 532375"/>
                <a:gd name="connsiteX8" fmla="*/ 762169 w 765673"/>
                <a:gd name="connsiteY8" fmla="*/ 63704 h 532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5673" h="532375">
                  <a:moveTo>
                    <a:pt x="762169" y="63704"/>
                  </a:moveTo>
                  <a:cubicBezTo>
                    <a:pt x="729713" y="104979"/>
                    <a:pt x="409038" y="172007"/>
                    <a:pt x="311319" y="249971"/>
                  </a:cubicBezTo>
                  <a:cubicBezTo>
                    <a:pt x="213599" y="327935"/>
                    <a:pt x="136341" y="548068"/>
                    <a:pt x="175852" y="531487"/>
                  </a:cubicBezTo>
                  <a:cubicBezTo>
                    <a:pt x="215363" y="514906"/>
                    <a:pt x="553325" y="172006"/>
                    <a:pt x="548386" y="150487"/>
                  </a:cubicBezTo>
                  <a:cubicBezTo>
                    <a:pt x="543447" y="128968"/>
                    <a:pt x="237236" y="350865"/>
                    <a:pt x="146219" y="402371"/>
                  </a:cubicBezTo>
                  <a:cubicBezTo>
                    <a:pt x="55202" y="453877"/>
                    <a:pt x="-13589" y="507146"/>
                    <a:pt x="2286" y="459521"/>
                  </a:cubicBezTo>
                  <a:cubicBezTo>
                    <a:pt x="18161" y="411896"/>
                    <a:pt x="157508" y="192821"/>
                    <a:pt x="241469" y="116621"/>
                  </a:cubicBezTo>
                  <a:cubicBezTo>
                    <a:pt x="325430" y="40421"/>
                    <a:pt x="418916" y="13610"/>
                    <a:pt x="506052" y="2321"/>
                  </a:cubicBezTo>
                  <a:cubicBezTo>
                    <a:pt x="593188" y="-8968"/>
                    <a:pt x="794625" y="22429"/>
                    <a:pt x="762169" y="63704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0" name="フリーフォーム: 図形 1339">
              <a:extLst>
                <a:ext uri="{FF2B5EF4-FFF2-40B4-BE49-F238E27FC236}">
                  <a16:creationId xmlns:a16="http://schemas.microsoft.com/office/drawing/2014/main" id="{C299F3B5-E572-4281-A660-15479281C179}"/>
                </a:ext>
              </a:extLst>
            </p:cNvPr>
            <p:cNvSpPr/>
            <p:nvPr/>
          </p:nvSpPr>
          <p:spPr>
            <a:xfrm>
              <a:off x="6355901" y="5905989"/>
              <a:ext cx="623781" cy="583433"/>
            </a:xfrm>
            <a:custGeom>
              <a:avLst/>
              <a:gdLst>
                <a:gd name="connsiteX0" fmla="*/ 605816 w 623781"/>
                <a:gd name="connsiteY0" fmla="*/ 1628 h 583433"/>
                <a:gd name="connsiteX1" fmla="*/ 580416 w 623781"/>
                <a:gd name="connsiteY1" fmla="*/ 264094 h 583433"/>
                <a:gd name="connsiteX2" fmla="*/ 478816 w 623781"/>
                <a:gd name="connsiteY2" fmla="*/ 560428 h 583433"/>
                <a:gd name="connsiteX3" fmla="*/ 516916 w 623781"/>
                <a:gd name="connsiteY3" fmla="*/ 422844 h 583433"/>
                <a:gd name="connsiteX4" fmla="*/ 25849 w 623781"/>
                <a:gd name="connsiteY4" fmla="*/ 579478 h 583433"/>
                <a:gd name="connsiteX5" fmla="*/ 487282 w 623781"/>
                <a:gd name="connsiteY5" fmla="*/ 539261 h 583433"/>
                <a:gd name="connsiteX6" fmla="*/ 495749 w 623781"/>
                <a:gd name="connsiteY6" fmla="*/ 571011 h 583433"/>
                <a:gd name="connsiteX7" fmla="*/ 2566 w 623781"/>
                <a:gd name="connsiteY7" fmla="*/ 558311 h 583433"/>
                <a:gd name="connsiteX8" fmla="*/ 315832 w 623781"/>
                <a:gd name="connsiteY8" fmla="*/ 391094 h 583433"/>
                <a:gd name="connsiteX9" fmla="*/ 605816 w 623781"/>
                <a:gd name="connsiteY9" fmla="*/ 1628 h 583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3781" h="583433">
                  <a:moveTo>
                    <a:pt x="605816" y="1628"/>
                  </a:moveTo>
                  <a:cubicBezTo>
                    <a:pt x="649913" y="-19539"/>
                    <a:pt x="601583" y="170961"/>
                    <a:pt x="580416" y="264094"/>
                  </a:cubicBezTo>
                  <a:cubicBezTo>
                    <a:pt x="559249" y="357227"/>
                    <a:pt x="489399" y="533970"/>
                    <a:pt x="478816" y="560428"/>
                  </a:cubicBezTo>
                  <a:cubicBezTo>
                    <a:pt x="468233" y="586886"/>
                    <a:pt x="592410" y="419669"/>
                    <a:pt x="516916" y="422844"/>
                  </a:cubicBezTo>
                  <a:cubicBezTo>
                    <a:pt x="441422" y="426019"/>
                    <a:pt x="30788" y="560075"/>
                    <a:pt x="25849" y="579478"/>
                  </a:cubicBezTo>
                  <a:cubicBezTo>
                    <a:pt x="20910" y="598881"/>
                    <a:pt x="408965" y="540672"/>
                    <a:pt x="487282" y="539261"/>
                  </a:cubicBezTo>
                  <a:cubicBezTo>
                    <a:pt x="565599" y="537850"/>
                    <a:pt x="576535" y="567836"/>
                    <a:pt x="495749" y="571011"/>
                  </a:cubicBezTo>
                  <a:cubicBezTo>
                    <a:pt x="414963" y="574186"/>
                    <a:pt x="32552" y="588297"/>
                    <a:pt x="2566" y="558311"/>
                  </a:cubicBezTo>
                  <a:cubicBezTo>
                    <a:pt x="-27420" y="528325"/>
                    <a:pt x="213174" y="481758"/>
                    <a:pt x="315832" y="391094"/>
                  </a:cubicBezTo>
                  <a:cubicBezTo>
                    <a:pt x="418490" y="300430"/>
                    <a:pt x="561719" y="22795"/>
                    <a:pt x="605816" y="1628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1" name="フリーフォーム: 図形 1340">
              <a:extLst>
                <a:ext uri="{FF2B5EF4-FFF2-40B4-BE49-F238E27FC236}">
                  <a16:creationId xmlns:a16="http://schemas.microsoft.com/office/drawing/2014/main" id="{469B16A5-AAE1-4C6E-8AD4-8F68C2C9BB41}"/>
                </a:ext>
              </a:extLst>
            </p:cNvPr>
            <p:cNvSpPr/>
            <p:nvPr/>
          </p:nvSpPr>
          <p:spPr>
            <a:xfrm>
              <a:off x="5512226" y="5209483"/>
              <a:ext cx="448643" cy="764736"/>
            </a:xfrm>
            <a:custGeom>
              <a:avLst/>
              <a:gdLst>
                <a:gd name="connsiteX0" fmla="*/ 441957 w 448643"/>
                <a:gd name="connsiteY0" fmla="*/ 46200 h 764736"/>
                <a:gd name="connsiteX1" fmla="*/ 361524 w 448643"/>
                <a:gd name="connsiteY1" fmla="*/ 84300 h 764736"/>
                <a:gd name="connsiteX2" fmla="*/ 164674 w 448643"/>
                <a:gd name="connsiteY2" fmla="*/ 315017 h 764736"/>
                <a:gd name="connsiteX3" fmla="*/ 1691 w 448643"/>
                <a:gd name="connsiteY3" fmla="*/ 753167 h 764736"/>
                <a:gd name="connsiteX4" fmla="*/ 90591 w 448643"/>
                <a:gd name="connsiteY4" fmla="*/ 617700 h 764736"/>
                <a:gd name="connsiteX5" fmla="*/ 262041 w 448643"/>
                <a:gd name="connsiteY5" fmla="*/ 401800 h 764736"/>
                <a:gd name="connsiteX6" fmla="*/ 198541 w 448643"/>
                <a:gd name="connsiteY6" fmla="*/ 706600 h 764736"/>
                <a:gd name="connsiteX7" fmla="*/ 441957 w 448643"/>
                <a:gd name="connsiteY7" fmla="*/ 46200 h 764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8643" h="764736">
                  <a:moveTo>
                    <a:pt x="441957" y="46200"/>
                  </a:moveTo>
                  <a:cubicBezTo>
                    <a:pt x="469121" y="-57517"/>
                    <a:pt x="407738" y="39497"/>
                    <a:pt x="361524" y="84300"/>
                  </a:cubicBezTo>
                  <a:cubicBezTo>
                    <a:pt x="315310" y="129103"/>
                    <a:pt x="224646" y="203539"/>
                    <a:pt x="164674" y="315017"/>
                  </a:cubicBezTo>
                  <a:cubicBezTo>
                    <a:pt x="104702" y="426495"/>
                    <a:pt x="14038" y="702720"/>
                    <a:pt x="1691" y="753167"/>
                  </a:cubicBezTo>
                  <a:cubicBezTo>
                    <a:pt x="-10656" y="803614"/>
                    <a:pt x="47199" y="676261"/>
                    <a:pt x="90591" y="617700"/>
                  </a:cubicBezTo>
                  <a:cubicBezTo>
                    <a:pt x="133983" y="559139"/>
                    <a:pt x="244049" y="386983"/>
                    <a:pt x="262041" y="401800"/>
                  </a:cubicBezTo>
                  <a:cubicBezTo>
                    <a:pt x="280033" y="416617"/>
                    <a:pt x="168202" y="759869"/>
                    <a:pt x="198541" y="706600"/>
                  </a:cubicBezTo>
                  <a:cubicBezTo>
                    <a:pt x="228880" y="653331"/>
                    <a:pt x="414793" y="149917"/>
                    <a:pt x="441957" y="46200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2" name="フリーフォーム: 図形 1341">
              <a:extLst>
                <a:ext uri="{FF2B5EF4-FFF2-40B4-BE49-F238E27FC236}">
                  <a16:creationId xmlns:a16="http://schemas.microsoft.com/office/drawing/2014/main" id="{4C18589B-C433-44DA-933B-D3256D0DA3CE}"/>
                </a:ext>
              </a:extLst>
            </p:cNvPr>
            <p:cNvSpPr/>
            <p:nvPr/>
          </p:nvSpPr>
          <p:spPr>
            <a:xfrm>
              <a:off x="5659967" y="6235432"/>
              <a:ext cx="1334471" cy="257096"/>
            </a:xfrm>
            <a:custGeom>
              <a:avLst/>
              <a:gdLst>
                <a:gd name="connsiteX0" fmla="*/ 0 w 1334471"/>
                <a:gd name="connsiteY0" fmla="*/ 226751 h 257096"/>
                <a:gd name="connsiteX1" fmla="*/ 95250 w 1334471"/>
                <a:gd name="connsiteY1" fmla="*/ 237335 h 257096"/>
                <a:gd name="connsiteX2" fmla="*/ 1138766 w 1334471"/>
                <a:gd name="connsiteY2" fmla="*/ 245801 h 257096"/>
                <a:gd name="connsiteX3" fmla="*/ 395816 w 1334471"/>
                <a:gd name="connsiteY3" fmla="*/ 211935 h 257096"/>
                <a:gd name="connsiteX4" fmla="*/ 1284816 w 1334471"/>
                <a:gd name="connsiteY4" fmla="*/ 268 h 257096"/>
                <a:gd name="connsiteX5" fmla="*/ 1174750 w 1334471"/>
                <a:gd name="connsiteY5" fmla="*/ 169601 h 257096"/>
                <a:gd name="connsiteX6" fmla="*/ 783166 w 1334471"/>
                <a:gd name="connsiteY6" fmla="*/ 254268 h 257096"/>
                <a:gd name="connsiteX7" fmla="*/ 0 w 1334471"/>
                <a:gd name="connsiteY7" fmla="*/ 226751 h 257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4471" h="257096">
                  <a:moveTo>
                    <a:pt x="0" y="226751"/>
                  </a:moveTo>
                  <a:lnTo>
                    <a:pt x="95250" y="237335"/>
                  </a:lnTo>
                  <a:lnTo>
                    <a:pt x="1138766" y="245801"/>
                  </a:lnTo>
                  <a:cubicBezTo>
                    <a:pt x="1188860" y="241568"/>
                    <a:pt x="371474" y="252857"/>
                    <a:pt x="395816" y="211935"/>
                  </a:cubicBezTo>
                  <a:cubicBezTo>
                    <a:pt x="420158" y="171013"/>
                    <a:pt x="1154994" y="7324"/>
                    <a:pt x="1284816" y="268"/>
                  </a:cubicBezTo>
                  <a:cubicBezTo>
                    <a:pt x="1414638" y="-6788"/>
                    <a:pt x="1258358" y="127268"/>
                    <a:pt x="1174750" y="169601"/>
                  </a:cubicBezTo>
                  <a:cubicBezTo>
                    <a:pt x="1091142" y="211934"/>
                    <a:pt x="983191" y="244390"/>
                    <a:pt x="783166" y="254268"/>
                  </a:cubicBezTo>
                  <a:cubicBezTo>
                    <a:pt x="583141" y="264146"/>
                    <a:pt x="278870" y="246507"/>
                    <a:pt x="0" y="226751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3" name="フリーフォーム: 図形 1342">
              <a:extLst>
                <a:ext uri="{FF2B5EF4-FFF2-40B4-BE49-F238E27FC236}">
                  <a16:creationId xmlns:a16="http://schemas.microsoft.com/office/drawing/2014/main" id="{5A911977-70FA-4819-B7DC-DA7535658A85}"/>
                </a:ext>
              </a:extLst>
            </p:cNvPr>
            <p:cNvSpPr/>
            <p:nvPr/>
          </p:nvSpPr>
          <p:spPr>
            <a:xfrm>
              <a:off x="5898349" y="5405529"/>
              <a:ext cx="949318" cy="936096"/>
            </a:xfrm>
            <a:custGeom>
              <a:avLst/>
              <a:gdLst>
                <a:gd name="connsiteX0" fmla="*/ 129918 w 949318"/>
                <a:gd name="connsiteY0" fmla="*/ 74521 h 936096"/>
                <a:gd name="connsiteX1" fmla="*/ 57951 w 949318"/>
                <a:gd name="connsiteY1" fmla="*/ 2554 h 936096"/>
                <a:gd name="connsiteX2" fmla="*/ 743751 w 949318"/>
                <a:gd name="connsiteY2" fmla="*/ 49121 h 936096"/>
                <a:gd name="connsiteX3" fmla="*/ 908851 w 949318"/>
                <a:gd name="connsiteY3" fmla="*/ 343338 h 936096"/>
                <a:gd name="connsiteX4" fmla="*/ 85468 w 949318"/>
                <a:gd name="connsiteY4" fmla="*/ 929654 h 936096"/>
                <a:gd name="connsiteX5" fmla="*/ 862284 w 949318"/>
                <a:gd name="connsiteY5" fmla="*/ 669304 h 936096"/>
                <a:gd name="connsiteX6" fmla="*/ 553251 w 949318"/>
                <a:gd name="connsiteY6" fmla="*/ 883088 h 936096"/>
                <a:gd name="connsiteX7" fmla="*/ 870751 w 949318"/>
                <a:gd name="connsiteY7" fmla="*/ 449171 h 936096"/>
                <a:gd name="connsiteX8" fmla="*/ 129918 w 949318"/>
                <a:gd name="connsiteY8" fmla="*/ 74521 h 936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49318" h="936096">
                  <a:moveTo>
                    <a:pt x="129918" y="74521"/>
                  </a:moveTo>
                  <a:cubicBezTo>
                    <a:pt x="-5549" y="85"/>
                    <a:pt x="-44354" y="6787"/>
                    <a:pt x="57951" y="2554"/>
                  </a:cubicBezTo>
                  <a:cubicBezTo>
                    <a:pt x="160256" y="-1679"/>
                    <a:pt x="601934" y="-7676"/>
                    <a:pt x="743751" y="49121"/>
                  </a:cubicBezTo>
                  <a:cubicBezTo>
                    <a:pt x="885568" y="105918"/>
                    <a:pt x="1018565" y="196583"/>
                    <a:pt x="908851" y="343338"/>
                  </a:cubicBezTo>
                  <a:cubicBezTo>
                    <a:pt x="799137" y="490093"/>
                    <a:pt x="93229" y="875326"/>
                    <a:pt x="85468" y="929654"/>
                  </a:cubicBezTo>
                  <a:cubicBezTo>
                    <a:pt x="77707" y="983982"/>
                    <a:pt x="784320" y="677065"/>
                    <a:pt x="862284" y="669304"/>
                  </a:cubicBezTo>
                  <a:cubicBezTo>
                    <a:pt x="940248" y="661543"/>
                    <a:pt x="551840" y="919777"/>
                    <a:pt x="553251" y="883088"/>
                  </a:cubicBezTo>
                  <a:cubicBezTo>
                    <a:pt x="554662" y="846399"/>
                    <a:pt x="942012" y="584638"/>
                    <a:pt x="870751" y="449171"/>
                  </a:cubicBezTo>
                  <a:cubicBezTo>
                    <a:pt x="799490" y="313704"/>
                    <a:pt x="265385" y="148957"/>
                    <a:pt x="129918" y="74521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4" name="フリーフォーム: 図形 1343">
              <a:extLst>
                <a:ext uri="{FF2B5EF4-FFF2-40B4-BE49-F238E27FC236}">
                  <a16:creationId xmlns:a16="http://schemas.microsoft.com/office/drawing/2014/main" id="{B636CC1C-CB60-4BC5-A8B8-97B17BB529FA}"/>
                </a:ext>
              </a:extLst>
            </p:cNvPr>
            <p:cNvSpPr/>
            <p:nvPr/>
          </p:nvSpPr>
          <p:spPr>
            <a:xfrm>
              <a:off x="5521261" y="5294879"/>
              <a:ext cx="955674" cy="1207671"/>
            </a:xfrm>
            <a:custGeom>
              <a:avLst/>
              <a:gdLst>
                <a:gd name="connsiteX0" fmla="*/ 894356 w 955674"/>
                <a:gd name="connsiteY0" fmla="*/ 28538 h 1207671"/>
                <a:gd name="connsiteX1" fmla="*/ 828739 w 955674"/>
                <a:gd name="connsiteY1" fmla="*/ 53938 h 1207671"/>
                <a:gd name="connsiteX2" fmla="*/ 187389 w 955674"/>
                <a:gd name="connsiteY2" fmla="*/ 460338 h 1207671"/>
                <a:gd name="connsiteX3" fmla="*/ 667872 w 955674"/>
                <a:gd name="connsiteY3" fmla="*/ 1158838 h 1207671"/>
                <a:gd name="connsiteX4" fmla="*/ 244539 w 955674"/>
                <a:gd name="connsiteY4" fmla="*/ 1139788 h 1207671"/>
                <a:gd name="connsiteX5" fmla="*/ 39222 w 955674"/>
                <a:gd name="connsiteY5" fmla="*/ 1067821 h 1207671"/>
                <a:gd name="connsiteX6" fmla="*/ 7472 w 955674"/>
                <a:gd name="connsiteY6" fmla="*/ 580988 h 1207671"/>
                <a:gd name="connsiteX7" fmla="*/ 132356 w 955674"/>
                <a:gd name="connsiteY7" fmla="*/ 278304 h 1207671"/>
                <a:gd name="connsiteX8" fmla="*/ 894356 w 955674"/>
                <a:gd name="connsiteY8" fmla="*/ 28538 h 1207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55674" h="1207671">
                  <a:moveTo>
                    <a:pt x="894356" y="28538"/>
                  </a:moveTo>
                  <a:cubicBezTo>
                    <a:pt x="1010420" y="-8856"/>
                    <a:pt x="946567" y="-18029"/>
                    <a:pt x="828739" y="53938"/>
                  </a:cubicBezTo>
                  <a:cubicBezTo>
                    <a:pt x="710911" y="125905"/>
                    <a:pt x="214200" y="276188"/>
                    <a:pt x="187389" y="460338"/>
                  </a:cubicBezTo>
                  <a:cubicBezTo>
                    <a:pt x="160578" y="644488"/>
                    <a:pt x="658347" y="1045596"/>
                    <a:pt x="667872" y="1158838"/>
                  </a:cubicBezTo>
                  <a:cubicBezTo>
                    <a:pt x="677397" y="1272080"/>
                    <a:pt x="349314" y="1154957"/>
                    <a:pt x="244539" y="1139788"/>
                  </a:cubicBezTo>
                  <a:cubicBezTo>
                    <a:pt x="139764" y="1124619"/>
                    <a:pt x="78733" y="1160954"/>
                    <a:pt x="39222" y="1067821"/>
                  </a:cubicBezTo>
                  <a:cubicBezTo>
                    <a:pt x="-289" y="974688"/>
                    <a:pt x="-8050" y="712574"/>
                    <a:pt x="7472" y="580988"/>
                  </a:cubicBezTo>
                  <a:cubicBezTo>
                    <a:pt x="22994" y="449402"/>
                    <a:pt x="-14400" y="372496"/>
                    <a:pt x="132356" y="278304"/>
                  </a:cubicBezTo>
                  <a:cubicBezTo>
                    <a:pt x="279112" y="184112"/>
                    <a:pt x="778292" y="65932"/>
                    <a:pt x="894356" y="28538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5" name="フリーフォーム: 図形 1344">
              <a:extLst>
                <a:ext uri="{FF2B5EF4-FFF2-40B4-BE49-F238E27FC236}">
                  <a16:creationId xmlns:a16="http://schemas.microsoft.com/office/drawing/2014/main" id="{6FD7FF0E-2B5C-4379-A89A-B5F94EE840A1}"/>
                </a:ext>
              </a:extLst>
            </p:cNvPr>
            <p:cNvSpPr/>
            <p:nvPr/>
          </p:nvSpPr>
          <p:spPr>
            <a:xfrm>
              <a:off x="6056176" y="5257309"/>
              <a:ext cx="881319" cy="859701"/>
            </a:xfrm>
            <a:custGeom>
              <a:avLst/>
              <a:gdLst>
                <a:gd name="connsiteX0" fmla="*/ 63107 w 881319"/>
                <a:gd name="connsiteY0" fmla="*/ 44941 h 859701"/>
                <a:gd name="connsiteX1" fmla="*/ 120257 w 881319"/>
                <a:gd name="connsiteY1" fmla="*/ 49174 h 859701"/>
                <a:gd name="connsiteX2" fmla="*/ 844157 w 881319"/>
                <a:gd name="connsiteY2" fmla="*/ 269308 h 859701"/>
                <a:gd name="connsiteX3" fmla="*/ 774307 w 881319"/>
                <a:gd name="connsiteY3" fmla="*/ 853508 h 859701"/>
                <a:gd name="connsiteX4" fmla="*/ 755257 w 881319"/>
                <a:gd name="connsiteY4" fmla="*/ 544474 h 859701"/>
                <a:gd name="connsiteX5" fmla="*/ 63107 w 881319"/>
                <a:gd name="connsiteY5" fmla="*/ 44941 h 859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81319" h="859701">
                  <a:moveTo>
                    <a:pt x="63107" y="44941"/>
                  </a:moveTo>
                  <a:cubicBezTo>
                    <a:pt x="-42726" y="-37609"/>
                    <a:pt x="-9918" y="11780"/>
                    <a:pt x="120257" y="49174"/>
                  </a:cubicBezTo>
                  <a:cubicBezTo>
                    <a:pt x="250432" y="86568"/>
                    <a:pt x="735149" y="135252"/>
                    <a:pt x="844157" y="269308"/>
                  </a:cubicBezTo>
                  <a:cubicBezTo>
                    <a:pt x="953165" y="403364"/>
                    <a:pt x="789124" y="807647"/>
                    <a:pt x="774307" y="853508"/>
                  </a:cubicBezTo>
                  <a:cubicBezTo>
                    <a:pt x="759490" y="899369"/>
                    <a:pt x="875907" y="679941"/>
                    <a:pt x="755257" y="544474"/>
                  </a:cubicBezTo>
                  <a:cubicBezTo>
                    <a:pt x="634607" y="409007"/>
                    <a:pt x="168940" y="127491"/>
                    <a:pt x="63107" y="44941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6" name="フリーフォーム: 図形 1345">
              <a:extLst>
                <a:ext uri="{FF2B5EF4-FFF2-40B4-BE49-F238E27FC236}">
                  <a16:creationId xmlns:a16="http://schemas.microsoft.com/office/drawing/2014/main" id="{36C75EE0-9C0B-4046-98F6-5DD5337BAE0D}"/>
                </a:ext>
              </a:extLst>
            </p:cNvPr>
            <p:cNvSpPr/>
            <p:nvPr/>
          </p:nvSpPr>
          <p:spPr>
            <a:xfrm>
              <a:off x="5674774" y="5355167"/>
              <a:ext cx="1233997" cy="1019327"/>
            </a:xfrm>
            <a:custGeom>
              <a:avLst/>
              <a:gdLst>
                <a:gd name="connsiteX0" fmla="*/ 747193 w 1233997"/>
                <a:gd name="connsiteY0" fmla="*/ 0 h 1019327"/>
                <a:gd name="connsiteX1" fmla="*/ 643476 w 1233997"/>
                <a:gd name="connsiteY1" fmla="*/ 69850 h 1019327"/>
                <a:gd name="connsiteX2" fmla="*/ 488959 w 1233997"/>
                <a:gd name="connsiteY2" fmla="*/ 368300 h 1019327"/>
                <a:gd name="connsiteX3" fmla="*/ 1212859 w 1233997"/>
                <a:gd name="connsiteY3" fmla="*/ 603250 h 1019327"/>
                <a:gd name="connsiteX4" fmla="*/ 967326 w 1233997"/>
                <a:gd name="connsiteY4" fmla="*/ 897466 h 1019327"/>
                <a:gd name="connsiteX5" fmla="*/ 220143 w 1233997"/>
                <a:gd name="connsiteY5" fmla="*/ 988483 h 1019327"/>
                <a:gd name="connsiteX6" fmla="*/ 2126 w 1233997"/>
                <a:gd name="connsiteY6" fmla="*/ 385233 h 1019327"/>
                <a:gd name="connsiteX7" fmla="*/ 315393 w 1233997"/>
                <a:gd name="connsiteY7" fmla="*/ 69850 h 1019327"/>
                <a:gd name="connsiteX8" fmla="*/ 747193 w 1233997"/>
                <a:gd name="connsiteY8" fmla="*/ 0 h 1019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3997" h="1019327">
                  <a:moveTo>
                    <a:pt x="747193" y="0"/>
                  </a:moveTo>
                  <a:cubicBezTo>
                    <a:pt x="801873" y="0"/>
                    <a:pt x="686515" y="8467"/>
                    <a:pt x="643476" y="69850"/>
                  </a:cubicBezTo>
                  <a:cubicBezTo>
                    <a:pt x="600437" y="131233"/>
                    <a:pt x="394062" y="279400"/>
                    <a:pt x="488959" y="368300"/>
                  </a:cubicBezTo>
                  <a:cubicBezTo>
                    <a:pt x="583856" y="457200"/>
                    <a:pt x="1133131" y="515056"/>
                    <a:pt x="1212859" y="603250"/>
                  </a:cubicBezTo>
                  <a:cubicBezTo>
                    <a:pt x="1292587" y="691444"/>
                    <a:pt x="1132779" y="833260"/>
                    <a:pt x="967326" y="897466"/>
                  </a:cubicBezTo>
                  <a:cubicBezTo>
                    <a:pt x="801873" y="961672"/>
                    <a:pt x="381010" y="1073855"/>
                    <a:pt x="220143" y="988483"/>
                  </a:cubicBezTo>
                  <a:cubicBezTo>
                    <a:pt x="59276" y="903111"/>
                    <a:pt x="-13749" y="538338"/>
                    <a:pt x="2126" y="385233"/>
                  </a:cubicBezTo>
                  <a:cubicBezTo>
                    <a:pt x="18001" y="232128"/>
                    <a:pt x="198624" y="132997"/>
                    <a:pt x="315393" y="69850"/>
                  </a:cubicBezTo>
                  <a:cubicBezTo>
                    <a:pt x="432162" y="6703"/>
                    <a:pt x="692513" y="0"/>
                    <a:pt x="747193" y="0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7" name="フリーフォーム: 図形 1346">
              <a:extLst>
                <a:ext uri="{FF2B5EF4-FFF2-40B4-BE49-F238E27FC236}">
                  <a16:creationId xmlns:a16="http://schemas.microsoft.com/office/drawing/2014/main" id="{EFFF9A6C-475B-4BCB-BE11-F9280DB1B21A}"/>
                </a:ext>
              </a:extLst>
            </p:cNvPr>
            <p:cNvSpPr/>
            <p:nvPr/>
          </p:nvSpPr>
          <p:spPr>
            <a:xfrm>
              <a:off x="5977698" y="5330982"/>
              <a:ext cx="1016393" cy="847836"/>
            </a:xfrm>
            <a:custGeom>
              <a:avLst/>
              <a:gdLst>
                <a:gd name="connsiteX0" fmla="*/ 135235 w 1016393"/>
                <a:gd name="connsiteY0" fmla="*/ 13601 h 847836"/>
                <a:gd name="connsiteX1" fmla="*/ 289752 w 1016393"/>
                <a:gd name="connsiteY1" fmla="*/ 106735 h 847836"/>
                <a:gd name="connsiteX2" fmla="*/ 988252 w 1016393"/>
                <a:gd name="connsiteY2" fmla="*/ 273951 h 847836"/>
                <a:gd name="connsiteX3" fmla="*/ 876069 w 1016393"/>
                <a:gd name="connsiteY3" fmla="*/ 659185 h 847836"/>
                <a:gd name="connsiteX4" fmla="*/ 846435 w 1016393"/>
                <a:gd name="connsiteY4" fmla="*/ 847568 h 847836"/>
                <a:gd name="connsiteX5" fmla="*/ 759652 w 1016393"/>
                <a:gd name="connsiteY5" fmla="*/ 697285 h 847836"/>
                <a:gd name="connsiteX6" fmla="*/ 304569 w 1016393"/>
                <a:gd name="connsiteY6" fmla="*/ 555468 h 847836"/>
                <a:gd name="connsiteX7" fmla="*/ 14585 w 1016393"/>
                <a:gd name="connsiteY7" fmla="*/ 477151 h 847836"/>
                <a:gd name="connsiteX8" fmla="*/ 52685 w 1016393"/>
                <a:gd name="connsiteY8" fmla="*/ 405185 h 847836"/>
                <a:gd name="connsiteX9" fmla="*/ 135235 w 1016393"/>
                <a:gd name="connsiteY9" fmla="*/ 13601 h 847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16393" h="847836">
                  <a:moveTo>
                    <a:pt x="135235" y="13601"/>
                  </a:moveTo>
                  <a:cubicBezTo>
                    <a:pt x="174746" y="-36141"/>
                    <a:pt x="147583" y="63343"/>
                    <a:pt x="289752" y="106735"/>
                  </a:cubicBezTo>
                  <a:cubicBezTo>
                    <a:pt x="431921" y="150127"/>
                    <a:pt x="890533" y="181876"/>
                    <a:pt x="988252" y="273951"/>
                  </a:cubicBezTo>
                  <a:cubicBezTo>
                    <a:pt x="1085971" y="366026"/>
                    <a:pt x="899705" y="563582"/>
                    <a:pt x="876069" y="659185"/>
                  </a:cubicBezTo>
                  <a:cubicBezTo>
                    <a:pt x="852433" y="754788"/>
                    <a:pt x="865838" y="841218"/>
                    <a:pt x="846435" y="847568"/>
                  </a:cubicBezTo>
                  <a:cubicBezTo>
                    <a:pt x="827032" y="853918"/>
                    <a:pt x="849963" y="745968"/>
                    <a:pt x="759652" y="697285"/>
                  </a:cubicBezTo>
                  <a:cubicBezTo>
                    <a:pt x="669341" y="648602"/>
                    <a:pt x="428747" y="592157"/>
                    <a:pt x="304569" y="555468"/>
                  </a:cubicBezTo>
                  <a:cubicBezTo>
                    <a:pt x="180391" y="518779"/>
                    <a:pt x="56566" y="502198"/>
                    <a:pt x="14585" y="477151"/>
                  </a:cubicBezTo>
                  <a:cubicBezTo>
                    <a:pt x="-27396" y="452104"/>
                    <a:pt x="32577" y="482090"/>
                    <a:pt x="52685" y="405185"/>
                  </a:cubicBezTo>
                  <a:cubicBezTo>
                    <a:pt x="72793" y="328280"/>
                    <a:pt x="95724" y="63343"/>
                    <a:pt x="135235" y="13601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8" name="フリーフォーム: 図形 1347">
              <a:extLst>
                <a:ext uri="{FF2B5EF4-FFF2-40B4-BE49-F238E27FC236}">
                  <a16:creationId xmlns:a16="http://schemas.microsoft.com/office/drawing/2014/main" id="{998BB3F2-6C46-46CA-928A-7BE2C602D89B}"/>
                </a:ext>
              </a:extLst>
            </p:cNvPr>
            <p:cNvSpPr/>
            <p:nvPr/>
          </p:nvSpPr>
          <p:spPr>
            <a:xfrm>
              <a:off x="5639182" y="5126280"/>
              <a:ext cx="826921" cy="495931"/>
            </a:xfrm>
            <a:custGeom>
              <a:avLst/>
              <a:gdLst>
                <a:gd name="connsiteX0" fmla="*/ 806068 w 826921"/>
                <a:gd name="connsiteY0" fmla="*/ 29920 h 495931"/>
                <a:gd name="connsiteX1" fmla="*/ 177418 w 826921"/>
                <a:gd name="connsiteY1" fmla="*/ 201370 h 495931"/>
                <a:gd name="connsiteX2" fmla="*/ 8085 w 826921"/>
                <a:gd name="connsiteY2" fmla="*/ 487120 h 495931"/>
                <a:gd name="connsiteX3" fmla="*/ 54651 w 826921"/>
                <a:gd name="connsiteY3" fmla="*/ 400337 h 495931"/>
                <a:gd name="connsiteX4" fmla="*/ 293835 w 826921"/>
                <a:gd name="connsiteY4" fmla="*/ 171737 h 495931"/>
                <a:gd name="connsiteX5" fmla="*/ 643085 w 826921"/>
                <a:gd name="connsiteY5" fmla="*/ 10870 h 495931"/>
                <a:gd name="connsiteX6" fmla="*/ 806068 w 826921"/>
                <a:gd name="connsiteY6" fmla="*/ 29920 h 495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6921" h="495931">
                  <a:moveTo>
                    <a:pt x="806068" y="29920"/>
                  </a:moveTo>
                  <a:cubicBezTo>
                    <a:pt x="728457" y="61670"/>
                    <a:pt x="310415" y="125170"/>
                    <a:pt x="177418" y="201370"/>
                  </a:cubicBezTo>
                  <a:cubicBezTo>
                    <a:pt x="44421" y="277570"/>
                    <a:pt x="28546" y="453959"/>
                    <a:pt x="8085" y="487120"/>
                  </a:cubicBezTo>
                  <a:cubicBezTo>
                    <a:pt x="-12376" y="520281"/>
                    <a:pt x="7026" y="452901"/>
                    <a:pt x="54651" y="400337"/>
                  </a:cubicBezTo>
                  <a:cubicBezTo>
                    <a:pt x="102276" y="347773"/>
                    <a:pt x="195763" y="236648"/>
                    <a:pt x="293835" y="171737"/>
                  </a:cubicBezTo>
                  <a:cubicBezTo>
                    <a:pt x="391907" y="106826"/>
                    <a:pt x="560535" y="30273"/>
                    <a:pt x="643085" y="10870"/>
                  </a:cubicBezTo>
                  <a:cubicBezTo>
                    <a:pt x="725635" y="-8533"/>
                    <a:pt x="883679" y="-1830"/>
                    <a:pt x="806068" y="29920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9" name="フリーフォーム: 図形 1348">
              <a:extLst>
                <a:ext uri="{FF2B5EF4-FFF2-40B4-BE49-F238E27FC236}">
                  <a16:creationId xmlns:a16="http://schemas.microsoft.com/office/drawing/2014/main" id="{A63ABABD-73FC-4608-94C8-C55E040538E6}"/>
                </a:ext>
              </a:extLst>
            </p:cNvPr>
            <p:cNvSpPr/>
            <p:nvPr/>
          </p:nvSpPr>
          <p:spPr>
            <a:xfrm>
              <a:off x="5519894" y="5554406"/>
              <a:ext cx="142826" cy="669558"/>
            </a:xfrm>
            <a:custGeom>
              <a:avLst/>
              <a:gdLst>
                <a:gd name="connsiteX0" fmla="*/ 142189 w 142826"/>
                <a:gd name="connsiteY0" fmla="*/ 6077 h 669558"/>
                <a:gd name="connsiteX1" fmla="*/ 55406 w 142826"/>
                <a:gd name="connsiteY1" fmla="*/ 215627 h 669558"/>
                <a:gd name="connsiteX2" fmla="*/ 2489 w 142826"/>
                <a:gd name="connsiteY2" fmla="*/ 393427 h 669558"/>
                <a:gd name="connsiteX3" fmla="*/ 19423 w 142826"/>
                <a:gd name="connsiteY3" fmla="*/ 668594 h 669558"/>
                <a:gd name="connsiteX4" fmla="*/ 6723 w 142826"/>
                <a:gd name="connsiteY4" fmla="*/ 467511 h 669558"/>
                <a:gd name="connsiteX5" fmla="*/ 142189 w 142826"/>
                <a:gd name="connsiteY5" fmla="*/ 6077 h 669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826" h="669558">
                  <a:moveTo>
                    <a:pt x="142189" y="6077"/>
                  </a:moveTo>
                  <a:cubicBezTo>
                    <a:pt x="150303" y="-35904"/>
                    <a:pt x="78689" y="151069"/>
                    <a:pt x="55406" y="215627"/>
                  </a:cubicBezTo>
                  <a:cubicBezTo>
                    <a:pt x="32123" y="280185"/>
                    <a:pt x="8486" y="317933"/>
                    <a:pt x="2489" y="393427"/>
                  </a:cubicBezTo>
                  <a:cubicBezTo>
                    <a:pt x="-3508" y="468921"/>
                    <a:pt x="18717" y="656247"/>
                    <a:pt x="19423" y="668594"/>
                  </a:cubicBezTo>
                  <a:cubicBezTo>
                    <a:pt x="20129" y="680941"/>
                    <a:pt x="-14091" y="572639"/>
                    <a:pt x="6723" y="467511"/>
                  </a:cubicBezTo>
                  <a:cubicBezTo>
                    <a:pt x="27537" y="362383"/>
                    <a:pt x="134075" y="48058"/>
                    <a:pt x="142189" y="6077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0" name="フリーフォーム: 図形 1349">
              <a:extLst>
                <a:ext uri="{FF2B5EF4-FFF2-40B4-BE49-F238E27FC236}">
                  <a16:creationId xmlns:a16="http://schemas.microsoft.com/office/drawing/2014/main" id="{3271F3DE-81AF-46A7-AA88-12DC617DDB77}"/>
                </a:ext>
              </a:extLst>
            </p:cNvPr>
            <p:cNvSpPr/>
            <p:nvPr/>
          </p:nvSpPr>
          <p:spPr>
            <a:xfrm>
              <a:off x="4578974" y="5132388"/>
              <a:ext cx="596288" cy="245118"/>
            </a:xfrm>
            <a:custGeom>
              <a:avLst/>
              <a:gdLst>
                <a:gd name="connsiteX0" fmla="*/ 10489 w 596288"/>
                <a:gd name="connsiteY0" fmla="*/ 241300 h 245118"/>
                <a:gd name="connsiteX1" fmla="*/ 48589 w 596288"/>
                <a:gd name="connsiteY1" fmla="*/ 200025 h 245118"/>
                <a:gd name="connsiteX2" fmla="*/ 296239 w 596288"/>
                <a:gd name="connsiteY2" fmla="*/ 4762 h 245118"/>
                <a:gd name="connsiteX3" fmla="*/ 531189 w 596288"/>
                <a:gd name="connsiteY3" fmla="*/ 61912 h 245118"/>
                <a:gd name="connsiteX4" fmla="*/ 596276 w 596288"/>
                <a:gd name="connsiteY4" fmla="*/ 82550 h 245118"/>
                <a:gd name="connsiteX5" fmla="*/ 528014 w 596288"/>
                <a:gd name="connsiteY5" fmla="*/ 115887 h 245118"/>
                <a:gd name="connsiteX6" fmla="*/ 180351 w 596288"/>
                <a:gd name="connsiteY6" fmla="*/ 133350 h 245118"/>
                <a:gd name="connsiteX7" fmla="*/ 10489 w 596288"/>
                <a:gd name="connsiteY7" fmla="*/ 241300 h 245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6288" h="245118">
                  <a:moveTo>
                    <a:pt x="10489" y="241300"/>
                  </a:moveTo>
                  <a:cubicBezTo>
                    <a:pt x="-11471" y="252413"/>
                    <a:pt x="964" y="239448"/>
                    <a:pt x="48589" y="200025"/>
                  </a:cubicBezTo>
                  <a:cubicBezTo>
                    <a:pt x="96214" y="160602"/>
                    <a:pt x="215806" y="27781"/>
                    <a:pt x="296239" y="4762"/>
                  </a:cubicBezTo>
                  <a:cubicBezTo>
                    <a:pt x="376672" y="-18257"/>
                    <a:pt x="481183" y="48947"/>
                    <a:pt x="531189" y="61912"/>
                  </a:cubicBezTo>
                  <a:cubicBezTo>
                    <a:pt x="581195" y="74877"/>
                    <a:pt x="596805" y="73554"/>
                    <a:pt x="596276" y="82550"/>
                  </a:cubicBezTo>
                  <a:cubicBezTo>
                    <a:pt x="595747" y="91546"/>
                    <a:pt x="597335" y="107420"/>
                    <a:pt x="528014" y="115887"/>
                  </a:cubicBezTo>
                  <a:cubicBezTo>
                    <a:pt x="458693" y="124354"/>
                    <a:pt x="265547" y="117475"/>
                    <a:pt x="180351" y="133350"/>
                  </a:cubicBezTo>
                  <a:cubicBezTo>
                    <a:pt x="95155" y="149225"/>
                    <a:pt x="32449" y="230187"/>
                    <a:pt x="10489" y="241300"/>
                  </a:cubicBezTo>
                  <a:close/>
                </a:path>
              </a:pathLst>
            </a:custGeom>
            <a:solidFill>
              <a:srgbClr val="0070C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1" name="フリーフォーム: 図形 1350">
              <a:extLst>
                <a:ext uri="{FF2B5EF4-FFF2-40B4-BE49-F238E27FC236}">
                  <a16:creationId xmlns:a16="http://schemas.microsoft.com/office/drawing/2014/main" id="{01B30A3E-D0AB-4E6D-95F4-AA4A12940D9C}"/>
                </a:ext>
              </a:extLst>
            </p:cNvPr>
            <p:cNvSpPr/>
            <p:nvPr/>
          </p:nvSpPr>
          <p:spPr>
            <a:xfrm>
              <a:off x="4594609" y="5429323"/>
              <a:ext cx="1067686" cy="587876"/>
            </a:xfrm>
            <a:custGeom>
              <a:avLst/>
              <a:gdLst>
                <a:gd name="connsiteX0" fmla="*/ 101216 w 1067686"/>
                <a:gd name="connsiteY0" fmla="*/ 34852 h 587876"/>
                <a:gd name="connsiteX1" fmla="*/ 209166 w 1067686"/>
                <a:gd name="connsiteY1" fmla="*/ 261865 h 587876"/>
                <a:gd name="connsiteX2" fmla="*/ 388554 w 1067686"/>
                <a:gd name="connsiteY2" fmla="*/ 239640 h 587876"/>
                <a:gd name="connsiteX3" fmla="*/ 1002916 w 1067686"/>
                <a:gd name="connsiteY3" fmla="*/ 39615 h 587876"/>
                <a:gd name="connsiteX4" fmla="*/ 1018791 w 1067686"/>
                <a:gd name="connsiteY4" fmla="*/ 39615 h 587876"/>
                <a:gd name="connsiteX5" fmla="*/ 731454 w 1067686"/>
                <a:gd name="connsiteY5" fmla="*/ 455540 h 587876"/>
                <a:gd name="connsiteX6" fmla="*/ 394904 w 1067686"/>
                <a:gd name="connsiteY6" fmla="*/ 585715 h 587876"/>
                <a:gd name="connsiteX7" fmla="*/ 45654 w 1067686"/>
                <a:gd name="connsiteY7" fmla="*/ 372990 h 587876"/>
                <a:gd name="connsiteX8" fmla="*/ 12316 w 1067686"/>
                <a:gd name="connsiteY8" fmla="*/ 45965 h 587876"/>
                <a:gd name="connsiteX9" fmla="*/ 121854 w 1067686"/>
                <a:gd name="connsiteY9" fmla="*/ 377752 h 587876"/>
                <a:gd name="connsiteX10" fmla="*/ 101216 w 1067686"/>
                <a:gd name="connsiteY10" fmla="*/ 34852 h 587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67686" h="587876">
                  <a:moveTo>
                    <a:pt x="101216" y="34852"/>
                  </a:moveTo>
                  <a:cubicBezTo>
                    <a:pt x="115768" y="15538"/>
                    <a:pt x="161276" y="227734"/>
                    <a:pt x="209166" y="261865"/>
                  </a:cubicBezTo>
                  <a:cubicBezTo>
                    <a:pt x="257056" y="295996"/>
                    <a:pt x="256262" y="276682"/>
                    <a:pt x="388554" y="239640"/>
                  </a:cubicBezTo>
                  <a:cubicBezTo>
                    <a:pt x="520846" y="202598"/>
                    <a:pt x="897877" y="72953"/>
                    <a:pt x="1002916" y="39615"/>
                  </a:cubicBezTo>
                  <a:cubicBezTo>
                    <a:pt x="1107956" y="6277"/>
                    <a:pt x="1064035" y="-29706"/>
                    <a:pt x="1018791" y="39615"/>
                  </a:cubicBezTo>
                  <a:cubicBezTo>
                    <a:pt x="973547" y="108936"/>
                    <a:pt x="835435" y="364523"/>
                    <a:pt x="731454" y="455540"/>
                  </a:cubicBezTo>
                  <a:cubicBezTo>
                    <a:pt x="627473" y="546557"/>
                    <a:pt x="509204" y="599473"/>
                    <a:pt x="394904" y="585715"/>
                  </a:cubicBezTo>
                  <a:cubicBezTo>
                    <a:pt x="280604" y="571957"/>
                    <a:pt x="109419" y="462948"/>
                    <a:pt x="45654" y="372990"/>
                  </a:cubicBezTo>
                  <a:cubicBezTo>
                    <a:pt x="-18111" y="283032"/>
                    <a:pt x="-384" y="45171"/>
                    <a:pt x="12316" y="45965"/>
                  </a:cubicBezTo>
                  <a:cubicBezTo>
                    <a:pt x="25016" y="46759"/>
                    <a:pt x="104921" y="374842"/>
                    <a:pt x="121854" y="377752"/>
                  </a:cubicBezTo>
                  <a:cubicBezTo>
                    <a:pt x="138787" y="380662"/>
                    <a:pt x="86664" y="54166"/>
                    <a:pt x="101216" y="34852"/>
                  </a:cubicBezTo>
                  <a:close/>
                </a:path>
              </a:pathLst>
            </a:custGeom>
            <a:solidFill>
              <a:srgbClr val="0070C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2" name="フリーフォーム: 図形 1351">
              <a:extLst>
                <a:ext uri="{FF2B5EF4-FFF2-40B4-BE49-F238E27FC236}">
                  <a16:creationId xmlns:a16="http://schemas.microsoft.com/office/drawing/2014/main" id="{64D25044-56B8-44F9-9E12-75C4405EA4C4}"/>
                </a:ext>
              </a:extLst>
            </p:cNvPr>
            <p:cNvSpPr/>
            <p:nvPr/>
          </p:nvSpPr>
          <p:spPr>
            <a:xfrm>
              <a:off x="7850982" y="5850704"/>
              <a:ext cx="1780458" cy="351978"/>
            </a:xfrm>
            <a:custGeom>
              <a:avLst/>
              <a:gdLst>
                <a:gd name="connsiteX0" fmla="*/ 1707885 w 1780458"/>
                <a:gd name="connsiteY0" fmla="*/ 25163 h 351978"/>
                <a:gd name="connsiteX1" fmla="*/ 861218 w 1780458"/>
                <a:gd name="connsiteY1" fmla="*/ 33629 h 351978"/>
                <a:gd name="connsiteX2" fmla="*/ 90751 w 1780458"/>
                <a:gd name="connsiteY2" fmla="*/ 135229 h 351978"/>
                <a:gd name="connsiteX3" fmla="*/ 44185 w 1780458"/>
                <a:gd name="connsiteY3" fmla="*/ 249529 h 351978"/>
                <a:gd name="connsiteX4" fmla="*/ 353218 w 1780458"/>
                <a:gd name="connsiteY4" fmla="*/ 241063 h 351978"/>
                <a:gd name="connsiteX5" fmla="*/ 1580885 w 1780458"/>
                <a:gd name="connsiteY5" fmla="*/ 346896 h 351978"/>
                <a:gd name="connsiteX6" fmla="*/ 1707885 w 1780458"/>
                <a:gd name="connsiteY6" fmla="*/ 25163 h 351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80458" h="351978">
                  <a:moveTo>
                    <a:pt x="1707885" y="25163"/>
                  </a:moveTo>
                  <a:cubicBezTo>
                    <a:pt x="1587941" y="-27048"/>
                    <a:pt x="1130740" y="15285"/>
                    <a:pt x="861218" y="33629"/>
                  </a:cubicBezTo>
                  <a:cubicBezTo>
                    <a:pt x="591696" y="51973"/>
                    <a:pt x="226923" y="99246"/>
                    <a:pt x="90751" y="135229"/>
                  </a:cubicBezTo>
                  <a:cubicBezTo>
                    <a:pt x="-45421" y="171212"/>
                    <a:pt x="441" y="231890"/>
                    <a:pt x="44185" y="249529"/>
                  </a:cubicBezTo>
                  <a:cubicBezTo>
                    <a:pt x="87929" y="267168"/>
                    <a:pt x="97101" y="224835"/>
                    <a:pt x="353218" y="241063"/>
                  </a:cubicBezTo>
                  <a:cubicBezTo>
                    <a:pt x="609335" y="257291"/>
                    <a:pt x="1353696" y="377941"/>
                    <a:pt x="1580885" y="346896"/>
                  </a:cubicBezTo>
                  <a:cubicBezTo>
                    <a:pt x="1808074" y="315852"/>
                    <a:pt x="1827829" y="77374"/>
                    <a:pt x="1707885" y="25163"/>
                  </a:cubicBezTo>
                  <a:close/>
                </a:path>
              </a:pathLst>
            </a:custGeom>
            <a:solidFill>
              <a:srgbClr val="0070C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3" name="フリーフォーム: 図形 1352">
              <a:extLst>
                <a:ext uri="{FF2B5EF4-FFF2-40B4-BE49-F238E27FC236}">
                  <a16:creationId xmlns:a16="http://schemas.microsoft.com/office/drawing/2014/main" id="{D5FB5E6D-B3BF-4D64-98CA-0B00C856E404}"/>
                </a:ext>
              </a:extLst>
            </p:cNvPr>
            <p:cNvSpPr/>
            <p:nvPr/>
          </p:nvSpPr>
          <p:spPr>
            <a:xfrm>
              <a:off x="8809063" y="4874259"/>
              <a:ext cx="772725" cy="631618"/>
            </a:xfrm>
            <a:custGeom>
              <a:avLst/>
              <a:gdLst>
                <a:gd name="connsiteX0" fmla="*/ 749804 w 772725"/>
                <a:gd name="connsiteY0" fmla="*/ 32174 h 631618"/>
                <a:gd name="connsiteX1" fmla="*/ 705354 w 772725"/>
                <a:gd name="connsiteY1" fmla="*/ 74508 h 631618"/>
                <a:gd name="connsiteX2" fmla="*/ 550837 w 772725"/>
                <a:gd name="connsiteY2" fmla="*/ 578274 h 631618"/>
                <a:gd name="connsiteX3" fmla="*/ 536020 w 772725"/>
                <a:gd name="connsiteY3" fmla="*/ 618491 h 631618"/>
                <a:gd name="connsiteX4" fmla="*/ 455587 w 772725"/>
                <a:gd name="connsiteY4" fmla="*/ 593091 h 631618"/>
                <a:gd name="connsiteX5" fmla="*/ 269320 w 772725"/>
                <a:gd name="connsiteY5" fmla="*/ 550758 h 631618"/>
                <a:gd name="connsiteX6" fmla="*/ 504 w 772725"/>
                <a:gd name="connsiteY6" fmla="*/ 595208 h 631618"/>
                <a:gd name="connsiteX7" fmla="*/ 341287 w 772725"/>
                <a:gd name="connsiteY7" fmla="*/ 571924 h 631618"/>
                <a:gd name="connsiteX8" fmla="*/ 47070 w 772725"/>
                <a:gd name="connsiteY8" fmla="*/ 46991 h 631618"/>
                <a:gd name="connsiteX9" fmla="*/ 95754 w 772725"/>
                <a:gd name="connsiteY9" fmla="*/ 46991 h 631618"/>
                <a:gd name="connsiteX10" fmla="*/ 222754 w 772725"/>
                <a:gd name="connsiteY10" fmla="*/ 133774 h 631618"/>
                <a:gd name="connsiteX11" fmla="*/ 349754 w 772725"/>
                <a:gd name="connsiteY11" fmla="*/ 6774 h 631618"/>
                <a:gd name="connsiteX12" fmla="*/ 749804 w 772725"/>
                <a:gd name="connsiteY12" fmla="*/ 32174 h 631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72725" h="631618">
                  <a:moveTo>
                    <a:pt x="749804" y="32174"/>
                  </a:moveTo>
                  <a:cubicBezTo>
                    <a:pt x="809071" y="43463"/>
                    <a:pt x="738515" y="-16509"/>
                    <a:pt x="705354" y="74508"/>
                  </a:cubicBezTo>
                  <a:cubicBezTo>
                    <a:pt x="672193" y="165525"/>
                    <a:pt x="579059" y="487610"/>
                    <a:pt x="550837" y="578274"/>
                  </a:cubicBezTo>
                  <a:cubicBezTo>
                    <a:pt x="522615" y="668938"/>
                    <a:pt x="551895" y="616022"/>
                    <a:pt x="536020" y="618491"/>
                  </a:cubicBezTo>
                  <a:cubicBezTo>
                    <a:pt x="520145" y="620961"/>
                    <a:pt x="500037" y="604380"/>
                    <a:pt x="455587" y="593091"/>
                  </a:cubicBezTo>
                  <a:cubicBezTo>
                    <a:pt x="411137" y="581802"/>
                    <a:pt x="345167" y="550405"/>
                    <a:pt x="269320" y="550758"/>
                  </a:cubicBezTo>
                  <a:cubicBezTo>
                    <a:pt x="193473" y="551111"/>
                    <a:pt x="-11490" y="591680"/>
                    <a:pt x="504" y="595208"/>
                  </a:cubicBezTo>
                  <a:cubicBezTo>
                    <a:pt x="12498" y="598736"/>
                    <a:pt x="333526" y="663293"/>
                    <a:pt x="341287" y="571924"/>
                  </a:cubicBezTo>
                  <a:cubicBezTo>
                    <a:pt x="349048" y="480555"/>
                    <a:pt x="87992" y="134480"/>
                    <a:pt x="47070" y="46991"/>
                  </a:cubicBezTo>
                  <a:cubicBezTo>
                    <a:pt x="6148" y="-40498"/>
                    <a:pt x="66473" y="32527"/>
                    <a:pt x="95754" y="46991"/>
                  </a:cubicBezTo>
                  <a:cubicBezTo>
                    <a:pt x="125035" y="61455"/>
                    <a:pt x="180421" y="140477"/>
                    <a:pt x="222754" y="133774"/>
                  </a:cubicBezTo>
                  <a:cubicBezTo>
                    <a:pt x="265087" y="127071"/>
                    <a:pt x="258385" y="28293"/>
                    <a:pt x="349754" y="6774"/>
                  </a:cubicBezTo>
                  <a:cubicBezTo>
                    <a:pt x="441123" y="-14745"/>
                    <a:pt x="690537" y="20885"/>
                    <a:pt x="749804" y="32174"/>
                  </a:cubicBezTo>
                  <a:close/>
                </a:path>
              </a:pathLst>
            </a:custGeom>
            <a:solidFill>
              <a:srgbClr val="0070C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4" name="フリーフォーム: 図形 1353">
              <a:extLst>
                <a:ext uri="{FF2B5EF4-FFF2-40B4-BE49-F238E27FC236}">
                  <a16:creationId xmlns:a16="http://schemas.microsoft.com/office/drawing/2014/main" id="{8B3C131C-E1F5-4A2A-8BBE-731B88F3D84A}"/>
                </a:ext>
              </a:extLst>
            </p:cNvPr>
            <p:cNvSpPr/>
            <p:nvPr/>
          </p:nvSpPr>
          <p:spPr>
            <a:xfrm>
              <a:off x="9156535" y="4331482"/>
              <a:ext cx="535287" cy="299382"/>
            </a:xfrm>
            <a:custGeom>
              <a:avLst/>
              <a:gdLst>
                <a:gd name="connsiteX0" fmla="*/ 500228 w 535287"/>
                <a:gd name="connsiteY0" fmla="*/ 5568 h 299382"/>
                <a:gd name="connsiteX1" fmla="*/ 533565 w 535287"/>
                <a:gd name="connsiteY1" fmla="*/ 107168 h 299382"/>
                <a:gd name="connsiteX2" fmla="*/ 484353 w 535287"/>
                <a:gd name="connsiteY2" fmla="*/ 234168 h 299382"/>
                <a:gd name="connsiteX3" fmla="*/ 490703 w 535287"/>
                <a:gd name="connsiteY3" fmla="*/ 281793 h 299382"/>
                <a:gd name="connsiteX4" fmla="*/ 3340 w 535287"/>
                <a:gd name="connsiteY4" fmla="*/ 280206 h 299382"/>
                <a:gd name="connsiteX5" fmla="*/ 287503 w 535287"/>
                <a:gd name="connsiteY5" fmla="*/ 281793 h 299382"/>
                <a:gd name="connsiteX6" fmla="*/ 500228 w 535287"/>
                <a:gd name="connsiteY6" fmla="*/ 5568 h 299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5287" h="299382">
                  <a:moveTo>
                    <a:pt x="500228" y="5568"/>
                  </a:moveTo>
                  <a:cubicBezTo>
                    <a:pt x="541238" y="-23536"/>
                    <a:pt x="536211" y="69068"/>
                    <a:pt x="533565" y="107168"/>
                  </a:cubicBezTo>
                  <a:cubicBezTo>
                    <a:pt x="530919" y="145268"/>
                    <a:pt x="491497" y="205064"/>
                    <a:pt x="484353" y="234168"/>
                  </a:cubicBezTo>
                  <a:cubicBezTo>
                    <a:pt x="477209" y="263272"/>
                    <a:pt x="570872" y="274120"/>
                    <a:pt x="490703" y="281793"/>
                  </a:cubicBezTo>
                  <a:cubicBezTo>
                    <a:pt x="410534" y="289466"/>
                    <a:pt x="3340" y="280206"/>
                    <a:pt x="3340" y="280206"/>
                  </a:cubicBezTo>
                  <a:cubicBezTo>
                    <a:pt x="-30527" y="280206"/>
                    <a:pt x="202307" y="322274"/>
                    <a:pt x="287503" y="281793"/>
                  </a:cubicBezTo>
                  <a:cubicBezTo>
                    <a:pt x="372699" y="241312"/>
                    <a:pt x="459218" y="34672"/>
                    <a:pt x="500228" y="5568"/>
                  </a:cubicBezTo>
                  <a:close/>
                </a:path>
              </a:pathLst>
            </a:custGeom>
            <a:solidFill>
              <a:srgbClr val="0070C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5" name="フリーフォーム: 図形 1354">
              <a:extLst>
                <a:ext uri="{FF2B5EF4-FFF2-40B4-BE49-F238E27FC236}">
                  <a16:creationId xmlns:a16="http://schemas.microsoft.com/office/drawing/2014/main" id="{94475234-D44A-4681-9030-9371E6F38F35}"/>
                </a:ext>
              </a:extLst>
            </p:cNvPr>
            <p:cNvSpPr/>
            <p:nvPr/>
          </p:nvSpPr>
          <p:spPr>
            <a:xfrm>
              <a:off x="9487017" y="5069773"/>
              <a:ext cx="1602548" cy="1536555"/>
            </a:xfrm>
            <a:custGeom>
              <a:avLst/>
              <a:gdLst>
                <a:gd name="connsiteX0" fmla="*/ 48143 w 1602548"/>
                <a:gd name="connsiteY0" fmla="*/ 67 h 1536555"/>
                <a:gd name="connsiteX1" fmla="*/ 48143 w 1602548"/>
                <a:gd name="connsiteY1" fmla="*/ 1417387 h 1536555"/>
                <a:gd name="connsiteX2" fmla="*/ 241183 w 1602548"/>
                <a:gd name="connsiteY2" fmla="*/ 1463107 h 1536555"/>
                <a:gd name="connsiteX3" fmla="*/ 1587383 w 1602548"/>
                <a:gd name="connsiteY3" fmla="*/ 1473267 h 1536555"/>
                <a:gd name="connsiteX4" fmla="*/ 911743 w 1602548"/>
                <a:gd name="connsiteY4" fmla="*/ 1356427 h 1536555"/>
                <a:gd name="connsiteX5" fmla="*/ 68463 w 1602548"/>
                <a:gd name="connsiteY5" fmla="*/ 1356427 h 1536555"/>
                <a:gd name="connsiteX6" fmla="*/ 48143 w 1602548"/>
                <a:gd name="connsiteY6" fmla="*/ 67 h 1536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2548" h="1536555">
                  <a:moveTo>
                    <a:pt x="48143" y="67"/>
                  </a:moveTo>
                  <a:cubicBezTo>
                    <a:pt x="44756" y="10227"/>
                    <a:pt x="15970" y="1173547"/>
                    <a:pt x="48143" y="1417387"/>
                  </a:cubicBezTo>
                  <a:cubicBezTo>
                    <a:pt x="80316" y="1661227"/>
                    <a:pt x="-15357" y="1453794"/>
                    <a:pt x="241183" y="1463107"/>
                  </a:cubicBezTo>
                  <a:cubicBezTo>
                    <a:pt x="497723" y="1472420"/>
                    <a:pt x="1475623" y="1491047"/>
                    <a:pt x="1587383" y="1473267"/>
                  </a:cubicBezTo>
                  <a:cubicBezTo>
                    <a:pt x="1699143" y="1455487"/>
                    <a:pt x="1164896" y="1375900"/>
                    <a:pt x="911743" y="1356427"/>
                  </a:cubicBezTo>
                  <a:cubicBezTo>
                    <a:pt x="658590" y="1336954"/>
                    <a:pt x="211550" y="1581640"/>
                    <a:pt x="68463" y="1356427"/>
                  </a:cubicBezTo>
                  <a:cubicBezTo>
                    <a:pt x="-74624" y="1131214"/>
                    <a:pt x="51530" y="-10093"/>
                    <a:pt x="48143" y="6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6" name="フリーフォーム: 図形 1355">
              <a:extLst>
                <a:ext uri="{FF2B5EF4-FFF2-40B4-BE49-F238E27FC236}">
                  <a16:creationId xmlns:a16="http://schemas.microsoft.com/office/drawing/2014/main" id="{A706F2CB-4649-4246-B1AF-305A2B73EC6B}"/>
                </a:ext>
              </a:extLst>
            </p:cNvPr>
            <p:cNvSpPr/>
            <p:nvPr/>
          </p:nvSpPr>
          <p:spPr>
            <a:xfrm>
              <a:off x="9509714" y="5054596"/>
              <a:ext cx="1402396" cy="1461585"/>
            </a:xfrm>
            <a:custGeom>
              <a:avLst/>
              <a:gdLst>
                <a:gd name="connsiteX0" fmla="*/ 46 w 1402396"/>
                <a:gd name="connsiteY0" fmla="*/ 71124 h 1461585"/>
                <a:gd name="connsiteX1" fmla="*/ 142286 w 1402396"/>
                <a:gd name="connsiteY1" fmla="*/ 91444 h 1461585"/>
                <a:gd name="connsiteX2" fmla="*/ 858566 w 1402396"/>
                <a:gd name="connsiteY2" fmla="*/ 45724 h 1461585"/>
                <a:gd name="connsiteX3" fmla="*/ 1376726 w 1402396"/>
                <a:gd name="connsiteY3" fmla="*/ 15244 h 1461585"/>
                <a:gd name="connsiteX4" fmla="*/ 1331006 w 1402396"/>
                <a:gd name="connsiteY4" fmla="*/ 304804 h 1461585"/>
                <a:gd name="connsiteX5" fmla="*/ 1397046 w 1402396"/>
                <a:gd name="connsiteY5" fmla="*/ 1427484 h 1461585"/>
                <a:gd name="connsiteX6" fmla="*/ 1391966 w 1402396"/>
                <a:gd name="connsiteY6" fmla="*/ 1076964 h 1461585"/>
                <a:gd name="connsiteX7" fmla="*/ 1351326 w 1402396"/>
                <a:gd name="connsiteY7" fmla="*/ 121924 h 1461585"/>
                <a:gd name="connsiteX8" fmla="*/ 1051606 w 1402396"/>
                <a:gd name="connsiteY8" fmla="*/ 121924 h 1461585"/>
                <a:gd name="connsiteX9" fmla="*/ 46 w 1402396"/>
                <a:gd name="connsiteY9" fmla="*/ 71124 h 1461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02396" h="1461585">
                  <a:moveTo>
                    <a:pt x="46" y="71124"/>
                  </a:moveTo>
                  <a:cubicBezTo>
                    <a:pt x="-378" y="83400"/>
                    <a:pt x="-801" y="95677"/>
                    <a:pt x="142286" y="91444"/>
                  </a:cubicBezTo>
                  <a:cubicBezTo>
                    <a:pt x="285373" y="87211"/>
                    <a:pt x="652826" y="58424"/>
                    <a:pt x="858566" y="45724"/>
                  </a:cubicBezTo>
                  <a:cubicBezTo>
                    <a:pt x="1064306" y="33024"/>
                    <a:pt x="1297986" y="-27936"/>
                    <a:pt x="1376726" y="15244"/>
                  </a:cubicBezTo>
                  <a:cubicBezTo>
                    <a:pt x="1455466" y="58424"/>
                    <a:pt x="1327619" y="69431"/>
                    <a:pt x="1331006" y="304804"/>
                  </a:cubicBezTo>
                  <a:cubicBezTo>
                    <a:pt x="1334393" y="540177"/>
                    <a:pt x="1386886" y="1298791"/>
                    <a:pt x="1397046" y="1427484"/>
                  </a:cubicBezTo>
                  <a:cubicBezTo>
                    <a:pt x="1407206" y="1556177"/>
                    <a:pt x="1399586" y="1294557"/>
                    <a:pt x="1391966" y="1076964"/>
                  </a:cubicBezTo>
                  <a:cubicBezTo>
                    <a:pt x="1384346" y="859371"/>
                    <a:pt x="1408053" y="281097"/>
                    <a:pt x="1351326" y="121924"/>
                  </a:cubicBezTo>
                  <a:cubicBezTo>
                    <a:pt x="1294599" y="-37249"/>
                    <a:pt x="1051606" y="121924"/>
                    <a:pt x="1051606" y="121924"/>
                  </a:cubicBezTo>
                  <a:lnTo>
                    <a:pt x="46" y="71124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7" name="フリーフォーム: 図形 1356">
              <a:extLst>
                <a:ext uri="{FF2B5EF4-FFF2-40B4-BE49-F238E27FC236}">
                  <a16:creationId xmlns:a16="http://schemas.microsoft.com/office/drawing/2014/main" id="{54041CB4-97C2-4132-925E-EEBC953C0586}"/>
                </a:ext>
              </a:extLst>
            </p:cNvPr>
            <p:cNvSpPr/>
            <p:nvPr/>
          </p:nvSpPr>
          <p:spPr>
            <a:xfrm>
              <a:off x="9901409" y="5308581"/>
              <a:ext cx="489288" cy="458872"/>
            </a:xfrm>
            <a:custGeom>
              <a:avLst/>
              <a:gdLst>
                <a:gd name="connsiteX0" fmla="*/ 344951 w 489288"/>
                <a:gd name="connsiteY0" fmla="*/ 19 h 458872"/>
                <a:gd name="connsiteX1" fmla="*/ 14751 w 489288"/>
                <a:gd name="connsiteY1" fmla="*/ 320059 h 458872"/>
                <a:gd name="connsiteX2" fmla="*/ 339871 w 489288"/>
                <a:gd name="connsiteY2" fmla="*/ 457219 h 458872"/>
                <a:gd name="connsiteX3" fmla="*/ 477031 w 489288"/>
                <a:gd name="connsiteY3" fmla="*/ 396259 h 458872"/>
                <a:gd name="connsiteX4" fmla="*/ 45231 w 489288"/>
                <a:gd name="connsiteY4" fmla="*/ 401339 h 458872"/>
                <a:gd name="connsiteX5" fmla="*/ 45231 w 489288"/>
                <a:gd name="connsiteY5" fmla="*/ 304819 h 458872"/>
                <a:gd name="connsiteX6" fmla="*/ 344951 w 489288"/>
                <a:gd name="connsiteY6" fmla="*/ 19 h 458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9288" h="458872">
                  <a:moveTo>
                    <a:pt x="344951" y="19"/>
                  </a:moveTo>
                  <a:cubicBezTo>
                    <a:pt x="339871" y="2559"/>
                    <a:pt x="15598" y="243859"/>
                    <a:pt x="14751" y="320059"/>
                  </a:cubicBezTo>
                  <a:cubicBezTo>
                    <a:pt x="13904" y="396259"/>
                    <a:pt x="262824" y="444519"/>
                    <a:pt x="339871" y="457219"/>
                  </a:cubicBezTo>
                  <a:cubicBezTo>
                    <a:pt x="416918" y="469919"/>
                    <a:pt x="526138" y="405572"/>
                    <a:pt x="477031" y="396259"/>
                  </a:cubicBezTo>
                  <a:cubicBezTo>
                    <a:pt x="427924" y="386946"/>
                    <a:pt x="117198" y="416579"/>
                    <a:pt x="45231" y="401339"/>
                  </a:cubicBezTo>
                  <a:cubicBezTo>
                    <a:pt x="-26736" y="386099"/>
                    <a:pt x="-2182" y="367472"/>
                    <a:pt x="45231" y="304819"/>
                  </a:cubicBezTo>
                  <a:cubicBezTo>
                    <a:pt x="92644" y="242166"/>
                    <a:pt x="350031" y="-2521"/>
                    <a:pt x="344951" y="1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8" name="フリーフォーム: 図形 1357">
              <a:extLst>
                <a:ext uri="{FF2B5EF4-FFF2-40B4-BE49-F238E27FC236}">
                  <a16:creationId xmlns:a16="http://schemas.microsoft.com/office/drawing/2014/main" id="{36B564E1-EF54-40FF-9DBB-96F2C03A46B7}"/>
                </a:ext>
              </a:extLst>
            </p:cNvPr>
            <p:cNvSpPr/>
            <p:nvPr/>
          </p:nvSpPr>
          <p:spPr>
            <a:xfrm>
              <a:off x="9921020" y="5314124"/>
              <a:ext cx="519336" cy="477143"/>
            </a:xfrm>
            <a:custGeom>
              <a:avLst/>
              <a:gdLst>
                <a:gd name="connsiteX0" fmla="*/ 220 w 519336"/>
                <a:gd name="connsiteY0" fmla="*/ 157036 h 477143"/>
                <a:gd name="connsiteX1" fmla="*/ 416780 w 519336"/>
                <a:gd name="connsiteY1" fmla="*/ 45276 h 477143"/>
                <a:gd name="connsiteX2" fmla="*/ 492980 w 519336"/>
                <a:gd name="connsiteY2" fmla="*/ 477076 h 477143"/>
                <a:gd name="connsiteX3" fmla="*/ 477740 w 519336"/>
                <a:gd name="connsiteY3" fmla="*/ 9716 h 477143"/>
                <a:gd name="connsiteX4" fmla="*/ 220 w 519336"/>
                <a:gd name="connsiteY4" fmla="*/ 157036 h 477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9336" h="477143">
                  <a:moveTo>
                    <a:pt x="220" y="157036"/>
                  </a:moveTo>
                  <a:cubicBezTo>
                    <a:pt x="-9940" y="162963"/>
                    <a:pt x="334653" y="-8064"/>
                    <a:pt x="416780" y="45276"/>
                  </a:cubicBezTo>
                  <a:cubicBezTo>
                    <a:pt x="498907" y="98616"/>
                    <a:pt x="482820" y="483003"/>
                    <a:pt x="492980" y="477076"/>
                  </a:cubicBezTo>
                  <a:cubicBezTo>
                    <a:pt x="503140" y="471149"/>
                    <a:pt x="554787" y="64749"/>
                    <a:pt x="477740" y="9716"/>
                  </a:cubicBezTo>
                  <a:cubicBezTo>
                    <a:pt x="400693" y="-45317"/>
                    <a:pt x="10380" y="151109"/>
                    <a:pt x="220" y="15703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5" name="フリーフォーム: 図形 464">
              <a:extLst>
                <a:ext uri="{FF2B5EF4-FFF2-40B4-BE49-F238E27FC236}">
                  <a16:creationId xmlns:a16="http://schemas.microsoft.com/office/drawing/2014/main" id="{A4F5FCB7-87CC-4F9A-A34F-540E7718FC21}"/>
                </a:ext>
              </a:extLst>
            </p:cNvPr>
            <p:cNvSpPr/>
            <p:nvPr/>
          </p:nvSpPr>
          <p:spPr>
            <a:xfrm>
              <a:off x="9473839" y="5083764"/>
              <a:ext cx="1536524" cy="1490959"/>
            </a:xfrm>
            <a:custGeom>
              <a:avLst/>
              <a:gdLst>
                <a:gd name="connsiteX0" fmla="*/ 110428 w 1536524"/>
                <a:gd name="connsiteY0" fmla="*/ 97836 h 1490959"/>
                <a:gd name="connsiteX1" fmla="*/ 161228 w 1536524"/>
                <a:gd name="connsiteY1" fmla="*/ 97836 h 1490959"/>
                <a:gd name="connsiteX2" fmla="*/ 1346561 w 1536524"/>
                <a:gd name="connsiteY2" fmla="*/ 114769 h 1490959"/>
                <a:gd name="connsiteX3" fmla="*/ 1439694 w 1536524"/>
                <a:gd name="connsiteY3" fmla="*/ 1130769 h 1490959"/>
                <a:gd name="connsiteX4" fmla="*/ 1431228 w 1536524"/>
                <a:gd name="connsiteY4" fmla="*/ 1300103 h 1490959"/>
                <a:gd name="connsiteX5" fmla="*/ 93494 w 1536524"/>
                <a:gd name="connsiteY5" fmla="*/ 1418636 h 1490959"/>
                <a:gd name="connsiteX6" fmla="*/ 110428 w 1536524"/>
                <a:gd name="connsiteY6" fmla="*/ 97836 h 1490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36524" h="1490959">
                  <a:moveTo>
                    <a:pt x="110428" y="97836"/>
                  </a:moveTo>
                  <a:cubicBezTo>
                    <a:pt x="121717" y="-122297"/>
                    <a:pt x="161228" y="97836"/>
                    <a:pt x="161228" y="97836"/>
                  </a:cubicBezTo>
                  <a:cubicBezTo>
                    <a:pt x="367250" y="100658"/>
                    <a:pt x="1133483" y="-57387"/>
                    <a:pt x="1346561" y="114769"/>
                  </a:cubicBezTo>
                  <a:cubicBezTo>
                    <a:pt x="1559639" y="286925"/>
                    <a:pt x="1425583" y="933213"/>
                    <a:pt x="1439694" y="1130769"/>
                  </a:cubicBezTo>
                  <a:cubicBezTo>
                    <a:pt x="1453805" y="1328325"/>
                    <a:pt x="1655595" y="1252125"/>
                    <a:pt x="1431228" y="1300103"/>
                  </a:cubicBezTo>
                  <a:cubicBezTo>
                    <a:pt x="1206861" y="1348081"/>
                    <a:pt x="307983" y="1617603"/>
                    <a:pt x="93494" y="1418636"/>
                  </a:cubicBezTo>
                  <a:cubicBezTo>
                    <a:pt x="-120995" y="1219669"/>
                    <a:pt x="99139" y="317969"/>
                    <a:pt x="110428" y="97836"/>
                  </a:cubicBezTo>
                  <a:close/>
                </a:path>
              </a:pathLst>
            </a:custGeom>
            <a:solidFill>
              <a:srgbClr val="92D05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1" name="フリーフォーム: 図形 1360">
              <a:extLst>
                <a:ext uri="{FF2B5EF4-FFF2-40B4-BE49-F238E27FC236}">
                  <a16:creationId xmlns:a16="http://schemas.microsoft.com/office/drawing/2014/main" id="{45C0FDFB-7BD1-41D0-BAE7-28D40E5CBFC5}"/>
                </a:ext>
              </a:extLst>
            </p:cNvPr>
            <p:cNvSpPr/>
            <p:nvPr/>
          </p:nvSpPr>
          <p:spPr>
            <a:xfrm>
              <a:off x="9881039" y="5286815"/>
              <a:ext cx="622813" cy="719087"/>
            </a:xfrm>
            <a:custGeom>
              <a:avLst/>
              <a:gdLst>
                <a:gd name="connsiteX0" fmla="*/ 373304 w 622813"/>
                <a:gd name="connsiteY0" fmla="*/ 689442 h 719087"/>
                <a:gd name="connsiteX1" fmla="*/ 3190 w 622813"/>
                <a:gd name="connsiteY1" fmla="*/ 36299 h 719087"/>
                <a:gd name="connsiteX2" fmla="*/ 612790 w 622813"/>
                <a:gd name="connsiteY2" fmla="*/ 134271 h 719087"/>
                <a:gd name="connsiteX3" fmla="*/ 384190 w 622813"/>
                <a:gd name="connsiteY3" fmla="*/ 558814 h 719087"/>
                <a:gd name="connsiteX4" fmla="*/ 373304 w 622813"/>
                <a:gd name="connsiteY4" fmla="*/ 689442 h 719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2813" h="719087">
                  <a:moveTo>
                    <a:pt x="373304" y="689442"/>
                  </a:moveTo>
                  <a:cubicBezTo>
                    <a:pt x="309804" y="602356"/>
                    <a:pt x="-36724" y="128827"/>
                    <a:pt x="3190" y="36299"/>
                  </a:cubicBezTo>
                  <a:cubicBezTo>
                    <a:pt x="43104" y="-56229"/>
                    <a:pt x="549290" y="47185"/>
                    <a:pt x="612790" y="134271"/>
                  </a:cubicBezTo>
                  <a:cubicBezTo>
                    <a:pt x="676290" y="221357"/>
                    <a:pt x="418661" y="464471"/>
                    <a:pt x="384190" y="558814"/>
                  </a:cubicBezTo>
                  <a:cubicBezTo>
                    <a:pt x="349719" y="653157"/>
                    <a:pt x="436804" y="776528"/>
                    <a:pt x="373304" y="689442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2" name="フリーフォーム: 図形 1361">
              <a:extLst>
                <a:ext uri="{FF2B5EF4-FFF2-40B4-BE49-F238E27FC236}">
                  <a16:creationId xmlns:a16="http://schemas.microsoft.com/office/drawing/2014/main" id="{F8135ECE-CDE1-4CFF-A55A-D7946E13DE3B}"/>
                </a:ext>
              </a:extLst>
            </p:cNvPr>
            <p:cNvSpPr/>
            <p:nvPr/>
          </p:nvSpPr>
          <p:spPr>
            <a:xfrm>
              <a:off x="6967007" y="5686246"/>
              <a:ext cx="335956" cy="380853"/>
            </a:xfrm>
            <a:custGeom>
              <a:avLst/>
              <a:gdLst>
                <a:gd name="connsiteX0" fmla="*/ 335493 w 335956"/>
                <a:gd name="connsiteY0" fmla="*/ 7587 h 380853"/>
                <a:gd name="connsiteX1" fmla="*/ 130176 w 335956"/>
                <a:gd name="connsiteY1" fmla="*/ 143054 h 380853"/>
                <a:gd name="connsiteX2" fmla="*/ 13760 w 335956"/>
                <a:gd name="connsiteY2" fmla="*/ 371654 h 380853"/>
                <a:gd name="connsiteX3" fmla="*/ 5293 w 335956"/>
                <a:gd name="connsiteY3" fmla="*/ 303921 h 380853"/>
                <a:gd name="connsiteX4" fmla="*/ 41276 w 335956"/>
                <a:gd name="connsiteY4" fmla="*/ 11821 h 380853"/>
                <a:gd name="connsiteX5" fmla="*/ 68793 w 335956"/>
                <a:gd name="connsiteY5" fmla="*/ 54154 h 380853"/>
                <a:gd name="connsiteX6" fmla="*/ 335493 w 335956"/>
                <a:gd name="connsiteY6" fmla="*/ 7587 h 380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5956" h="380853">
                  <a:moveTo>
                    <a:pt x="335493" y="7587"/>
                  </a:moveTo>
                  <a:cubicBezTo>
                    <a:pt x="345723" y="22404"/>
                    <a:pt x="183798" y="82376"/>
                    <a:pt x="130176" y="143054"/>
                  </a:cubicBezTo>
                  <a:cubicBezTo>
                    <a:pt x="76554" y="203732"/>
                    <a:pt x="34574" y="344843"/>
                    <a:pt x="13760" y="371654"/>
                  </a:cubicBezTo>
                  <a:cubicBezTo>
                    <a:pt x="-7054" y="398465"/>
                    <a:pt x="707" y="363893"/>
                    <a:pt x="5293" y="303921"/>
                  </a:cubicBezTo>
                  <a:cubicBezTo>
                    <a:pt x="9879" y="243949"/>
                    <a:pt x="30693" y="53449"/>
                    <a:pt x="41276" y="11821"/>
                  </a:cubicBezTo>
                  <a:cubicBezTo>
                    <a:pt x="51859" y="-29807"/>
                    <a:pt x="22932" y="51685"/>
                    <a:pt x="68793" y="54154"/>
                  </a:cubicBezTo>
                  <a:cubicBezTo>
                    <a:pt x="114654" y="56623"/>
                    <a:pt x="325263" y="-7230"/>
                    <a:pt x="335493" y="7587"/>
                  </a:cubicBez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4" name="フリーフォーム: 図形 1363">
              <a:extLst>
                <a:ext uri="{FF2B5EF4-FFF2-40B4-BE49-F238E27FC236}">
                  <a16:creationId xmlns:a16="http://schemas.microsoft.com/office/drawing/2014/main" id="{ACBF6176-7CF1-485C-8098-AB60B24530B2}"/>
                </a:ext>
              </a:extLst>
            </p:cNvPr>
            <p:cNvSpPr/>
            <p:nvPr/>
          </p:nvSpPr>
          <p:spPr>
            <a:xfrm>
              <a:off x="5852834" y="5330545"/>
              <a:ext cx="1085775" cy="892023"/>
            </a:xfrm>
            <a:custGeom>
              <a:avLst/>
              <a:gdLst>
                <a:gd name="connsiteX0" fmla="*/ 135216 w 1085775"/>
                <a:gd name="connsiteY0" fmla="*/ 16155 h 892023"/>
                <a:gd name="connsiteX1" fmla="*/ 300316 w 1085775"/>
                <a:gd name="connsiteY1" fmla="*/ 16155 h 892023"/>
                <a:gd name="connsiteX2" fmla="*/ 868641 w 1085775"/>
                <a:gd name="connsiteY2" fmla="*/ 86005 h 892023"/>
                <a:gd name="connsiteX3" fmla="*/ 982941 w 1085775"/>
                <a:gd name="connsiteY3" fmla="*/ 403505 h 892023"/>
                <a:gd name="connsiteX4" fmla="*/ 967066 w 1085775"/>
                <a:gd name="connsiteY4" fmla="*/ 393980 h 892023"/>
                <a:gd name="connsiteX5" fmla="*/ 919441 w 1085775"/>
                <a:gd name="connsiteY5" fmla="*/ 724180 h 892023"/>
                <a:gd name="connsiteX6" fmla="*/ 897216 w 1085775"/>
                <a:gd name="connsiteY6" fmla="*/ 590830 h 892023"/>
                <a:gd name="connsiteX7" fmla="*/ 373341 w 1085775"/>
                <a:gd name="connsiteY7" fmla="*/ 867055 h 892023"/>
                <a:gd name="connsiteX8" fmla="*/ 205066 w 1085775"/>
                <a:gd name="connsiteY8" fmla="*/ 860705 h 892023"/>
                <a:gd name="connsiteX9" fmla="*/ 824191 w 1085775"/>
                <a:gd name="connsiteY9" fmla="*/ 705130 h 892023"/>
                <a:gd name="connsiteX10" fmla="*/ 833716 w 1085775"/>
                <a:gd name="connsiteY10" fmla="*/ 514630 h 892023"/>
                <a:gd name="connsiteX11" fmla="*/ 481291 w 1085775"/>
                <a:gd name="connsiteY11" fmla="*/ 200305 h 892023"/>
                <a:gd name="connsiteX12" fmla="*/ 1866 w 1085775"/>
                <a:gd name="connsiteY12" fmla="*/ 393980 h 892023"/>
                <a:gd name="connsiteX13" fmla="*/ 309841 w 1085775"/>
                <a:gd name="connsiteY13" fmla="*/ 695605 h 892023"/>
                <a:gd name="connsiteX14" fmla="*/ 170141 w 1085775"/>
                <a:gd name="connsiteY14" fmla="*/ 771805 h 892023"/>
                <a:gd name="connsiteX15" fmla="*/ 182841 w 1085775"/>
                <a:gd name="connsiteY15" fmla="*/ 308255 h 892023"/>
                <a:gd name="connsiteX16" fmla="*/ 1075016 w 1085775"/>
                <a:gd name="connsiteY16" fmla="*/ 447955 h 892023"/>
                <a:gd name="connsiteX17" fmla="*/ 643216 w 1085775"/>
                <a:gd name="connsiteY17" fmla="*/ 193955 h 892023"/>
                <a:gd name="connsiteX18" fmla="*/ 135216 w 1085775"/>
                <a:gd name="connsiteY18" fmla="*/ 16155 h 892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85775" h="892023">
                  <a:moveTo>
                    <a:pt x="135216" y="16155"/>
                  </a:moveTo>
                  <a:cubicBezTo>
                    <a:pt x="78066" y="-13478"/>
                    <a:pt x="178079" y="4513"/>
                    <a:pt x="300316" y="16155"/>
                  </a:cubicBezTo>
                  <a:cubicBezTo>
                    <a:pt x="422553" y="27797"/>
                    <a:pt x="754870" y="21447"/>
                    <a:pt x="868641" y="86005"/>
                  </a:cubicBezTo>
                  <a:cubicBezTo>
                    <a:pt x="982412" y="150563"/>
                    <a:pt x="966537" y="352176"/>
                    <a:pt x="982941" y="403505"/>
                  </a:cubicBezTo>
                  <a:cubicBezTo>
                    <a:pt x="999345" y="454834"/>
                    <a:pt x="977649" y="340534"/>
                    <a:pt x="967066" y="393980"/>
                  </a:cubicBezTo>
                  <a:cubicBezTo>
                    <a:pt x="956483" y="447426"/>
                    <a:pt x="931083" y="691372"/>
                    <a:pt x="919441" y="724180"/>
                  </a:cubicBezTo>
                  <a:cubicBezTo>
                    <a:pt x="907799" y="756988"/>
                    <a:pt x="988233" y="567018"/>
                    <a:pt x="897216" y="590830"/>
                  </a:cubicBezTo>
                  <a:cubicBezTo>
                    <a:pt x="806199" y="614642"/>
                    <a:pt x="488699" y="822076"/>
                    <a:pt x="373341" y="867055"/>
                  </a:cubicBezTo>
                  <a:cubicBezTo>
                    <a:pt x="257983" y="912034"/>
                    <a:pt x="129924" y="887693"/>
                    <a:pt x="205066" y="860705"/>
                  </a:cubicBezTo>
                  <a:cubicBezTo>
                    <a:pt x="280208" y="833718"/>
                    <a:pt x="719416" y="762809"/>
                    <a:pt x="824191" y="705130"/>
                  </a:cubicBezTo>
                  <a:cubicBezTo>
                    <a:pt x="928966" y="647451"/>
                    <a:pt x="890866" y="598767"/>
                    <a:pt x="833716" y="514630"/>
                  </a:cubicBezTo>
                  <a:cubicBezTo>
                    <a:pt x="776566" y="430493"/>
                    <a:pt x="619933" y="220413"/>
                    <a:pt x="481291" y="200305"/>
                  </a:cubicBezTo>
                  <a:cubicBezTo>
                    <a:pt x="342649" y="180197"/>
                    <a:pt x="30441" y="311430"/>
                    <a:pt x="1866" y="393980"/>
                  </a:cubicBezTo>
                  <a:cubicBezTo>
                    <a:pt x="-26709" y="476530"/>
                    <a:pt x="281795" y="632634"/>
                    <a:pt x="309841" y="695605"/>
                  </a:cubicBezTo>
                  <a:cubicBezTo>
                    <a:pt x="337887" y="758576"/>
                    <a:pt x="191308" y="836363"/>
                    <a:pt x="170141" y="771805"/>
                  </a:cubicBezTo>
                  <a:cubicBezTo>
                    <a:pt x="148974" y="707247"/>
                    <a:pt x="32028" y="362230"/>
                    <a:pt x="182841" y="308255"/>
                  </a:cubicBezTo>
                  <a:cubicBezTo>
                    <a:pt x="333654" y="254280"/>
                    <a:pt x="998287" y="467005"/>
                    <a:pt x="1075016" y="447955"/>
                  </a:cubicBezTo>
                  <a:cubicBezTo>
                    <a:pt x="1151745" y="428905"/>
                    <a:pt x="798262" y="266451"/>
                    <a:pt x="643216" y="193955"/>
                  </a:cubicBezTo>
                  <a:cubicBezTo>
                    <a:pt x="488170" y="121459"/>
                    <a:pt x="192366" y="45788"/>
                    <a:pt x="135216" y="16155"/>
                  </a:cubicBezTo>
                  <a:close/>
                </a:path>
              </a:pathLst>
            </a:cu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5" name="フリーフォーム: 図形 1364">
              <a:extLst>
                <a:ext uri="{FF2B5EF4-FFF2-40B4-BE49-F238E27FC236}">
                  <a16:creationId xmlns:a16="http://schemas.microsoft.com/office/drawing/2014/main" id="{AE106D1F-028D-483F-A03A-67E3C37936B2}"/>
                </a:ext>
              </a:extLst>
            </p:cNvPr>
            <p:cNvSpPr/>
            <p:nvPr/>
          </p:nvSpPr>
          <p:spPr>
            <a:xfrm>
              <a:off x="5628960" y="5311771"/>
              <a:ext cx="909646" cy="1028298"/>
            </a:xfrm>
            <a:custGeom>
              <a:avLst/>
              <a:gdLst>
                <a:gd name="connsiteX0" fmla="*/ 908365 w 909646"/>
                <a:gd name="connsiteY0" fmla="*/ 4 h 1028298"/>
                <a:gd name="connsiteX1" fmla="*/ 295590 w 909646"/>
                <a:gd name="connsiteY1" fmla="*/ 292104 h 1028298"/>
                <a:gd name="connsiteX2" fmla="*/ 225740 w 909646"/>
                <a:gd name="connsiteY2" fmla="*/ 533404 h 1028298"/>
                <a:gd name="connsiteX3" fmla="*/ 527365 w 909646"/>
                <a:gd name="connsiteY3" fmla="*/ 1000129 h 1028298"/>
                <a:gd name="connsiteX4" fmla="*/ 473390 w 909646"/>
                <a:gd name="connsiteY4" fmla="*/ 942979 h 1028298"/>
                <a:gd name="connsiteX5" fmla="*/ 44765 w 909646"/>
                <a:gd name="connsiteY5" fmla="*/ 669929 h 1028298"/>
                <a:gd name="connsiteX6" fmla="*/ 111440 w 909646"/>
                <a:gd name="connsiteY6" fmla="*/ 285754 h 1028298"/>
                <a:gd name="connsiteX7" fmla="*/ 908365 w 909646"/>
                <a:gd name="connsiteY7" fmla="*/ 4 h 1028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09646" h="1028298">
                  <a:moveTo>
                    <a:pt x="908365" y="4"/>
                  </a:moveTo>
                  <a:cubicBezTo>
                    <a:pt x="939057" y="1062"/>
                    <a:pt x="409361" y="203204"/>
                    <a:pt x="295590" y="292104"/>
                  </a:cubicBezTo>
                  <a:cubicBezTo>
                    <a:pt x="181819" y="381004"/>
                    <a:pt x="187111" y="415400"/>
                    <a:pt x="225740" y="533404"/>
                  </a:cubicBezTo>
                  <a:cubicBezTo>
                    <a:pt x="264369" y="651408"/>
                    <a:pt x="486090" y="931867"/>
                    <a:pt x="527365" y="1000129"/>
                  </a:cubicBezTo>
                  <a:cubicBezTo>
                    <a:pt x="568640" y="1068392"/>
                    <a:pt x="553823" y="998012"/>
                    <a:pt x="473390" y="942979"/>
                  </a:cubicBezTo>
                  <a:cubicBezTo>
                    <a:pt x="392957" y="887946"/>
                    <a:pt x="105090" y="779466"/>
                    <a:pt x="44765" y="669929"/>
                  </a:cubicBezTo>
                  <a:cubicBezTo>
                    <a:pt x="-15560" y="560392"/>
                    <a:pt x="-33552" y="396879"/>
                    <a:pt x="111440" y="285754"/>
                  </a:cubicBezTo>
                  <a:cubicBezTo>
                    <a:pt x="256432" y="174629"/>
                    <a:pt x="877673" y="-1054"/>
                    <a:pt x="908365" y="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6" name="フリーフォーム: 図形 1365">
              <a:extLst>
                <a:ext uri="{FF2B5EF4-FFF2-40B4-BE49-F238E27FC236}">
                  <a16:creationId xmlns:a16="http://schemas.microsoft.com/office/drawing/2014/main" id="{40A9747F-FAD6-4BCB-B7A2-2C6BB155511D}"/>
                </a:ext>
              </a:extLst>
            </p:cNvPr>
            <p:cNvSpPr/>
            <p:nvPr/>
          </p:nvSpPr>
          <p:spPr>
            <a:xfrm>
              <a:off x="6028494" y="5006964"/>
              <a:ext cx="127471" cy="144482"/>
            </a:xfrm>
            <a:custGeom>
              <a:avLst/>
              <a:gdLst>
                <a:gd name="connsiteX0" fmla="*/ 69094 w 127471"/>
                <a:gd name="connsiteY0" fmla="*/ 11 h 144482"/>
                <a:gd name="connsiteX1" fmla="*/ 831 w 127471"/>
                <a:gd name="connsiteY1" fmla="*/ 65099 h 144482"/>
                <a:gd name="connsiteX2" fmla="*/ 37344 w 127471"/>
                <a:gd name="connsiteY2" fmla="*/ 144474 h 144482"/>
                <a:gd name="connsiteX3" fmla="*/ 126244 w 127471"/>
                <a:gd name="connsiteY3" fmla="*/ 69861 h 144482"/>
                <a:gd name="connsiteX4" fmla="*/ 69094 w 127471"/>
                <a:gd name="connsiteY4" fmla="*/ 11 h 144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471" h="144482">
                  <a:moveTo>
                    <a:pt x="69094" y="11"/>
                  </a:moveTo>
                  <a:cubicBezTo>
                    <a:pt x="48192" y="-783"/>
                    <a:pt x="6123" y="41022"/>
                    <a:pt x="831" y="65099"/>
                  </a:cubicBezTo>
                  <a:cubicBezTo>
                    <a:pt x="-4461" y="89176"/>
                    <a:pt x="16442" y="143680"/>
                    <a:pt x="37344" y="144474"/>
                  </a:cubicBezTo>
                  <a:cubicBezTo>
                    <a:pt x="58246" y="145268"/>
                    <a:pt x="116984" y="91557"/>
                    <a:pt x="126244" y="69861"/>
                  </a:cubicBezTo>
                  <a:cubicBezTo>
                    <a:pt x="135504" y="48165"/>
                    <a:pt x="89996" y="805"/>
                    <a:pt x="69094" y="11"/>
                  </a:cubicBezTo>
                  <a:close/>
                </a:path>
              </a:pathLst>
            </a:custGeom>
            <a:solidFill>
              <a:srgbClr val="FF000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7" name="フリーフォーム: 図形 1366">
              <a:extLst>
                <a:ext uri="{FF2B5EF4-FFF2-40B4-BE49-F238E27FC236}">
                  <a16:creationId xmlns:a16="http://schemas.microsoft.com/office/drawing/2014/main" id="{4097F617-17AB-45DE-B168-E6E298F69F74}"/>
                </a:ext>
              </a:extLst>
            </p:cNvPr>
            <p:cNvSpPr/>
            <p:nvPr/>
          </p:nvSpPr>
          <p:spPr>
            <a:xfrm>
              <a:off x="6932079" y="2228802"/>
              <a:ext cx="101623" cy="99232"/>
            </a:xfrm>
            <a:custGeom>
              <a:avLst/>
              <a:gdLst>
                <a:gd name="connsiteX0" fmla="*/ 93138 w 101623"/>
                <a:gd name="connsiteY0" fmla="*/ 48 h 99232"/>
                <a:gd name="connsiteX1" fmla="*/ 86788 w 101623"/>
                <a:gd name="connsiteY1" fmla="*/ 93181 h 99232"/>
                <a:gd name="connsiteX2" fmla="*/ 4 w 101623"/>
                <a:gd name="connsiteY2" fmla="*/ 80481 h 99232"/>
                <a:gd name="connsiteX3" fmla="*/ 93138 w 101623"/>
                <a:gd name="connsiteY3" fmla="*/ 48 h 9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623" h="99232">
                  <a:moveTo>
                    <a:pt x="93138" y="48"/>
                  </a:moveTo>
                  <a:cubicBezTo>
                    <a:pt x="107602" y="2165"/>
                    <a:pt x="102310" y="79775"/>
                    <a:pt x="86788" y="93181"/>
                  </a:cubicBezTo>
                  <a:cubicBezTo>
                    <a:pt x="71266" y="106587"/>
                    <a:pt x="710" y="95650"/>
                    <a:pt x="4" y="80481"/>
                  </a:cubicBezTo>
                  <a:cubicBezTo>
                    <a:pt x="-702" y="65312"/>
                    <a:pt x="78674" y="-2069"/>
                    <a:pt x="93138" y="48"/>
                  </a:cubicBezTo>
                  <a:close/>
                </a:path>
              </a:pathLst>
            </a:custGeom>
            <a:solidFill>
              <a:srgbClr val="FFC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69" name="テキスト ボックス 1368">
            <a:extLst>
              <a:ext uri="{FF2B5EF4-FFF2-40B4-BE49-F238E27FC236}">
                <a16:creationId xmlns:a16="http://schemas.microsoft.com/office/drawing/2014/main" id="{27584D2B-F30C-4066-A295-4A12606F13EC}"/>
              </a:ext>
            </a:extLst>
          </p:cNvPr>
          <p:cNvSpPr txBox="1"/>
          <p:nvPr/>
        </p:nvSpPr>
        <p:spPr>
          <a:xfrm>
            <a:off x="10590085" y="946892"/>
            <a:ext cx="461665" cy="35548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わたし、うちかえしちゃうので。</a:t>
            </a:r>
          </a:p>
        </p:txBody>
      </p:sp>
      <p:pic>
        <p:nvPicPr>
          <p:cNvPr id="1370" name="Picture 2" descr="今や２０２１東京五輪、ロゴは「２０２０ＮＥ」？ | Joongang Ilbo | 中央日報">
            <a:extLst>
              <a:ext uri="{FF2B5EF4-FFF2-40B4-BE49-F238E27FC236}">
                <a16:creationId xmlns:a16="http://schemas.microsoft.com/office/drawing/2014/main" id="{69E09D9A-31AB-4D2D-9CF7-47BCDE37BF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365" y="2710542"/>
            <a:ext cx="1297098" cy="1774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1" name="フリーフォーム: 図形 1370">
            <a:extLst>
              <a:ext uri="{FF2B5EF4-FFF2-40B4-BE49-F238E27FC236}">
                <a16:creationId xmlns:a16="http://schemas.microsoft.com/office/drawing/2014/main" id="{7A27A0F0-6A2F-4BD2-A814-66F341F93655}"/>
              </a:ext>
            </a:extLst>
          </p:cNvPr>
          <p:cNvSpPr/>
          <p:nvPr/>
        </p:nvSpPr>
        <p:spPr>
          <a:xfrm>
            <a:off x="5851337" y="5157707"/>
            <a:ext cx="1128005" cy="349868"/>
          </a:xfrm>
          <a:custGeom>
            <a:avLst/>
            <a:gdLst>
              <a:gd name="connsiteX0" fmla="*/ 1120963 w 1128005"/>
              <a:gd name="connsiteY0" fmla="*/ 349860 h 349868"/>
              <a:gd name="connsiteX1" fmla="*/ 871196 w 1128005"/>
              <a:gd name="connsiteY1" fmla="*/ 112793 h 349868"/>
              <a:gd name="connsiteX2" fmla="*/ 481730 w 1128005"/>
              <a:gd name="connsiteY2" fmla="*/ 610 h 349868"/>
              <a:gd name="connsiteX3" fmla="*/ 1246 w 1128005"/>
              <a:gd name="connsiteY3" fmla="*/ 157243 h 349868"/>
              <a:gd name="connsiteX4" fmla="*/ 350496 w 1128005"/>
              <a:gd name="connsiteY4" fmla="*/ 74693 h 349868"/>
              <a:gd name="connsiteX5" fmla="*/ 596030 w 1128005"/>
              <a:gd name="connsiteY5" fmla="*/ 104326 h 349868"/>
              <a:gd name="connsiteX6" fmla="*/ 1120963 w 1128005"/>
              <a:gd name="connsiteY6" fmla="*/ 349860 h 349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8005" h="349868">
                <a:moveTo>
                  <a:pt x="1120963" y="349860"/>
                </a:moveTo>
                <a:cubicBezTo>
                  <a:pt x="1166824" y="351271"/>
                  <a:pt x="977735" y="171001"/>
                  <a:pt x="871196" y="112793"/>
                </a:cubicBezTo>
                <a:cubicBezTo>
                  <a:pt x="764657" y="54585"/>
                  <a:pt x="626722" y="-6798"/>
                  <a:pt x="481730" y="610"/>
                </a:cubicBezTo>
                <a:cubicBezTo>
                  <a:pt x="336738" y="8018"/>
                  <a:pt x="23118" y="144896"/>
                  <a:pt x="1246" y="157243"/>
                </a:cubicBezTo>
                <a:cubicBezTo>
                  <a:pt x="-20626" y="169590"/>
                  <a:pt x="251365" y="83512"/>
                  <a:pt x="350496" y="74693"/>
                </a:cubicBezTo>
                <a:cubicBezTo>
                  <a:pt x="449627" y="65874"/>
                  <a:pt x="463738" y="60229"/>
                  <a:pt x="596030" y="104326"/>
                </a:cubicBezTo>
                <a:cubicBezTo>
                  <a:pt x="728322" y="148423"/>
                  <a:pt x="1075102" y="348449"/>
                  <a:pt x="1120963" y="34986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2" name="フリーフォーム: 図形 1371">
            <a:extLst>
              <a:ext uri="{FF2B5EF4-FFF2-40B4-BE49-F238E27FC236}">
                <a16:creationId xmlns:a16="http://schemas.microsoft.com/office/drawing/2014/main" id="{64271BE7-74DC-43C5-8E4E-4AFABA71D430}"/>
              </a:ext>
            </a:extLst>
          </p:cNvPr>
          <p:cNvSpPr/>
          <p:nvPr/>
        </p:nvSpPr>
        <p:spPr>
          <a:xfrm>
            <a:off x="5558051" y="5351352"/>
            <a:ext cx="343216" cy="542813"/>
          </a:xfrm>
          <a:custGeom>
            <a:avLst/>
            <a:gdLst>
              <a:gd name="connsiteX0" fmla="*/ 343216 w 343216"/>
              <a:gd name="connsiteY0" fmla="*/ 1698 h 542813"/>
              <a:gd name="connsiteX1" fmla="*/ 171766 w 343216"/>
              <a:gd name="connsiteY1" fmla="*/ 145631 h 542813"/>
              <a:gd name="connsiteX2" fmla="*/ 10899 w 343216"/>
              <a:gd name="connsiteY2" fmla="*/ 535098 h 542813"/>
              <a:gd name="connsiteX3" fmla="*/ 32066 w 343216"/>
              <a:gd name="connsiteY3" fmla="*/ 380581 h 542813"/>
              <a:gd name="connsiteX4" fmla="*/ 173882 w 343216"/>
              <a:gd name="connsiteY4" fmla="*/ 86365 h 542813"/>
              <a:gd name="connsiteX5" fmla="*/ 343216 w 343216"/>
              <a:gd name="connsiteY5" fmla="*/ 1698 h 542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3216" h="542813">
                <a:moveTo>
                  <a:pt x="343216" y="1698"/>
                </a:moveTo>
                <a:cubicBezTo>
                  <a:pt x="342863" y="11576"/>
                  <a:pt x="227152" y="56731"/>
                  <a:pt x="171766" y="145631"/>
                </a:cubicBezTo>
                <a:cubicBezTo>
                  <a:pt x="116380" y="234531"/>
                  <a:pt x="34182" y="495940"/>
                  <a:pt x="10899" y="535098"/>
                </a:cubicBezTo>
                <a:cubicBezTo>
                  <a:pt x="-12384" y="574256"/>
                  <a:pt x="4902" y="455370"/>
                  <a:pt x="32066" y="380581"/>
                </a:cubicBezTo>
                <a:cubicBezTo>
                  <a:pt x="59230" y="305792"/>
                  <a:pt x="123788" y="147043"/>
                  <a:pt x="173882" y="86365"/>
                </a:cubicBezTo>
                <a:cubicBezTo>
                  <a:pt x="223976" y="25687"/>
                  <a:pt x="343569" y="-8180"/>
                  <a:pt x="343216" y="169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3" name="フリーフォーム: 図形 1372">
            <a:extLst>
              <a:ext uri="{FF2B5EF4-FFF2-40B4-BE49-F238E27FC236}">
                <a16:creationId xmlns:a16="http://schemas.microsoft.com/office/drawing/2014/main" id="{ACBADF69-F920-4C52-BE7E-E3BB1DE9D316}"/>
              </a:ext>
            </a:extLst>
          </p:cNvPr>
          <p:cNvSpPr/>
          <p:nvPr/>
        </p:nvSpPr>
        <p:spPr>
          <a:xfrm>
            <a:off x="6921095" y="5560422"/>
            <a:ext cx="123605" cy="531471"/>
          </a:xfrm>
          <a:custGeom>
            <a:avLst/>
            <a:gdLst>
              <a:gd name="connsiteX0" fmla="*/ 123172 w 123605"/>
              <a:gd name="connsiteY0" fmla="*/ 61 h 531471"/>
              <a:gd name="connsiteX1" fmla="*/ 46972 w 123605"/>
              <a:gd name="connsiteY1" fmla="*/ 169395 h 531471"/>
              <a:gd name="connsiteX2" fmla="*/ 19455 w 123605"/>
              <a:gd name="connsiteY2" fmla="*/ 522878 h 531471"/>
              <a:gd name="connsiteX3" fmla="*/ 8872 w 123605"/>
              <a:gd name="connsiteY3" fmla="*/ 400111 h 531471"/>
              <a:gd name="connsiteX4" fmla="*/ 8872 w 123605"/>
              <a:gd name="connsiteY4" fmla="*/ 152461 h 531471"/>
              <a:gd name="connsiteX5" fmla="*/ 123172 w 123605"/>
              <a:gd name="connsiteY5" fmla="*/ 61 h 531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605" h="531471">
                <a:moveTo>
                  <a:pt x="123172" y="61"/>
                </a:moveTo>
                <a:cubicBezTo>
                  <a:pt x="129522" y="2883"/>
                  <a:pt x="64258" y="82259"/>
                  <a:pt x="46972" y="169395"/>
                </a:cubicBezTo>
                <a:cubicBezTo>
                  <a:pt x="29686" y="256531"/>
                  <a:pt x="25805" y="484425"/>
                  <a:pt x="19455" y="522878"/>
                </a:cubicBezTo>
                <a:cubicBezTo>
                  <a:pt x="13105" y="561331"/>
                  <a:pt x="10636" y="461847"/>
                  <a:pt x="8872" y="400111"/>
                </a:cubicBezTo>
                <a:cubicBezTo>
                  <a:pt x="7108" y="338375"/>
                  <a:pt x="-10178" y="212433"/>
                  <a:pt x="8872" y="152461"/>
                </a:cubicBezTo>
                <a:cubicBezTo>
                  <a:pt x="27922" y="92489"/>
                  <a:pt x="116822" y="-2761"/>
                  <a:pt x="123172" y="6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4" name="フリーフォーム: 図形 1373">
            <a:extLst>
              <a:ext uri="{FF2B5EF4-FFF2-40B4-BE49-F238E27FC236}">
                <a16:creationId xmlns:a16="http://schemas.microsoft.com/office/drawing/2014/main" id="{D1C7B50C-E877-42E2-AFAE-93A38335838E}"/>
              </a:ext>
            </a:extLst>
          </p:cNvPr>
          <p:cNvSpPr/>
          <p:nvPr/>
        </p:nvSpPr>
        <p:spPr>
          <a:xfrm>
            <a:off x="5532602" y="5966654"/>
            <a:ext cx="111040" cy="472691"/>
          </a:xfrm>
          <a:custGeom>
            <a:avLst/>
            <a:gdLst>
              <a:gd name="connsiteX0" fmla="*/ 70215 w 111040"/>
              <a:gd name="connsiteY0" fmla="*/ 229 h 472691"/>
              <a:gd name="connsiteX1" fmla="*/ 46931 w 111040"/>
              <a:gd name="connsiteY1" fmla="*/ 137813 h 472691"/>
              <a:gd name="connsiteX2" fmla="*/ 110431 w 111040"/>
              <a:gd name="connsiteY2" fmla="*/ 463779 h 472691"/>
              <a:gd name="connsiteX3" fmla="*/ 74448 w 111040"/>
              <a:gd name="connsiteY3" fmla="*/ 362179 h 472691"/>
              <a:gd name="connsiteX4" fmla="*/ 365 w 111040"/>
              <a:gd name="connsiteY4" fmla="*/ 165329 h 472691"/>
              <a:gd name="connsiteX5" fmla="*/ 70215 w 111040"/>
              <a:gd name="connsiteY5" fmla="*/ 229 h 472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040" h="472691">
                <a:moveTo>
                  <a:pt x="70215" y="229"/>
                </a:moveTo>
                <a:cubicBezTo>
                  <a:pt x="77976" y="-4357"/>
                  <a:pt x="40228" y="60555"/>
                  <a:pt x="46931" y="137813"/>
                </a:cubicBezTo>
                <a:cubicBezTo>
                  <a:pt x="53634" y="215071"/>
                  <a:pt x="105845" y="426385"/>
                  <a:pt x="110431" y="463779"/>
                </a:cubicBezTo>
                <a:cubicBezTo>
                  <a:pt x="115017" y="501173"/>
                  <a:pt x="92792" y="411920"/>
                  <a:pt x="74448" y="362179"/>
                </a:cubicBezTo>
                <a:cubicBezTo>
                  <a:pt x="56104" y="312438"/>
                  <a:pt x="-5280" y="223890"/>
                  <a:pt x="365" y="165329"/>
                </a:cubicBezTo>
                <a:cubicBezTo>
                  <a:pt x="6009" y="106768"/>
                  <a:pt x="62454" y="4815"/>
                  <a:pt x="70215" y="22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5" name="フリーフォーム: 図形 1374">
            <a:extLst>
              <a:ext uri="{FF2B5EF4-FFF2-40B4-BE49-F238E27FC236}">
                <a16:creationId xmlns:a16="http://schemas.microsoft.com/office/drawing/2014/main" id="{6C1685C6-DB54-4BB0-B676-72DE0C1270D9}"/>
              </a:ext>
            </a:extLst>
          </p:cNvPr>
          <p:cNvSpPr/>
          <p:nvPr/>
        </p:nvSpPr>
        <p:spPr>
          <a:xfrm>
            <a:off x="6822476" y="6140418"/>
            <a:ext cx="128682" cy="274758"/>
          </a:xfrm>
          <a:custGeom>
            <a:avLst/>
            <a:gdLst>
              <a:gd name="connsiteX0" fmla="*/ 128657 w 128682"/>
              <a:gd name="connsiteY0" fmla="*/ 32 h 274758"/>
              <a:gd name="connsiteX1" fmla="*/ 20707 w 128682"/>
              <a:gd name="connsiteY1" fmla="*/ 241332 h 274758"/>
              <a:gd name="connsiteX2" fmla="*/ 10124 w 128682"/>
              <a:gd name="connsiteY2" fmla="*/ 270965 h 274758"/>
              <a:gd name="connsiteX3" fmla="*/ 10124 w 128682"/>
              <a:gd name="connsiteY3" fmla="*/ 224399 h 274758"/>
              <a:gd name="connsiteX4" fmla="*/ 128657 w 128682"/>
              <a:gd name="connsiteY4" fmla="*/ 32 h 274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82" h="274758">
                <a:moveTo>
                  <a:pt x="128657" y="32"/>
                </a:moveTo>
                <a:cubicBezTo>
                  <a:pt x="130421" y="2854"/>
                  <a:pt x="40462" y="196177"/>
                  <a:pt x="20707" y="241332"/>
                </a:cubicBezTo>
                <a:cubicBezTo>
                  <a:pt x="951" y="286488"/>
                  <a:pt x="11888" y="273787"/>
                  <a:pt x="10124" y="270965"/>
                </a:cubicBezTo>
                <a:cubicBezTo>
                  <a:pt x="8360" y="268143"/>
                  <a:pt x="-11748" y="270613"/>
                  <a:pt x="10124" y="224399"/>
                </a:cubicBezTo>
                <a:cubicBezTo>
                  <a:pt x="31996" y="178185"/>
                  <a:pt x="126893" y="-2790"/>
                  <a:pt x="128657" y="3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73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石川佳純の使用用具・大会成績・プロフィール | 卓球メディア｜Rallys（ラリーズ）" hidden="1">
            <a:extLst>
              <a:ext uri="{FF2B5EF4-FFF2-40B4-BE49-F238E27FC236}">
                <a16:creationId xmlns:a16="http://schemas.microsoft.com/office/drawing/2014/main" id="{F407FB72-E53D-4350-835A-F9960F3CF2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0"/>
            <a:ext cx="10287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34" name="グループ化 1333">
            <a:extLst>
              <a:ext uri="{FF2B5EF4-FFF2-40B4-BE49-F238E27FC236}">
                <a16:creationId xmlns:a16="http://schemas.microsoft.com/office/drawing/2014/main" id="{80C71AE9-0F19-4C3E-94C3-BE48E8D1C352}"/>
              </a:ext>
            </a:extLst>
          </p:cNvPr>
          <p:cNvGrpSpPr/>
          <p:nvPr/>
        </p:nvGrpSpPr>
        <p:grpSpPr>
          <a:xfrm>
            <a:off x="494123" y="223152"/>
            <a:ext cx="11665868" cy="6469301"/>
            <a:chOff x="494123" y="223152"/>
            <a:chExt cx="11665868" cy="6469301"/>
          </a:xfrm>
        </p:grpSpPr>
        <p:sp>
          <p:nvSpPr>
            <p:cNvPr id="4" name="フリーフォーム: 図形 3">
              <a:extLst>
                <a:ext uri="{FF2B5EF4-FFF2-40B4-BE49-F238E27FC236}">
                  <a16:creationId xmlns:a16="http://schemas.microsoft.com/office/drawing/2014/main" id="{1126191D-370E-47BC-92F9-34027CCCB496}"/>
                </a:ext>
              </a:extLst>
            </p:cNvPr>
            <p:cNvSpPr/>
            <p:nvPr/>
          </p:nvSpPr>
          <p:spPr>
            <a:xfrm>
              <a:off x="5951181" y="1966139"/>
              <a:ext cx="390316" cy="145453"/>
            </a:xfrm>
            <a:custGeom>
              <a:avLst/>
              <a:gdLst>
                <a:gd name="connsiteX0" fmla="*/ 357 w 390316"/>
                <a:gd name="connsiteY0" fmla="*/ 145236 h 145453"/>
                <a:gd name="connsiteX1" fmla="*/ 51157 w 390316"/>
                <a:gd name="connsiteY1" fmla="*/ 53161 h 145453"/>
                <a:gd name="connsiteX2" fmla="*/ 124182 w 390316"/>
                <a:gd name="connsiteY2" fmla="*/ 11886 h 145453"/>
                <a:gd name="connsiteX3" fmla="*/ 276582 w 390316"/>
                <a:gd name="connsiteY3" fmla="*/ 22999 h 145453"/>
                <a:gd name="connsiteX4" fmla="*/ 389294 w 390316"/>
                <a:gd name="connsiteY4" fmla="*/ 91261 h 145453"/>
                <a:gd name="connsiteX5" fmla="*/ 328969 w 390316"/>
                <a:gd name="connsiteY5" fmla="*/ 37286 h 145453"/>
                <a:gd name="connsiteX6" fmla="*/ 271819 w 390316"/>
                <a:gd name="connsiteY6" fmla="*/ 8711 h 145453"/>
                <a:gd name="connsiteX7" fmla="*/ 159107 w 390316"/>
                <a:gd name="connsiteY7" fmla="*/ 774 h 145453"/>
                <a:gd name="connsiteX8" fmla="*/ 76557 w 390316"/>
                <a:gd name="connsiteY8" fmla="*/ 24586 h 145453"/>
                <a:gd name="connsiteX9" fmla="*/ 357 w 390316"/>
                <a:gd name="connsiteY9" fmla="*/ 145236 h 145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316" h="145453">
                  <a:moveTo>
                    <a:pt x="357" y="145236"/>
                  </a:moveTo>
                  <a:cubicBezTo>
                    <a:pt x="-3876" y="149998"/>
                    <a:pt x="30520" y="75386"/>
                    <a:pt x="51157" y="53161"/>
                  </a:cubicBezTo>
                  <a:cubicBezTo>
                    <a:pt x="71794" y="30936"/>
                    <a:pt x="86611" y="16913"/>
                    <a:pt x="124182" y="11886"/>
                  </a:cubicBezTo>
                  <a:cubicBezTo>
                    <a:pt x="161753" y="6859"/>
                    <a:pt x="232397" y="9770"/>
                    <a:pt x="276582" y="22999"/>
                  </a:cubicBezTo>
                  <a:cubicBezTo>
                    <a:pt x="320767" y="36228"/>
                    <a:pt x="380563" y="88880"/>
                    <a:pt x="389294" y="91261"/>
                  </a:cubicBezTo>
                  <a:cubicBezTo>
                    <a:pt x="398025" y="93642"/>
                    <a:pt x="348548" y="51044"/>
                    <a:pt x="328969" y="37286"/>
                  </a:cubicBezTo>
                  <a:cubicBezTo>
                    <a:pt x="309390" y="23528"/>
                    <a:pt x="300129" y="14796"/>
                    <a:pt x="271819" y="8711"/>
                  </a:cubicBezTo>
                  <a:cubicBezTo>
                    <a:pt x="243509" y="2626"/>
                    <a:pt x="191651" y="-1872"/>
                    <a:pt x="159107" y="774"/>
                  </a:cubicBezTo>
                  <a:cubicBezTo>
                    <a:pt x="126563" y="3420"/>
                    <a:pt x="104338" y="-814"/>
                    <a:pt x="76557" y="24586"/>
                  </a:cubicBezTo>
                  <a:cubicBezTo>
                    <a:pt x="48776" y="49986"/>
                    <a:pt x="4590" y="140474"/>
                    <a:pt x="357" y="1452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2A676318-05AB-4731-83AD-453D652CD738}"/>
                </a:ext>
              </a:extLst>
            </p:cNvPr>
            <p:cNvSpPr/>
            <p:nvPr/>
          </p:nvSpPr>
          <p:spPr>
            <a:xfrm>
              <a:off x="6048375" y="1941368"/>
              <a:ext cx="173038" cy="19297"/>
            </a:xfrm>
            <a:custGeom>
              <a:avLst/>
              <a:gdLst>
                <a:gd name="connsiteX0" fmla="*/ 0 w 173038"/>
                <a:gd name="connsiteY0" fmla="*/ 16020 h 19297"/>
                <a:gd name="connsiteX1" fmla="*/ 106363 w 173038"/>
                <a:gd name="connsiteY1" fmla="*/ 8082 h 19297"/>
                <a:gd name="connsiteX2" fmla="*/ 173038 w 173038"/>
                <a:gd name="connsiteY2" fmla="*/ 19195 h 19297"/>
                <a:gd name="connsiteX3" fmla="*/ 106363 w 173038"/>
                <a:gd name="connsiteY3" fmla="*/ 145 h 19297"/>
                <a:gd name="connsiteX4" fmla="*/ 0 w 173038"/>
                <a:gd name="connsiteY4" fmla="*/ 16020 h 19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038" h="19297">
                  <a:moveTo>
                    <a:pt x="0" y="16020"/>
                  </a:moveTo>
                  <a:cubicBezTo>
                    <a:pt x="0" y="17343"/>
                    <a:pt x="77523" y="7553"/>
                    <a:pt x="106363" y="8082"/>
                  </a:cubicBezTo>
                  <a:cubicBezTo>
                    <a:pt x="135203" y="8611"/>
                    <a:pt x="173038" y="20518"/>
                    <a:pt x="173038" y="19195"/>
                  </a:cubicBezTo>
                  <a:cubicBezTo>
                    <a:pt x="173038" y="17872"/>
                    <a:pt x="133086" y="1997"/>
                    <a:pt x="106363" y="145"/>
                  </a:cubicBezTo>
                  <a:cubicBezTo>
                    <a:pt x="79640" y="-1707"/>
                    <a:pt x="0" y="14697"/>
                    <a:pt x="0" y="160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C26462B0-D8EB-4E0A-AB25-8901EA6A93BD}"/>
                </a:ext>
              </a:extLst>
            </p:cNvPr>
            <p:cNvSpPr/>
            <p:nvPr/>
          </p:nvSpPr>
          <p:spPr>
            <a:xfrm>
              <a:off x="5984558" y="2052566"/>
              <a:ext cx="278073" cy="52917"/>
            </a:xfrm>
            <a:custGeom>
              <a:avLst/>
              <a:gdLst>
                <a:gd name="connsiteX0" fmla="*/ 317 w 278073"/>
                <a:gd name="connsiteY0" fmla="*/ 52459 h 52917"/>
                <a:gd name="connsiteX1" fmla="*/ 190817 w 278073"/>
                <a:gd name="connsiteY1" fmla="*/ 42934 h 52917"/>
                <a:gd name="connsiteX2" fmla="*/ 273367 w 278073"/>
                <a:gd name="connsiteY2" fmla="*/ 72 h 52917"/>
                <a:gd name="connsiteX3" fmla="*/ 240030 w 278073"/>
                <a:gd name="connsiteY3" fmla="*/ 33409 h 52917"/>
                <a:gd name="connsiteX4" fmla="*/ 317 w 278073"/>
                <a:gd name="connsiteY4" fmla="*/ 52459 h 52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073" h="52917">
                  <a:moveTo>
                    <a:pt x="317" y="52459"/>
                  </a:moveTo>
                  <a:cubicBezTo>
                    <a:pt x="-7885" y="54047"/>
                    <a:pt x="145309" y="51665"/>
                    <a:pt x="190817" y="42934"/>
                  </a:cubicBezTo>
                  <a:cubicBezTo>
                    <a:pt x="236325" y="34203"/>
                    <a:pt x="265165" y="1660"/>
                    <a:pt x="273367" y="72"/>
                  </a:cubicBezTo>
                  <a:cubicBezTo>
                    <a:pt x="281569" y="-1516"/>
                    <a:pt x="283686" y="23355"/>
                    <a:pt x="240030" y="33409"/>
                  </a:cubicBezTo>
                  <a:cubicBezTo>
                    <a:pt x="196374" y="43463"/>
                    <a:pt x="8519" y="50871"/>
                    <a:pt x="317" y="524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9770A866-A1A7-44C0-A3AA-9A5BF3C2457A}"/>
                </a:ext>
              </a:extLst>
            </p:cNvPr>
            <p:cNvSpPr/>
            <p:nvPr/>
          </p:nvSpPr>
          <p:spPr>
            <a:xfrm>
              <a:off x="5986295" y="2046148"/>
              <a:ext cx="322801" cy="78007"/>
            </a:xfrm>
            <a:custGeom>
              <a:avLst/>
              <a:gdLst>
                <a:gd name="connsiteX0" fmla="*/ 168 w 322801"/>
                <a:gd name="connsiteY0" fmla="*/ 69990 h 78007"/>
                <a:gd name="connsiteX1" fmla="*/ 111293 w 322801"/>
                <a:gd name="connsiteY1" fmla="*/ 77927 h 78007"/>
                <a:gd name="connsiteX2" fmla="*/ 171618 w 322801"/>
                <a:gd name="connsiteY2" fmla="*/ 71577 h 78007"/>
                <a:gd name="connsiteX3" fmla="*/ 276393 w 322801"/>
                <a:gd name="connsiteY3" fmla="*/ 38240 h 78007"/>
                <a:gd name="connsiteX4" fmla="*/ 322430 w 322801"/>
                <a:gd name="connsiteY4" fmla="*/ 140 h 78007"/>
                <a:gd name="connsiteX5" fmla="*/ 254168 w 322801"/>
                <a:gd name="connsiteY5" fmla="*/ 52527 h 78007"/>
                <a:gd name="connsiteX6" fmla="*/ 138280 w 322801"/>
                <a:gd name="connsiteY6" fmla="*/ 73165 h 78007"/>
                <a:gd name="connsiteX7" fmla="*/ 168 w 322801"/>
                <a:gd name="connsiteY7" fmla="*/ 69990 h 78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2801" h="78007">
                  <a:moveTo>
                    <a:pt x="168" y="69990"/>
                  </a:moveTo>
                  <a:cubicBezTo>
                    <a:pt x="-4330" y="70784"/>
                    <a:pt x="82718" y="77663"/>
                    <a:pt x="111293" y="77927"/>
                  </a:cubicBezTo>
                  <a:cubicBezTo>
                    <a:pt x="139868" y="78191"/>
                    <a:pt x="144101" y="78192"/>
                    <a:pt x="171618" y="71577"/>
                  </a:cubicBezTo>
                  <a:cubicBezTo>
                    <a:pt x="199135" y="64962"/>
                    <a:pt x="251258" y="50146"/>
                    <a:pt x="276393" y="38240"/>
                  </a:cubicBezTo>
                  <a:cubicBezTo>
                    <a:pt x="301528" y="26334"/>
                    <a:pt x="326134" y="-2241"/>
                    <a:pt x="322430" y="140"/>
                  </a:cubicBezTo>
                  <a:cubicBezTo>
                    <a:pt x="318726" y="2521"/>
                    <a:pt x="284860" y="40356"/>
                    <a:pt x="254168" y="52527"/>
                  </a:cubicBezTo>
                  <a:cubicBezTo>
                    <a:pt x="223476" y="64698"/>
                    <a:pt x="178232" y="69725"/>
                    <a:pt x="138280" y="73165"/>
                  </a:cubicBezTo>
                  <a:cubicBezTo>
                    <a:pt x="98328" y="76605"/>
                    <a:pt x="4666" y="69196"/>
                    <a:pt x="168" y="699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563EFEC8-AD60-4338-A02F-5B9A08D417A2}"/>
                </a:ext>
              </a:extLst>
            </p:cNvPr>
            <p:cNvSpPr/>
            <p:nvPr/>
          </p:nvSpPr>
          <p:spPr>
            <a:xfrm>
              <a:off x="6152663" y="2004615"/>
              <a:ext cx="142255" cy="35721"/>
            </a:xfrm>
            <a:custGeom>
              <a:avLst/>
              <a:gdLst>
                <a:gd name="connsiteX0" fmla="*/ 487 w 142255"/>
                <a:gd name="connsiteY0" fmla="*/ 398 h 35721"/>
                <a:gd name="connsiteX1" fmla="*/ 138600 w 142255"/>
                <a:gd name="connsiteY1" fmla="*/ 35323 h 35721"/>
                <a:gd name="connsiteX2" fmla="*/ 94150 w 142255"/>
                <a:gd name="connsiteY2" fmla="*/ 17860 h 35721"/>
                <a:gd name="connsiteX3" fmla="*/ 487 w 142255"/>
                <a:gd name="connsiteY3" fmla="*/ 398 h 35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255" h="35721">
                  <a:moveTo>
                    <a:pt x="487" y="398"/>
                  </a:moveTo>
                  <a:cubicBezTo>
                    <a:pt x="7895" y="3309"/>
                    <a:pt x="122989" y="32413"/>
                    <a:pt x="138600" y="35323"/>
                  </a:cubicBezTo>
                  <a:cubicBezTo>
                    <a:pt x="154211" y="38233"/>
                    <a:pt x="116111" y="24475"/>
                    <a:pt x="94150" y="17860"/>
                  </a:cubicBezTo>
                  <a:cubicBezTo>
                    <a:pt x="72190" y="11245"/>
                    <a:pt x="-6921" y="-2513"/>
                    <a:pt x="487" y="3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D330B899-3AA6-468C-B4EA-D8B9442E0E5B}"/>
                </a:ext>
              </a:extLst>
            </p:cNvPr>
            <p:cNvSpPr/>
            <p:nvPr/>
          </p:nvSpPr>
          <p:spPr>
            <a:xfrm>
              <a:off x="5997871" y="2006547"/>
              <a:ext cx="53726" cy="100212"/>
            </a:xfrm>
            <a:custGeom>
              <a:avLst/>
              <a:gdLst>
                <a:gd name="connsiteX0" fmla="*/ 18754 w 53726"/>
                <a:gd name="connsiteY0" fmla="*/ 53 h 100212"/>
                <a:gd name="connsiteX1" fmla="*/ 10817 w 53726"/>
                <a:gd name="connsiteY1" fmla="*/ 61966 h 100212"/>
                <a:gd name="connsiteX2" fmla="*/ 53679 w 53726"/>
                <a:gd name="connsiteY2" fmla="*/ 100066 h 100212"/>
                <a:gd name="connsiteX3" fmla="*/ 1292 w 53726"/>
                <a:gd name="connsiteY3" fmla="*/ 73078 h 100212"/>
                <a:gd name="connsiteX4" fmla="*/ 18754 w 53726"/>
                <a:gd name="connsiteY4" fmla="*/ 53 h 100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26" h="100212">
                  <a:moveTo>
                    <a:pt x="18754" y="53"/>
                  </a:moveTo>
                  <a:cubicBezTo>
                    <a:pt x="20341" y="-1799"/>
                    <a:pt x="4996" y="45297"/>
                    <a:pt x="10817" y="61966"/>
                  </a:cubicBezTo>
                  <a:cubicBezTo>
                    <a:pt x="16638" y="78635"/>
                    <a:pt x="55266" y="98214"/>
                    <a:pt x="53679" y="100066"/>
                  </a:cubicBezTo>
                  <a:cubicBezTo>
                    <a:pt x="52092" y="101918"/>
                    <a:pt x="8171" y="85778"/>
                    <a:pt x="1292" y="73078"/>
                  </a:cubicBezTo>
                  <a:cubicBezTo>
                    <a:pt x="-5587" y="60378"/>
                    <a:pt x="17167" y="1905"/>
                    <a:pt x="18754" y="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71A366C3-B52A-487B-A2DC-8241D60C8401}"/>
                </a:ext>
              </a:extLst>
            </p:cNvPr>
            <p:cNvSpPr/>
            <p:nvPr/>
          </p:nvSpPr>
          <p:spPr>
            <a:xfrm>
              <a:off x="6022235" y="1975230"/>
              <a:ext cx="136683" cy="123222"/>
            </a:xfrm>
            <a:custGeom>
              <a:avLst/>
              <a:gdLst>
                <a:gd name="connsiteX0" fmla="*/ 122978 w 136683"/>
                <a:gd name="connsiteY0" fmla="*/ 5970 h 123222"/>
                <a:gd name="connsiteX1" fmla="*/ 134090 w 136683"/>
                <a:gd name="connsiteY1" fmla="*/ 67883 h 123222"/>
                <a:gd name="connsiteX2" fmla="*/ 95990 w 136683"/>
                <a:gd name="connsiteY2" fmla="*/ 121858 h 123222"/>
                <a:gd name="connsiteX3" fmla="*/ 38840 w 136683"/>
                <a:gd name="connsiteY3" fmla="*/ 102808 h 123222"/>
                <a:gd name="connsiteX4" fmla="*/ 7090 w 136683"/>
                <a:gd name="connsiteY4" fmla="*/ 56770 h 123222"/>
                <a:gd name="connsiteX5" fmla="*/ 5503 w 136683"/>
                <a:gd name="connsiteY5" fmla="*/ 31370 h 123222"/>
                <a:gd name="connsiteX6" fmla="*/ 69003 w 136683"/>
                <a:gd name="connsiteY6" fmla="*/ 4383 h 123222"/>
                <a:gd name="connsiteX7" fmla="*/ 40428 w 136683"/>
                <a:gd name="connsiteY7" fmla="*/ 2795 h 123222"/>
                <a:gd name="connsiteX8" fmla="*/ 122978 w 136683"/>
                <a:gd name="connsiteY8" fmla="*/ 5970 h 123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683" h="123222">
                  <a:moveTo>
                    <a:pt x="122978" y="5970"/>
                  </a:moveTo>
                  <a:cubicBezTo>
                    <a:pt x="138588" y="16818"/>
                    <a:pt x="138588" y="48568"/>
                    <a:pt x="134090" y="67883"/>
                  </a:cubicBezTo>
                  <a:cubicBezTo>
                    <a:pt x="129592" y="87198"/>
                    <a:pt x="111865" y="116037"/>
                    <a:pt x="95990" y="121858"/>
                  </a:cubicBezTo>
                  <a:cubicBezTo>
                    <a:pt x="80115" y="127679"/>
                    <a:pt x="53656" y="113656"/>
                    <a:pt x="38840" y="102808"/>
                  </a:cubicBezTo>
                  <a:cubicBezTo>
                    <a:pt x="24024" y="91960"/>
                    <a:pt x="12646" y="68676"/>
                    <a:pt x="7090" y="56770"/>
                  </a:cubicBezTo>
                  <a:cubicBezTo>
                    <a:pt x="1534" y="44864"/>
                    <a:pt x="-4816" y="40101"/>
                    <a:pt x="5503" y="31370"/>
                  </a:cubicBezTo>
                  <a:cubicBezTo>
                    <a:pt x="15822" y="22639"/>
                    <a:pt x="63182" y="9145"/>
                    <a:pt x="69003" y="4383"/>
                  </a:cubicBezTo>
                  <a:cubicBezTo>
                    <a:pt x="74824" y="-379"/>
                    <a:pt x="34343" y="3324"/>
                    <a:pt x="40428" y="2795"/>
                  </a:cubicBezTo>
                  <a:cubicBezTo>
                    <a:pt x="46513" y="2266"/>
                    <a:pt x="107368" y="-4878"/>
                    <a:pt x="122978" y="59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6F624A9D-7304-49BE-9FB8-4C989D75C394}"/>
                </a:ext>
              </a:extLst>
            </p:cNvPr>
            <p:cNvSpPr/>
            <p:nvPr/>
          </p:nvSpPr>
          <p:spPr>
            <a:xfrm>
              <a:off x="6024831" y="1971140"/>
              <a:ext cx="97539" cy="131981"/>
            </a:xfrm>
            <a:custGeom>
              <a:avLst/>
              <a:gdLst>
                <a:gd name="connsiteX0" fmla="*/ 94982 w 97539"/>
                <a:gd name="connsiteY0" fmla="*/ 8473 h 131981"/>
                <a:gd name="connsiteX1" fmla="*/ 23544 w 97539"/>
                <a:gd name="connsiteY1" fmla="*/ 13235 h 131981"/>
                <a:gd name="connsiteX2" fmla="*/ 2907 w 97539"/>
                <a:gd name="connsiteY2" fmla="*/ 38635 h 131981"/>
                <a:gd name="connsiteX3" fmla="*/ 1319 w 97539"/>
                <a:gd name="connsiteY3" fmla="*/ 67210 h 131981"/>
                <a:gd name="connsiteX4" fmla="*/ 14019 w 97539"/>
                <a:gd name="connsiteY4" fmla="*/ 94198 h 131981"/>
                <a:gd name="connsiteX5" fmla="*/ 74344 w 97539"/>
                <a:gd name="connsiteY5" fmla="*/ 129123 h 131981"/>
                <a:gd name="connsiteX6" fmla="*/ 94982 w 97539"/>
                <a:gd name="connsiteY6" fmla="*/ 8473 h 131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7539" h="131981">
                  <a:moveTo>
                    <a:pt x="94982" y="8473"/>
                  </a:moveTo>
                  <a:cubicBezTo>
                    <a:pt x="86515" y="-10842"/>
                    <a:pt x="38890" y="8208"/>
                    <a:pt x="23544" y="13235"/>
                  </a:cubicBezTo>
                  <a:cubicBezTo>
                    <a:pt x="8198" y="18262"/>
                    <a:pt x="6611" y="29639"/>
                    <a:pt x="2907" y="38635"/>
                  </a:cubicBezTo>
                  <a:cubicBezTo>
                    <a:pt x="-797" y="47631"/>
                    <a:pt x="-533" y="57950"/>
                    <a:pt x="1319" y="67210"/>
                  </a:cubicBezTo>
                  <a:cubicBezTo>
                    <a:pt x="3171" y="76470"/>
                    <a:pt x="1848" y="83879"/>
                    <a:pt x="14019" y="94198"/>
                  </a:cubicBezTo>
                  <a:cubicBezTo>
                    <a:pt x="26190" y="104517"/>
                    <a:pt x="59263" y="142617"/>
                    <a:pt x="74344" y="129123"/>
                  </a:cubicBezTo>
                  <a:cubicBezTo>
                    <a:pt x="89425" y="115629"/>
                    <a:pt x="103449" y="27788"/>
                    <a:pt x="94982" y="847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4F7F12C8-E33F-4A0F-B89C-8701D3BE3AD9}"/>
                </a:ext>
              </a:extLst>
            </p:cNvPr>
            <p:cNvSpPr/>
            <p:nvPr/>
          </p:nvSpPr>
          <p:spPr>
            <a:xfrm>
              <a:off x="6254737" y="1985962"/>
              <a:ext cx="166704" cy="90584"/>
            </a:xfrm>
            <a:custGeom>
              <a:avLst/>
              <a:gdLst>
                <a:gd name="connsiteX0" fmla="*/ 13 w 166704"/>
                <a:gd name="connsiteY0" fmla="*/ 1 h 90584"/>
                <a:gd name="connsiteX1" fmla="*/ 157176 w 166704"/>
                <a:gd name="connsiteY1" fmla="*/ 50801 h 90584"/>
                <a:gd name="connsiteX2" fmla="*/ 128601 w 166704"/>
                <a:gd name="connsiteY2" fmla="*/ 60326 h 90584"/>
                <a:gd name="connsiteX3" fmla="*/ 19063 w 166704"/>
                <a:gd name="connsiteY3" fmla="*/ 90488 h 90584"/>
                <a:gd name="connsiteX4" fmla="*/ 166701 w 166704"/>
                <a:gd name="connsiteY4" fmla="*/ 49213 h 90584"/>
                <a:gd name="connsiteX5" fmla="*/ 13 w 166704"/>
                <a:gd name="connsiteY5" fmla="*/ 1 h 9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6704" h="90584">
                  <a:moveTo>
                    <a:pt x="13" y="1"/>
                  </a:moveTo>
                  <a:cubicBezTo>
                    <a:pt x="-1575" y="266"/>
                    <a:pt x="135745" y="40747"/>
                    <a:pt x="157176" y="50801"/>
                  </a:cubicBezTo>
                  <a:cubicBezTo>
                    <a:pt x="178607" y="60855"/>
                    <a:pt x="151620" y="53712"/>
                    <a:pt x="128601" y="60326"/>
                  </a:cubicBezTo>
                  <a:cubicBezTo>
                    <a:pt x="105582" y="66941"/>
                    <a:pt x="12713" y="92340"/>
                    <a:pt x="19063" y="90488"/>
                  </a:cubicBezTo>
                  <a:cubicBezTo>
                    <a:pt x="25413" y="88636"/>
                    <a:pt x="167495" y="64823"/>
                    <a:pt x="166701" y="49213"/>
                  </a:cubicBezTo>
                  <a:cubicBezTo>
                    <a:pt x="165907" y="33603"/>
                    <a:pt x="1601" y="-264"/>
                    <a:pt x="13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1D72C2D9-912C-45F3-8BA2-3CBCEDBB9633}"/>
                </a:ext>
              </a:extLst>
            </p:cNvPr>
            <p:cNvSpPr/>
            <p:nvPr/>
          </p:nvSpPr>
          <p:spPr>
            <a:xfrm>
              <a:off x="6145890" y="1978025"/>
              <a:ext cx="254797" cy="100198"/>
            </a:xfrm>
            <a:custGeom>
              <a:avLst/>
              <a:gdLst>
                <a:gd name="connsiteX0" fmla="*/ 2498 w 254797"/>
                <a:gd name="connsiteY0" fmla="*/ 0 h 100198"/>
                <a:gd name="connsiteX1" fmla="*/ 253323 w 254797"/>
                <a:gd name="connsiteY1" fmla="*/ 60325 h 100198"/>
                <a:gd name="connsiteX2" fmla="*/ 110448 w 254797"/>
                <a:gd name="connsiteY2" fmla="*/ 100013 h 100198"/>
                <a:gd name="connsiteX3" fmla="*/ 202523 w 254797"/>
                <a:gd name="connsiteY3" fmla="*/ 74613 h 100198"/>
                <a:gd name="connsiteX4" fmla="*/ 129498 w 254797"/>
                <a:gd name="connsiteY4" fmla="*/ 60325 h 100198"/>
                <a:gd name="connsiteX5" fmla="*/ 2498 w 254797"/>
                <a:gd name="connsiteY5" fmla="*/ 0 h 100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4797" h="100198">
                  <a:moveTo>
                    <a:pt x="2498" y="0"/>
                  </a:moveTo>
                  <a:cubicBezTo>
                    <a:pt x="23135" y="0"/>
                    <a:pt x="235331" y="43656"/>
                    <a:pt x="253323" y="60325"/>
                  </a:cubicBezTo>
                  <a:cubicBezTo>
                    <a:pt x="271315" y="76994"/>
                    <a:pt x="118915" y="97632"/>
                    <a:pt x="110448" y="100013"/>
                  </a:cubicBezTo>
                  <a:cubicBezTo>
                    <a:pt x="101981" y="102394"/>
                    <a:pt x="199348" y="81228"/>
                    <a:pt x="202523" y="74613"/>
                  </a:cubicBezTo>
                  <a:cubicBezTo>
                    <a:pt x="205698" y="67998"/>
                    <a:pt x="164158" y="71173"/>
                    <a:pt x="129498" y="60325"/>
                  </a:cubicBezTo>
                  <a:cubicBezTo>
                    <a:pt x="94838" y="49477"/>
                    <a:pt x="-18139" y="0"/>
                    <a:pt x="2498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C00EF95D-5B6A-45F6-A964-E95328C53D81}"/>
                </a:ext>
              </a:extLst>
            </p:cNvPr>
            <p:cNvSpPr/>
            <p:nvPr/>
          </p:nvSpPr>
          <p:spPr>
            <a:xfrm>
              <a:off x="5380037" y="1936213"/>
              <a:ext cx="248869" cy="109096"/>
            </a:xfrm>
            <a:custGeom>
              <a:avLst/>
              <a:gdLst>
                <a:gd name="connsiteX0" fmla="*/ 1 w 248869"/>
                <a:gd name="connsiteY0" fmla="*/ 537 h 109096"/>
                <a:gd name="connsiteX1" fmla="*/ 147638 w 248869"/>
                <a:gd name="connsiteY1" fmla="*/ 21175 h 109096"/>
                <a:gd name="connsiteX2" fmla="*/ 247651 w 248869"/>
                <a:gd name="connsiteY2" fmla="*/ 106900 h 109096"/>
                <a:gd name="connsiteX3" fmla="*/ 201613 w 248869"/>
                <a:gd name="connsiteY3" fmla="*/ 81500 h 109096"/>
                <a:gd name="connsiteX4" fmla="*/ 177801 w 248869"/>
                <a:gd name="connsiteY4" fmla="*/ 57687 h 109096"/>
                <a:gd name="connsiteX5" fmla="*/ 144463 w 248869"/>
                <a:gd name="connsiteY5" fmla="*/ 35462 h 109096"/>
                <a:gd name="connsiteX6" fmla="*/ 1 w 248869"/>
                <a:gd name="connsiteY6" fmla="*/ 537 h 109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8869" h="109096">
                  <a:moveTo>
                    <a:pt x="1" y="537"/>
                  </a:moveTo>
                  <a:cubicBezTo>
                    <a:pt x="530" y="-1844"/>
                    <a:pt x="106363" y="3448"/>
                    <a:pt x="147638" y="21175"/>
                  </a:cubicBezTo>
                  <a:cubicBezTo>
                    <a:pt x="188913" y="38902"/>
                    <a:pt x="238655" y="96846"/>
                    <a:pt x="247651" y="106900"/>
                  </a:cubicBezTo>
                  <a:cubicBezTo>
                    <a:pt x="256647" y="116954"/>
                    <a:pt x="213255" y="89702"/>
                    <a:pt x="201613" y="81500"/>
                  </a:cubicBezTo>
                  <a:cubicBezTo>
                    <a:pt x="189971" y="73298"/>
                    <a:pt x="187326" y="65360"/>
                    <a:pt x="177801" y="57687"/>
                  </a:cubicBezTo>
                  <a:cubicBezTo>
                    <a:pt x="168276" y="50014"/>
                    <a:pt x="176213" y="46310"/>
                    <a:pt x="144463" y="35462"/>
                  </a:cubicBezTo>
                  <a:cubicBezTo>
                    <a:pt x="112713" y="24614"/>
                    <a:pt x="-528" y="2918"/>
                    <a:pt x="1" y="5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1DB7628F-AD38-4E28-B9CC-6D58A74A3615}"/>
                </a:ext>
              </a:extLst>
            </p:cNvPr>
            <p:cNvSpPr/>
            <p:nvPr/>
          </p:nvSpPr>
          <p:spPr>
            <a:xfrm>
              <a:off x="5314739" y="1958807"/>
              <a:ext cx="251430" cy="54387"/>
            </a:xfrm>
            <a:custGeom>
              <a:avLst/>
              <a:gdLst>
                <a:gd name="connsiteX0" fmla="*/ 211 w 251430"/>
                <a:gd name="connsiteY0" fmla="*/ 49381 h 54387"/>
                <a:gd name="connsiteX1" fmla="*/ 76411 w 251430"/>
                <a:gd name="connsiteY1" fmla="*/ 1756 h 54387"/>
                <a:gd name="connsiteX2" fmla="*/ 155786 w 251430"/>
                <a:gd name="connsiteY2" fmla="*/ 14456 h 54387"/>
                <a:gd name="connsiteX3" fmla="*/ 251036 w 251430"/>
                <a:gd name="connsiteY3" fmla="*/ 54143 h 54387"/>
                <a:gd name="connsiteX4" fmla="*/ 185949 w 251430"/>
                <a:gd name="connsiteY4" fmla="*/ 30331 h 54387"/>
                <a:gd name="connsiteX5" fmla="*/ 95461 w 251430"/>
                <a:gd name="connsiteY5" fmla="*/ 12868 h 54387"/>
                <a:gd name="connsiteX6" fmla="*/ 77999 w 251430"/>
                <a:gd name="connsiteY6" fmla="*/ 23981 h 54387"/>
                <a:gd name="connsiteX7" fmla="*/ 55774 w 251430"/>
                <a:gd name="connsiteY7" fmla="*/ 33506 h 54387"/>
                <a:gd name="connsiteX8" fmla="*/ 211 w 251430"/>
                <a:gd name="connsiteY8" fmla="*/ 49381 h 54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1430" h="54387">
                  <a:moveTo>
                    <a:pt x="211" y="49381"/>
                  </a:moveTo>
                  <a:cubicBezTo>
                    <a:pt x="3650" y="44089"/>
                    <a:pt x="50482" y="7577"/>
                    <a:pt x="76411" y="1756"/>
                  </a:cubicBezTo>
                  <a:cubicBezTo>
                    <a:pt x="102340" y="-4065"/>
                    <a:pt x="126682" y="5725"/>
                    <a:pt x="155786" y="14456"/>
                  </a:cubicBezTo>
                  <a:cubicBezTo>
                    <a:pt x="184890" y="23187"/>
                    <a:pt x="246009" y="51497"/>
                    <a:pt x="251036" y="54143"/>
                  </a:cubicBezTo>
                  <a:cubicBezTo>
                    <a:pt x="256063" y="56789"/>
                    <a:pt x="211878" y="37210"/>
                    <a:pt x="185949" y="30331"/>
                  </a:cubicBezTo>
                  <a:cubicBezTo>
                    <a:pt x="160020" y="23452"/>
                    <a:pt x="113452" y="13926"/>
                    <a:pt x="95461" y="12868"/>
                  </a:cubicBezTo>
                  <a:cubicBezTo>
                    <a:pt x="77470" y="11810"/>
                    <a:pt x="84613" y="20541"/>
                    <a:pt x="77999" y="23981"/>
                  </a:cubicBezTo>
                  <a:cubicBezTo>
                    <a:pt x="71385" y="27421"/>
                    <a:pt x="75353" y="31125"/>
                    <a:pt x="55774" y="33506"/>
                  </a:cubicBezTo>
                  <a:cubicBezTo>
                    <a:pt x="36195" y="35887"/>
                    <a:pt x="-3228" y="54673"/>
                    <a:pt x="211" y="493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A7DFC297-3AC8-4080-9B7A-4AD29BA8C6E2}"/>
                </a:ext>
              </a:extLst>
            </p:cNvPr>
            <p:cNvSpPr/>
            <p:nvPr/>
          </p:nvSpPr>
          <p:spPr>
            <a:xfrm>
              <a:off x="5295839" y="1976422"/>
              <a:ext cx="147744" cy="44852"/>
            </a:xfrm>
            <a:custGeom>
              <a:avLst/>
              <a:gdLst>
                <a:gd name="connsiteX0" fmla="*/ 147699 w 147744"/>
                <a:gd name="connsiteY0" fmla="*/ 16 h 44852"/>
                <a:gd name="connsiteX1" fmla="*/ 69911 w 147744"/>
                <a:gd name="connsiteY1" fmla="*/ 38116 h 44852"/>
                <a:gd name="connsiteX2" fmla="*/ 61 w 147744"/>
                <a:gd name="connsiteY2" fmla="*/ 44466 h 44852"/>
                <a:gd name="connsiteX3" fmla="*/ 58799 w 147744"/>
                <a:gd name="connsiteY3" fmla="*/ 33353 h 44852"/>
                <a:gd name="connsiteX4" fmla="*/ 147699 w 147744"/>
                <a:gd name="connsiteY4" fmla="*/ 16 h 44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744" h="44852">
                  <a:moveTo>
                    <a:pt x="147699" y="16"/>
                  </a:moveTo>
                  <a:cubicBezTo>
                    <a:pt x="149551" y="810"/>
                    <a:pt x="94517" y="30708"/>
                    <a:pt x="69911" y="38116"/>
                  </a:cubicBezTo>
                  <a:cubicBezTo>
                    <a:pt x="45305" y="45524"/>
                    <a:pt x="1913" y="45260"/>
                    <a:pt x="61" y="44466"/>
                  </a:cubicBezTo>
                  <a:cubicBezTo>
                    <a:pt x="-1791" y="43672"/>
                    <a:pt x="38426" y="39968"/>
                    <a:pt x="58799" y="33353"/>
                  </a:cubicBezTo>
                  <a:cubicBezTo>
                    <a:pt x="79172" y="26738"/>
                    <a:pt x="145847" y="-778"/>
                    <a:pt x="147699" y="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C8AC612D-0D7E-49A4-9FDB-5B64F833A906}"/>
                </a:ext>
              </a:extLst>
            </p:cNvPr>
            <p:cNvSpPr/>
            <p:nvPr/>
          </p:nvSpPr>
          <p:spPr>
            <a:xfrm>
              <a:off x="5520673" y="1993226"/>
              <a:ext cx="120519" cy="139159"/>
            </a:xfrm>
            <a:custGeom>
              <a:avLst/>
              <a:gdLst>
                <a:gd name="connsiteX0" fmla="*/ 652 w 120519"/>
                <a:gd name="connsiteY0" fmla="*/ 674 h 139159"/>
                <a:gd name="connsiteX1" fmla="*/ 70502 w 120519"/>
                <a:gd name="connsiteY1" fmla="*/ 43537 h 139159"/>
                <a:gd name="connsiteX2" fmla="*/ 92727 w 120519"/>
                <a:gd name="connsiteY2" fmla="*/ 73699 h 139159"/>
                <a:gd name="connsiteX3" fmla="*/ 108602 w 120519"/>
                <a:gd name="connsiteY3" fmla="*/ 94337 h 139159"/>
                <a:gd name="connsiteX4" fmla="*/ 103840 w 120519"/>
                <a:gd name="connsiteY4" fmla="*/ 129262 h 139159"/>
                <a:gd name="connsiteX5" fmla="*/ 103840 w 120519"/>
                <a:gd name="connsiteY5" fmla="*/ 135612 h 139159"/>
                <a:gd name="connsiteX6" fmla="*/ 116540 w 120519"/>
                <a:gd name="connsiteY6" fmla="*/ 80049 h 139159"/>
                <a:gd name="connsiteX7" fmla="*/ 652 w 120519"/>
                <a:gd name="connsiteY7" fmla="*/ 674 h 139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0519" h="139159">
                  <a:moveTo>
                    <a:pt x="652" y="674"/>
                  </a:moveTo>
                  <a:cubicBezTo>
                    <a:pt x="-7021" y="-5411"/>
                    <a:pt x="55156" y="31366"/>
                    <a:pt x="70502" y="43537"/>
                  </a:cubicBezTo>
                  <a:cubicBezTo>
                    <a:pt x="85848" y="55708"/>
                    <a:pt x="86377" y="65232"/>
                    <a:pt x="92727" y="73699"/>
                  </a:cubicBezTo>
                  <a:cubicBezTo>
                    <a:pt x="99077" y="82166"/>
                    <a:pt x="106750" y="85077"/>
                    <a:pt x="108602" y="94337"/>
                  </a:cubicBezTo>
                  <a:cubicBezTo>
                    <a:pt x="110454" y="103597"/>
                    <a:pt x="104634" y="122383"/>
                    <a:pt x="103840" y="129262"/>
                  </a:cubicBezTo>
                  <a:cubicBezTo>
                    <a:pt x="103046" y="136141"/>
                    <a:pt x="101723" y="143814"/>
                    <a:pt x="103840" y="135612"/>
                  </a:cubicBezTo>
                  <a:cubicBezTo>
                    <a:pt x="105957" y="127410"/>
                    <a:pt x="129769" y="100687"/>
                    <a:pt x="116540" y="80049"/>
                  </a:cubicBezTo>
                  <a:cubicBezTo>
                    <a:pt x="103311" y="59411"/>
                    <a:pt x="8325" y="6759"/>
                    <a:pt x="652" y="6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CF779A51-EB92-4F29-8BC6-45241844F6CB}"/>
                </a:ext>
              </a:extLst>
            </p:cNvPr>
            <p:cNvSpPr/>
            <p:nvPr/>
          </p:nvSpPr>
          <p:spPr>
            <a:xfrm>
              <a:off x="5355543" y="2006600"/>
              <a:ext cx="161080" cy="109918"/>
            </a:xfrm>
            <a:custGeom>
              <a:avLst/>
              <a:gdLst>
                <a:gd name="connsiteX0" fmla="*/ 38782 w 161080"/>
                <a:gd name="connsiteY0" fmla="*/ 0 h 109918"/>
                <a:gd name="connsiteX1" fmla="*/ 46720 w 161080"/>
                <a:gd name="connsiteY1" fmla="*/ 74613 h 109918"/>
                <a:gd name="connsiteX2" fmla="*/ 157845 w 161080"/>
                <a:gd name="connsiteY2" fmla="*/ 104775 h 109918"/>
                <a:gd name="connsiteX3" fmla="*/ 126095 w 161080"/>
                <a:gd name="connsiteY3" fmla="*/ 109538 h 109918"/>
                <a:gd name="connsiteX4" fmla="*/ 72120 w 161080"/>
                <a:gd name="connsiteY4" fmla="*/ 104775 h 109918"/>
                <a:gd name="connsiteX5" fmla="*/ 682 w 161080"/>
                <a:gd name="connsiteY5" fmla="*/ 66675 h 109918"/>
                <a:gd name="connsiteX6" fmla="*/ 35607 w 161080"/>
                <a:gd name="connsiteY6" fmla="*/ 76200 h 109918"/>
                <a:gd name="connsiteX7" fmla="*/ 38782 w 161080"/>
                <a:gd name="connsiteY7" fmla="*/ 0 h 109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1080" h="109918">
                  <a:moveTo>
                    <a:pt x="38782" y="0"/>
                  </a:moveTo>
                  <a:cubicBezTo>
                    <a:pt x="40634" y="-264"/>
                    <a:pt x="26876" y="57151"/>
                    <a:pt x="46720" y="74613"/>
                  </a:cubicBezTo>
                  <a:cubicBezTo>
                    <a:pt x="66564" y="92075"/>
                    <a:pt x="144616" y="98954"/>
                    <a:pt x="157845" y="104775"/>
                  </a:cubicBezTo>
                  <a:cubicBezTo>
                    <a:pt x="171074" y="110596"/>
                    <a:pt x="140382" y="109538"/>
                    <a:pt x="126095" y="109538"/>
                  </a:cubicBezTo>
                  <a:cubicBezTo>
                    <a:pt x="111808" y="109538"/>
                    <a:pt x="93022" y="111919"/>
                    <a:pt x="72120" y="104775"/>
                  </a:cubicBezTo>
                  <a:cubicBezTo>
                    <a:pt x="51218" y="97631"/>
                    <a:pt x="6767" y="71437"/>
                    <a:pt x="682" y="66675"/>
                  </a:cubicBezTo>
                  <a:cubicBezTo>
                    <a:pt x="-5403" y="61913"/>
                    <a:pt x="31109" y="84931"/>
                    <a:pt x="35607" y="76200"/>
                  </a:cubicBezTo>
                  <a:cubicBezTo>
                    <a:pt x="40105" y="67469"/>
                    <a:pt x="36930" y="264"/>
                    <a:pt x="38782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471216E1-A733-4A76-AAED-FB689C66F310}"/>
                </a:ext>
              </a:extLst>
            </p:cNvPr>
            <p:cNvSpPr/>
            <p:nvPr/>
          </p:nvSpPr>
          <p:spPr>
            <a:xfrm>
              <a:off x="5408944" y="2000220"/>
              <a:ext cx="214071" cy="99065"/>
            </a:xfrm>
            <a:custGeom>
              <a:avLst/>
              <a:gdLst>
                <a:gd name="connsiteX0" fmla="*/ 1256 w 214071"/>
                <a:gd name="connsiteY0" fmla="*/ 30 h 99065"/>
                <a:gd name="connsiteX1" fmla="*/ 9194 w 214071"/>
                <a:gd name="connsiteY1" fmla="*/ 74643 h 99065"/>
                <a:gd name="connsiteX2" fmla="*/ 50469 w 214071"/>
                <a:gd name="connsiteY2" fmla="*/ 95280 h 99065"/>
                <a:gd name="connsiteX3" fmla="*/ 121906 w 214071"/>
                <a:gd name="connsiteY3" fmla="*/ 98455 h 99065"/>
                <a:gd name="connsiteX4" fmla="*/ 213981 w 214071"/>
                <a:gd name="connsiteY4" fmla="*/ 98455 h 99065"/>
                <a:gd name="connsiteX5" fmla="*/ 104444 w 214071"/>
                <a:gd name="connsiteY5" fmla="*/ 92105 h 99065"/>
                <a:gd name="connsiteX6" fmla="*/ 28244 w 214071"/>
                <a:gd name="connsiteY6" fmla="*/ 84168 h 99065"/>
                <a:gd name="connsiteX7" fmla="*/ 1256 w 214071"/>
                <a:gd name="connsiteY7" fmla="*/ 30 h 99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4071" h="99065">
                  <a:moveTo>
                    <a:pt x="1256" y="30"/>
                  </a:moveTo>
                  <a:cubicBezTo>
                    <a:pt x="-1919" y="-1557"/>
                    <a:pt x="992" y="58768"/>
                    <a:pt x="9194" y="74643"/>
                  </a:cubicBezTo>
                  <a:cubicBezTo>
                    <a:pt x="17396" y="90518"/>
                    <a:pt x="31684" y="91311"/>
                    <a:pt x="50469" y="95280"/>
                  </a:cubicBezTo>
                  <a:cubicBezTo>
                    <a:pt x="69254" y="99249"/>
                    <a:pt x="94654" y="97926"/>
                    <a:pt x="121906" y="98455"/>
                  </a:cubicBezTo>
                  <a:cubicBezTo>
                    <a:pt x="149158" y="98984"/>
                    <a:pt x="216891" y="99513"/>
                    <a:pt x="213981" y="98455"/>
                  </a:cubicBezTo>
                  <a:cubicBezTo>
                    <a:pt x="211071" y="97397"/>
                    <a:pt x="135400" y="94486"/>
                    <a:pt x="104444" y="92105"/>
                  </a:cubicBezTo>
                  <a:cubicBezTo>
                    <a:pt x="73488" y="89724"/>
                    <a:pt x="45707" y="95545"/>
                    <a:pt x="28244" y="84168"/>
                  </a:cubicBezTo>
                  <a:cubicBezTo>
                    <a:pt x="10781" y="72791"/>
                    <a:pt x="4431" y="1617"/>
                    <a:pt x="1256" y="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4E5D4BB6-3E92-4B39-AB29-E2343C5CAC8A}"/>
                </a:ext>
              </a:extLst>
            </p:cNvPr>
            <p:cNvSpPr/>
            <p:nvPr/>
          </p:nvSpPr>
          <p:spPr>
            <a:xfrm>
              <a:off x="5505450" y="2115960"/>
              <a:ext cx="101808" cy="8115"/>
            </a:xfrm>
            <a:custGeom>
              <a:avLst/>
              <a:gdLst>
                <a:gd name="connsiteX0" fmla="*/ 0 w 101808"/>
                <a:gd name="connsiteY0" fmla="*/ 8115 h 8115"/>
                <a:gd name="connsiteX1" fmla="*/ 101600 w 101808"/>
                <a:gd name="connsiteY1" fmla="*/ 178 h 8115"/>
                <a:gd name="connsiteX2" fmla="*/ 0 w 101808"/>
                <a:gd name="connsiteY2" fmla="*/ 8115 h 8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1808" h="8115">
                  <a:moveTo>
                    <a:pt x="0" y="8115"/>
                  </a:moveTo>
                  <a:cubicBezTo>
                    <a:pt x="0" y="8115"/>
                    <a:pt x="96044" y="1765"/>
                    <a:pt x="101600" y="178"/>
                  </a:cubicBezTo>
                  <a:cubicBezTo>
                    <a:pt x="107156" y="-1409"/>
                    <a:pt x="0" y="8115"/>
                    <a:pt x="0" y="81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67407E89-BC77-4890-AB7E-FCBD6CA285C3}"/>
                </a:ext>
              </a:extLst>
            </p:cNvPr>
            <p:cNvSpPr/>
            <p:nvPr/>
          </p:nvSpPr>
          <p:spPr>
            <a:xfrm>
              <a:off x="5420316" y="1966905"/>
              <a:ext cx="133393" cy="100516"/>
            </a:xfrm>
            <a:custGeom>
              <a:avLst/>
              <a:gdLst>
                <a:gd name="connsiteX0" fmla="*/ 126409 w 133393"/>
                <a:gd name="connsiteY0" fmla="*/ 39695 h 100516"/>
                <a:gd name="connsiteX1" fmla="*/ 112122 w 133393"/>
                <a:gd name="connsiteY1" fmla="*/ 98433 h 100516"/>
                <a:gd name="connsiteX2" fmla="*/ 43859 w 133393"/>
                <a:gd name="connsiteY2" fmla="*/ 82558 h 100516"/>
                <a:gd name="connsiteX3" fmla="*/ 5759 w 133393"/>
                <a:gd name="connsiteY3" fmla="*/ 36520 h 100516"/>
                <a:gd name="connsiteX4" fmla="*/ 10522 w 133393"/>
                <a:gd name="connsiteY4" fmla="*/ 8 h 100516"/>
                <a:gd name="connsiteX5" fmla="*/ 126409 w 133393"/>
                <a:gd name="connsiteY5" fmla="*/ 39695 h 100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93" h="100516">
                  <a:moveTo>
                    <a:pt x="126409" y="39695"/>
                  </a:moveTo>
                  <a:cubicBezTo>
                    <a:pt x="143342" y="56099"/>
                    <a:pt x="125880" y="91289"/>
                    <a:pt x="112122" y="98433"/>
                  </a:cubicBezTo>
                  <a:cubicBezTo>
                    <a:pt x="98364" y="105577"/>
                    <a:pt x="61586" y="92877"/>
                    <a:pt x="43859" y="82558"/>
                  </a:cubicBezTo>
                  <a:cubicBezTo>
                    <a:pt x="26132" y="72239"/>
                    <a:pt x="11315" y="50278"/>
                    <a:pt x="5759" y="36520"/>
                  </a:cubicBezTo>
                  <a:cubicBezTo>
                    <a:pt x="203" y="22762"/>
                    <a:pt x="-5618" y="537"/>
                    <a:pt x="10522" y="8"/>
                  </a:cubicBezTo>
                  <a:cubicBezTo>
                    <a:pt x="26662" y="-521"/>
                    <a:pt x="109476" y="23291"/>
                    <a:pt x="126409" y="3969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5D5F3196-F1FA-468A-9662-1A0CB4607AAF}"/>
                </a:ext>
              </a:extLst>
            </p:cNvPr>
            <p:cNvSpPr/>
            <p:nvPr/>
          </p:nvSpPr>
          <p:spPr>
            <a:xfrm>
              <a:off x="5422794" y="1998505"/>
              <a:ext cx="201442" cy="93143"/>
            </a:xfrm>
            <a:custGeom>
              <a:avLst/>
              <a:gdLst>
                <a:gd name="connsiteX0" fmla="*/ 106 w 201442"/>
                <a:gd name="connsiteY0" fmla="*/ 158 h 93143"/>
                <a:gd name="connsiteX1" fmla="*/ 44556 w 201442"/>
                <a:gd name="connsiteY1" fmla="*/ 63658 h 93143"/>
                <a:gd name="connsiteX2" fmla="*/ 100119 w 201442"/>
                <a:gd name="connsiteY2" fmla="*/ 79533 h 93143"/>
                <a:gd name="connsiteX3" fmla="*/ 157269 w 201442"/>
                <a:gd name="connsiteY3" fmla="*/ 76358 h 93143"/>
                <a:gd name="connsiteX4" fmla="*/ 200131 w 201442"/>
                <a:gd name="connsiteY4" fmla="*/ 66833 h 93143"/>
                <a:gd name="connsiteX5" fmla="*/ 106469 w 201442"/>
                <a:gd name="connsiteY5" fmla="*/ 89058 h 93143"/>
                <a:gd name="connsiteX6" fmla="*/ 57256 w 201442"/>
                <a:gd name="connsiteY6" fmla="*/ 84295 h 93143"/>
                <a:gd name="connsiteX7" fmla="*/ 106 w 201442"/>
                <a:gd name="connsiteY7" fmla="*/ 158 h 93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1442" h="93143">
                  <a:moveTo>
                    <a:pt x="106" y="158"/>
                  </a:moveTo>
                  <a:cubicBezTo>
                    <a:pt x="-2011" y="-3282"/>
                    <a:pt x="27887" y="50429"/>
                    <a:pt x="44556" y="63658"/>
                  </a:cubicBezTo>
                  <a:cubicBezTo>
                    <a:pt x="61225" y="76887"/>
                    <a:pt x="81334" y="77416"/>
                    <a:pt x="100119" y="79533"/>
                  </a:cubicBezTo>
                  <a:cubicBezTo>
                    <a:pt x="118904" y="81650"/>
                    <a:pt x="140600" y="78475"/>
                    <a:pt x="157269" y="76358"/>
                  </a:cubicBezTo>
                  <a:cubicBezTo>
                    <a:pt x="173938" y="74241"/>
                    <a:pt x="208598" y="64716"/>
                    <a:pt x="200131" y="66833"/>
                  </a:cubicBezTo>
                  <a:cubicBezTo>
                    <a:pt x="191664" y="68950"/>
                    <a:pt x="130281" y="86148"/>
                    <a:pt x="106469" y="89058"/>
                  </a:cubicBezTo>
                  <a:cubicBezTo>
                    <a:pt x="82657" y="91968"/>
                    <a:pt x="77364" y="98582"/>
                    <a:pt x="57256" y="84295"/>
                  </a:cubicBezTo>
                  <a:cubicBezTo>
                    <a:pt x="37148" y="70008"/>
                    <a:pt x="2223" y="3598"/>
                    <a:pt x="106" y="1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B19F8AC5-552D-4BFA-A70E-24C3005F2476}"/>
                </a:ext>
              </a:extLst>
            </p:cNvPr>
            <p:cNvSpPr/>
            <p:nvPr/>
          </p:nvSpPr>
          <p:spPr>
            <a:xfrm>
              <a:off x="5395826" y="2000247"/>
              <a:ext cx="39830" cy="92110"/>
            </a:xfrm>
            <a:custGeom>
              <a:avLst/>
              <a:gdLst>
                <a:gd name="connsiteX0" fmla="*/ 87 w 39830"/>
                <a:gd name="connsiteY0" fmla="*/ 3 h 92110"/>
                <a:gd name="connsiteX1" fmla="*/ 14374 w 39830"/>
                <a:gd name="connsiteY1" fmla="*/ 71441 h 92110"/>
                <a:gd name="connsiteX2" fmla="*/ 39774 w 39830"/>
                <a:gd name="connsiteY2" fmla="*/ 92078 h 92110"/>
                <a:gd name="connsiteX3" fmla="*/ 20724 w 39830"/>
                <a:gd name="connsiteY3" fmla="*/ 68266 h 92110"/>
                <a:gd name="connsiteX4" fmla="*/ 87 w 39830"/>
                <a:gd name="connsiteY4" fmla="*/ 3 h 92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830" h="92110">
                  <a:moveTo>
                    <a:pt x="87" y="3"/>
                  </a:moveTo>
                  <a:cubicBezTo>
                    <a:pt x="-971" y="532"/>
                    <a:pt x="7760" y="56095"/>
                    <a:pt x="14374" y="71441"/>
                  </a:cubicBezTo>
                  <a:cubicBezTo>
                    <a:pt x="20988" y="86787"/>
                    <a:pt x="38716" y="92607"/>
                    <a:pt x="39774" y="92078"/>
                  </a:cubicBezTo>
                  <a:cubicBezTo>
                    <a:pt x="40832" y="91549"/>
                    <a:pt x="26809" y="80437"/>
                    <a:pt x="20724" y="68266"/>
                  </a:cubicBezTo>
                  <a:cubicBezTo>
                    <a:pt x="14639" y="56095"/>
                    <a:pt x="1145" y="-526"/>
                    <a:pt x="87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楕円 24">
              <a:extLst>
                <a:ext uri="{FF2B5EF4-FFF2-40B4-BE49-F238E27FC236}">
                  <a16:creationId xmlns:a16="http://schemas.microsoft.com/office/drawing/2014/main" id="{8063E523-8A7E-47B8-9F95-059B38932EFC}"/>
                </a:ext>
              </a:extLst>
            </p:cNvPr>
            <p:cNvSpPr/>
            <p:nvPr/>
          </p:nvSpPr>
          <p:spPr>
            <a:xfrm>
              <a:off x="5454650" y="1992312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楕円 26">
              <a:extLst>
                <a:ext uri="{FF2B5EF4-FFF2-40B4-BE49-F238E27FC236}">
                  <a16:creationId xmlns:a16="http://schemas.microsoft.com/office/drawing/2014/main" id="{998BD5B1-DBC5-41EF-90A8-E4EF0E1423A0}"/>
                </a:ext>
              </a:extLst>
            </p:cNvPr>
            <p:cNvSpPr/>
            <p:nvPr/>
          </p:nvSpPr>
          <p:spPr>
            <a:xfrm>
              <a:off x="6050281" y="2009775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A91C3E59-7D47-459D-B8F4-47D5169069D6}"/>
                </a:ext>
              </a:extLst>
            </p:cNvPr>
            <p:cNvSpPr/>
            <p:nvPr/>
          </p:nvSpPr>
          <p:spPr>
            <a:xfrm>
              <a:off x="5748338" y="1822404"/>
              <a:ext cx="338179" cy="92796"/>
            </a:xfrm>
            <a:custGeom>
              <a:avLst/>
              <a:gdLst>
                <a:gd name="connsiteX0" fmla="*/ 0 w 338179"/>
                <a:gd name="connsiteY0" fmla="*/ 46 h 92796"/>
                <a:gd name="connsiteX1" fmla="*/ 50800 w 338179"/>
                <a:gd name="connsiteY1" fmla="*/ 88946 h 92796"/>
                <a:gd name="connsiteX2" fmla="*/ 100012 w 338179"/>
                <a:gd name="connsiteY2" fmla="*/ 73071 h 92796"/>
                <a:gd name="connsiteX3" fmla="*/ 338137 w 338179"/>
                <a:gd name="connsiteY3" fmla="*/ 39734 h 92796"/>
                <a:gd name="connsiteX4" fmla="*/ 119062 w 338179"/>
                <a:gd name="connsiteY4" fmla="*/ 63546 h 92796"/>
                <a:gd name="connsiteX5" fmla="*/ 50800 w 338179"/>
                <a:gd name="connsiteY5" fmla="*/ 76246 h 92796"/>
                <a:gd name="connsiteX6" fmla="*/ 0 w 338179"/>
                <a:gd name="connsiteY6" fmla="*/ 46 h 92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8179" h="92796">
                  <a:moveTo>
                    <a:pt x="0" y="46"/>
                  </a:moveTo>
                  <a:cubicBezTo>
                    <a:pt x="0" y="2163"/>
                    <a:pt x="34131" y="76775"/>
                    <a:pt x="50800" y="88946"/>
                  </a:cubicBezTo>
                  <a:cubicBezTo>
                    <a:pt x="67469" y="101117"/>
                    <a:pt x="52123" y="81273"/>
                    <a:pt x="100012" y="73071"/>
                  </a:cubicBezTo>
                  <a:cubicBezTo>
                    <a:pt x="147901" y="64869"/>
                    <a:pt x="334962" y="41321"/>
                    <a:pt x="338137" y="39734"/>
                  </a:cubicBezTo>
                  <a:cubicBezTo>
                    <a:pt x="341312" y="38147"/>
                    <a:pt x="166952" y="57461"/>
                    <a:pt x="119062" y="63546"/>
                  </a:cubicBezTo>
                  <a:cubicBezTo>
                    <a:pt x="71173" y="69631"/>
                    <a:pt x="69850" y="83390"/>
                    <a:pt x="50800" y="76246"/>
                  </a:cubicBezTo>
                  <a:cubicBezTo>
                    <a:pt x="31750" y="69102"/>
                    <a:pt x="0" y="-2071"/>
                    <a:pt x="0" y="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ADDCA1BC-1246-4D4B-9085-46EC3B16E9F9}"/>
                </a:ext>
              </a:extLst>
            </p:cNvPr>
            <p:cNvSpPr/>
            <p:nvPr/>
          </p:nvSpPr>
          <p:spPr>
            <a:xfrm>
              <a:off x="6079239" y="1807762"/>
              <a:ext cx="269216" cy="42294"/>
            </a:xfrm>
            <a:custGeom>
              <a:avLst/>
              <a:gdLst>
                <a:gd name="connsiteX0" fmla="*/ 2474 w 269216"/>
                <a:gd name="connsiteY0" fmla="*/ 41676 h 42294"/>
                <a:gd name="connsiteX1" fmla="*/ 265999 w 269216"/>
                <a:gd name="connsiteY1" fmla="*/ 401 h 42294"/>
                <a:gd name="connsiteX2" fmla="*/ 140586 w 269216"/>
                <a:gd name="connsiteY2" fmla="*/ 22626 h 42294"/>
                <a:gd name="connsiteX3" fmla="*/ 2474 w 269216"/>
                <a:gd name="connsiteY3" fmla="*/ 41676 h 42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9216" h="42294">
                  <a:moveTo>
                    <a:pt x="2474" y="41676"/>
                  </a:moveTo>
                  <a:cubicBezTo>
                    <a:pt x="23376" y="37972"/>
                    <a:pt x="265999" y="401"/>
                    <a:pt x="265999" y="401"/>
                  </a:cubicBezTo>
                  <a:cubicBezTo>
                    <a:pt x="289018" y="-2774"/>
                    <a:pt x="182390" y="13630"/>
                    <a:pt x="140586" y="22626"/>
                  </a:cubicBezTo>
                  <a:cubicBezTo>
                    <a:pt x="98782" y="31622"/>
                    <a:pt x="-18428" y="45380"/>
                    <a:pt x="2474" y="416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94F46D83-918C-4599-BE8C-A014B2C263DE}"/>
                </a:ext>
              </a:extLst>
            </p:cNvPr>
            <p:cNvSpPr/>
            <p:nvPr/>
          </p:nvSpPr>
          <p:spPr>
            <a:xfrm>
              <a:off x="5853112" y="1817632"/>
              <a:ext cx="225439" cy="41356"/>
            </a:xfrm>
            <a:custGeom>
              <a:avLst/>
              <a:gdLst>
                <a:gd name="connsiteX0" fmla="*/ 1 w 225439"/>
                <a:gd name="connsiteY0" fmla="*/ 41331 h 41356"/>
                <a:gd name="connsiteX1" fmla="*/ 173038 w 225439"/>
                <a:gd name="connsiteY1" fmla="*/ 6406 h 41356"/>
                <a:gd name="connsiteX2" fmla="*/ 225426 w 225439"/>
                <a:gd name="connsiteY2" fmla="*/ 22281 h 41356"/>
                <a:gd name="connsiteX3" fmla="*/ 169863 w 225439"/>
                <a:gd name="connsiteY3" fmla="*/ 56 h 41356"/>
                <a:gd name="connsiteX4" fmla="*/ 1 w 225439"/>
                <a:gd name="connsiteY4" fmla="*/ 41331 h 41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39" h="41356">
                  <a:moveTo>
                    <a:pt x="1" y="41331"/>
                  </a:moveTo>
                  <a:cubicBezTo>
                    <a:pt x="530" y="42389"/>
                    <a:pt x="135467" y="9581"/>
                    <a:pt x="173038" y="6406"/>
                  </a:cubicBezTo>
                  <a:cubicBezTo>
                    <a:pt x="210609" y="3231"/>
                    <a:pt x="225955" y="23339"/>
                    <a:pt x="225426" y="22281"/>
                  </a:cubicBezTo>
                  <a:cubicBezTo>
                    <a:pt x="224897" y="21223"/>
                    <a:pt x="202142" y="-1267"/>
                    <a:pt x="169863" y="56"/>
                  </a:cubicBezTo>
                  <a:cubicBezTo>
                    <a:pt x="137584" y="1379"/>
                    <a:pt x="-528" y="40273"/>
                    <a:pt x="1" y="413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60169C35-68CE-48EF-B070-28713ABB8204}"/>
                </a:ext>
              </a:extLst>
            </p:cNvPr>
            <p:cNvSpPr/>
            <p:nvPr/>
          </p:nvSpPr>
          <p:spPr>
            <a:xfrm>
              <a:off x="6065801" y="1752435"/>
              <a:ext cx="206084" cy="39891"/>
            </a:xfrm>
            <a:custGeom>
              <a:avLst/>
              <a:gdLst>
                <a:gd name="connsiteX0" fmla="*/ 37 w 206084"/>
                <a:gd name="connsiteY0" fmla="*/ 39853 h 39891"/>
                <a:gd name="connsiteX1" fmla="*/ 100049 w 206084"/>
                <a:gd name="connsiteY1" fmla="*/ 165 h 39891"/>
                <a:gd name="connsiteX2" fmla="*/ 203237 w 206084"/>
                <a:gd name="connsiteY2" fmla="*/ 25565 h 39891"/>
                <a:gd name="connsiteX3" fmla="*/ 171487 w 206084"/>
                <a:gd name="connsiteY3" fmla="*/ 22390 h 39891"/>
                <a:gd name="connsiteX4" fmla="*/ 111162 w 206084"/>
                <a:gd name="connsiteY4" fmla="*/ 8103 h 39891"/>
                <a:gd name="connsiteX5" fmla="*/ 37 w 206084"/>
                <a:gd name="connsiteY5" fmla="*/ 39853 h 39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6084" h="39891">
                  <a:moveTo>
                    <a:pt x="37" y="39853"/>
                  </a:moveTo>
                  <a:cubicBezTo>
                    <a:pt x="-1815" y="38530"/>
                    <a:pt x="66182" y="2546"/>
                    <a:pt x="100049" y="165"/>
                  </a:cubicBezTo>
                  <a:cubicBezTo>
                    <a:pt x="133916" y="-2216"/>
                    <a:pt x="191331" y="21861"/>
                    <a:pt x="203237" y="25565"/>
                  </a:cubicBezTo>
                  <a:cubicBezTo>
                    <a:pt x="215143" y="29269"/>
                    <a:pt x="186833" y="25300"/>
                    <a:pt x="171487" y="22390"/>
                  </a:cubicBezTo>
                  <a:cubicBezTo>
                    <a:pt x="156141" y="19480"/>
                    <a:pt x="135768" y="7838"/>
                    <a:pt x="111162" y="8103"/>
                  </a:cubicBezTo>
                  <a:cubicBezTo>
                    <a:pt x="86556" y="8368"/>
                    <a:pt x="1889" y="41176"/>
                    <a:pt x="37" y="398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E69EF589-709D-4904-AF17-A3B4FBFFE102}"/>
                </a:ext>
              </a:extLst>
            </p:cNvPr>
            <p:cNvSpPr/>
            <p:nvPr/>
          </p:nvSpPr>
          <p:spPr>
            <a:xfrm>
              <a:off x="6253163" y="1758950"/>
              <a:ext cx="112748" cy="42935"/>
            </a:xfrm>
            <a:custGeom>
              <a:avLst/>
              <a:gdLst>
                <a:gd name="connsiteX0" fmla="*/ 0 w 112748"/>
                <a:gd name="connsiteY0" fmla="*/ 0 h 42935"/>
                <a:gd name="connsiteX1" fmla="*/ 112712 w 112748"/>
                <a:gd name="connsiteY1" fmla="*/ 42863 h 42935"/>
                <a:gd name="connsiteX2" fmla="*/ 0 w 112748"/>
                <a:gd name="connsiteY2" fmla="*/ 0 h 42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748" h="42935">
                  <a:moveTo>
                    <a:pt x="0" y="0"/>
                  </a:moveTo>
                  <a:cubicBezTo>
                    <a:pt x="0" y="0"/>
                    <a:pt x="110331" y="40746"/>
                    <a:pt x="112712" y="42863"/>
                  </a:cubicBezTo>
                  <a:cubicBezTo>
                    <a:pt x="115093" y="44980"/>
                    <a:pt x="0" y="0"/>
                    <a:pt x="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1A9A244F-EC58-44E8-BFCE-CA6F69BDF6D8}"/>
                </a:ext>
              </a:extLst>
            </p:cNvPr>
            <p:cNvSpPr/>
            <p:nvPr/>
          </p:nvSpPr>
          <p:spPr>
            <a:xfrm>
              <a:off x="5365672" y="1734956"/>
              <a:ext cx="249754" cy="166880"/>
            </a:xfrm>
            <a:custGeom>
              <a:avLst/>
              <a:gdLst>
                <a:gd name="connsiteX0" fmla="*/ 78 w 249754"/>
                <a:gd name="connsiteY0" fmla="*/ 182 h 166880"/>
                <a:gd name="connsiteX1" fmla="*/ 103266 w 249754"/>
                <a:gd name="connsiteY1" fmla="*/ 49394 h 166880"/>
                <a:gd name="connsiteX2" fmla="*/ 162003 w 249754"/>
                <a:gd name="connsiteY2" fmla="*/ 79557 h 166880"/>
                <a:gd name="connsiteX3" fmla="*/ 220741 w 249754"/>
                <a:gd name="connsiteY3" fmla="*/ 112894 h 166880"/>
                <a:gd name="connsiteX4" fmla="*/ 249316 w 249754"/>
                <a:gd name="connsiteY4" fmla="*/ 166869 h 166880"/>
                <a:gd name="connsiteX5" fmla="*/ 200103 w 249754"/>
                <a:gd name="connsiteY5" fmla="*/ 108132 h 166880"/>
                <a:gd name="connsiteX6" fmla="*/ 120728 w 249754"/>
                <a:gd name="connsiteY6" fmla="*/ 68444 h 166880"/>
                <a:gd name="connsiteX7" fmla="*/ 78 w 249754"/>
                <a:gd name="connsiteY7" fmla="*/ 182 h 166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9754" h="166880">
                  <a:moveTo>
                    <a:pt x="78" y="182"/>
                  </a:moveTo>
                  <a:cubicBezTo>
                    <a:pt x="-2832" y="-2993"/>
                    <a:pt x="76279" y="36165"/>
                    <a:pt x="103266" y="49394"/>
                  </a:cubicBezTo>
                  <a:cubicBezTo>
                    <a:pt x="130254" y="62623"/>
                    <a:pt x="142424" y="68974"/>
                    <a:pt x="162003" y="79557"/>
                  </a:cubicBezTo>
                  <a:cubicBezTo>
                    <a:pt x="181582" y="90140"/>
                    <a:pt x="206189" y="98342"/>
                    <a:pt x="220741" y="112894"/>
                  </a:cubicBezTo>
                  <a:cubicBezTo>
                    <a:pt x="235293" y="127446"/>
                    <a:pt x="252756" y="167663"/>
                    <a:pt x="249316" y="166869"/>
                  </a:cubicBezTo>
                  <a:cubicBezTo>
                    <a:pt x="245876" y="166075"/>
                    <a:pt x="221534" y="124536"/>
                    <a:pt x="200103" y="108132"/>
                  </a:cubicBezTo>
                  <a:cubicBezTo>
                    <a:pt x="178672" y="91728"/>
                    <a:pt x="151420" y="81938"/>
                    <a:pt x="120728" y="68444"/>
                  </a:cubicBezTo>
                  <a:cubicBezTo>
                    <a:pt x="90036" y="54950"/>
                    <a:pt x="2988" y="3357"/>
                    <a:pt x="78" y="1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223D69E7-FF7C-4B99-BE88-0E4CBB878EF8}"/>
                </a:ext>
              </a:extLst>
            </p:cNvPr>
            <p:cNvSpPr/>
            <p:nvPr/>
          </p:nvSpPr>
          <p:spPr>
            <a:xfrm>
              <a:off x="5278499" y="1736725"/>
              <a:ext cx="155524" cy="107952"/>
            </a:xfrm>
            <a:custGeom>
              <a:avLst/>
              <a:gdLst>
                <a:gd name="connsiteX0" fmla="*/ 90426 w 155524"/>
                <a:gd name="connsiteY0" fmla="*/ 0 h 107952"/>
                <a:gd name="connsiteX1" fmla="*/ 1526 w 155524"/>
                <a:gd name="connsiteY1" fmla="*/ 46038 h 107952"/>
                <a:gd name="connsiteX2" fmla="*/ 38039 w 155524"/>
                <a:gd name="connsiteY2" fmla="*/ 42863 h 107952"/>
                <a:gd name="connsiteX3" fmla="*/ 87251 w 155524"/>
                <a:gd name="connsiteY3" fmla="*/ 79375 h 107952"/>
                <a:gd name="connsiteX4" fmla="*/ 155514 w 155524"/>
                <a:gd name="connsiteY4" fmla="*/ 107950 h 107952"/>
                <a:gd name="connsiteX5" fmla="*/ 92014 w 155524"/>
                <a:gd name="connsiteY5" fmla="*/ 77788 h 107952"/>
                <a:gd name="connsiteX6" fmla="*/ 41214 w 155524"/>
                <a:gd name="connsiteY6" fmla="*/ 46038 h 107952"/>
                <a:gd name="connsiteX7" fmla="*/ 90426 w 155524"/>
                <a:gd name="connsiteY7" fmla="*/ 0 h 107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5524" h="107952">
                  <a:moveTo>
                    <a:pt x="90426" y="0"/>
                  </a:moveTo>
                  <a:cubicBezTo>
                    <a:pt x="83811" y="0"/>
                    <a:pt x="10257" y="38894"/>
                    <a:pt x="1526" y="46038"/>
                  </a:cubicBezTo>
                  <a:cubicBezTo>
                    <a:pt x="-7205" y="53182"/>
                    <a:pt x="23751" y="37307"/>
                    <a:pt x="38039" y="42863"/>
                  </a:cubicBezTo>
                  <a:cubicBezTo>
                    <a:pt x="52326" y="48419"/>
                    <a:pt x="67672" y="68527"/>
                    <a:pt x="87251" y="79375"/>
                  </a:cubicBezTo>
                  <a:cubicBezTo>
                    <a:pt x="106830" y="90223"/>
                    <a:pt x="154720" y="108215"/>
                    <a:pt x="155514" y="107950"/>
                  </a:cubicBezTo>
                  <a:cubicBezTo>
                    <a:pt x="156308" y="107686"/>
                    <a:pt x="111064" y="88107"/>
                    <a:pt x="92014" y="77788"/>
                  </a:cubicBezTo>
                  <a:cubicBezTo>
                    <a:pt x="72964" y="67469"/>
                    <a:pt x="44654" y="56621"/>
                    <a:pt x="41214" y="46038"/>
                  </a:cubicBezTo>
                  <a:cubicBezTo>
                    <a:pt x="37774" y="35455"/>
                    <a:pt x="97041" y="0"/>
                    <a:pt x="90426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7732775A-5AC9-4261-ACCD-2ADA4DE88730}"/>
                </a:ext>
              </a:extLst>
            </p:cNvPr>
            <p:cNvSpPr/>
            <p:nvPr/>
          </p:nvSpPr>
          <p:spPr>
            <a:xfrm>
              <a:off x="5437123" y="1845917"/>
              <a:ext cx="176670" cy="50317"/>
            </a:xfrm>
            <a:custGeom>
              <a:avLst/>
              <a:gdLst>
                <a:gd name="connsiteX0" fmla="*/ 65 w 176670"/>
                <a:gd name="connsiteY0" fmla="*/ 346 h 50317"/>
                <a:gd name="connsiteX1" fmla="*/ 136590 w 176670"/>
                <a:gd name="connsiteY1" fmla="*/ 38446 h 50317"/>
                <a:gd name="connsiteX2" fmla="*/ 176277 w 176670"/>
                <a:gd name="connsiteY2" fmla="*/ 49558 h 50317"/>
                <a:gd name="connsiteX3" fmla="*/ 119127 w 176670"/>
                <a:gd name="connsiteY3" fmla="*/ 20983 h 50317"/>
                <a:gd name="connsiteX4" fmla="*/ 65 w 176670"/>
                <a:gd name="connsiteY4" fmla="*/ 346 h 50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670" h="50317">
                  <a:moveTo>
                    <a:pt x="65" y="346"/>
                  </a:moveTo>
                  <a:cubicBezTo>
                    <a:pt x="2975" y="3256"/>
                    <a:pt x="107221" y="30244"/>
                    <a:pt x="136590" y="38446"/>
                  </a:cubicBezTo>
                  <a:cubicBezTo>
                    <a:pt x="165959" y="46648"/>
                    <a:pt x="179187" y="52468"/>
                    <a:pt x="176277" y="49558"/>
                  </a:cubicBezTo>
                  <a:cubicBezTo>
                    <a:pt x="173367" y="46648"/>
                    <a:pt x="145585" y="28391"/>
                    <a:pt x="119127" y="20983"/>
                  </a:cubicBezTo>
                  <a:cubicBezTo>
                    <a:pt x="92669" y="13575"/>
                    <a:pt x="-2845" y="-2564"/>
                    <a:pt x="65" y="3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59ED40F0-D35D-408C-A659-33CDB9FF8135}"/>
                </a:ext>
              </a:extLst>
            </p:cNvPr>
            <p:cNvSpPr/>
            <p:nvPr/>
          </p:nvSpPr>
          <p:spPr>
            <a:xfrm>
              <a:off x="5680071" y="1876292"/>
              <a:ext cx="55839" cy="341447"/>
            </a:xfrm>
            <a:custGeom>
              <a:avLst/>
              <a:gdLst>
                <a:gd name="connsiteX0" fmla="*/ 4 w 55839"/>
                <a:gd name="connsiteY0" fmla="*/ 133 h 341447"/>
                <a:gd name="connsiteX1" fmla="*/ 52392 w 55839"/>
                <a:gd name="connsiteY1" fmla="*/ 206508 h 341447"/>
                <a:gd name="connsiteX2" fmla="*/ 31754 w 55839"/>
                <a:gd name="connsiteY2" fmla="*/ 279533 h 341447"/>
                <a:gd name="connsiteX3" fmla="*/ 3179 w 55839"/>
                <a:gd name="connsiteY3" fmla="*/ 341446 h 341447"/>
                <a:gd name="connsiteX4" fmla="*/ 28579 w 55839"/>
                <a:gd name="connsiteY4" fmla="*/ 277946 h 341447"/>
                <a:gd name="connsiteX5" fmla="*/ 55567 w 55839"/>
                <a:gd name="connsiteY5" fmla="*/ 176346 h 341447"/>
                <a:gd name="connsiteX6" fmla="*/ 4 w 55839"/>
                <a:gd name="connsiteY6" fmla="*/ 133 h 341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839" h="341447">
                  <a:moveTo>
                    <a:pt x="4" y="133"/>
                  </a:moveTo>
                  <a:cubicBezTo>
                    <a:pt x="-525" y="5160"/>
                    <a:pt x="47100" y="159941"/>
                    <a:pt x="52392" y="206508"/>
                  </a:cubicBezTo>
                  <a:cubicBezTo>
                    <a:pt x="57684" y="253075"/>
                    <a:pt x="39956" y="257043"/>
                    <a:pt x="31754" y="279533"/>
                  </a:cubicBezTo>
                  <a:cubicBezTo>
                    <a:pt x="23552" y="302023"/>
                    <a:pt x="3708" y="341711"/>
                    <a:pt x="3179" y="341446"/>
                  </a:cubicBezTo>
                  <a:cubicBezTo>
                    <a:pt x="2650" y="341182"/>
                    <a:pt x="19848" y="305463"/>
                    <a:pt x="28579" y="277946"/>
                  </a:cubicBezTo>
                  <a:cubicBezTo>
                    <a:pt x="37310" y="250429"/>
                    <a:pt x="58477" y="219208"/>
                    <a:pt x="55567" y="176346"/>
                  </a:cubicBezTo>
                  <a:cubicBezTo>
                    <a:pt x="52657" y="133484"/>
                    <a:pt x="533" y="-4894"/>
                    <a:pt x="4" y="1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D712D559-03B7-41CF-A861-8053796A7A1E}"/>
                </a:ext>
              </a:extLst>
            </p:cNvPr>
            <p:cNvSpPr/>
            <p:nvPr/>
          </p:nvSpPr>
          <p:spPr>
            <a:xfrm>
              <a:off x="5595278" y="2225010"/>
              <a:ext cx="86388" cy="326371"/>
            </a:xfrm>
            <a:custGeom>
              <a:avLst/>
              <a:gdLst>
                <a:gd name="connsiteX0" fmla="*/ 86385 w 86388"/>
                <a:gd name="connsiteY0" fmla="*/ 2253 h 326371"/>
                <a:gd name="connsiteX1" fmla="*/ 57810 w 86388"/>
                <a:gd name="connsiteY1" fmla="*/ 68928 h 326371"/>
                <a:gd name="connsiteX2" fmla="*/ 57810 w 86388"/>
                <a:gd name="connsiteY2" fmla="*/ 143540 h 326371"/>
                <a:gd name="connsiteX3" fmla="*/ 2247 w 86388"/>
                <a:gd name="connsiteY3" fmla="*/ 272128 h 326371"/>
                <a:gd name="connsiteX4" fmla="*/ 10185 w 86388"/>
                <a:gd name="connsiteY4" fmla="*/ 326103 h 326371"/>
                <a:gd name="connsiteX5" fmla="*/ 3835 w 86388"/>
                <a:gd name="connsiteY5" fmla="*/ 286415 h 326371"/>
                <a:gd name="connsiteX6" fmla="*/ 59397 w 86388"/>
                <a:gd name="connsiteY6" fmla="*/ 154653 h 326371"/>
                <a:gd name="connsiteX7" fmla="*/ 86385 w 86388"/>
                <a:gd name="connsiteY7" fmla="*/ 2253 h 326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6388" h="326371">
                  <a:moveTo>
                    <a:pt x="86385" y="2253"/>
                  </a:moveTo>
                  <a:cubicBezTo>
                    <a:pt x="86121" y="-12034"/>
                    <a:pt x="62572" y="45380"/>
                    <a:pt x="57810" y="68928"/>
                  </a:cubicBezTo>
                  <a:cubicBezTo>
                    <a:pt x="53048" y="92476"/>
                    <a:pt x="67071" y="109673"/>
                    <a:pt x="57810" y="143540"/>
                  </a:cubicBezTo>
                  <a:cubicBezTo>
                    <a:pt x="48549" y="177407"/>
                    <a:pt x="10184" y="241701"/>
                    <a:pt x="2247" y="272128"/>
                  </a:cubicBezTo>
                  <a:cubicBezTo>
                    <a:pt x="-5690" y="302555"/>
                    <a:pt x="9920" y="323722"/>
                    <a:pt x="10185" y="326103"/>
                  </a:cubicBezTo>
                  <a:cubicBezTo>
                    <a:pt x="10450" y="328484"/>
                    <a:pt x="-4367" y="314990"/>
                    <a:pt x="3835" y="286415"/>
                  </a:cubicBezTo>
                  <a:cubicBezTo>
                    <a:pt x="12037" y="257840"/>
                    <a:pt x="48020" y="198309"/>
                    <a:pt x="59397" y="154653"/>
                  </a:cubicBezTo>
                  <a:cubicBezTo>
                    <a:pt x="70774" y="110997"/>
                    <a:pt x="86649" y="16540"/>
                    <a:pt x="86385" y="22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AF4A7BF1-0376-4D4F-B61E-4E24D69CD0A2}"/>
                </a:ext>
              </a:extLst>
            </p:cNvPr>
            <p:cNvSpPr/>
            <p:nvPr/>
          </p:nvSpPr>
          <p:spPr>
            <a:xfrm>
              <a:off x="5681477" y="2125663"/>
              <a:ext cx="82864" cy="301649"/>
            </a:xfrm>
            <a:custGeom>
              <a:avLst/>
              <a:gdLst>
                <a:gd name="connsiteX0" fmla="*/ 82736 w 82864"/>
                <a:gd name="connsiteY0" fmla="*/ 0 h 301649"/>
                <a:gd name="connsiteX1" fmla="*/ 27173 w 82864"/>
                <a:gd name="connsiteY1" fmla="*/ 115887 h 301649"/>
                <a:gd name="connsiteX2" fmla="*/ 39873 w 82864"/>
                <a:gd name="connsiteY2" fmla="*/ 166687 h 301649"/>
                <a:gd name="connsiteX3" fmla="*/ 186 w 82864"/>
                <a:gd name="connsiteY3" fmla="*/ 301625 h 301649"/>
                <a:gd name="connsiteX4" fmla="*/ 58923 w 82864"/>
                <a:gd name="connsiteY4" fmla="*/ 155575 h 301649"/>
                <a:gd name="connsiteX5" fmla="*/ 43048 w 82864"/>
                <a:gd name="connsiteY5" fmla="*/ 117475 h 301649"/>
                <a:gd name="connsiteX6" fmla="*/ 82736 w 82864"/>
                <a:gd name="connsiteY6" fmla="*/ 0 h 301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864" h="301649">
                  <a:moveTo>
                    <a:pt x="82736" y="0"/>
                  </a:moveTo>
                  <a:cubicBezTo>
                    <a:pt x="80090" y="-265"/>
                    <a:pt x="34317" y="88106"/>
                    <a:pt x="27173" y="115887"/>
                  </a:cubicBezTo>
                  <a:cubicBezTo>
                    <a:pt x="20029" y="143668"/>
                    <a:pt x="44371" y="135731"/>
                    <a:pt x="39873" y="166687"/>
                  </a:cubicBezTo>
                  <a:cubicBezTo>
                    <a:pt x="35375" y="197643"/>
                    <a:pt x="-2989" y="303477"/>
                    <a:pt x="186" y="301625"/>
                  </a:cubicBezTo>
                  <a:cubicBezTo>
                    <a:pt x="3361" y="299773"/>
                    <a:pt x="51779" y="186267"/>
                    <a:pt x="58923" y="155575"/>
                  </a:cubicBezTo>
                  <a:cubicBezTo>
                    <a:pt x="66067" y="124883"/>
                    <a:pt x="39873" y="140229"/>
                    <a:pt x="43048" y="117475"/>
                  </a:cubicBezTo>
                  <a:cubicBezTo>
                    <a:pt x="46223" y="94721"/>
                    <a:pt x="85382" y="265"/>
                    <a:pt x="82736" y="0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6472B794-DC81-4E02-B5B9-B2E1CC678FB9}"/>
                </a:ext>
              </a:extLst>
            </p:cNvPr>
            <p:cNvSpPr/>
            <p:nvPr/>
          </p:nvSpPr>
          <p:spPr>
            <a:xfrm>
              <a:off x="5665549" y="2487108"/>
              <a:ext cx="162585" cy="37567"/>
            </a:xfrm>
            <a:custGeom>
              <a:avLst/>
              <a:gdLst>
                <a:gd name="connsiteX0" fmla="*/ 239 w 162585"/>
                <a:gd name="connsiteY0" fmla="*/ 22730 h 37567"/>
                <a:gd name="connsiteX1" fmla="*/ 78026 w 162585"/>
                <a:gd name="connsiteY1" fmla="*/ 37017 h 37567"/>
                <a:gd name="connsiteX2" fmla="*/ 162164 w 162585"/>
                <a:gd name="connsiteY2" fmla="*/ 505 h 37567"/>
                <a:gd name="connsiteX3" fmla="*/ 108189 w 162585"/>
                <a:gd name="connsiteY3" fmla="*/ 16380 h 37567"/>
                <a:gd name="connsiteX4" fmla="*/ 55801 w 162585"/>
                <a:gd name="connsiteY4" fmla="*/ 25905 h 37567"/>
                <a:gd name="connsiteX5" fmla="*/ 239 w 162585"/>
                <a:gd name="connsiteY5" fmla="*/ 22730 h 37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2585" h="37567">
                  <a:moveTo>
                    <a:pt x="239" y="22730"/>
                  </a:moveTo>
                  <a:cubicBezTo>
                    <a:pt x="3943" y="24582"/>
                    <a:pt x="51039" y="40721"/>
                    <a:pt x="78026" y="37017"/>
                  </a:cubicBezTo>
                  <a:cubicBezTo>
                    <a:pt x="105013" y="33313"/>
                    <a:pt x="157137" y="3944"/>
                    <a:pt x="162164" y="505"/>
                  </a:cubicBezTo>
                  <a:cubicBezTo>
                    <a:pt x="167191" y="-2934"/>
                    <a:pt x="125916" y="12147"/>
                    <a:pt x="108189" y="16380"/>
                  </a:cubicBezTo>
                  <a:cubicBezTo>
                    <a:pt x="90462" y="20613"/>
                    <a:pt x="74851" y="25376"/>
                    <a:pt x="55801" y="25905"/>
                  </a:cubicBezTo>
                  <a:cubicBezTo>
                    <a:pt x="36751" y="26434"/>
                    <a:pt x="-3465" y="20878"/>
                    <a:pt x="239" y="22730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E0C3A261-FD4D-4D12-A0FC-B50175937D37}"/>
                </a:ext>
              </a:extLst>
            </p:cNvPr>
            <p:cNvSpPr/>
            <p:nvPr/>
          </p:nvSpPr>
          <p:spPr>
            <a:xfrm>
              <a:off x="5846749" y="2423454"/>
              <a:ext cx="137152" cy="202900"/>
            </a:xfrm>
            <a:custGeom>
              <a:avLst/>
              <a:gdLst>
                <a:gd name="connsiteX0" fmla="*/ 14 w 137152"/>
                <a:gd name="connsiteY0" fmla="*/ 22884 h 202900"/>
                <a:gd name="connsiteX1" fmla="*/ 76214 w 137152"/>
                <a:gd name="connsiteY1" fmla="*/ 2246 h 202900"/>
                <a:gd name="connsiteX2" fmla="*/ 122251 w 137152"/>
                <a:gd name="connsiteY2" fmla="*/ 83209 h 202900"/>
                <a:gd name="connsiteX3" fmla="*/ 136539 w 137152"/>
                <a:gd name="connsiteY3" fmla="*/ 111784 h 202900"/>
                <a:gd name="connsiteX4" fmla="*/ 111139 w 137152"/>
                <a:gd name="connsiteY4" fmla="*/ 148296 h 202900"/>
                <a:gd name="connsiteX5" fmla="*/ 87326 w 137152"/>
                <a:gd name="connsiteY5" fmla="*/ 173696 h 202900"/>
                <a:gd name="connsiteX6" fmla="*/ 46051 w 137152"/>
                <a:gd name="connsiteY6" fmla="*/ 200684 h 202900"/>
                <a:gd name="connsiteX7" fmla="*/ 136539 w 137152"/>
                <a:gd name="connsiteY7" fmla="*/ 111784 h 202900"/>
                <a:gd name="connsiteX8" fmla="*/ 82564 w 137152"/>
                <a:gd name="connsiteY8" fmla="*/ 26059 h 202900"/>
                <a:gd name="connsiteX9" fmla="*/ 14 w 137152"/>
                <a:gd name="connsiteY9" fmla="*/ 22884 h 20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7152" h="202900">
                  <a:moveTo>
                    <a:pt x="14" y="22884"/>
                  </a:moveTo>
                  <a:cubicBezTo>
                    <a:pt x="-1044" y="18915"/>
                    <a:pt x="55841" y="-7808"/>
                    <a:pt x="76214" y="2246"/>
                  </a:cubicBezTo>
                  <a:cubicBezTo>
                    <a:pt x="96587" y="12300"/>
                    <a:pt x="112197" y="64953"/>
                    <a:pt x="122251" y="83209"/>
                  </a:cubicBezTo>
                  <a:cubicBezTo>
                    <a:pt x="132305" y="101465"/>
                    <a:pt x="138391" y="100936"/>
                    <a:pt x="136539" y="111784"/>
                  </a:cubicBezTo>
                  <a:cubicBezTo>
                    <a:pt x="134687" y="122632"/>
                    <a:pt x="119341" y="137977"/>
                    <a:pt x="111139" y="148296"/>
                  </a:cubicBezTo>
                  <a:cubicBezTo>
                    <a:pt x="102937" y="158615"/>
                    <a:pt x="98174" y="164965"/>
                    <a:pt x="87326" y="173696"/>
                  </a:cubicBezTo>
                  <a:cubicBezTo>
                    <a:pt x="76478" y="182427"/>
                    <a:pt x="37849" y="211003"/>
                    <a:pt x="46051" y="200684"/>
                  </a:cubicBezTo>
                  <a:cubicBezTo>
                    <a:pt x="54253" y="190365"/>
                    <a:pt x="130454" y="140888"/>
                    <a:pt x="136539" y="111784"/>
                  </a:cubicBezTo>
                  <a:cubicBezTo>
                    <a:pt x="142624" y="82680"/>
                    <a:pt x="101879" y="41934"/>
                    <a:pt x="82564" y="26059"/>
                  </a:cubicBezTo>
                  <a:cubicBezTo>
                    <a:pt x="63249" y="10184"/>
                    <a:pt x="1072" y="26853"/>
                    <a:pt x="14" y="228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: 図形 39">
              <a:extLst>
                <a:ext uri="{FF2B5EF4-FFF2-40B4-BE49-F238E27FC236}">
                  <a16:creationId xmlns:a16="http://schemas.microsoft.com/office/drawing/2014/main" id="{50465272-B581-45C8-9D4D-2E4B4665B742}"/>
                </a:ext>
              </a:extLst>
            </p:cNvPr>
            <p:cNvSpPr/>
            <p:nvPr/>
          </p:nvSpPr>
          <p:spPr>
            <a:xfrm>
              <a:off x="5761022" y="2542759"/>
              <a:ext cx="139541" cy="62594"/>
            </a:xfrm>
            <a:custGeom>
              <a:avLst/>
              <a:gdLst>
                <a:gd name="connsiteX0" fmla="*/ 16 w 139541"/>
                <a:gd name="connsiteY0" fmla="*/ 51216 h 62594"/>
                <a:gd name="connsiteX1" fmla="*/ 76216 w 139541"/>
                <a:gd name="connsiteY1" fmla="*/ 416 h 62594"/>
                <a:gd name="connsiteX2" fmla="*/ 138128 w 139541"/>
                <a:gd name="connsiteY2" fmla="*/ 28991 h 62594"/>
                <a:gd name="connsiteX3" fmla="*/ 120666 w 139541"/>
                <a:gd name="connsiteY3" fmla="*/ 62329 h 62594"/>
                <a:gd name="connsiteX4" fmla="*/ 133366 w 139541"/>
                <a:gd name="connsiteY4" fmla="*/ 9941 h 62594"/>
                <a:gd name="connsiteX5" fmla="*/ 69866 w 139541"/>
                <a:gd name="connsiteY5" fmla="*/ 3591 h 62594"/>
                <a:gd name="connsiteX6" fmla="*/ 16 w 139541"/>
                <a:gd name="connsiteY6" fmla="*/ 51216 h 62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541" h="62594">
                  <a:moveTo>
                    <a:pt x="16" y="51216"/>
                  </a:moveTo>
                  <a:cubicBezTo>
                    <a:pt x="1074" y="50687"/>
                    <a:pt x="53197" y="4120"/>
                    <a:pt x="76216" y="416"/>
                  </a:cubicBezTo>
                  <a:cubicBezTo>
                    <a:pt x="99235" y="-3288"/>
                    <a:pt x="130720" y="18672"/>
                    <a:pt x="138128" y="28991"/>
                  </a:cubicBezTo>
                  <a:cubicBezTo>
                    <a:pt x="145536" y="39310"/>
                    <a:pt x="121460" y="65504"/>
                    <a:pt x="120666" y="62329"/>
                  </a:cubicBezTo>
                  <a:cubicBezTo>
                    <a:pt x="119872" y="59154"/>
                    <a:pt x="141833" y="19731"/>
                    <a:pt x="133366" y="9941"/>
                  </a:cubicBezTo>
                  <a:cubicBezTo>
                    <a:pt x="124899" y="151"/>
                    <a:pt x="89445" y="-378"/>
                    <a:pt x="69866" y="3591"/>
                  </a:cubicBezTo>
                  <a:cubicBezTo>
                    <a:pt x="50287" y="7560"/>
                    <a:pt x="-1042" y="51745"/>
                    <a:pt x="16" y="512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: 図形 40">
              <a:extLst>
                <a:ext uri="{FF2B5EF4-FFF2-40B4-BE49-F238E27FC236}">
                  <a16:creationId xmlns:a16="http://schemas.microsoft.com/office/drawing/2014/main" id="{659D732A-DC31-410D-A10B-526821B9E009}"/>
                </a:ext>
              </a:extLst>
            </p:cNvPr>
            <p:cNvSpPr/>
            <p:nvPr/>
          </p:nvSpPr>
          <p:spPr>
            <a:xfrm>
              <a:off x="5775325" y="2539795"/>
              <a:ext cx="76216" cy="51005"/>
            </a:xfrm>
            <a:custGeom>
              <a:avLst/>
              <a:gdLst>
                <a:gd name="connsiteX0" fmla="*/ 0 w 76216"/>
                <a:gd name="connsiteY0" fmla="*/ 51005 h 51005"/>
                <a:gd name="connsiteX1" fmla="*/ 76200 w 76216"/>
                <a:gd name="connsiteY1" fmla="*/ 205 h 51005"/>
                <a:gd name="connsiteX2" fmla="*/ 0 w 76216"/>
                <a:gd name="connsiteY2" fmla="*/ 51005 h 51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6216" h="51005">
                  <a:moveTo>
                    <a:pt x="0" y="51005"/>
                  </a:moveTo>
                  <a:cubicBezTo>
                    <a:pt x="0" y="51005"/>
                    <a:pt x="74877" y="4174"/>
                    <a:pt x="76200" y="205"/>
                  </a:cubicBezTo>
                  <a:cubicBezTo>
                    <a:pt x="77523" y="-3764"/>
                    <a:pt x="0" y="51005"/>
                    <a:pt x="0" y="510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0442FFDA-12A5-46CF-83D2-40FD1F14F372}"/>
                </a:ext>
              </a:extLst>
            </p:cNvPr>
            <p:cNvSpPr/>
            <p:nvPr/>
          </p:nvSpPr>
          <p:spPr>
            <a:xfrm>
              <a:off x="5643562" y="2539904"/>
              <a:ext cx="133352" cy="74418"/>
            </a:xfrm>
            <a:custGeom>
              <a:avLst/>
              <a:gdLst>
                <a:gd name="connsiteX0" fmla="*/ 1 w 133352"/>
                <a:gd name="connsiteY0" fmla="*/ 96 h 74418"/>
                <a:gd name="connsiteX1" fmla="*/ 66676 w 133352"/>
                <a:gd name="connsiteY1" fmla="*/ 63596 h 74418"/>
                <a:gd name="connsiteX2" fmla="*/ 133351 w 133352"/>
                <a:gd name="connsiteY2" fmla="*/ 73121 h 74418"/>
                <a:gd name="connsiteX3" fmla="*/ 68263 w 133352"/>
                <a:gd name="connsiteY3" fmla="*/ 49309 h 74418"/>
                <a:gd name="connsiteX4" fmla="*/ 1 w 133352"/>
                <a:gd name="connsiteY4" fmla="*/ 96 h 74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52" h="74418">
                  <a:moveTo>
                    <a:pt x="1" y="96"/>
                  </a:moveTo>
                  <a:cubicBezTo>
                    <a:pt x="-263" y="2477"/>
                    <a:pt x="44451" y="51425"/>
                    <a:pt x="66676" y="63596"/>
                  </a:cubicBezTo>
                  <a:cubicBezTo>
                    <a:pt x="88901" y="75767"/>
                    <a:pt x="133087" y="75502"/>
                    <a:pt x="133351" y="73121"/>
                  </a:cubicBezTo>
                  <a:cubicBezTo>
                    <a:pt x="133615" y="70740"/>
                    <a:pt x="87842" y="58569"/>
                    <a:pt x="68263" y="49309"/>
                  </a:cubicBezTo>
                  <a:cubicBezTo>
                    <a:pt x="48684" y="40049"/>
                    <a:pt x="265" y="-2285"/>
                    <a:pt x="1" y="96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E41C8CC1-A511-4743-AF9B-62663F0AA866}"/>
                </a:ext>
              </a:extLst>
            </p:cNvPr>
            <p:cNvSpPr/>
            <p:nvPr/>
          </p:nvSpPr>
          <p:spPr>
            <a:xfrm>
              <a:off x="5776823" y="2365375"/>
              <a:ext cx="77877" cy="55563"/>
            </a:xfrm>
            <a:custGeom>
              <a:avLst/>
              <a:gdLst>
                <a:gd name="connsiteX0" fmla="*/ 77877 w 77877"/>
                <a:gd name="connsiteY0" fmla="*/ 0 h 55563"/>
                <a:gd name="connsiteX1" fmla="*/ 90 w 77877"/>
                <a:gd name="connsiteY1" fmla="*/ 55563 h 55563"/>
                <a:gd name="connsiteX2" fmla="*/ 77877 w 77877"/>
                <a:gd name="connsiteY2" fmla="*/ 0 h 55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7877" h="55563">
                  <a:moveTo>
                    <a:pt x="77877" y="0"/>
                  </a:moveTo>
                  <a:cubicBezTo>
                    <a:pt x="77877" y="0"/>
                    <a:pt x="3265" y="55298"/>
                    <a:pt x="90" y="55563"/>
                  </a:cubicBezTo>
                  <a:cubicBezTo>
                    <a:pt x="-3085" y="55828"/>
                    <a:pt x="77877" y="0"/>
                    <a:pt x="77877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BE78B460-E85F-4A80-82B5-88291C8C04B7}"/>
                </a:ext>
              </a:extLst>
            </p:cNvPr>
            <p:cNvSpPr/>
            <p:nvPr/>
          </p:nvSpPr>
          <p:spPr>
            <a:xfrm>
              <a:off x="5617517" y="2552892"/>
              <a:ext cx="81015" cy="89280"/>
            </a:xfrm>
            <a:custGeom>
              <a:avLst/>
              <a:gdLst>
                <a:gd name="connsiteX0" fmla="*/ 646 w 81015"/>
                <a:gd name="connsiteY0" fmla="*/ 1396 h 89280"/>
                <a:gd name="connsiteX1" fmla="*/ 80021 w 81015"/>
                <a:gd name="connsiteY1" fmla="*/ 88708 h 89280"/>
                <a:gd name="connsiteX2" fmla="*/ 43508 w 81015"/>
                <a:gd name="connsiteY2" fmla="*/ 37908 h 89280"/>
                <a:gd name="connsiteX3" fmla="*/ 646 w 81015"/>
                <a:gd name="connsiteY3" fmla="*/ 1396 h 89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015" h="89280">
                  <a:moveTo>
                    <a:pt x="646" y="1396"/>
                  </a:moveTo>
                  <a:cubicBezTo>
                    <a:pt x="6732" y="9863"/>
                    <a:pt x="72877" y="82623"/>
                    <a:pt x="80021" y="88708"/>
                  </a:cubicBezTo>
                  <a:cubicBezTo>
                    <a:pt x="87165" y="94793"/>
                    <a:pt x="53827" y="50608"/>
                    <a:pt x="43508" y="37908"/>
                  </a:cubicBezTo>
                  <a:cubicBezTo>
                    <a:pt x="33189" y="25208"/>
                    <a:pt x="-5440" y="-7071"/>
                    <a:pt x="646" y="13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453245CB-40FC-4D5E-9427-F85274FF266D}"/>
                </a:ext>
              </a:extLst>
            </p:cNvPr>
            <p:cNvSpPr/>
            <p:nvPr/>
          </p:nvSpPr>
          <p:spPr>
            <a:xfrm>
              <a:off x="5762270" y="1908544"/>
              <a:ext cx="43651" cy="233817"/>
            </a:xfrm>
            <a:custGeom>
              <a:avLst/>
              <a:gdLst>
                <a:gd name="connsiteX0" fmla="*/ 11468 w 43651"/>
                <a:gd name="connsiteY0" fmla="*/ 1219 h 233817"/>
                <a:gd name="connsiteX1" fmla="*/ 5118 w 43651"/>
                <a:gd name="connsiteY1" fmla="*/ 67894 h 233817"/>
                <a:gd name="connsiteX2" fmla="*/ 43218 w 43651"/>
                <a:gd name="connsiteY2" fmla="*/ 229819 h 233817"/>
                <a:gd name="connsiteX3" fmla="*/ 24168 w 43651"/>
                <a:gd name="connsiteY3" fmla="*/ 179019 h 233817"/>
                <a:gd name="connsiteX4" fmla="*/ 355 w 43651"/>
                <a:gd name="connsiteY4" fmla="*/ 118694 h 233817"/>
                <a:gd name="connsiteX5" fmla="*/ 11468 w 43651"/>
                <a:gd name="connsiteY5" fmla="*/ 1219 h 233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651" h="233817">
                  <a:moveTo>
                    <a:pt x="11468" y="1219"/>
                  </a:moveTo>
                  <a:cubicBezTo>
                    <a:pt x="12262" y="-7248"/>
                    <a:pt x="-174" y="29794"/>
                    <a:pt x="5118" y="67894"/>
                  </a:cubicBezTo>
                  <a:cubicBezTo>
                    <a:pt x="10410" y="105994"/>
                    <a:pt x="40043" y="211298"/>
                    <a:pt x="43218" y="229819"/>
                  </a:cubicBezTo>
                  <a:cubicBezTo>
                    <a:pt x="46393" y="248340"/>
                    <a:pt x="31312" y="197540"/>
                    <a:pt x="24168" y="179019"/>
                  </a:cubicBezTo>
                  <a:cubicBezTo>
                    <a:pt x="17024" y="160498"/>
                    <a:pt x="3001" y="147004"/>
                    <a:pt x="355" y="118694"/>
                  </a:cubicBezTo>
                  <a:cubicBezTo>
                    <a:pt x="-2291" y="90384"/>
                    <a:pt x="10674" y="9686"/>
                    <a:pt x="11468" y="12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F32DDAE3-2BB0-400D-AD45-2D040D66EC91}"/>
                </a:ext>
              </a:extLst>
            </p:cNvPr>
            <p:cNvSpPr/>
            <p:nvPr/>
          </p:nvSpPr>
          <p:spPr>
            <a:xfrm>
              <a:off x="5736021" y="2631023"/>
              <a:ext cx="21842" cy="116573"/>
            </a:xfrm>
            <a:custGeom>
              <a:avLst/>
              <a:gdLst>
                <a:gd name="connsiteX0" fmla="*/ 2792 w 21842"/>
                <a:gd name="connsiteY0" fmla="*/ 1052 h 116573"/>
                <a:gd name="connsiteX1" fmla="*/ 21842 w 21842"/>
                <a:gd name="connsiteY1" fmla="*/ 115352 h 116573"/>
                <a:gd name="connsiteX2" fmla="*/ 2792 w 21842"/>
                <a:gd name="connsiteY2" fmla="*/ 59790 h 116573"/>
                <a:gd name="connsiteX3" fmla="*/ 2792 w 21842"/>
                <a:gd name="connsiteY3" fmla="*/ 1052 h 116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842" h="116573">
                  <a:moveTo>
                    <a:pt x="2792" y="1052"/>
                  </a:moveTo>
                  <a:cubicBezTo>
                    <a:pt x="5967" y="10312"/>
                    <a:pt x="21842" y="105562"/>
                    <a:pt x="21842" y="115352"/>
                  </a:cubicBezTo>
                  <a:cubicBezTo>
                    <a:pt x="21842" y="125142"/>
                    <a:pt x="7025" y="73284"/>
                    <a:pt x="2792" y="59790"/>
                  </a:cubicBezTo>
                  <a:cubicBezTo>
                    <a:pt x="-1441" y="46296"/>
                    <a:pt x="-383" y="-8208"/>
                    <a:pt x="2792" y="10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5A6F4904-1EBF-4C07-BCF7-84134E50AF0C}"/>
                </a:ext>
              </a:extLst>
            </p:cNvPr>
            <p:cNvSpPr/>
            <p:nvPr/>
          </p:nvSpPr>
          <p:spPr>
            <a:xfrm>
              <a:off x="5799029" y="2650700"/>
              <a:ext cx="15887" cy="103227"/>
            </a:xfrm>
            <a:custGeom>
              <a:avLst/>
              <a:gdLst>
                <a:gd name="connsiteX0" fmla="*/ 12809 w 15887"/>
                <a:gd name="connsiteY0" fmla="*/ 425 h 103227"/>
                <a:gd name="connsiteX1" fmla="*/ 8046 w 15887"/>
                <a:gd name="connsiteY1" fmla="*/ 90913 h 103227"/>
                <a:gd name="connsiteX2" fmla="*/ 109 w 15887"/>
                <a:gd name="connsiteY2" fmla="*/ 98850 h 103227"/>
                <a:gd name="connsiteX3" fmla="*/ 14396 w 15887"/>
                <a:gd name="connsiteY3" fmla="*/ 57575 h 103227"/>
                <a:gd name="connsiteX4" fmla="*/ 12809 w 15887"/>
                <a:gd name="connsiteY4" fmla="*/ 425 h 103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87" h="103227">
                  <a:moveTo>
                    <a:pt x="12809" y="425"/>
                  </a:moveTo>
                  <a:cubicBezTo>
                    <a:pt x="11751" y="5981"/>
                    <a:pt x="10163" y="74509"/>
                    <a:pt x="8046" y="90913"/>
                  </a:cubicBezTo>
                  <a:cubicBezTo>
                    <a:pt x="5929" y="107317"/>
                    <a:pt x="-949" y="104406"/>
                    <a:pt x="109" y="98850"/>
                  </a:cubicBezTo>
                  <a:cubicBezTo>
                    <a:pt x="1167" y="93294"/>
                    <a:pt x="10692" y="69746"/>
                    <a:pt x="14396" y="57575"/>
                  </a:cubicBezTo>
                  <a:cubicBezTo>
                    <a:pt x="18100" y="45404"/>
                    <a:pt x="13867" y="-5131"/>
                    <a:pt x="12809" y="4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5D8A6BE4-F6E2-4812-877E-CBAD0FFEF12A}"/>
                </a:ext>
              </a:extLst>
            </p:cNvPr>
            <p:cNvSpPr/>
            <p:nvPr/>
          </p:nvSpPr>
          <p:spPr>
            <a:xfrm>
              <a:off x="5679671" y="2786842"/>
              <a:ext cx="111191" cy="35733"/>
            </a:xfrm>
            <a:custGeom>
              <a:avLst/>
              <a:gdLst>
                <a:gd name="connsiteX0" fmla="*/ 404 w 111191"/>
                <a:gd name="connsiteY0" fmla="*/ 35733 h 35733"/>
                <a:gd name="connsiteX1" fmla="*/ 86129 w 111191"/>
                <a:gd name="connsiteY1" fmla="*/ 808 h 35733"/>
                <a:gd name="connsiteX2" fmla="*/ 109942 w 111191"/>
                <a:gd name="connsiteY2" fmla="*/ 10333 h 35733"/>
                <a:gd name="connsiteX3" fmla="*/ 55967 w 111191"/>
                <a:gd name="connsiteY3" fmla="*/ 808 h 35733"/>
                <a:gd name="connsiteX4" fmla="*/ 404 w 111191"/>
                <a:gd name="connsiteY4" fmla="*/ 35733 h 35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191" h="35733">
                  <a:moveTo>
                    <a:pt x="404" y="35733"/>
                  </a:moveTo>
                  <a:cubicBezTo>
                    <a:pt x="5431" y="35733"/>
                    <a:pt x="67873" y="5041"/>
                    <a:pt x="86129" y="808"/>
                  </a:cubicBezTo>
                  <a:cubicBezTo>
                    <a:pt x="104385" y="-3425"/>
                    <a:pt x="114969" y="10333"/>
                    <a:pt x="109942" y="10333"/>
                  </a:cubicBezTo>
                  <a:cubicBezTo>
                    <a:pt x="104915" y="10333"/>
                    <a:pt x="73430" y="-2367"/>
                    <a:pt x="55967" y="808"/>
                  </a:cubicBezTo>
                  <a:cubicBezTo>
                    <a:pt x="38505" y="3983"/>
                    <a:pt x="-4623" y="35733"/>
                    <a:pt x="404" y="357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0322F8F0-6A42-4ED8-8DDF-25541FF880AE}"/>
                </a:ext>
              </a:extLst>
            </p:cNvPr>
            <p:cNvSpPr/>
            <p:nvPr/>
          </p:nvSpPr>
          <p:spPr>
            <a:xfrm>
              <a:off x="5811838" y="2786063"/>
              <a:ext cx="287054" cy="88037"/>
            </a:xfrm>
            <a:custGeom>
              <a:avLst/>
              <a:gdLst>
                <a:gd name="connsiteX0" fmla="*/ 0 w 287054"/>
                <a:gd name="connsiteY0" fmla="*/ 0 h 88037"/>
                <a:gd name="connsiteX1" fmla="*/ 146050 w 287054"/>
                <a:gd name="connsiteY1" fmla="*/ 33337 h 88037"/>
                <a:gd name="connsiteX2" fmla="*/ 284162 w 287054"/>
                <a:gd name="connsiteY2" fmla="*/ 87312 h 88037"/>
                <a:gd name="connsiteX3" fmla="*/ 228600 w 287054"/>
                <a:gd name="connsiteY3" fmla="*/ 61912 h 88037"/>
                <a:gd name="connsiteX4" fmla="*/ 96837 w 287054"/>
                <a:gd name="connsiteY4" fmla="*/ 25400 h 88037"/>
                <a:gd name="connsiteX5" fmla="*/ 0 w 287054"/>
                <a:gd name="connsiteY5" fmla="*/ 0 h 88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7054" h="88037">
                  <a:moveTo>
                    <a:pt x="0" y="0"/>
                  </a:moveTo>
                  <a:cubicBezTo>
                    <a:pt x="8202" y="1323"/>
                    <a:pt x="98690" y="18785"/>
                    <a:pt x="146050" y="33337"/>
                  </a:cubicBezTo>
                  <a:cubicBezTo>
                    <a:pt x="193410" y="47889"/>
                    <a:pt x="270404" y="82550"/>
                    <a:pt x="284162" y="87312"/>
                  </a:cubicBezTo>
                  <a:cubicBezTo>
                    <a:pt x="297920" y="92074"/>
                    <a:pt x="259821" y="72231"/>
                    <a:pt x="228600" y="61912"/>
                  </a:cubicBezTo>
                  <a:cubicBezTo>
                    <a:pt x="197379" y="51593"/>
                    <a:pt x="132820" y="34660"/>
                    <a:pt x="96837" y="25400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B1AE4996-35D8-45A3-9A46-D2C9AE7CBDC0}"/>
                </a:ext>
              </a:extLst>
            </p:cNvPr>
            <p:cNvSpPr/>
            <p:nvPr/>
          </p:nvSpPr>
          <p:spPr>
            <a:xfrm>
              <a:off x="5702278" y="2836823"/>
              <a:ext cx="119143" cy="31906"/>
            </a:xfrm>
            <a:custGeom>
              <a:avLst/>
              <a:gdLst>
                <a:gd name="connsiteX0" fmla="*/ 22 w 119143"/>
                <a:gd name="connsiteY0" fmla="*/ 4802 h 31906"/>
                <a:gd name="connsiteX1" fmla="*/ 79397 w 119143"/>
                <a:gd name="connsiteY1" fmla="*/ 1627 h 31906"/>
                <a:gd name="connsiteX2" fmla="*/ 119085 w 119143"/>
                <a:gd name="connsiteY2" fmla="*/ 31790 h 31906"/>
                <a:gd name="connsiteX3" fmla="*/ 71460 w 119143"/>
                <a:gd name="connsiteY3" fmla="*/ 11152 h 31906"/>
                <a:gd name="connsiteX4" fmla="*/ 22 w 119143"/>
                <a:gd name="connsiteY4" fmla="*/ 4802 h 31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143" h="31906">
                  <a:moveTo>
                    <a:pt x="22" y="4802"/>
                  </a:moveTo>
                  <a:cubicBezTo>
                    <a:pt x="1345" y="3215"/>
                    <a:pt x="59553" y="-2871"/>
                    <a:pt x="79397" y="1627"/>
                  </a:cubicBezTo>
                  <a:cubicBezTo>
                    <a:pt x="99241" y="6125"/>
                    <a:pt x="120408" y="30203"/>
                    <a:pt x="119085" y="31790"/>
                  </a:cubicBezTo>
                  <a:cubicBezTo>
                    <a:pt x="117762" y="33377"/>
                    <a:pt x="86541" y="18296"/>
                    <a:pt x="71460" y="11152"/>
                  </a:cubicBezTo>
                  <a:cubicBezTo>
                    <a:pt x="56379" y="4008"/>
                    <a:pt x="-1301" y="6389"/>
                    <a:pt x="22" y="48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6798CC2B-96CE-405F-8C16-E46D143383D5}"/>
                </a:ext>
              </a:extLst>
            </p:cNvPr>
            <p:cNvSpPr/>
            <p:nvPr/>
          </p:nvSpPr>
          <p:spPr>
            <a:xfrm>
              <a:off x="5816600" y="2846388"/>
              <a:ext cx="217712" cy="25400"/>
            </a:xfrm>
            <a:custGeom>
              <a:avLst/>
              <a:gdLst>
                <a:gd name="connsiteX0" fmla="*/ 0 w 217712"/>
                <a:gd name="connsiteY0" fmla="*/ 25400 h 25400"/>
                <a:gd name="connsiteX1" fmla="*/ 112713 w 217712"/>
                <a:gd name="connsiteY1" fmla="*/ 0 h 25400"/>
                <a:gd name="connsiteX2" fmla="*/ 217488 w 217712"/>
                <a:gd name="connsiteY2" fmla="*/ 7937 h 25400"/>
                <a:gd name="connsiteX3" fmla="*/ 136525 w 217712"/>
                <a:gd name="connsiteY3" fmla="*/ 4762 h 25400"/>
                <a:gd name="connsiteX4" fmla="*/ 0 w 217712"/>
                <a:gd name="connsiteY4" fmla="*/ 25400 h 2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712" h="25400">
                  <a:moveTo>
                    <a:pt x="0" y="25400"/>
                  </a:moveTo>
                  <a:cubicBezTo>
                    <a:pt x="38232" y="14155"/>
                    <a:pt x="76465" y="2910"/>
                    <a:pt x="112713" y="0"/>
                  </a:cubicBezTo>
                  <a:lnTo>
                    <a:pt x="217488" y="7937"/>
                  </a:lnTo>
                  <a:cubicBezTo>
                    <a:pt x="221457" y="8731"/>
                    <a:pt x="171979" y="2910"/>
                    <a:pt x="136525" y="4762"/>
                  </a:cubicBezTo>
                  <a:cubicBezTo>
                    <a:pt x="101071" y="6614"/>
                    <a:pt x="52917" y="12832"/>
                    <a:pt x="0" y="254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01685D60-7329-4321-B1D0-1470A44BFCAE}"/>
                </a:ext>
              </a:extLst>
            </p:cNvPr>
            <p:cNvSpPr/>
            <p:nvPr/>
          </p:nvSpPr>
          <p:spPr>
            <a:xfrm>
              <a:off x="5741755" y="2898768"/>
              <a:ext cx="218323" cy="41477"/>
            </a:xfrm>
            <a:custGeom>
              <a:avLst/>
              <a:gdLst>
                <a:gd name="connsiteX0" fmla="*/ 233 w 218323"/>
                <a:gd name="connsiteY0" fmla="*/ 7 h 41477"/>
                <a:gd name="connsiteX1" fmla="*/ 93895 w 218323"/>
                <a:gd name="connsiteY1" fmla="*/ 34932 h 41477"/>
                <a:gd name="connsiteX2" fmla="*/ 122470 w 218323"/>
                <a:gd name="connsiteY2" fmla="*/ 41282 h 41477"/>
                <a:gd name="connsiteX3" fmla="*/ 217720 w 218323"/>
                <a:gd name="connsiteY3" fmla="*/ 39695 h 41477"/>
                <a:gd name="connsiteX4" fmla="*/ 71670 w 218323"/>
                <a:gd name="connsiteY4" fmla="*/ 38107 h 41477"/>
                <a:gd name="connsiteX5" fmla="*/ 233 w 218323"/>
                <a:gd name="connsiteY5" fmla="*/ 7 h 41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8323" h="41477">
                  <a:moveTo>
                    <a:pt x="233" y="7"/>
                  </a:moveTo>
                  <a:cubicBezTo>
                    <a:pt x="3937" y="-522"/>
                    <a:pt x="73522" y="28053"/>
                    <a:pt x="93895" y="34932"/>
                  </a:cubicBezTo>
                  <a:cubicBezTo>
                    <a:pt x="114268" y="41811"/>
                    <a:pt x="101833" y="40488"/>
                    <a:pt x="122470" y="41282"/>
                  </a:cubicBezTo>
                  <a:cubicBezTo>
                    <a:pt x="143107" y="42076"/>
                    <a:pt x="226187" y="40224"/>
                    <a:pt x="217720" y="39695"/>
                  </a:cubicBezTo>
                  <a:cubicBezTo>
                    <a:pt x="209253" y="39166"/>
                    <a:pt x="105801" y="43134"/>
                    <a:pt x="71670" y="38107"/>
                  </a:cubicBezTo>
                  <a:cubicBezTo>
                    <a:pt x="37539" y="33080"/>
                    <a:pt x="-3471" y="536"/>
                    <a:pt x="233" y="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: 図形 52">
              <a:extLst>
                <a:ext uri="{FF2B5EF4-FFF2-40B4-BE49-F238E27FC236}">
                  <a16:creationId xmlns:a16="http://schemas.microsoft.com/office/drawing/2014/main" id="{39451A2E-2319-4968-B7C1-48EDF5A4C781}"/>
                </a:ext>
              </a:extLst>
            </p:cNvPr>
            <p:cNvSpPr/>
            <p:nvPr/>
          </p:nvSpPr>
          <p:spPr>
            <a:xfrm>
              <a:off x="5903902" y="2900335"/>
              <a:ext cx="185205" cy="121182"/>
            </a:xfrm>
            <a:custGeom>
              <a:avLst/>
              <a:gdLst>
                <a:gd name="connsiteX0" fmla="*/ 184161 w 185205"/>
                <a:gd name="connsiteY0" fmla="*/ 28 h 121182"/>
                <a:gd name="connsiteX1" fmla="*/ 69861 w 185205"/>
                <a:gd name="connsiteY1" fmla="*/ 88928 h 121182"/>
                <a:gd name="connsiteX2" fmla="*/ 11 w 185205"/>
                <a:gd name="connsiteY2" fmla="*/ 120678 h 121182"/>
                <a:gd name="connsiteX3" fmla="*/ 74623 w 185205"/>
                <a:gd name="connsiteY3" fmla="*/ 106390 h 121182"/>
                <a:gd name="connsiteX4" fmla="*/ 123836 w 185205"/>
                <a:gd name="connsiteY4" fmla="*/ 79403 h 121182"/>
                <a:gd name="connsiteX5" fmla="*/ 184161 w 185205"/>
                <a:gd name="connsiteY5" fmla="*/ 28 h 121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5205" h="121182">
                  <a:moveTo>
                    <a:pt x="184161" y="28"/>
                  </a:moveTo>
                  <a:cubicBezTo>
                    <a:pt x="175165" y="1615"/>
                    <a:pt x="100553" y="68820"/>
                    <a:pt x="69861" y="88928"/>
                  </a:cubicBezTo>
                  <a:cubicBezTo>
                    <a:pt x="39169" y="109036"/>
                    <a:pt x="-783" y="117768"/>
                    <a:pt x="11" y="120678"/>
                  </a:cubicBezTo>
                  <a:cubicBezTo>
                    <a:pt x="805" y="123588"/>
                    <a:pt x="53986" y="113269"/>
                    <a:pt x="74623" y="106390"/>
                  </a:cubicBezTo>
                  <a:cubicBezTo>
                    <a:pt x="95260" y="99511"/>
                    <a:pt x="106109" y="95278"/>
                    <a:pt x="123836" y="79403"/>
                  </a:cubicBezTo>
                  <a:cubicBezTo>
                    <a:pt x="141563" y="63528"/>
                    <a:pt x="193157" y="-1559"/>
                    <a:pt x="184161" y="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: 図形 53">
              <a:extLst>
                <a:ext uri="{FF2B5EF4-FFF2-40B4-BE49-F238E27FC236}">
                  <a16:creationId xmlns:a16="http://schemas.microsoft.com/office/drawing/2014/main" id="{D5B2C08E-7136-46E9-B33E-6697A0CF5365}"/>
                </a:ext>
              </a:extLst>
            </p:cNvPr>
            <p:cNvSpPr/>
            <p:nvPr/>
          </p:nvSpPr>
          <p:spPr>
            <a:xfrm>
              <a:off x="5729165" y="2898763"/>
              <a:ext cx="171577" cy="120967"/>
            </a:xfrm>
            <a:custGeom>
              <a:avLst/>
              <a:gdLst>
                <a:gd name="connsiteX0" fmla="*/ 123 w 171577"/>
                <a:gd name="connsiteY0" fmla="*/ 12 h 120967"/>
                <a:gd name="connsiteX1" fmla="*/ 47748 w 171577"/>
                <a:gd name="connsiteY1" fmla="*/ 85737 h 120967"/>
                <a:gd name="connsiteX2" fmla="*/ 104898 w 171577"/>
                <a:gd name="connsiteY2" fmla="*/ 114312 h 120967"/>
                <a:gd name="connsiteX3" fmla="*/ 171573 w 171577"/>
                <a:gd name="connsiteY3" fmla="*/ 120662 h 120967"/>
                <a:gd name="connsiteX4" fmla="*/ 101723 w 171577"/>
                <a:gd name="connsiteY4" fmla="*/ 107962 h 120967"/>
                <a:gd name="connsiteX5" fmla="*/ 62035 w 171577"/>
                <a:gd name="connsiteY5" fmla="*/ 92087 h 120967"/>
                <a:gd name="connsiteX6" fmla="*/ 123 w 171577"/>
                <a:gd name="connsiteY6" fmla="*/ 12 h 120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577" h="120967">
                  <a:moveTo>
                    <a:pt x="123" y="12"/>
                  </a:moveTo>
                  <a:cubicBezTo>
                    <a:pt x="-2258" y="-1046"/>
                    <a:pt x="30286" y="66687"/>
                    <a:pt x="47748" y="85737"/>
                  </a:cubicBezTo>
                  <a:cubicBezTo>
                    <a:pt x="65210" y="104787"/>
                    <a:pt x="84261" y="108491"/>
                    <a:pt x="104898" y="114312"/>
                  </a:cubicBezTo>
                  <a:cubicBezTo>
                    <a:pt x="125535" y="120133"/>
                    <a:pt x="172102" y="121720"/>
                    <a:pt x="171573" y="120662"/>
                  </a:cubicBezTo>
                  <a:cubicBezTo>
                    <a:pt x="171044" y="119604"/>
                    <a:pt x="119979" y="112724"/>
                    <a:pt x="101723" y="107962"/>
                  </a:cubicBezTo>
                  <a:cubicBezTo>
                    <a:pt x="83467" y="103200"/>
                    <a:pt x="79233" y="108491"/>
                    <a:pt x="62035" y="92087"/>
                  </a:cubicBezTo>
                  <a:cubicBezTo>
                    <a:pt x="44837" y="75683"/>
                    <a:pt x="2504" y="1070"/>
                    <a:pt x="123" y="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: 図形 55">
              <a:extLst>
                <a:ext uri="{FF2B5EF4-FFF2-40B4-BE49-F238E27FC236}">
                  <a16:creationId xmlns:a16="http://schemas.microsoft.com/office/drawing/2014/main" id="{08E39F8B-9533-4603-86B9-E76375E9938F}"/>
                </a:ext>
              </a:extLst>
            </p:cNvPr>
            <p:cNvSpPr/>
            <p:nvPr/>
          </p:nvSpPr>
          <p:spPr>
            <a:xfrm>
              <a:off x="5688621" y="2847971"/>
              <a:ext cx="60066" cy="57979"/>
            </a:xfrm>
            <a:custGeom>
              <a:avLst/>
              <a:gdLst>
                <a:gd name="connsiteX0" fmla="*/ 979 w 60066"/>
                <a:gd name="connsiteY0" fmla="*/ 4 h 57979"/>
                <a:gd name="connsiteX1" fmla="*/ 59717 w 60066"/>
                <a:gd name="connsiteY1" fmla="*/ 53979 h 57979"/>
                <a:gd name="connsiteX2" fmla="*/ 24792 w 60066"/>
                <a:gd name="connsiteY2" fmla="*/ 50804 h 57979"/>
                <a:gd name="connsiteX3" fmla="*/ 979 w 60066"/>
                <a:gd name="connsiteY3" fmla="*/ 4 h 57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066" h="57979">
                  <a:moveTo>
                    <a:pt x="979" y="4"/>
                  </a:moveTo>
                  <a:cubicBezTo>
                    <a:pt x="6800" y="533"/>
                    <a:pt x="55748" y="45512"/>
                    <a:pt x="59717" y="53979"/>
                  </a:cubicBezTo>
                  <a:cubicBezTo>
                    <a:pt x="63686" y="62446"/>
                    <a:pt x="32730" y="55567"/>
                    <a:pt x="24792" y="50804"/>
                  </a:cubicBezTo>
                  <a:cubicBezTo>
                    <a:pt x="16855" y="46042"/>
                    <a:pt x="-4842" y="-525"/>
                    <a:pt x="979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: 図形 56">
              <a:extLst>
                <a:ext uri="{FF2B5EF4-FFF2-40B4-BE49-F238E27FC236}">
                  <a16:creationId xmlns:a16="http://schemas.microsoft.com/office/drawing/2014/main" id="{5B35974E-3A15-4249-8291-6C8EF59BDAE0}"/>
                </a:ext>
              </a:extLst>
            </p:cNvPr>
            <p:cNvSpPr/>
            <p:nvPr/>
          </p:nvSpPr>
          <p:spPr>
            <a:xfrm>
              <a:off x="5327181" y="1128255"/>
              <a:ext cx="84611" cy="613567"/>
            </a:xfrm>
            <a:custGeom>
              <a:avLst/>
              <a:gdLst>
                <a:gd name="connsiteX0" fmla="*/ 84607 w 84611"/>
                <a:gd name="connsiteY0" fmla="*/ 458 h 613567"/>
                <a:gd name="connsiteX1" fmla="*/ 19519 w 84611"/>
                <a:gd name="connsiteY1" fmla="*/ 225883 h 613567"/>
                <a:gd name="connsiteX2" fmla="*/ 469 w 84611"/>
                <a:gd name="connsiteY2" fmla="*/ 362408 h 613567"/>
                <a:gd name="connsiteX3" fmla="*/ 6819 w 84611"/>
                <a:gd name="connsiteY3" fmla="*/ 613233 h 613567"/>
                <a:gd name="connsiteX4" fmla="*/ 17932 w 84611"/>
                <a:gd name="connsiteY4" fmla="*/ 413208 h 613567"/>
                <a:gd name="connsiteX5" fmla="*/ 16344 w 84611"/>
                <a:gd name="connsiteY5" fmla="*/ 289383 h 613567"/>
                <a:gd name="connsiteX6" fmla="*/ 84607 w 84611"/>
                <a:gd name="connsiteY6" fmla="*/ 458 h 613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611" h="613567">
                  <a:moveTo>
                    <a:pt x="84607" y="458"/>
                  </a:moveTo>
                  <a:cubicBezTo>
                    <a:pt x="85136" y="-10125"/>
                    <a:pt x="33542" y="165558"/>
                    <a:pt x="19519" y="225883"/>
                  </a:cubicBezTo>
                  <a:cubicBezTo>
                    <a:pt x="5496" y="286208"/>
                    <a:pt x="2586" y="297850"/>
                    <a:pt x="469" y="362408"/>
                  </a:cubicBezTo>
                  <a:cubicBezTo>
                    <a:pt x="-1648" y="426966"/>
                    <a:pt x="3909" y="604766"/>
                    <a:pt x="6819" y="613233"/>
                  </a:cubicBezTo>
                  <a:cubicBezTo>
                    <a:pt x="9729" y="621700"/>
                    <a:pt x="16344" y="467183"/>
                    <a:pt x="17932" y="413208"/>
                  </a:cubicBezTo>
                  <a:cubicBezTo>
                    <a:pt x="19519" y="359233"/>
                    <a:pt x="5761" y="360027"/>
                    <a:pt x="16344" y="289383"/>
                  </a:cubicBezTo>
                  <a:cubicBezTo>
                    <a:pt x="26927" y="218739"/>
                    <a:pt x="84078" y="11041"/>
                    <a:pt x="84607" y="4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: 図形 57">
              <a:extLst>
                <a:ext uri="{FF2B5EF4-FFF2-40B4-BE49-F238E27FC236}">
                  <a16:creationId xmlns:a16="http://schemas.microsoft.com/office/drawing/2014/main" id="{AFC57903-69EC-49A6-8D7A-69CEE599A678}"/>
                </a:ext>
              </a:extLst>
            </p:cNvPr>
            <p:cNvSpPr/>
            <p:nvPr/>
          </p:nvSpPr>
          <p:spPr>
            <a:xfrm>
              <a:off x="5330521" y="1806489"/>
              <a:ext cx="39371" cy="168470"/>
            </a:xfrm>
            <a:custGeom>
              <a:avLst/>
              <a:gdLst>
                <a:gd name="connsiteX0" fmla="*/ 304 w 39371"/>
                <a:gd name="connsiteY0" fmla="*/ 86 h 168470"/>
                <a:gd name="connsiteX1" fmla="*/ 20942 w 39371"/>
                <a:gd name="connsiteY1" fmla="*/ 84224 h 168470"/>
                <a:gd name="connsiteX2" fmla="*/ 28879 w 39371"/>
                <a:gd name="connsiteY2" fmla="*/ 168361 h 168470"/>
                <a:gd name="connsiteX3" fmla="*/ 38404 w 39371"/>
                <a:gd name="connsiteY3" fmla="*/ 100099 h 168470"/>
                <a:gd name="connsiteX4" fmla="*/ 304 w 39371"/>
                <a:gd name="connsiteY4" fmla="*/ 86 h 168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371" h="168470">
                  <a:moveTo>
                    <a:pt x="304" y="86"/>
                  </a:moveTo>
                  <a:cubicBezTo>
                    <a:pt x="-2606" y="-2560"/>
                    <a:pt x="16180" y="56178"/>
                    <a:pt x="20942" y="84224"/>
                  </a:cubicBezTo>
                  <a:cubicBezTo>
                    <a:pt x="25704" y="112270"/>
                    <a:pt x="25969" y="165715"/>
                    <a:pt x="28879" y="168361"/>
                  </a:cubicBezTo>
                  <a:cubicBezTo>
                    <a:pt x="31789" y="171007"/>
                    <a:pt x="42637" y="124970"/>
                    <a:pt x="38404" y="100099"/>
                  </a:cubicBezTo>
                  <a:cubicBezTo>
                    <a:pt x="34171" y="75228"/>
                    <a:pt x="3214" y="2732"/>
                    <a:pt x="304" y="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: 図形 58">
              <a:extLst>
                <a:ext uri="{FF2B5EF4-FFF2-40B4-BE49-F238E27FC236}">
                  <a16:creationId xmlns:a16="http://schemas.microsoft.com/office/drawing/2014/main" id="{2065A95E-9023-4C40-9B8E-EAEA4DE98C61}"/>
                </a:ext>
              </a:extLst>
            </p:cNvPr>
            <p:cNvSpPr/>
            <p:nvPr/>
          </p:nvSpPr>
          <p:spPr>
            <a:xfrm>
              <a:off x="5342713" y="2039689"/>
              <a:ext cx="102589" cy="474951"/>
            </a:xfrm>
            <a:custGeom>
              <a:avLst/>
              <a:gdLst>
                <a:gd name="connsiteX0" fmla="*/ 10337 w 102589"/>
                <a:gd name="connsiteY0" fmla="*/ 1836 h 474951"/>
                <a:gd name="connsiteX1" fmla="*/ 812 w 102589"/>
                <a:gd name="connsiteY1" fmla="*/ 147886 h 474951"/>
                <a:gd name="connsiteX2" fmla="*/ 7162 w 102589"/>
                <a:gd name="connsiteY2" fmla="*/ 206624 h 474951"/>
                <a:gd name="connsiteX3" fmla="*/ 59550 w 102589"/>
                <a:gd name="connsiteY3" fmla="*/ 368549 h 474951"/>
                <a:gd name="connsiteX4" fmla="*/ 102412 w 102589"/>
                <a:gd name="connsiteY4" fmla="*/ 474911 h 474951"/>
                <a:gd name="connsiteX5" fmla="*/ 72250 w 102589"/>
                <a:gd name="connsiteY5" fmla="*/ 379661 h 474951"/>
                <a:gd name="connsiteX6" fmla="*/ 11925 w 102589"/>
                <a:gd name="connsiteY6" fmla="*/ 260599 h 474951"/>
                <a:gd name="connsiteX7" fmla="*/ 10337 w 102589"/>
                <a:gd name="connsiteY7" fmla="*/ 1836 h 474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2589" h="474951">
                  <a:moveTo>
                    <a:pt x="10337" y="1836"/>
                  </a:moveTo>
                  <a:cubicBezTo>
                    <a:pt x="8485" y="-16950"/>
                    <a:pt x="1341" y="113755"/>
                    <a:pt x="812" y="147886"/>
                  </a:cubicBezTo>
                  <a:cubicBezTo>
                    <a:pt x="283" y="182017"/>
                    <a:pt x="-2628" y="169847"/>
                    <a:pt x="7162" y="206624"/>
                  </a:cubicBezTo>
                  <a:cubicBezTo>
                    <a:pt x="16952" y="243401"/>
                    <a:pt x="43675" y="323835"/>
                    <a:pt x="59550" y="368549"/>
                  </a:cubicBezTo>
                  <a:cubicBezTo>
                    <a:pt x="75425" y="413264"/>
                    <a:pt x="100295" y="473059"/>
                    <a:pt x="102412" y="474911"/>
                  </a:cubicBezTo>
                  <a:cubicBezTo>
                    <a:pt x="104529" y="476763"/>
                    <a:pt x="87331" y="415380"/>
                    <a:pt x="72250" y="379661"/>
                  </a:cubicBezTo>
                  <a:cubicBezTo>
                    <a:pt x="57169" y="343942"/>
                    <a:pt x="21450" y="319337"/>
                    <a:pt x="11925" y="260599"/>
                  </a:cubicBezTo>
                  <a:cubicBezTo>
                    <a:pt x="2400" y="201862"/>
                    <a:pt x="12189" y="20622"/>
                    <a:pt x="10337" y="18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CCF2A4E9-928F-4E2C-A708-C39325A80DBC}"/>
                </a:ext>
              </a:extLst>
            </p:cNvPr>
            <p:cNvSpPr/>
            <p:nvPr/>
          </p:nvSpPr>
          <p:spPr>
            <a:xfrm>
              <a:off x="5443538" y="2520844"/>
              <a:ext cx="141745" cy="323014"/>
            </a:xfrm>
            <a:custGeom>
              <a:avLst/>
              <a:gdLst>
                <a:gd name="connsiteX0" fmla="*/ 0 w 141745"/>
                <a:gd name="connsiteY0" fmla="*/ 106 h 323014"/>
                <a:gd name="connsiteX1" fmla="*/ 122237 w 141745"/>
                <a:gd name="connsiteY1" fmla="*/ 249344 h 323014"/>
                <a:gd name="connsiteX2" fmla="*/ 141287 w 141745"/>
                <a:gd name="connsiteY2" fmla="*/ 322369 h 323014"/>
                <a:gd name="connsiteX3" fmla="*/ 120650 w 141745"/>
                <a:gd name="connsiteY3" fmla="*/ 219181 h 323014"/>
                <a:gd name="connsiteX4" fmla="*/ 0 w 141745"/>
                <a:gd name="connsiteY4" fmla="*/ 106 h 32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745" h="323014">
                  <a:moveTo>
                    <a:pt x="0" y="106"/>
                  </a:moveTo>
                  <a:cubicBezTo>
                    <a:pt x="264" y="5133"/>
                    <a:pt x="98689" y="195634"/>
                    <a:pt x="122237" y="249344"/>
                  </a:cubicBezTo>
                  <a:cubicBezTo>
                    <a:pt x="145785" y="303054"/>
                    <a:pt x="141551" y="327396"/>
                    <a:pt x="141287" y="322369"/>
                  </a:cubicBezTo>
                  <a:cubicBezTo>
                    <a:pt x="141023" y="317342"/>
                    <a:pt x="142875" y="269452"/>
                    <a:pt x="120650" y="219181"/>
                  </a:cubicBezTo>
                  <a:cubicBezTo>
                    <a:pt x="98425" y="168910"/>
                    <a:pt x="-264" y="-4921"/>
                    <a:pt x="0" y="1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: 図形 60">
              <a:extLst>
                <a:ext uri="{FF2B5EF4-FFF2-40B4-BE49-F238E27FC236}">
                  <a16:creationId xmlns:a16="http://schemas.microsoft.com/office/drawing/2014/main" id="{06977B03-FCB3-4B77-839D-CE8E477C40D8}"/>
                </a:ext>
              </a:extLst>
            </p:cNvPr>
            <p:cNvSpPr/>
            <p:nvPr/>
          </p:nvSpPr>
          <p:spPr>
            <a:xfrm>
              <a:off x="5597525" y="2859088"/>
              <a:ext cx="276239" cy="337383"/>
            </a:xfrm>
            <a:custGeom>
              <a:avLst/>
              <a:gdLst>
                <a:gd name="connsiteX0" fmla="*/ 0 w 276239"/>
                <a:gd name="connsiteY0" fmla="*/ 0 h 337383"/>
                <a:gd name="connsiteX1" fmla="*/ 161925 w 276239"/>
                <a:gd name="connsiteY1" fmla="*/ 220662 h 337383"/>
                <a:gd name="connsiteX2" fmla="*/ 225425 w 276239"/>
                <a:gd name="connsiteY2" fmla="*/ 301625 h 337383"/>
                <a:gd name="connsiteX3" fmla="*/ 276225 w 276239"/>
                <a:gd name="connsiteY3" fmla="*/ 336550 h 337383"/>
                <a:gd name="connsiteX4" fmla="*/ 220663 w 276239"/>
                <a:gd name="connsiteY4" fmla="*/ 269875 h 337383"/>
                <a:gd name="connsiteX5" fmla="*/ 133350 w 276239"/>
                <a:gd name="connsiteY5" fmla="*/ 157162 h 337383"/>
                <a:gd name="connsiteX6" fmla="*/ 0 w 276239"/>
                <a:gd name="connsiteY6" fmla="*/ 0 h 337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6239" h="337383">
                  <a:moveTo>
                    <a:pt x="0" y="0"/>
                  </a:moveTo>
                  <a:lnTo>
                    <a:pt x="161925" y="220662"/>
                  </a:lnTo>
                  <a:cubicBezTo>
                    <a:pt x="199496" y="270933"/>
                    <a:pt x="206375" y="282310"/>
                    <a:pt x="225425" y="301625"/>
                  </a:cubicBezTo>
                  <a:cubicBezTo>
                    <a:pt x="244475" y="320940"/>
                    <a:pt x="277019" y="341842"/>
                    <a:pt x="276225" y="336550"/>
                  </a:cubicBezTo>
                  <a:cubicBezTo>
                    <a:pt x="275431" y="331258"/>
                    <a:pt x="244476" y="299773"/>
                    <a:pt x="220663" y="269875"/>
                  </a:cubicBezTo>
                  <a:cubicBezTo>
                    <a:pt x="196851" y="239977"/>
                    <a:pt x="168804" y="202935"/>
                    <a:pt x="133350" y="157162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F593ED5D-5CC4-44DA-B379-FEA7423EAA54}"/>
                </a:ext>
              </a:extLst>
            </p:cNvPr>
            <p:cNvSpPr/>
            <p:nvPr/>
          </p:nvSpPr>
          <p:spPr>
            <a:xfrm>
              <a:off x="5895919" y="3091433"/>
              <a:ext cx="497923" cy="128052"/>
            </a:xfrm>
            <a:custGeom>
              <a:avLst/>
              <a:gdLst>
                <a:gd name="connsiteX0" fmla="*/ 56 w 497923"/>
                <a:gd name="connsiteY0" fmla="*/ 96267 h 128052"/>
                <a:gd name="connsiteX1" fmla="*/ 208019 w 497923"/>
                <a:gd name="connsiteY1" fmla="*/ 124842 h 128052"/>
                <a:gd name="connsiteX2" fmla="*/ 479481 w 497923"/>
                <a:gd name="connsiteY2" fmla="*/ 8955 h 128052"/>
                <a:gd name="connsiteX3" fmla="*/ 462019 w 497923"/>
                <a:gd name="connsiteY3" fmla="*/ 12130 h 128052"/>
                <a:gd name="connsiteX4" fmla="*/ 368356 w 497923"/>
                <a:gd name="connsiteY4" fmla="*/ 47055 h 128052"/>
                <a:gd name="connsiteX5" fmla="*/ 188969 w 497923"/>
                <a:gd name="connsiteY5" fmla="*/ 102617 h 128052"/>
                <a:gd name="connsiteX6" fmla="*/ 56 w 497923"/>
                <a:gd name="connsiteY6" fmla="*/ 96267 h 128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97923" h="128052">
                  <a:moveTo>
                    <a:pt x="56" y="96267"/>
                  </a:moveTo>
                  <a:cubicBezTo>
                    <a:pt x="3231" y="99971"/>
                    <a:pt x="128115" y="139394"/>
                    <a:pt x="208019" y="124842"/>
                  </a:cubicBezTo>
                  <a:cubicBezTo>
                    <a:pt x="287923" y="110290"/>
                    <a:pt x="437148" y="27740"/>
                    <a:pt x="479481" y="8955"/>
                  </a:cubicBezTo>
                  <a:cubicBezTo>
                    <a:pt x="521814" y="-9830"/>
                    <a:pt x="480540" y="5780"/>
                    <a:pt x="462019" y="12130"/>
                  </a:cubicBezTo>
                  <a:cubicBezTo>
                    <a:pt x="443498" y="18480"/>
                    <a:pt x="413864" y="31974"/>
                    <a:pt x="368356" y="47055"/>
                  </a:cubicBezTo>
                  <a:cubicBezTo>
                    <a:pt x="322848" y="62136"/>
                    <a:pt x="250617" y="94415"/>
                    <a:pt x="188969" y="102617"/>
                  </a:cubicBezTo>
                  <a:cubicBezTo>
                    <a:pt x="127321" y="110819"/>
                    <a:pt x="-3119" y="92563"/>
                    <a:pt x="56" y="962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6D3BFF47-884A-4806-85DA-0F3E7B0B61EA}"/>
                </a:ext>
              </a:extLst>
            </p:cNvPr>
            <p:cNvSpPr/>
            <p:nvPr/>
          </p:nvSpPr>
          <p:spPr>
            <a:xfrm>
              <a:off x="6347681" y="2669043"/>
              <a:ext cx="427535" cy="424129"/>
            </a:xfrm>
            <a:custGeom>
              <a:avLst/>
              <a:gdLst>
                <a:gd name="connsiteX0" fmla="*/ 424594 w 427535"/>
                <a:gd name="connsiteY0" fmla="*/ 4307 h 424129"/>
                <a:gd name="connsiteX1" fmla="*/ 259494 w 427535"/>
                <a:gd name="connsiteY1" fmla="*/ 213857 h 424129"/>
                <a:gd name="connsiteX2" fmla="*/ 13432 w 427535"/>
                <a:gd name="connsiteY2" fmla="*/ 412295 h 424129"/>
                <a:gd name="connsiteX3" fmla="*/ 57882 w 427535"/>
                <a:gd name="connsiteY3" fmla="*/ 378957 h 424129"/>
                <a:gd name="connsiteX4" fmla="*/ 272194 w 427535"/>
                <a:gd name="connsiteY4" fmla="*/ 193220 h 424129"/>
                <a:gd name="connsiteX5" fmla="*/ 357919 w 427535"/>
                <a:gd name="connsiteY5" fmla="*/ 80507 h 424129"/>
                <a:gd name="connsiteX6" fmla="*/ 424594 w 427535"/>
                <a:gd name="connsiteY6" fmla="*/ 4307 h 424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7535" h="424129">
                  <a:moveTo>
                    <a:pt x="424594" y="4307"/>
                  </a:moveTo>
                  <a:cubicBezTo>
                    <a:pt x="408190" y="26532"/>
                    <a:pt x="328021" y="145859"/>
                    <a:pt x="259494" y="213857"/>
                  </a:cubicBezTo>
                  <a:cubicBezTo>
                    <a:pt x="190967" y="281855"/>
                    <a:pt x="47034" y="384778"/>
                    <a:pt x="13432" y="412295"/>
                  </a:cubicBezTo>
                  <a:cubicBezTo>
                    <a:pt x="-20170" y="439812"/>
                    <a:pt x="14755" y="415469"/>
                    <a:pt x="57882" y="378957"/>
                  </a:cubicBezTo>
                  <a:cubicBezTo>
                    <a:pt x="101009" y="342445"/>
                    <a:pt x="222188" y="242962"/>
                    <a:pt x="272194" y="193220"/>
                  </a:cubicBezTo>
                  <a:cubicBezTo>
                    <a:pt x="322200" y="143478"/>
                    <a:pt x="331196" y="109347"/>
                    <a:pt x="357919" y="80507"/>
                  </a:cubicBezTo>
                  <a:cubicBezTo>
                    <a:pt x="384642" y="51667"/>
                    <a:pt x="440998" y="-17918"/>
                    <a:pt x="424594" y="43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4" name="フリーフォーム: 図形 1023">
              <a:extLst>
                <a:ext uri="{FF2B5EF4-FFF2-40B4-BE49-F238E27FC236}">
                  <a16:creationId xmlns:a16="http://schemas.microsoft.com/office/drawing/2014/main" id="{B7C1A3B8-3F7D-4482-A511-5D3D36339B70}"/>
                </a:ext>
              </a:extLst>
            </p:cNvPr>
            <p:cNvSpPr/>
            <p:nvPr/>
          </p:nvSpPr>
          <p:spPr>
            <a:xfrm>
              <a:off x="6769159" y="2275456"/>
              <a:ext cx="118125" cy="406052"/>
            </a:xfrm>
            <a:custGeom>
              <a:avLst/>
              <a:gdLst>
                <a:gd name="connsiteX0" fmla="*/ 117416 w 118125"/>
                <a:gd name="connsiteY0" fmla="*/ 1019 h 406052"/>
                <a:gd name="connsiteX1" fmla="*/ 66616 w 118125"/>
                <a:gd name="connsiteY1" fmla="*/ 220094 h 406052"/>
                <a:gd name="connsiteX2" fmla="*/ 1529 w 118125"/>
                <a:gd name="connsiteY2" fmla="*/ 402657 h 406052"/>
                <a:gd name="connsiteX3" fmla="*/ 28516 w 118125"/>
                <a:gd name="connsiteY3" fmla="*/ 313757 h 406052"/>
                <a:gd name="connsiteX4" fmla="*/ 117416 w 118125"/>
                <a:gd name="connsiteY4" fmla="*/ 1019 h 406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125" h="406052">
                  <a:moveTo>
                    <a:pt x="117416" y="1019"/>
                  </a:moveTo>
                  <a:cubicBezTo>
                    <a:pt x="123766" y="-14591"/>
                    <a:pt x="85930" y="153154"/>
                    <a:pt x="66616" y="220094"/>
                  </a:cubicBezTo>
                  <a:cubicBezTo>
                    <a:pt x="47302" y="287034"/>
                    <a:pt x="7879" y="387047"/>
                    <a:pt x="1529" y="402657"/>
                  </a:cubicBezTo>
                  <a:cubicBezTo>
                    <a:pt x="-4821" y="418267"/>
                    <a:pt x="9466" y="378580"/>
                    <a:pt x="28516" y="313757"/>
                  </a:cubicBezTo>
                  <a:cubicBezTo>
                    <a:pt x="47566" y="248934"/>
                    <a:pt x="111066" y="16629"/>
                    <a:pt x="117416" y="10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5" name="フリーフォーム: 図形 1024">
              <a:extLst>
                <a:ext uri="{FF2B5EF4-FFF2-40B4-BE49-F238E27FC236}">
                  <a16:creationId xmlns:a16="http://schemas.microsoft.com/office/drawing/2014/main" id="{A0E73B72-028C-4BC5-B82E-E97A26EBAAC7}"/>
                </a:ext>
              </a:extLst>
            </p:cNvPr>
            <p:cNvSpPr/>
            <p:nvPr/>
          </p:nvSpPr>
          <p:spPr>
            <a:xfrm>
              <a:off x="6838196" y="1741796"/>
              <a:ext cx="409889" cy="687233"/>
            </a:xfrm>
            <a:custGeom>
              <a:avLst/>
              <a:gdLst>
                <a:gd name="connsiteX0" fmla="*/ 148392 w 409889"/>
                <a:gd name="connsiteY0" fmla="*/ 56842 h 687233"/>
                <a:gd name="connsiteX1" fmla="*/ 259517 w 409889"/>
                <a:gd name="connsiteY1" fmla="*/ 1279 h 687233"/>
                <a:gd name="connsiteX2" fmla="*/ 378579 w 409889"/>
                <a:gd name="connsiteY2" fmla="*/ 26679 h 687233"/>
                <a:gd name="connsiteX3" fmla="*/ 408742 w 409889"/>
                <a:gd name="connsiteY3" fmla="*/ 123517 h 687233"/>
                <a:gd name="connsiteX4" fmla="*/ 350004 w 409889"/>
                <a:gd name="connsiteY4" fmla="*/ 371167 h 687233"/>
                <a:gd name="connsiteX5" fmla="*/ 261104 w 409889"/>
                <a:gd name="connsiteY5" fmla="*/ 509279 h 687233"/>
                <a:gd name="connsiteX6" fmla="*/ 173792 w 409889"/>
                <a:gd name="connsiteY6" fmla="*/ 587067 h 687233"/>
                <a:gd name="connsiteX7" fmla="*/ 754 w 409889"/>
                <a:gd name="connsiteY7" fmla="*/ 685492 h 687233"/>
                <a:gd name="connsiteX8" fmla="*/ 118229 w 409889"/>
                <a:gd name="connsiteY8" fmla="*/ 634692 h 687233"/>
                <a:gd name="connsiteX9" fmla="*/ 292854 w 409889"/>
                <a:gd name="connsiteY9" fmla="*/ 450542 h 687233"/>
                <a:gd name="connsiteX10" fmla="*/ 403979 w 409889"/>
                <a:gd name="connsiteY10" fmla="*/ 94942 h 687233"/>
                <a:gd name="connsiteX11" fmla="*/ 332542 w 409889"/>
                <a:gd name="connsiteY11" fmla="*/ 34617 h 687233"/>
                <a:gd name="connsiteX12" fmla="*/ 269042 w 409889"/>
                <a:gd name="connsiteY12" fmla="*/ 29854 h 687233"/>
                <a:gd name="connsiteX13" fmla="*/ 148392 w 409889"/>
                <a:gd name="connsiteY13" fmla="*/ 56842 h 687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9889" h="687233">
                  <a:moveTo>
                    <a:pt x="148392" y="56842"/>
                  </a:moveTo>
                  <a:cubicBezTo>
                    <a:pt x="146805" y="52080"/>
                    <a:pt x="221153" y="6306"/>
                    <a:pt x="259517" y="1279"/>
                  </a:cubicBezTo>
                  <a:cubicBezTo>
                    <a:pt x="297881" y="-3748"/>
                    <a:pt x="353708" y="6306"/>
                    <a:pt x="378579" y="26679"/>
                  </a:cubicBezTo>
                  <a:cubicBezTo>
                    <a:pt x="403450" y="47052"/>
                    <a:pt x="413504" y="66102"/>
                    <a:pt x="408742" y="123517"/>
                  </a:cubicBezTo>
                  <a:cubicBezTo>
                    <a:pt x="403980" y="180932"/>
                    <a:pt x="374610" y="306873"/>
                    <a:pt x="350004" y="371167"/>
                  </a:cubicBezTo>
                  <a:cubicBezTo>
                    <a:pt x="325398" y="435461"/>
                    <a:pt x="290473" y="473296"/>
                    <a:pt x="261104" y="509279"/>
                  </a:cubicBezTo>
                  <a:cubicBezTo>
                    <a:pt x="231735" y="545262"/>
                    <a:pt x="217184" y="557698"/>
                    <a:pt x="173792" y="587067"/>
                  </a:cubicBezTo>
                  <a:cubicBezTo>
                    <a:pt x="130400" y="616436"/>
                    <a:pt x="10014" y="677555"/>
                    <a:pt x="754" y="685492"/>
                  </a:cubicBezTo>
                  <a:cubicBezTo>
                    <a:pt x="-8506" y="693429"/>
                    <a:pt x="69546" y="673850"/>
                    <a:pt x="118229" y="634692"/>
                  </a:cubicBezTo>
                  <a:cubicBezTo>
                    <a:pt x="166912" y="595534"/>
                    <a:pt x="245229" y="540500"/>
                    <a:pt x="292854" y="450542"/>
                  </a:cubicBezTo>
                  <a:cubicBezTo>
                    <a:pt x="340479" y="360584"/>
                    <a:pt x="397364" y="164263"/>
                    <a:pt x="403979" y="94942"/>
                  </a:cubicBezTo>
                  <a:cubicBezTo>
                    <a:pt x="410594" y="25621"/>
                    <a:pt x="355032" y="45465"/>
                    <a:pt x="332542" y="34617"/>
                  </a:cubicBezTo>
                  <a:cubicBezTo>
                    <a:pt x="310052" y="23769"/>
                    <a:pt x="301850" y="23769"/>
                    <a:pt x="269042" y="29854"/>
                  </a:cubicBezTo>
                  <a:cubicBezTo>
                    <a:pt x="236234" y="35939"/>
                    <a:pt x="149979" y="61604"/>
                    <a:pt x="148392" y="568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7" name="フリーフォーム: 図形 1026">
              <a:extLst>
                <a:ext uri="{FF2B5EF4-FFF2-40B4-BE49-F238E27FC236}">
                  <a16:creationId xmlns:a16="http://schemas.microsoft.com/office/drawing/2014/main" id="{B4987A1E-57D4-404E-9271-34BFC2A1622C}"/>
                </a:ext>
              </a:extLst>
            </p:cNvPr>
            <p:cNvSpPr/>
            <p:nvPr/>
          </p:nvSpPr>
          <p:spPr>
            <a:xfrm>
              <a:off x="6483326" y="1385544"/>
              <a:ext cx="466749" cy="552474"/>
            </a:xfrm>
            <a:custGeom>
              <a:avLst/>
              <a:gdLst>
                <a:gd name="connsiteX0" fmla="*/ 24 w 466749"/>
                <a:gd name="connsiteY0" fmla="*/ 344 h 552474"/>
                <a:gd name="connsiteX1" fmla="*/ 212749 w 466749"/>
                <a:gd name="connsiteY1" fmla="*/ 279744 h 552474"/>
                <a:gd name="connsiteX2" fmla="*/ 231799 w 466749"/>
                <a:gd name="connsiteY2" fmla="*/ 460719 h 552474"/>
                <a:gd name="connsiteX3" fmla="*/ 320699 w 466749"/>
                <a:gd name="connsiteY3" fmla="*/ 548031 h 552474"/>
                <a:gd name="connsiteX4" fmla="*/ 466749 w 466749"/>
                <a:gd name="connsiteY4" fmla="*/ 374994 h 552474"/>
                <a:gd name="connsiteX5" fmla="*/ 319112 w 466749"/>
                <a:gd name="connsiteY5" fmla="*/ 536919 h 552474"/>
                <a:gd name="connsiteX6" fmla="*/ 266724 w 466749"/>
                <a:gd name="connsiteY6" fmla="*/ 530569 h 552474"/>
                <a:gd name="connsiteX7" fmla="*/ 204812 w 466749"/>
                <a:gd name="connsiteY7" fmla="*/ 400394 h 552474"/>
                <a:gd name="connsiteX8" fmla="*/ 198462 w 466749"/>
                <a:gd name="connsiteY8" fmla="*/ 340069 h 552474"/>
                <a:gd name="connsiteX9" fmla="*/ 24 w 466749"/>
                <a:gd name="connsiteY9" fmla="*/ 344 h 552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66749" h="552474">
                  <a:moveTo>
                    <a:pt x="24" y="344"/>
                  </a:moveTo>
                  <a:cubicBezTo>
                    <a:pt x="2405" y="-9710"/>
                    <a:pt x="174120" y="203015"/>
                    <a:pt x="212749" y="279744"/>
                  </a:cubicBezTo>
                  <a:cubicBezTo>
                    <a:pt x="251378" y="356473"/>
                    <a:pt x="213807" y="416005"/>
                    <a:pt x="231799" y="460719"/>
                  </a:cubicBezTo>
                  <a:cubicBezTo>
                    <a:pt x="249791" y="505433"/>
                    <a:pt x="281541" y="562318"/>
                    <a:pt x="320699" y="548031"/>
                  </a:cubicBezTo>
                  <a:cubicBezTo>
                    <a:pt x="359857" y="533744"/>
                    <a:pt x="467013" y="376846"/>
                    <a:pt x="466749" y="374994"/>
                  </a:cubicBezTo>
                  <a:cubicBezTo>
                    <a:pt x="466485" y="373142"/>
                    <a:pt x="352449" y="510990"/>
                    <a:pt x="319112" y="536919"/>
                  </a:cubicBezTo>
                  <a:cubicBezTo>
                    <a:pt x="285775" y="562848"/>
                    <a:pt x="285774" y="553323"/>
                    <a:pt x="266724" y="530569"/>
                  </a:cubicBezTo>
                  <a:cubicBezTo>
                    <a:pt x="247674" y="507815"/>
                    <a:pt x="216189" y="432144"/>
                    <a:pt x="204812" y="400394"/>
                  </a:cubicBezTo>
                  <a:cubicBezTo>
                    <a:pt x="193435" y="368644"/>
                    <a:pt x="229683" y="403834"/>
                    <a:pt x="198462" y="340069"/>
                  </a:cubicBezTo>
                  <a:cubicBezTo>
                    <a:pt x="167241" y="276304"/>
                    <a:pt x="-2357" y="10398"/>
                    <a:pt x="24" y="3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8" name="フリーフォーム: 図形 1027">
              <a:extLst>
                <a:ext uri="{FF2B5EF4-FFF2-40B4-BE49-F238E27FC236}">
                  <a16:creationId xmlns:a16="http://schemas.microsoft.com/office/drawing/2014/main" id="{A6C7F83E-FD39-4FE7-B9CC-1A657C8BE1C8}"/>
                </a:ext>
              </a:extLst>
            </p:cNvPr>
            <p:cNvSpPr/>
            <p:nvPr/>
          </p:nvSpPr>
          <p:spPr>
            <a:xfrm>
              <a:off x="6045002" y="1058528"/>
              <a:ext cx="433006" cy="377306"/>
            </a:xfrm>
            <a:custGeom>
              <a:avLst/>
              <a:gdLst>
                <a:gd name="connsiteX0" fmla="*/ 198 w 433006"/>
                <a:gd name="connsiteY0" fmla="*/ 1922 h 377306"/>
                <a:gd name="connsiteX1" fmla="*/ 285948 w 433006"/>
                <a:gd name="connsiteY1" fmla="*/ 154322 h 377306"/>
                <a:gd name="connsiteX2" fmla="*/ 431998 w 433006"/>
                <a:gd name="connsiteY2" fmla="*/ 374455 h 377306"/>
                <a:gd name="connsiteX3" fmla="*/ 332515 w 433006"/>
                <a:gd name="connsiteY3" fmla="*/ 260155 h 377306"/>
                <a:gd name="connsiteX4" fmla="*/ 198 w 433006"/>
                <a:gd name="connsiteY4" fmla="*/ 1922 h 37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3006" h="377306">
                  <a:moveTo>
                    <a:pt x="198" y="1922"/>
                  </a:moveTo>
                  <a:cubicBezTo>
                    <a:pt x="-7563" y="-15717"/>
                    <a:pt x="213981" y="92233"/>
                    <a:pt x="285948" y="154322"/>
                  </a:cubicBezTo>
                  <a:cubicBezTo>
                    <a:pt x="357915" y="216411"/>
                    <a:pt x="424237" y="356816"/>
                    <a:pt x="431998" y="374455"/>
                  </a:cubicBezTo>
                  <a:cubicBezTo>
                    <a:pt x="439759" y="392094"/>
                    <a:pt x="402365" y="324713"/>
                    <a:pt x="332515" y="260155"/>
                  </a:cubicBezTo>
                  <a:cubicBezTo>
                    <a:pt x="262665" y="195597"/>
                    <a:pt x="7959" y="19561"/>
                    <a:pt x="198" y="19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9" name="フリーフォーム: 図形 1028">
              <a:extLst>
                <a:ext uri="{FF2B5EF4-FFF2-40B4-BE49-F238E27FC236}">
                  <a16:creationId xmlns:a16="http://schemas.microsoft.com/office/drawing/2014/main" id="{100DB7CA-0FA2-434A-9C93-CF36352E5F30}"/>
                </a:ext>
              </a:extLst>
            </p:cNvPr>
            <p:cNvSpPr/>
            <p:nvPr/>
          </p:nvSpPr>
          <p:spPr>
            <a:xfrm>
              <a:off x="5409942" y="1064409"/>
              <a:ext cx="627009" cy="104737"/>
            </a:xfrm>
            <a:custGeom>
              <a:avLst/>
              <a:gdLst>
                <a:gd name="connsiteX0" fmla="*/ 624675 w 627009"/>
                <a:gd name="connsiteY0" fmla="*/ 274 h 104737"/>
                <a:gd name="connsiteX1" fmla="*/ 383375 w 627009"/>
                <a:gd name="connsiteY1" fmla="*/ 72241 h 104737"/>
                <a:gd name="connsiteX2" fmla="*/ 2375 w 627009"/>
                <a:gd name="connsiteY2" fmla="*/ 82824 h 104737"/>
                <a:gd name="connsiteX3" fmla="*/ 241558 w 627009"/>
                <a:gd name="connsiteY3" fmla="*/ 101874 h 104737"/>
                <a:gd name="connsiteX4" fmla="*/ 624675 w 627009"/>
                <a:gd name="connsiteY4" fmla="*/ 274 h 104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7009" h="104737">
                  <a:moveTo>
                    <a:pt x="624675" y="274"/>
                  </a:moveTo>
                  <a:cubicBezTo>
                    <a:pt x="648311" y="-4665"/>
                    <a:pt x="487092" y="58483"/>
                    <a:pt x="383375" y="72241"/>
                  </a:cubicBezTo>
                  <a:cubicBezTo>
                    <a:pt x="279658" y="85999"/>
                    <a:pt x="26011" y="77885"/>
                    <a:pt x="2375" y="82824"/>
                  </a:cubicBezTo>
                  <a:cubicBezTo>
                    <a:pt x="-21261" y="87763"/>
                    <a:pt x="136783" y="113163"/>
                    <a:pt x="241558" y="101874"/>
                  </a:cubicBezTo>
                  <a:cubicBezTo>
                    <a:pt x="346333" y="90585"/>
                    <a:pt x="601039" y="5213"/>
                    <a:pt x="624675" y="2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フリーフォーム: 図形 1">
              <a:extLst>
                <a:ext uri="{FF2B5EF4-FFF2-40B4-BE49-F238E27FC236}">
                  <a16:creationId xmlns:a16="http://schemas.microsoft.com/office/drawing/2014/main" id="{BEB0841B-B3EB-49B7-9F44-D9B07F94C0AA}"/>
                </a:ext>
              </a:extLst>
            </p:cNvPr>
            <p:cNvSpPr/>
            <p:nvPr/>
          </p:nvSpPr>
          <p:spPr>
            <a:xfrm>
              <a:off x="5179936" y="930691"/>
              <a:ext cx="814492" cy="190702"/>
            </a:xfrm>
            <a:custGeom>
              <a:avLst/>
              <a:gdLst>
                <a:gd name="connsiteX0" fmla="*/ 814464 w 814492"/>
                <a:gd name="connsiteY0" fmla="*/ 121292 h 190702"/>
                <a:gd name="connsiteX1" fmla="*/ 530831 w 814492"/>
                <a:gd name="connsiteY1" fmla="*/ 642 h 190702"/>
                <a:gd name="connsiteX2" fmla="*/ 14364 w 814492"/>
                <a:gd name="connsiteY2" fmla="*/ 184792 h 190702"/>
                <a:gd name="connsiteX3" fmla="*/ 132897 w 814492"/>
                <a:gd name="connsiteY3" fmla="*/ 148809 h 190702"/>
                <a:gd name="connsiteX4" fmla="*/ 545647 w 814492"/>
                <a:gd name="connsiteY4" fmla="*/ 47209 h 190702"/>
                <a:gd name="connsiteX5" fmla="*/ 814464 w 814492"/>
                <a:gd name="connsiteY5" fmla="*/ 121292 h 190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4492" h="190702">
                  <a:moveTo>
                    <a:pt x="814464" y="121292"/>
                  </a:moveTo>
                  <a:cubicBezTo>
                    <a:pt x="811995" y="113531"/>
                    <a:pt x="664181" y="-9941"/>
                    <a:pt x="530831" y="642"/>
                  </a:cubicBezTo>
                  <a:cubicBezTo>
                    <a:pt x="397481" y="11225"/>
                    <a:pt x="80686" y="160098"/>
                    <a:pt x="14364" y="184792"/>
                  </a:cubicBezTo>
                  <a:cubicBezTo>
                    <a:pt x="-51958" y="209487"/>
                    <a:pt x="132897" y="148809"/>
                    <a:pt x="132897" y="148809"/>
                  </a:cubicBezTo>
                  <a:cubicBezTo>
                    <a:pt x="221444" y="125879"/>
                    <a:pt x="431700" y="56029"/>
                    <a:pt x="545647" y="47209"/>
                  </a:cubicBezTo>
                  <a:cubicBezTo>
                    <a:pt x="659594" y="38389"/>
                    <a:pt x="816933" y="129053"/>
                    <a:pt x="814464" y="1212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フリーフォーム: 図形 2">
              <a:extLst>
                <a:ext uri="{FF2B5EF4-FFF2-40B4-BE49-F238E27FC236}">
                  <a16:creationId xmlns:a16="http://schemas.microsoft.com/office/drawing/2014/main" id="{479BF743-EE91-4B85-8412-60717815F2EA}"/>
                </a:ext>
              </a:extLst>
            </p:cNvPr>
            <p:cNvSpPr/>
            <p:nvPr/>
          </p:nvSpPr>
          <p:spPr>
            <a:xfrm>
              <a:off x="5140568" y="1100012"/>
              <a:ext cx="307824" cy="684387"/>
            </a:xfrm>
            <a:custGeom>
              <a:avLst/>
              <a:gdLst>
                <a:gd name="connsiteX0" fmla="*/ 307732 w 307824"/>
                <a:gd name="connsiteY0" fmla="*/ 655 h 684387"/>
                <a:gd name="connsiteX1" fmla="*/ 45265 w 307824"/>
                <a:gd name="connsiteY1" fmla="*/ 263121 h 684387"/>
                <a:gd name="connsiteX2" fmla="*/ 43149 w 307824"/>
                <a:gd name="connsiteY2" fmla="*/ 654705 h 684387"/>
                <a:gd name="connsiteX3" fmla="*/ 43149 w 307824"/>
                <a:gd name="connsiteY3" fmla="*/ 606021 h 684387"/>
                <a:gd name="connsiteX4" fmla="*/ 13515 w 307824"/>
                <a:gd name="connsiteY4" fmla="*/ 201738 h 684387"/>
                <a:gd name="connsiteX5" fmla="*/ 307732 w 307824"/>
                <a:gd name="connsiteY5" fmla="*/ 655 h 684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824" h="684387">
                  <a:moveTo>
                    <a:pt x="307732" y="655"/>
                  </a:moveTo>
                  <a:cubicBezTo>
                    <a:pt x="313024" y="10885"/>
                    <a:pt x="89362" y="154113"/>
                    <a:pt x="45265" y="263121"/>
                  </a:cubicBezTo>
                  <a:cubicBezTo>
                    <a:pt x="1168" y="372129"/>
                    <a:pt x="43502" y="597555"/>
                    <a:pt x="43149" y="654705"/>
                  </a:cubicBezTo>
                  <a:cubicBezTo>
                    <a:pt x="42796" y="711855"/>
                    <a:pt x="48088" y="681515"/>
                    <a:pt x="43149" y="606021"/>
                  </a:cubicBezTo>
                  <a:cubicBezTo>
                    <a:pt x="38210" y="530527"/>
                    <a:pt x="-27760" y="301574"/>
                    <a:pt x="13515" y="201738"/>
                  </a:cubicBezTo>
                  <a:cubicBezTo>
                    <a:pt x="54790" y="101902"/>
                    <a:pt x="302440" y="-9575"/>
                    <a:pt x="307732" y="6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9B65F1D8-4ACF-4BCF-8833-F09FAC8ADCDD}"/>
                </a:ext>
              </a:extLst>
            </p:cNvPr>
            <p:cNvSpPr/>
            <p:nvPr/>
          </p:nvSpPr>
          <p:spPr>
            <a:xfrm>
              <a:off x="5721510" y="637890"/>
              <a:ext cx="217921" cy="327408"/>
            </a:xfrm>
            <a:custGeom>
              <a:avLst/>
              <a:gdLst>
                <a:gd name="connsiteX0" fmla="*/ 217857 w 217921"/>
                <a:gd name="connsiteY0" fmla="*/ 327310 h 327408"/>
                <a:gd name="connsiteX1" fmla="*/ 25240 w 217921"/>
                <a:gd name="connsiteY1" fmla="*/ 185493 h 327408"/>
                <a:gd name="connsiteX2" fmla="*/ 4073 w 217921"/>
                <a:gd name="connsiteY2" fmla="*/ 5577 h 327408"/>
                <a:gd name="connsiteX3" fmla="*/ 4073 w 217921"/>
                <a:gd name="connsiteY3" fmla="*/ 56377 h 327408"/>
                <a:gd name="connsiteX4" fmla="*/ 46407 w 217921"/>
                <a:gd name="connsiteY4" fmla="*/ 164327 h 327408"/>
                <a:gd name="connsiteX5" fmla="*/ 217857 w 217921"/>
                <a:gd name="connsiteY5" fmla="*/ 327310 h 327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7921" h="327408">
                  <a:moveTo>
                    <a:pt x="217857" y="327310"/>
                  </a:moveTo>
                  <a:cubicBezTo>
                    <a:pt x="214329" y="330838"/>
                    <a:pt x="60871" y="239115"/>
                    <a:pt x="25240" y="185493"/>
                  </a:cubicBezTo>
                  <a:cubicBezTo>
                    <a:pt x="-10391" y="131871"/>
                    <a:pt x="7601" y="27096"/>
                    <a:pt x="4073" y="5577"/>
                  </a:cubicBezTo>
                  <a:cubicBezTo>
                    <a:pt x="545" y="-15942"/>
                    <a:pt x="-2983" y="29919"/>
                    <a:pt x="4073" y="56377"/>
                  </a:cubicBezTo>
                  <a:cubicBezTo>
                    <a:pt x="11129" y="82835"/>
                    <a:pt x="13246" y="122699"/>
                    <a:pt x="46407" y="164327"/>
                  </a:cubicBezTo>
                  <a:cubicBezTo>
                    <a:pt x="79568" y="205955"/>
                    <a:pt x="221385" y="323782"/>
                    <a:pt x="217857" y="3273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: 図形 54">
              <a:extLst>
                <a:ext uri="{FF2B5EF4-FFF2-40B4-BE49-F238E27FC236}">
                  <a16:creationId xmlns:a16="http://schemas.microsoft.com/office/drawing/2014/main" id="{37610981-6B34-49C5-8667-41368428A94E}"/>
                </a:ext>
              </a:extLst>
            </p:cNvPr>
            <p:cNvSpPr/>
            <p:nvPr/>
          </p:nvSpPr>
          <p:spPr>
            <a:xfrm>
              <a:off x="5777919" y="612914"/>
              <a:ext cx="405012" cy="94173"/>
            </a:xfrm>
            <a:custGeom>
              <a:avLst/>
              <a:gdLst>
                <a:gd name="connsiteX0" fmla="*/ 402748 w 405012"/>
                <a:gd name="connsiteY0" fmla="*/ 94053 h 94173"/>
                <a:gd name="connsiteX1" fmla="*/ 176264 w 405012"/>
                <a:gd name="connsiteY1" fmla="*/ 24203 h 94173"/>
                <a:gd name="connsiteX2" fmla="*/ 581 w 405012"/>
                <a:gd name="connsiteY2" fmla="*/ 19969 h 94173"/>
                <a:gd name="connsiteX3" fmla="*/ 125464 w 405012"/>
                <a:gd name="connsiteY3" fmla="*/ 9386 h 94173"/>
                <a:gd name="connsiteX4" fmla="*/ 284214 w 405012"/>
                <a:gd name="connsiteY4" fmla="*/ 5153 h 94173"/>
                <a:gd name="connsiteX5" fmla="*/ 402748 w 405012"/>
                <a:gd name="connsiteY5" fmla="*/ 94053 h 94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5012" h="94173">
                  <a:moveTo>
                    <a:pt x="402748" y="94053"/>
                  </a:moveTo>
                  <a:cubicBezTo>
                    <a:pt x="384756" y="97228"/>
                    <a:pt x="243292" y="36550"/>
                    <a:pt x="176264" y="24203"/>
                  </a:cubicBezTo>
                  <a:cubicBezTo>
                    <a:pt x="109236" y="11856"/>
                    <a:pt x="9048" y="22438"/>
                    <a:pt x="581" y="19969"/>
                  </a:cubicBezTo>
                  <a:cubicBezTo>
                    <a:pt x="-7886" y="17500"/>
                    <a:pt x="78192" y="11855"/>
                    <a:pt x="125464" y="9386"/>
                  </a:cubicBezTo>
                  <a:cubicBezTo>
                    <a:pt x="172736" y="6917"/>
                    <a:pt x="241528" y="-7547"/>
                    <a:pt x="284214" y="5153"/>
                  </a:cubicBezTo>
                  <a:cubicBezTo>
                    <a:pt x="326900" y="17853"/>
                    <a:pt x="420740" y="90878"/>
                    <a:pt x="402748" y="940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0" name="フリーフォーム: 図形 1029">
              <a:extLst>
                <a:ext uri="{FF2B5EF4-FFF2-40B4-BE49-F238E27FC236}">
                  <a16:creationId xmlns:a16="http://schemas.microsoft.com/office/drawing/2014/main" id="{4304AC33-380C-4878-979A-C2E8A462AD31}"/>
                </a:ext>
              </a:extLst>
            </p:cNvPr>
            <p:cNvSpPr/>
            <p:nvPr/>
          </p:nvSpPr>
          <p:spPr>
            <a:xfrm>
              <a:off x="5506910" y="524547"/>
              <a:ext cx="777250" cy="308349"/>
            </a:xfrm>
            <a:custGeom>
              <a:avLst/>
              <a:gdLst>
                <a:gd name="connsiteX0" fmla="*/ 776415 w 777250"/>
                <a:gd name="connsiteY0" fmla="*/ 69178 h 308349"/>
                <a:gd name="connsiteX1" fmla="*/ 509715 w 777250"/>
                <a:gd name="connsiteY1" fmla="*/ 26316 h 308349"/>
                <a:gd name="connsiteX2" fmla="*/ 128715 w 777250"/>
                <a:gd name="connsiteY2" fmla="*/ 146966 h 308349"/>
                <a:gd name="connsiteX3" fmla="*/ 6478 w 777250"/>
                <a:gd name="connsiteY3" fmla="*/ 302541 h 308349"/>
                <a:gd name="connsiteX4" fmla="*/ 23940 w 777250"/>
                <a:gd name="connsiteY4" fmla="*/ 261266 h 308349"/>
                <a:gd name="connsiteX5" fmla="*/ 84265 w 777250"/>
                <a:gd name="connsiteY5" fmla="*/ 129503 h 308349"/>
                <a:gd name="connsiteX6" fmla="*/ 273178 w 777250"/>
                <a:gd name="connsiteY6" fmla="*/ 37428 h 308349"/>
                <a:gd name="connsiteX7" fmla="*/ 582740 w 777250"/>
                <a:gd name="connsiteY7" fmla="*/ 916 h 308349"/>
                <a:gd name="connsiteX8" fmla="*/ 776415 w 777250"/>
                <a:gd name="connsiteY8" fmla="*/ 69178 h 308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77250" h="308349">
                  <a:moveTo>
                    <a:pt x="776415" y="69178"/>
                  </a:moveTo>
                  <a:cubicBezTo>
                    <a:pt x="764244" y="73411"/>
                    <a:pt x="617665" y="13351"/>
                    <a:pt x="509715" y="26316"/>
                  </a:cubicBezTo>
                  <a:cubicBezTo>
                    <a:pt x="401765" y="39281"/>
                    <a:pt x="212588" y="100929"/>
                    <a:pt x="128715" y="146966"/>
                  </a:cubicBezTo>
                  <a:cubicBezTo>
                    <a:pt x="44842" y="193003"/>
                    <a:pt x="23940" y="283491"/>
                    <a:pt x="6478" y="302541"/>
                  </a:cubicBezTo>
                  <a:cubicBezTo>
                    <a:pt x="-10984" y="321591"/>
                    <a:pt x="10976" y="290106"/>
                    <a:pt x="23940" y="261266"/>
                  </a:cubicBezTo>
                  <a:cubicBezTo>
                    <a:pt x="36904" y="232426"/>
                    <a:pt x="42725" y="166809"/>
                    <a:pt x="84265" y="129503"/>
                  </a:cubicBezTo>
                  <a:cubicBezTo>
                    <a:pt x="125805" y="92197"/>
                    <a:pt x="190099" y="58859"/>
                    <a:pt x="273178" y="37428"/>
                  </a:cubicBezTo>
                  <a:cubicBezTo>
                    <a:pt x="356257" y="15997"/>
                    <a:pt x="500455" y="-4640"/>
                    <a:pt x="582740" y="916"/>
                  </a:cubicBezTo>
                  <a:cubicBezTo>
                    <a:pt x="665025" y="6472"/>
                    <a:pt x="788586" y="64945"/>
                    <a:pt x="776415" y="691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1" name="フリーフォーム: 図形 1030">
              <a:extLst>
                <a:ext uri="{FF2B5EF4-FFF2-40B4-BE49-F238E27FC236}">
                  <a16:creationId xmlns:a16="http://schemas.microsoft.com/office/drawing/2014/main" id="{E80C5392-C411-4826-BE3B-AEE9C78E4C5D}"/>
                </a:ext>
              </a:extLst>
            </p:cNvPr>
            <p:cNvSpPr/>
            <p:nvPr/>
          </p:nvSpPr>
          <p:spPr>
            <a:xfrm>
              <a:off x="5464851" y="434417"/>
              <a:ext cx="876135" cy="331348"/>
            </a:xfrm>
            <a:custGeom>
              <a:avLst/>
              <a:gdLst>
                <a:gd name="connsiteX0" fmla="*/ 875624 w 876135"/>
                <a:gd name="connsiteY0" fmla="*/ 38658 h 331348"/>
                <a:gd name="connsiteX1" fmla="*/ 462874 w 876135"/>
                <a:gd name="connsiteY1" fmla="*/ 558 h 331348"/>
                <a:gd name="connsiteX2" fmla="*/ 178712 w 876135"/>
                <a:gd name="connsiteY2" fmla="*/ 71996 h 331348"/>
                <a:gd name="connsiteX3" fmla="*/ 12024 w 876135"/>
                <a:gd name="connsiteY3" fmla="*/ 321233 h 331348"/>
                <a:gd name="connsiteX4" fmla="*/ 42187 w 876135"/>
                <a:gd name="connsiteY4" fmla="*/ 260908 h 331348"/>
                <a:gd name="connsiteX5" fmla="*/ 273962 w 876135"/>
                <a:gd name="connsiteY5" fmla="*/ 59296 h 331348"/>
                <a:gd name="connsiteX6" fmla="*/ 542249 w 876135"/>
                <a:gd name="connsiteY6" fmla="*/ 37071 h 331348"/>
                <a:gd name="connsiteX7" fmla="*/ 875624 w 876135"/>
                <a:gd name="connsiteY7" fmla="*/ 38658 h 331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6135" h="331348">
                  <a:moveTo>
                    <a:pt x="875624" y="38658"/>
                  </a:moveTo>
                  <a:cubicBezTo>
                    <a:pt x="862395" y="32573"/>
                    <a:pt x="579026" y="-4998"/>
                    <a:pt x="462874" y="558"/>
                  </a:cubicBezTo>
                  <a:cubicBezTo>
                    <a:pt x="346722" y="6114"/>
                    <a:pt x="253854" y="18550"/>
                    <a:pt x="178712" y="71996"/>
                  </a:cubicBezTo>
                  <a:cubicBezTo>
                    <a:pt x="103570" y="125442"/>
                    <a:pt x="34778" y="289748"/>
                    <a:pt x="12024" y="321233"/>
                  </a:cubicBezTo>
                  <a:cubicBezTo>
                    <a:pt x="-10730" y="352718"/>
                    <a:pt x="-1469" y="304564"/>
                    <a:pt x="42187" y="260908"/>
                  </a:cubicBezTo>
                  <a:cubicBezTo>
                    <a:pt x="85843" y="217252"/>
                    <a:pt x="190618" y="96602"/>
                    <a:pt x="273962" y="59296"/>
                  </a:cubicBezTo>
                  <a:cubicBezTo>
                    <a:pt x="357306" y="21990"/>
                    <a:pt x="442766" y="40775"/>
                    <a:pt x="542249" y="37071"/>
                  </a:cubicBezTo>
                  <a:cubicBezTo>
                    <a:pt x="641732" y="33367"/>
                    <a:pt x="888853" y="44743"/>
                    <a:pt x="875624" y="386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2" name="フリーフォーム: 図形 1031">
              <a:extLst>
                <a:ext uri="{FF2B5EF4-FFF2-40B4-BE49-F238E27FC236}">
                  <a16:creationId xmlns:a16="http://schemas.microsoft.com/office/drawing/2014/main" id="{A45EAD53-974B-43AB-95B6-2F4A569E3673}"/>
                </a:ext>
              </a:extLst>
            </p:cNvPr>
            <p:cNvSpPr/>
            <p:nvPr/>
          </p:nvSpPr>
          <p:spPr>
            <a:xfrm>
              <a:off x="5909198" y="307782"/>
              <a:ext cx="461531" cy="116351"/>
            </a:xfrm>
            <a:custGeom>
              <a:avLst/>
              <a:gdLst>
                <a:gd name="connsiteX0" fmla="*/ 461440 w 461531"/>
                <a:gd name="connsiteY0" fmla="*/ 116081 h 116351"/>
                <a:gd name="connsiteX1" fmla="*/ 337615 w 461531"/>
                <a:gd name="connsiteY1" fmla="*/ 193 h 116351"/>
                <a:gd name="connsiteX2" fmla="*/ 2652 w 461531"/>
                <a:gd name="connsiteY2" fmla="*/ 87506 h 116351"/>
                <a:gd name="connsiteX3" fmla="*/ 189977 w 461531"/>
                <a:gd name="connsiteY3" fmla="*/ 44643 h 116351"/>
                <a:gd name="connsiteX4" fmla="*/ 355077 w 461531"/>
                <a:gd name="connsiteY4" fmla="*/ 33531 h 116351"/>
                <a:gd name="connsiteX5" fmla="*/ 461440 w 461531"/>
                <a:gd name="connsiteY5" fmla="*/ 116081 h 116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1531" h="116351">
                  <a:moveTo>
                    <a:pt x="461440" y="116081"/>
                  </a:moveTo>
                  <a:cubicBezTo>
                    <a:pt x="458530" y="110525"/>
                    <a:pt x="414080" y="4956"/>
                    <a:pt x="337615" y="193"/>
                  </a:cubicBezTo>
                  <a:cubicBezTo>
                    <a:pt x="261150" y="-4570"/>
                    <a:pt x="27258" y="80098"/>
                    <a:pt x="2652" y="87506"/>
                  </a:cubicBezTo>
                  <a:cubicBezTo>
                    <a:pt x="-21954" y="94914"/>
                    <a:pt x="131240" y="53639"/>
                    <a:pt x="189977" y="44643"/>
                  </a:cubicBezTo>
                  <a:cubicBezTo>
                    <a:pt x="248714" y="35647"/>
                    <a:pt x="312744" y="27181"/>
                    <a:pt x="355077" y="33531"/>
                  </a:cubicBezTo>
                  <a:cubicBezTo>
                    <a:pt x="397410" y="39881"/>
                    <a:pt x="464350" y="121637"/>
                    <a:pt x="461440" y="1160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3" name="フリーフォーム: 図形 1032">
              <a:extLst>
                <a:ext uri="{FF2B5EF4-FFF2-40B4-BE49-F238E27FC236}">
                  <a16:creationId xmlns:a16="http://schemas.microsoft.com/office/drawing/2014/main" id="{89BE1668-90E2-42EC-B924-11F7CEB5A15A}"/>
                </a:ext>
              </a:extLst>
            </p:cNvPr>
            <p:cNvSpPr/>
            <p:nvPr/>
          </p:nvSpPr>
          <p:spPr>
            <a:xfrm>
              <a:off x="6251544" y="880956"/>
              <a:ext cx="283010" cy="800747"/>
            </a:xfrm>
            <a:custGeom>
              <a:avLst/>
              <a:gdLst>
                <a:gd name="connsiteX0" fmla="*/ 7969 w 283010"/>
                <a:gd name="connsiteY0" fmla="*/ 15982 h 800747"/>
                <a:gd name="connsiteX1" fmla="*/ 266731 w 283010"/>
                <a:gd name="connsiteY1" fmla="*/ 752582 h 800747"/>
                <a:gd name="connsiteX2" fmla="*/ 257206 w 283010"/>
                <a:gd name="connsiteY2" fmla="*/ 731944 h 800747"/>
                <a:gd name="connsiteX3" fmla="*/ 184181 w 283010"/>
                <a:gd name="connsiteY3" fmla="*/ 570019 h 800747"/>
                <a:gd name="connsiteX4" fmla="*/ 77819 w 283010"/>
                <a:gd name="connsiteY4" fmla="*/ 273157 h 800747"/>
                <a:gd name="connsiteX5" fmla="*/ 7969 w 283010"/>
                <a:gd name="connsiteY5" fmla="*/ 15982 h 800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3010" h="800747">
                  <a:moveTo>
                    <a:pt x="7969" y="15982"/>
                  </a:moveTo>
                  <a:cubicBezTo>
                    <a:pt x="39454" y="95886"/>
                    <a:pt x="225192" y="633255"/>
                    <a:pt x="266731" y="752582"/>
                  </a:cubicBezTo>
                  <a:cubicBezTo>
                    <a:pt x="308270" y="871909"/>
                    <a:pt x="257206" y="731944"/>
                    <a:pt x="257206" y="731944"/>
                  </a:cubicBezTo>
                  <a:cubicBezTo>
                    <a:pt x="243448" y="701517"/>
                    <a:pt x="214079" y="646484"/>
                    <a:pt x="184181" y="570019"/>
                  </a:cubicBezTo>
                  <a:cubicBezTo>
                    <a:pt x="154283" y="493555"/>
                    <a:pt x="109304" y="369465"/>
                    <a:pt x="77819" y="273157"/>
                  </a:cubicBezTo>
                  <a:cubicBezTo>
                    <a:pt x="46334" y="176849"/>
                    <a:pt x="-23516" y="-63922"/>
                    <a:pt x="7969" y="159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4" name="フリーフォーム: 図形 1033">
              <a:extLst>
                <a:ext uri="{FF2B5EF4-FFF2-40B4-BE49-F238E27FC236}">
                  <a16:creationId xmlns:a16="http://schemas.microsoft.com/office/drawing/2014/main" id="{3412A23D-53B3-4FB8-92AC-02BF2FB39C1B}"/>
                </a:ext>
              </a:extLst>
            </p:cNvPr>
            <p:cNvSpPr/>
            <p:nvPr/>
          </p:nvSpPr>
          <p:spPr>
            <a:xfrm>
              <a:off x="6332565" y="967260"/>
              <a:ext cx="665843" cy="911786"/>
            </a:xfrm>
            <a:custGeom>
              <a:avLst/>
              <a:gdLst>
                <a:gd name="connsiteX0" fmla="*/ 1560 w 665843"/>
                <a:gd name="connsiteY0" fmla="*/ 4290 h 911786"/>
                <a:gd name="connsiteX1" fmla="*/ 457173 w 665843"/>
                <a:gd name="connsiteY1" fmla="*/ 521815 h 911786"/>
                <a:gd name="connsiteX2" fmla="*/ 654023 w 665843"/>
                <a:gd name="connsiteY2" fmla="*/ 891703 h 911786"/>
                <a:gd name="connsiteX3" fmla="*/ 634973 w 665843"/>
                <a:gd name="connsiteY3" fmla="*/ 836140 h 911786"/>
                <a:gd name="connsiteX4" fmla="*/ 563535 w 665843"/>
                <a:gd name="connsiteY4" fmla="*/ 612303 h 911786"/>
                <a:gd name="connsiteX5" fmla="*/ 317473 w 665843"/>
                <a:gd name="connsiteY5" fmla="*/ 293215 h 911786"/>
                <a:gd name="connsiteX6" fmla="*/ 1560 w 665843"/>
                <a:gd name="connsiteY6" fmla="*/ 4290 h 911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5843" h="911786">
                  <a:moveTo>
                    <a:pt x="1560" y="4290"/>
                  </a:moveTo>
                  <a:cubicBezTo>
                    <a:pt x="24843" y="42390"/>
                    <a:pt x="348429" y="373913"/>
                    <a:pt x="457173" y="521815"/>
                  </a:cubicBezTo>
                  <a:cubicBezTo>
                    <a:pt x="565917" y="669717"/>
                    <a:pt x="624390" y="839316"/>
                    <a:pt x="654023" y="891703"/>
                  </a:cubicBezTo>
                  <a:cubicBezTo>
                    <a:pt x="683656" y="944090"/>
                    <a:pt x="650054" y="882707"/>
                    <a:pt x="634973" y="836140"/>
                  </a:cubicBezTo>
                  <a:cubicBezTo>
                    <a:pt x="619892" y="789573"/>
                    <a:pt x="616452" y="702791"/>
                    <a:pt x="563535" y="612303"/>
                  </a:cubicBezTo>
                  <a:cubicBezTo>
                    <a:pt x="510618" y="521816"/>
                    <a:pt x="413252" y="394815"/>
                    <a:pt x="317473" y="293215"/>
                  </a:cubicBezTo>
                  <a:cubicBezTo>
                    <a:pt x="221694" y="191615"/>
                    <a:pt x="-21723" y="-33810"/>
                    <a:pt x="1560" y="42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5" name="フリーフォーム: 図形 1034">
              <a:extLst>
                <a:ext uri="{FF2B5EF4-FFF2-40B4-BE49-F238E27FC236}">
                  <a16:creationId xmlns:a16="http://schemas.microsoft.com/office/drawing/2014/main" id="{48D1AE5C-FCAB-4EB2-AB99-F5CEA14F297D}"/>
                </a:ext>
              </a:extLst>
            </p:cNvPr>
            <p:cNvSpPr/>
            <p:nvPr/>
          </p:nvSpPr>
          <p:spPr>
            <a:xfrm>
              <a:off x="6188854" y="773831"/>
              <a:ext cx="900866" cy="887106"/>
            </a:xfrm>
            <a:custGeom>
              <a:avLst/>
              <a:gdLst>
                <a:gd name="connsiteX0" fmla="*/ 809 w 900866"/>
                <a:gd name="connsiteY0" fmla="*/ 21507 h 887106"/>
                <a:gd name="connsiteX1" fmla="*/ 300846 w 900866"/>
                <a:gd name="connsiteY1" fmla="*/ 88182 h 887106"/>
                <a:gd name="connsiteX2" fmla="*/ 859646 w 900866"/>
                <a:gd name="connsiteY2" fmla="*/ 831132 h 887106"/>
                <a:gd name="connsiteX3" fmla="*/ 840596 w 900866"/>
                <a:gd name="connsiteY3" fmla="*/ 797794 h 887106"/>
                <a:gd name="connsiteX4" fmla="*/ 692959 w 900866"/>
                <a:gd name="connsiteY4" fmla="*/ 507282 h 887106"/>
                <a:gd name="connsiteX5" fmla="*/ 384984 w 900866"/>
                <a:gd name="connsiteY5" fmla="*/ 48494 h 887106"/>
                <a:gd name="connsiteX6" fmla="*/ 809 w 900866"/>
                <a:gd name="connsiteY6" fmla="*/ 21507 h 887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0866" h="887106">
                  <a:moveTo>
                    <a:pt x="809" y="21507"/>
                  </a:moveTo>
                  <a:cubicBezTo>
                    <a:pt x="-13214" y="28122"/>
                    <a:pt x="157707" y="-46755"/>
                    <a:pt x="300846" y="88182"/>
                  </a:cubicBezTo>
                  <a:cubicBezTo>
                    <a:pt x="443985" y="223119"/>
                    <a:pt x="769688" y="712863"/>
                    <a:pt x="859646" y="831132"/>
                  </a:cubicBezTo>
                  <a:cubicBezTo>
                    <a:pt x="949604" y="949401"/>
                    <a:pt x="868377" y="851769"/>
                    <a:pt x="840596" y="797794"/>
                  </a:cubicBezTo>
                  <a:cubicBezTo>
                    <a:pt x="812815" y="743819"/>
                    <a:pt x="768894" y="632165"/>
                    <a:pt x="692959" y="507282"/>
                  </a:cubicBezTo>
                  <a:cubicBezTo>
                    <a:pt x="617024" y="382399"/>
                    <a:pt x="497167" y="133690"/>
                    <a:pt x="384984" y="48494"/>
                  </a:cubicBezTo>
                  <a:cubicBezTo>
                    <a:pt x="272801" y="-36702"/>
                    <a:pt x="14832" y="14892"/>
                    <a:pt x="809" y="215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6" name="フリーフォーム: 図形 1035">
              <a:extLst>
                <a:ext uri="{FF2B5EF4-FFF2-40B4-BE49-F238E27FC236}">
                  <a16:creationId xmlns:a16="http://schemas.microsoft.com/office/drawing/2014/main" id="{A9CD7EC7-A6CB-4810-8983-B445D421D700}"/>
                </a:ext>
              </a:extLst>
            </p:cNvPr>
            <p:cNvSpPr/>
            <p:nvPr/>
          </p:nvSpPr>
          <p:spPr>
            <a:xfrm>
              <a:off x="6261625" y="608887"/>
              <a:ext cx="1043351" cy="947603"/>
            </a:xfrm>
            <a:custGeom>
              <a:avLst/>
              <a:gdLst>
                <a:gd name="connsiteX0" fmla="*/ 1063 w 1043351"/>
                <a:gd name="connsiteY0" fmla="*/ 65801 h 947603"/>
                <a:gd name="connsiteX1" fmla="*/ 251888 w 1043351"/>
                <a:gd name="connsiteY1" fmla="*/ 99138 h 947603"/>
                <a:gd name="connsiteX2" fmla="*/ 988488 w 1043351"/>
                <a:gd name="connsiteY2" fmla="*/ 888126 h 947603"/>
                <a:gd name="connsiteX3" fmla="*/ 977375 w 1043351"/>
                <a:gd name="connsiteY3" fmla="*/ 870663 h 947603"/>
                <a:gd name="connsiteX4" fmla="*/ 880538 w 1043351"/>
                <a:gd name="connsiteY4" fmla="*/ 703976 h 947603"/>
                <a:gd name="connsiteX5" fmla="*/ 467788 w 1043351"/>
                <a:gd name="connsiteY5" fmla="*/ 216613 h 947603"/>
                <a:gd name="connsiteX6" fmla="*/ 328088 w 1043351"/>
                <a:gd name="connsiteY6" fmla="*/ 81676 h 947603"/>
                <a:gd name="connsiteX7" fmla="*/ 167750 w 1043351"/>
                <a:gd name="connsiteY7" fmla="*/ 713 h 947603"/>
                <a:gd name="connsiteX8" fmla="*/ 1063 w 1043351"/>
                <a:gd name="connsiteY8" fmla="*/ 65801 h 947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43351" h="947603">
                  <a:moveTo>
                    <a:pt x="1063" y="65801"/>
                  </a:moveTo>
                  <a:cubicBezTo>
                    <a:pt x="15086" y="82205"/>
                    <a:pt x="87317" y="-37916"/>
                    <a:pt x="251888" y="99138"/>
                  </a:cubicBezTo>
                  <a:cubicBezTo>
                    <a:pt x="416459" y="236192"/>
                    <a:pt x="867574" y="759539"/>
                    <a:pt x="988488" y="888126"/>
                  </a:cubicBezTo>
                  <a:cubicBezTo>
                    <a:pt x="1109402" y="1016713"/>
                    <a:pt x="995367" y="901355"/>
                    <a:pt x="977375" y="870663"/>
                  </a:cubicBezTo>
                  <a:cubicBezTo>
                    <a:pt x="959383" y="839971"/>
                    <a:pt x="965469" y="812984"/>
                    <a:pt x="880538" y="703976"/>
                  </a:cubicBezTo>
                  <a:cubicBezTo>
                    <a:pt x="795607" y="594968"/>
                    <a:pt x="559863" y="320330"/>
                    <a:pt x="467788" y="216613"/>
                  </a:cubicBezTo>
                  <a:cubicBezTo>
                    <a:pt x="375713" y="112896"/>
                    <a:pt x="378094" y="117659"/>
                    <a:pt x="328088" y="81676"/>
                  </a:cubicBezTo>
                  <a:cubicBezTo>
                    <a:pt x="278082" y="45693"/>
                    <a:pt x="220137" y="8386"/>
                    <a:pt x="167750" y="713"/>
                  </a:cubicBezTo>
                  <a:cubicBezTo>
                    <a:pt x="115363" y="-6960"/>
                    <a:pt x="-12960" y="49397"/>
                    <a:pt x="1063" y="658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7" name="フリーフォーム: 図形 1036">
              <a:extLst>
                <a:ext uri="{FF2B5EF4-FFF2-40B4-BE49-F238E27FC236}">
                  <a16:creationId xmlns:a16="http://schemas.microsoft.com/office/drawing/2014/main" id="{FEC0983D-0317-4D40-992C-881AD3FC87AF}"/>
                </a:ext>
              </a:extLst>
            </p:cNvPr>
            <p:cNvSpPr/>
            <p:nvPr/>
          </p:nvSpPr>
          <p:spPr>
            <a:xfrm>
              <a:off x="6254742" y="559178"/>
              <a:ext cx="481039" cy="94933"/>
            </a:xfrm>
            <a:custGeom>
              <a:avLst/>
              <a:gdLst>
                <a:gd name="connsiteX0" fmla="*/ 8 w 481039"/>
                <a:gd name="connsiteY0" fmla="*/ 21847 h 94933"/>
                <a:gd name="connsiteX1" fmla="*/ 293696 w 481039"/>
                <a:gd name="connsiteY1" fmla="*/ 17085 h 94933"/>
                <a:gd name="connsiteX2" fmla="*/ 481021 w 481039"/>
                <a:gd name="connsiteY2" fmla="*/ 94872 h 94933"/>
                <a:gd name="connsiteX3" fmla="*/ 303221 w 481039"/>
                <a:gd name="connsiteY3" fmla="*/ 2797 h 94933"/>
                <a:gd name="connsiteX4" fmla="*/ 8 w 481039"/>
                <a:gd name="connsiteY4" fmla="*/ 21847 h 94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1039" h="94933">
                  <a:moveTo>
                    <a:pt x="8" y="21847"/>
                  </a:moveTo>
                  <a:cubicBezTo>
                    <a:pt x="-1579" y="24228"/>
                    <a:pt x="213527" y="4914"/>
                    <a:pt x="293696" y="17085"/>
                  </a:cubicBezTo>
                  <a:cubicBezTo>
                    <a:pt x="373865" y="29256"/>
                    <a:pt x="479434" y="97253"/>
                    <a:pt x="481021" y="94872"/>
                  </a:cubicBezTo>
                  <a:cubicBezTo>
                    <a:pt x="482608" y="92491"/>
                    <a:pt x="381802" y="14439"/>
                    <a:pt x="303221" y="2797"/>
                  </a:cubicBezTo>
                  <a:cubicBezTo>
                    <a:pt x="224640" y="-8845"/>
                    <a:pt x="1595" y="19466"/>
                    <a:pt x="8" y="218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8" name="フリーフォーム: 図形 1037">
              <a:extLst>
                <a:ext uri="{FF2B5EF4-FFF2-40B4-BE49-F238E27FC236}">
                  <a16:creationId xmlns:a16="http://schemas.microsoft.com/office/drawing/2014/main" id="{0D169D3A-9E16-4FDA-A5BC-CE4CD41DBF8C}"/>
                </a:ext>
              </a:extLst>
            </p:cNvPr>
            <p:cNvSpPr/>
            <p:nvPr/>
          </p:nvSpPr>
          <p:spPr>
            <a:xfrm>
              <a:off x="6394876" y="409628"/>
              <a:ext cx="798950" cy="347944"/>
            </a:xfrm>
            <a:custGeom>
              <a:avLst/>
              <a:gdLst>
                <a:gd name="connsiteX0" fmla="*/ 1162 w 798950"/>
                <a:gd name="connsiteY0" fmla="*/ 58685 h 347944"/>
                <a:gd name="connsiteX1" fmla="*/ 404387 w 798950"/>
                <a:gd name="connsiteY1" fmla="*/ 82497 h 347944"/>
                <a:gd name="connsiteX2" fmla="*/ 782212 w 798950"/>
                <a:gd name="connsiteY2" fmla="*/ 341260 h 347944"/>
                <a:gd name="connsiteX3" fmla="*/ 688549 w 798950"/>
                <a:gd name="connsiteY3" fmla="*/ 249185 h 347944"/>
                <a:gd name="connsiteX4" fmla="*/ 296437 w 798950"/>
                <a:gd name="connsiteY4" fmla="*/ 7885 h 347944"/>
                <a:gd name="connsiteX5" fmla="*/ 1162 w 798950"/>
                <a:gd name="connsiteY5" fmla="*/ 58685 h 347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8950" h="347944">
                  <a:moveTo>
                    <a:pt x="1162" y="58685"/>
                  </a:moveTo>
                  <a:cubicBezTo>
                    <a:pt x="19154" y="71120"/>
                    <a:pt x="274212" y="35401"/>
                    <a:pt x="404387" y="82497"/>
                  </a:cubicBezTo>
                  <a:cubicBezTo>
                    <a:pt x="534562" y="129593"/>
                    <a:pt x="734852" y="313479"/>
                    <a:pt x="782212" y="341260"/>
                  </a:cubicBezTo>
                  <a:cubicBezTo>
                    <a:pt x="829572" y="369041"/>
                    <a:pt x="769512" y="304748"/>
                    <a:pt x="688549" y="249185"/>
                  </a:cubicBezTo>
                  <a:cubicBezTo>
                    <a:pt x="607587" y="193623"/>
                    <a:pt x="414706" y="38841"/>
                    <a:pt x="296437" y="7885"/>
                  </a:cubicBezTo>
                  <a:cubicBezTo>
                    <a:pt x="178168" y="-23071"/>
                    <a:pt x="-16830" y="46250"/>
                    <a:pt x="1162" y="586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9" name="フリーフォーム: 図形 1038">
              <a:extLst>
                <a:ext uri="{FF2B5EF4-FFF2-40B4-BE49-F238E27FC236}">
                  <a16:creationId xmlns:a16="http://schemas.microsoft.com/office/drawing/2014/main" id="{DCE821B4-4FF7-45D1-8D37-E242F0669724}"/>
                </a:ext>
              </a:extLst>
            </p:cNvPr>
            <p:cNvSpPr/>
            <p:nvPr/>
          </p:nvSpPr>
          <p:spPr>
            <a:xfrm>
              <a:off x="6363461" y="223152"/>
              <a:ext cx="855042" cy="358949"/>
            </a:xfrm>
            <a:custGeom>
              <a:avLst/>
              <a:gdLst>
                <a:gd name="connsiteX0" fmla="*/ 827 w 855042"/>
                <a:gd name="connsiteY0" fmla="*/ 148323 h 358949"/>
                <a:gd name="connsiteX1" fmla="*/ 208789 w 855042"/>
                <a:gd name="connsiteY1" fmla="*/ 686 h 358949"/>
                <a:gd name="connsiteX2" fmla="*/ 573914 w 855042"/>
                <a:gd name="connsiteY2" fmla="*/ 103873 h 358949"/>
                <a:gd name="connsiteX3" fmla="*/ 826327 w 855042"/>
                <a:gd name="connsiteY3" fmla="*/ 341998 h 358949"/>
                <a:gd name="connsiteX4" fmla="*/ 788227 w 855042"/>
                <a:gd name="connsiteY4" fmla="*/ 303898 h 358949"/>
                <a:gd name="connsiteX5" fmla="*/ 281814 w 855042"/>
                <a:gd name="connsiteY5" fmla="*/ 18148 h 358949"/>
                <a:gd name="connsiteX6" fmla="*/ 827 w 855042"/>
                <a:gd name="connsiteY6" fmla="*/ 148323 h 358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5042" h="358949">
                  <a:moveTo>
                    <a:pt x="827" y="148323"/>
                  </a:moveTo>
                  <a:cubicBezTo>
                    <a:pt x="-11344" y="145413"/>
                    <a:pt x="113275" y="8094"/>
                    <a:pt x="208789" y="686"/>
                  </a:cubicBezTo>
                  <a:cubicBezTo>
                    <a:pt x="304303" y="-6722"/>
                    <a:pt x="470991" y="46988"/>
                    <a:pt x="573914" y="103873"/>
                  </a:cubicBezTo>
                  <a:cubicBezTo>
                    <a:pt x="676837" y="160758"/>
                    <a:pt x="790608" y="308661"/>
                    <a:pt x="826327" y="341998"/>
                  </a:cubicBezTo>
                  <a:cubicBezTo>
                    <a:pt x="862046" y="375335"/>
                    <a:pt x="878979" y="357873"/>
                    <a:pt x="788227" y="303898"/>
                  </a:cubicBezTo>
                  <a:cubicBezTo>
                    <a:pt x="697475" y="249923"/>
                    <a:pt x="409343" y="44871"/>
                    <a:pt x="281814" y="18148"/>
                  </a:cubicBezTo>
                  <a:cubicBezTo>
                    <a:pt x="154285" y="-8575"/>
                    <a:pt x="12998" y="151233"/>
                    <a:pt x="827" y="1483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0" name="フリーフォーム: 図形 1039">
              <a:extLst>
                <a:ext uri="{FF2B5EF4-FFF2-40B4-BE49-F238E27FC236}">
                  <a16:creationId xmlns:a16="http://schemas.microsoft.com/office/drawing/2014/main" id="{093F0EC5-671A-4857-86AC-AD24F054F94F}"/>
                </a:ext>
              </a:extLst>
            </p:cNvPr>
            <p:cNvSpPr/>
            <p:nvPr/>
          </p:nvSpPr>
          <p:spPr>
            <a:xfrm>
              <a:off x="7208610" y="684134"/>
              <a:ext cx="265436" cy="1782723"/>
            </a:xfrm>
            <a:custGeom>
              <a:avLst/>
              <a:gdLst>
                <a:gd name="connsiteX0" fmla="*/ 27215 w 265436"/>
                <a:gd name="connsiteY0" fmla="*/ 109616 h 1782723"/>
                <a:gd name="connsiteX1" fmla="*/ 230415 w 265436"/>
                <a:gd name="connsiteY1" fmla="*/ 836691 h 1782723"/>
                <a:gd name="connsiteX2" fmla="*/ 17690 w 265436"/>
                <a:gd name="connsiteY2" fmla="*/ 1722516 h 1782723"/>
                <a:gd name="connsiteX3" fmla="*/ 55790 w 265436"/>
                <a:gd name="connsiteY3" fmla="*/ 1582816 h 1782723"/>
                <a:gd name="connsiteX4" fmla="*/ 265340 w 265436"/>
                <a:gd name="connsiteY4" fmla="*/ 611266 h 1782723"/>
                <a:gd name="connsiteX5" fmla="*/ 27215 w 265436"/>
                <a:gd name="connsiteY5" fmla="*/ 58816 h 1782723"/>
                <a:gd name="connsiteX6" fmla="*/ 27215 w 265436"/>
                <a:gd name="connsiteY6" fmla="*/ 109616 h 1782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436" h="1782723">
                  <a:moveTo>
                    <a:pt x="27215" y="109616"/>
                  </a:moveTo>
                  <a:cubicBezTo>
                    <a:pt x="61082" y="239262"/>
                    <a:pt x="232003" y="567874"/>
                    <a:pt x="230415" y="836691"/>
                  </a:cubicBezTo>
                  <a:cubicBezTo>
                    <a:pt x="228828" y="1105508"/>
                    <a:pt x="46794" y="1598162"/>
                    <a:pt x="17690" y="1722516"/>
                  </a:cubicBezTo>
                  <a:cubicBezTo>
                    <a:pt x="-11414" y="1846870"/>
                    <a:pt x="14515" y="1768024"/>
                    <a:pt x="55790" y="1582816"/>
                  </a:cubicBezTo>
                  <a:cubicBezTo>
                    <a:pt x="97065" y="1397608"/>
                    <a:pt x="270103" y="865266"/>
                    <a:pt x="265340" y="611266"/>
                  </a:cubicBezTo>
                  <a:cubicBezTo>
                    <a:pt x="260577" y="357266"/>
                    <a:pt x="65844" y="149303"/>
                    <a:pt x="27215" y="58816"/>
                  </a:cubicBezTo>
                  <a:cubicBezTo>
                    <a:pt x="-11414" y="-31671"/>
                    <a:pt x="-6652" y="-20030"/>
                    <a:pt x="27215" y="1096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1" name="フリーフォーム: 図形 1040">
              <a:extLst>
                <a:ext uri="{FF2B5EF4-FFF2-40B4-BE49-F238E27FC236}">
                  <a16:creationId xmlns:a16="http://schemas.microsoft.com/office/drawing/2014/main" id="{16F4659B-9C99-4FDE-A4FC-F3CB388B808B}"/>
                </a:ext>
              </a:extLst>
            </p:cNvPr>
            <p:cNvSpPr/>
            <p:nvPr/>
          </p:nvSpPr>
          <p:spPr>
            <a:xfrm>
              <a:off x="7282527" y="720187"/>
              <a:ext cx="616561" cy="1325189"/>
            </a:xfrm>
            <a:custGeom>
              <a:avLst/>
              <a:gdLst>
                <a:gd name="connsiteX0" fmla="*/ 923 w 616561"/>
                <a:gd name="connsiteY0" fmla="*/ 538 h 1325189"/>
                <a:gd name="connsiteX1" fmla="*/ 404148 w 616561"/>
                <a:gd name="connsiteY1" fmla="*/ 762538 h 1325189"/>
                <a:gd name="connsiteX2" fmla="*/ 604173 w 616561"/>
                <a:gd name="connsiteY2" fmla="*/ 1289588 h 1325189"/>
                <a:gd name="connsiteX3" fmla="*/ 585123 w 616561"/>
                <a:gd name="connsiteY3" fmla="*/ 1254663 h 1325189"/>
                <a:gd name="connsiteX4" fmla="*/ 502573 w 616561"/>
                <a:gd name="connsiteY4" fmla="*/ 1070513 h 1325189"/>
                <a:gd name="connsiteX5" fmla="*/ 299373 w 616561"/>
                <a:gd name="connsiteY5" fmla="*/ 648238 h 1325189"/>
                <a:gd name="connsiteX6" fmla="*/ 923 w 616561"/>
                <a:gd name="connsiteY6" fmla="*/ 538 h 1325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6561" h="1325189">
                  <a:moveTo>
                    <a:pt x="923" y="538"/>
                  </a:moveTo>
                  <a:cubicBezTo>
                    <a:pt x="18385" y="19588"/>
                    <a:pt x="303606" y="547696"/>
                    <a:pt x="404148" y="762538"/>
                  </a:cubicBezTo>
                  <a:cubicBezTo>
                    <a:pt x="504690" y="977380"/>
                    <a:pt x="574011" y="1207567"/>
                    <a:pt x="604173" y="1289588"/>
                  </a:cubicBezTo>
                  <a:cubicBezTo>
                    <a:pt x="634335" y="1371609"/>
                    <a:pt x="602056" y="1291176"/>
                    <a:pt x="585123" y="1254663"/>
                  </a:cubicBezTo>
                  <a:cubicBezTo>
                    <a:pt x="568190" y="1218151"/>
                    <a:pt x="550198" y="1171584"/>
                    <a:pt x="502573" y="1070513"/>
                  </a:cubicBezTo>
                  <a:cubicBezTo>
                    <a:pt x="454948" y="969442"/>
                    <a:pt x="380335" y="823392"/>
                    <a:pt x="299373" y="648238"/>
                  </a:cubicBezTo>
                  <a:cubicBezTo>
                    <a:pt x="218411" y="473084"/>
                    <a:pt x="-16539" y="-18512"/>
                    <a:pt x="923" y="5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2" name="フリーフォーム: 図形 1041">
              <a:extLst>
                <a:ext uri="{FF2B5EF4-FFF2-40B4-BE49-F238E27FC236}">
                  <a16:creationId xmlns:a16="http://schemas.microsoft.com/office/drawing/2014/main" id="{8B68AB14-5435-440C-9188-B0030139FBE2}"/>
                </a:ext>
              </a:extLst>
            </p:cNvPr>
            <p:cNvSpPr/>
            <p:nvPr/>
          </p:nvSpPr>
          <p:spPr>
            <a:xfrm>
              <a:off x="7601736" y="1714491"/>
              <a:ext cx="216002" cy="924584"/>
            </a:xfrm>
            <a:custGeom>
              <a:avLst/>
              <a:gdLst>
                <a:gd name="connsiteX0" fmla="*/ 88114 w 216002"/>
                <a:gd name="connsiteY0" fmla="*/ 9 h 924584"/>
                <a:gd name="connsiteX1" fmla="*/ 215114 w 216002"/>
                <a:gd name="connsiteY1" fmla="*/ 420697 h 924584"/>
                <a:gd name="connsiteX2" fmla="*/ 10327 w 216002"/>
                <a:gd name="connsiteY2" fmla="*/ 893772 h 924584"/>
                <a:gd name="connsiteX3" fmla="*/ 45252 w 216002"/>
                <a:gd name="connsiteY3" fmla="*/ 827097 h 924584"/>
                <a:gd name="connsiteX4" fmla="*/ 173839 w 216002"/>
                <a:gd name="connsiteY4" fmla="*/ 409584 h 924584"/>
                <a:gd name="connsiteX5" fmla="*/ 88114 w 216002"/>
                <a:gd name="connsiteY5" fmla="*/ 9 h 924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2" h="924584">
                  <a:moveTo>
                    <a:pt x="88114" y="9"/>
                  </a:moveTo>
                  <a:cubicBezTo>
                    <a:pt x="94993" y="1861"/>
                    <a:pt x="228078" y="271737"/>
                    <a:pt x="215114" y="420697"/>
                  </a:cubicBezTo>
                  <a:cubicBezTo>
                    <a:pt x="202150" y="569657"/>
                    <a:pt x="38637" y="826039"/>
                    <a:pt x="10327" y="893772"/>
                  </a:cubicBezTo>
                  <a:cubicBezTo>
                    <a:pt x="-17983" y="961505"/>
                    <a:pt x="18000" y="907795"/>
                    <a:pt x="45252" y="827097"/>
                  </a:cubicBezTo>
                  <a:cubicBezTo>
                    <a:pt x="72504" y="746399"/>
                    <a:pt x="164579" y="547432"/>
                    <a:pt x="173839" y="409584"/>
                  </a:cubicBezTo>
                  <a:cubicBezTo>
                    <a:pt x="183099" y="271736"/>
                    <a:pt x="81235" y="-1843"/>
                    <a:pt x="88114" y="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3" name="フリーフォーム: 図形 1042">
              <a:extLst>
                <a:ext uri="{FF2B5EF4-FFF2-40B4-BE49-F238E27FC236}">
                  <a16:creationId xmlns:a16="http://schemas.microsoft.com/office/drawing/2014/main" id="{2C43F21C-ED83-4DB5-A3D6-2C70D15FFC8B}"/>
                </a:ext>
              </a:extLst>
            </p:cNvPr>
            <p:cNvSpPr/>
            <p:nvPr/>
          </p:nvSpPr>
          <p:spPr>
            <a:xfrm>
              <a:off x="7141599" y="1987732"/>
              <a:ext cx="394702" cy="843699"/>
            </a:xfrm>
            <a:custGeom>
              <a:avLst/>
              <a:gdLst>
                <a:gd name="connsiteX0" fmla="*/ 379976 w 394702"/>
                <a:gd name="connsiteY0" fmla="*/ 18868 h 843699"/>
                <a:gd name="connsiteX1" fmla="*/ 16439 w 394702"/>
                <a:gd name="connsiteY1" fmla="*/ 795156 h 843699"/>
                <a:gd name="connsiteX2" fmla="*/ 86289 w 394702"/>
                <a:gd name="connsiteY2" fmla="*/ 709431 h 843699"/>
                <a:gd name="connsiteX3" fmla="*/ 300601 w 394702"/>
                <a:gd name="connsiteY3" fmla="*/ 277631 h 843699"/>
                <a:gd name="connsiteX4" fmla="*/ 379976 w 394702"/>
                <a:gd name="connsiteY4" fmla="*/ 18868 h 84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4702" h="843699">
                  <a:moveTo>
                    <a:pt x="379976" y="18868"/>
                  </a:moveTo>
                  <a:cubicBezTo>
                    <a:pt x="332616" y="105122"/>
                    <a:pt x="65387" y="680062"/>
                    <a:pt x="16439" y="795156"/>
                  </a:cubicBezTo>
                  <a:cubicBezTo>
                    <a:pt x="-32509" y="910250"/>
                    <a:pt x="38929" y="795685"/>
                    <a:pt x="86289" y="709431"/>
                  </a:cubicBezTo>
                  <a:cubicBezTo>
                    <a:pt x="133649" y="623177"/>
                    <a:pt x="251653" y="391666"/>
                    <a:pt x="300601" y="277631"/>
                  </a:cubicBezTo>
                  <a:cubicBezTo>
                    <a:pt x="349549" y="163596"/>
                    <a:pt x="427336" y="-67386"/>
                    <a:pt x="379976" y="188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4" name="フリーフォーム: 図形 1043">
              <a:extLst>
                <a:ext uri="{FF2B5EF4-FFF2-40B4-BE49-F238E27FC236}">
                  <a16:creationId xmlns:a16="http://schemas.microsoft.com/office/drawing/2014/main" id="{81C0B37E-9117-4721-96EF-85C03D8F32BC}"/>
                </a:ext>
              </a:extLst>
            </p:cNvPr>
            <p:cNvSpPr/>
            <p:nvPr/>
          </p:nvSpPr>
          <p:spPr>
            <a:xfrm>
              <a:off x="5245899" y="1211791"/>
              <a:ext cx="143758" cy="650913"/>
            </a:xfrm>
            <a:custGeom>
              <a:avLst/>
              <a:gdLst>
                <a:gd name="connsiteX0" fmla="*/ 143134 w 143758"/>
                <a:gd name="connsiteY0" fmla="*/ 1059 h 650913"/>
                <a:gd name="connsiteX1" fmla="*/ 54234 w 143758"/>
                <a:gd name="connsiteY1" fmla="*/ 140759 h 650913"/>
                <a:gd name="connsiteX2" fmla="*/ 39418 w 143758"/>
                <a:gd name="connsiteY2" fmla="*/ 614892 h 650913"/>
                <a:gd name="connsiteX3" fmla="*/ 39418 w 143758"/>
                <a:gd name="connsiteY3" fmla="*/ 570442 h 650913"/>
                <a:gd name="connsiteX4" fmla="*/ 3434 w 143758"/>
                <a:gd name="connsiteY4" fmla="*/ 193676 h 650913"/>
                <a:gd name="connsiteX5" fmla="*/ 143134 w 143758"/>
                <a:gd name="connsiteY5" fmla="*/ 1059 h 650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3758" h="650913">
                  <a:moveTo>
                    <a:pt x="143134" y="1059"/>
                  </a:moveTo>
                  <a:cubicBezTo>
                    <a:pt x="151601" y="-7760"/>
                    <a:pt x="71520" y="38454"/>
                    <a:pt x="54234" y="140759"/>
                  </a:cubicBezTo>
                  <a:cubicBezTo>
                    <a:pt x="36948" y="243065"/>
                    <a:pt x="41887" y="543278"/>
                    <a:pt x="39418" y="614892"/>
                  </a:cubicBezTo>
                  <a:cubicBezTo>
                    <a:pt x="36949" y="686506"/>
                    <a:pt x="45415" y="640645"/>
                    <a:pt x="39418" y="570442"/>
                  </a:cubicBezTo>
                  <a:cubicBezTo>
                    <a:pt x="33421" y="500239"/>
                    <a:pt x="-12794" y="288573"/>
                    <a:pt x="3434" y="193676"/>
                  </a:cubicBezTo>
                  <a:cubicBezTo>
                    <a:pt x="19662" y="98779"/>
                    <a:pt x="134667" y="9878"/>
                    <a:pt x="143134" y="10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5" name="フリーフォーム: 図形 1044">
              <a:extLst>
                <a:ext uri="{FF2B5EF4-FFF2-40B4-BE49-F238E27FC236}">
                  <a16:creationId xmlns:a16="http://schemas.microsoft.com/office/drawing/2014/main" id="{592A9410-0529-463D-890B-5B266551F242}"/>
                </a:ext>
              </a:extLst>
            </p:cNvPr>
            <p:cNvSpPr/>
            <p:nvPr/>
          </p:nvSpPr>
          <p:spPr>
            <a:xfrm>
              <a:off x="5791848" y="697535"/>
              <a:ext cx="436689" cy="128068"/>
            </a:xfrm>
            <a:custGeom>
              <a:avLst/>
              <a:gdLst>
                <a:gd name="connsiteX0" fmla="*/ 431152 w 436689"/>
                <a:gd name="connsiteY0" fmla="*/ 127965 h 128068"/>
                <a:gd name="connsiteX1" fmla="*/ 300977 w 436689"/>
                <a:gd name="connsiteY1" fmla="*/ 39065 h 128068"/>
                <a:gd name="connsiteX2" fmla="*/ 5702 w 436689"/>
                <a:gd name="connsiteY2" fmla="*/ 965 h 128068"/>
                <a:gd name="connsiteX3" fmla="*/ 129527 w 436689"/>
                <a:gd name="connsiteY3" fmla="*/ 20015 h 128068"/>
                <a:gd name="connsiteX4" fmla="*/ 431152 w 436689"/>
                <a:gd name="connsiteY4" fmla="*/ 127965 h 128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6689" h="128068">
                  <a:moveTo>
                    <a:pt x="431152" y="127965"/>
                  </a:moveTo>
                  <a:cubicBezTo>
                    <a:pt x="459727" y="131140"/>
                    <a:pt x="371885" y="60232"/>
                    <a:pt x="300977" y="39065"/>
                  </a:cubicBezTo>
                  <a:cubicBezTo>
                    <a:pt x="230069" y="17898"/>
                    <a:pt x="34277" y="4140"/>
                    <a:pt x="5702" y="965"/>
                  </a:cubicBezTo>
                  <a:cubicBezTo>
                    <a:pt x="-22873" y="-2210"/>
                    <a:pt x="61794" y="2023"/>
                    <a:pt x="129527" y="20015"/>
                  </a:cubicBezTo>
                  <a:cubicBezTo>
                    <a:pt x="197260" y="38007"/>
                    <a:pt x="402577" y="124790"/>
                    <a:pt x="431152" y="1279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6" name="フリーフォーム: 図形 1045">
              <a:extLst>
                <a:ext uri="{FF2B5EF4-FFF2-40B4-BE49-F238E27FC236}">
                  <a16:creationId xmlns:a16="http://schemas.microsoft.com/office/drawing/2014/main" id="{295F11E8-29A7-4BC8-91B1-B090C4278A05}"/>
                </a:ext>
              </a:extLst>
            </p:cNvPr>
            <p:cNvSpPr/>
            <p:nvPr/>
          </p:nvSpPr>
          <p:spPr>
            <a:xfrm>
              <a:off x="5224728" y="857249"/>
              <a:ext cx="785555" cy="156600"/>
            </a:xfrm>
            <a:custGeom>
              <a:avLst/>
              <a:gdLst>
                <a:gd name="connsiteX0" fmla="*/ 785547 w 785555"/>
                <a:gd name="connsiteY0" fmla="*/ 152401 h 156600"/>
                <a:gd name="connsiteX1" fmla="*/ 468047 w 785555"/>
                <a:gd name="connsiteY1" fmla="*/ 1 h 156600"/>
                <a:gd name="connsiteX2" fmla="*/ 7672 w 785555"/>
                <a:gd name="connsiteY2" fmla="*/ 155576 h 156600"/>
                <a:gd name="connsiteX3" fmla="*/ 201347 w 785555"/>
                <a:gd name="connsiteY3" fmla="*/ 66676 h 156600"/>
                <a:gd name="connsiteX4" fmla="*/ 477572 w 785555"/>
                <a:gd name="connsiteY4" fmla="*/ 50801 h 156600"/>
                <a:gd name="connsiteX5" fmla="*/ 785547 w 785555"/>
                <a:gd name="connsiteY5" fmla="*/ 152401 h 156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5555" h="156600">
                  <a:moveTo>
                    <a:pt x="785547" y="152401"/>
                  </a:moveTo>
                  <a:cubicBezTo>
                    <a:pt x="783960" y="143934"/>
                    <a:pt x="597693" y="-528"/>
                    <a:pt x="468047" y="1"/>
                  </a:cubicBezTo>
                  <a:cubicBezTo>
                    <a:pt x="338401" y="530"/>
                    <a:pt x="52122" y="144463"/>
                    <a:pt x="7672" y="155576"/>
                  </a:cubicBezTo>
                  <a:cubicBezTo>
                    <a:pt x="-36778" y="166689"/>
                    <a:pt x="123030" y="84138"/>
                    <a:pt x="201347" y="66676"/>
                  </a:cubicBezTo>
                  <a:cubicBezTo>
                    <a:pt x="279664" y="49214"/>
                    <a:pt x="386555" y="41805"/>
                    <a:pt x="477572" y="50801"/>
                  </a:cubicBezTo>
                  <a:cubicBezTo>
                    <a:pt x="568589" y="59797"/>
                    <a:pt x="787134" y="160868"/>
                    <a:pt x="785547" y="1524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7" name="フリーフォーム: 図形 1046">
              <a:extLst>
                <a:ext uri="{FF2B5EF4-FFF2-40B4-BE49-F238E27FC236}">
                  <a16:creationId xmlns:a16="http://schemas.microsoft.com/office/drawing/2014/main" id="{72950B74-F2C3-4FFF-ADAC-A23BE8068296}"/>
                </a:ext>
              </a:extLst>
            </p:cNvPr>
            <p:cNvSpPr/>
            <p:nvPr/>
          </p:nvSpPr>
          <p:spPr>
            <a:xfrm>
              <a:off x="5589558" y="735280"/>
              <a:ext cx="597794" cy="218198"/>
            </a:xfrm>
            <a:custGeom>
              <a:avLst/>
              <a:gdLst>
                <a:gd name="connsiteX0" fmla="*/ 30 w 597794"/>
                <a:gd name="connsiteY0" fmla="*/ 33070 h 218198"/>
                <a:gd name="connsiteX1" fmla="*/ 300067 w 597794"/>
                <a:gd name="connsiteY1" fmla="*/ 41008 h 218198"/>
                <a:gd name="connsiteX2" fmla="*/ 588992 w 597794"/>
                <a:gd name="connsiteY2" fmla="*/ 212458 h 218198"/>
                <a:gd name="connsiteX3" fmla="*/ 504855 w 597794"/>
                <a:gd name="connsiteY3" fmla="*/ 161658 h 218198"/>
                <a:gd name="connsiteX4" fmla="*/ 317530 w 597794"/>
                <a:gd name="connsiteY4" fmla="*/ 6083 h 218198"/>
                <a:gd name="connsiteX5" fmla="*/ 30 w 597794"/>
                <a:gd name="connsiteY5" fmla="*/ 33070 h 218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7794" h="218198">
                  <a:moveTo>
                    <a:pt x="30" y="33070"/>
                  </a:moveTo>
                  <a:cubicBezTo>
                    <a:pt x="-2881" y="38891"/>
                    <a:pt x="201907" y="11110"/>
                    <a:pt x="300067" y="41008"/>
                  </a:cubicBezTo>
                  <a:cubicBezTo>
                    <a:pt x="398227" y="70906"/>
                    <a:pt x="554861" y="192350"/>
                    <a:pt x="588992" y="212458"/>
                  </a:cubicBezTo>
                  <a:cubicBezTo>
                    <a:pt x="623123" y="232566"/>
                    <a:pt x="550099" y="196054"/>
                    <a:pt x="504855" y="161658"/>
                  </a:cubicBezTo>
                  <a:cubicBezTo>
                    <a:pt x="459611" y="127262"/>
                    <a:pt x="395846" y="27779"/>
                    <a:pt x="317530" y="6083"/>
                  </a:cubicBezTo>
                  <a:cubicBezTo>
                    <a:pt x="239214" y="-15613"/>
                    <a:pt x="2941" y="27249"/>
                    <a:pt x="30" y="330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8" name="フリーフォーム: 図形 1047">
              <a:extLst>
                <a:ext uri="{FF2B5EF4-FFF2-40B4-BE49-F238E27FC236}">
                  <a16:creationId xmlns:a16="http://schemas.microsoft.com/office/drawing/2014/main" id="{A3C5A249-3B98-45CF-80B9-A7601506C7D6}"/>
                </a:ext>
              </a:extLst>
            </p:cNvPr>
            <p:cNvSpPr/>
            <p:nvPr/>
          </p:nvSpPr>
          <p:spPr>
            <a:xfrm>
              <a:off x="5784957" y="493416"/>
              <a:ext cx="589643" cy="70317"/>
            </a:xfrm>
            <a:custGeom>
              <a:avLst/>
              <a:gdLst>
                <a:gd name="connsiteX0" fmla="*/ 587268 w 589643"/>
                <a:gd name="connsiteY0" fmla="*/ 70147 h 70317"/>
                <a:gd name="connsiteX1" fmla="*/ 426931 w 589643"/>
                <a:gd name="connsiteY1" fmla="*/ 20934 h 70317"/>
                <a:gd name="connsiteX2" fmla="*/ 9418 w 589643"/>
                <a:gd name="connsiteY2" fmla="*/ 8234 h 70317"/>
                <a:gd name="connsiteX3" fmla="*/ 164993 w 589643"/>
                <a:gd name="connsiteY3" fmla="*/ 8234 h 70317"/>
                <a:gd name="connsiteX4" fmla="*/ 498368 w 589643"/>
                <a:gd name="connsiteY4" fmla="*/ 1884 h 70317"/>
                <a:gd name="connsiteX5" fmla="*/ 587268 w 589643"/>
                <a:gd name="connsiteY5" fmla="*/ 70147 h 70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9643" h="70317">
                  <a:moveTo>
                    <a:pt x="587268" y="70147"/>
                  </a:moveTo>
                  <a:cubicBezTo>
                    <a:pt x="575362" y="73322"/>
                    <a:pt x="523239" y="31253"/>
                    <a:pt x="426931" y="20934"/>
                  </a:cubicBezTo>
                  <a:cubicBezTo>
                    <a:pt x="330623" y="10615"/>
                    <a:pt x="53074" y="10351"/>
                    <a:pt x="9418" y="8234"/>
                  </a:cubicBezTo>
                  <a:cubicBezTo>
                    <a:pt x="-34238" y="6117"/>
                    <a:pt x="83501" y="9292"/>
                    <a:pt x="164993" y="8234"/>
                  </a:cubicBezTo>
                  <a:cubicBezTo>
                    <a:pt x="246485" y="7176"/>
                    <a:pt x="430899" y="-4466"/>
                    <a:pt x="498368" y="1884"/>
                  </a:cubicBezTo>
                  <a:cubicBezTo>
                    <a:pt x="565837" y="8234"/>
                    <a:pt x="599174" y="66972"/>
                    <a:pt x="587268" y="701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9" name="フリーフォーム: 図形 1048">
              <a:extLst>
                <a:ext uri="{FF2B5EF4-FFF2-40B4-BE49-F238E27FC236}">
                  <a16:creationId xmlns:a16="http://schemas.microsoft.com/office/drawing/2014/main" id="{7434C19E-DD45-4222-BD03-A2A6A7B552C5}"/>
                </a:ext>
              </a:extLst>
            </p:cNvPr>
            <p:cNvSpPr/>
            <p:nvPr/>
          </p:nvSpPr>
          <p:spPr>
            <a:xfrm>
              <a:off x="6330352" y="327588"/>
              <a:ext cx="848083" cy="285505"/>
            </a:xfrm>
            <a:custGeom>
              <a:avLst/>
              <a:gdLst>
                <a:gd name="connsiteX0" fmla="*/ 598 w 848083"/>
                <a:gd name="connsiteY0" fmla="*/ 121675 h 285505"/>
                <a:gd name="connsiteX1" fmla="*/ 353023 w 848083"/>
                <a:gd name="connsiteY1" fmla="*/ 2612 h 285505"/>
                <a:gd name="connsiteX2" fmla="*/ 805461 w 848083"/>
                <a:gd name="connsiteY2" fmla="*/ 259787 h 285505"/>
                <a:gd name="connsiteX3" fmla="*/ 784823 w 848083"/>
                <a:gd name="connsiteY3" fmla="*/ 253437 h 285505"/>
                <a:gd name="connsiteX4" fmla="*/ 414936 w 848083"/>
                <a:gd name="connsiteY4" fmla="*/ 56587 h 285505"/>
                <a:gd name="connsiteX5" fmla="*/ 272061 w 848083"/>
                <a:gd name="connsiteY5" fmla="*/ 35950 h 285505"/>
                <a:gd name="connsiteX6" fmla="*/ 598 w 848083"/>
                <a:gd name="connsiteY6" fmla="*/ 121675 h 285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8083" h="285505">
                  <a:moveTo>
                    <a:pt x="598" y="121675"/>
                  </a:moveTo>
                  <a:cubicBezTo>
                    <a:pt x="14092" y="116119"/>
                    <a:pt x="218879" y="-20407"/>
                    <a:pt x="353023" y="2612"/>
                  </a:cubicBezTo>
                  <a:cubicBezTo>
                    <a:pt x="487167" y="25631"/>
                    <a:pt x="733494" y="217983"/>
                    <a:pt x="805461" y="259787"/>
                  </a:cubicBezTo>
                  <a:cubicBezTo>
                    <a:pt x="877428" y="301591"/>
                    <a:pt x="849910" y="287304"/>
                    <a:pt x="784823" y="253437"/>
                  </a:cubicBezTo>
                  <a:cubicBezTo>
                    <a:pt x="719736" y="219570"/>
                    <a:pt x="500396" y="92835"/>
                    <a:pt x="414936" y="56587"/>
                  </a:cubicBezTo>
                  <a:cubicBezTo>
                    <a:pt x="329476" y="20339"/>
                    <a:pt x="338472" y="28012"/>
                    <a:pt x="272061" y="35950"/>
                  </a:cubicBezTo>
                  <a:cubicBezTo>
                    <a:pt x="205651" y="43887"/>
                    <a:pt x="-12896" y="127231"/>
                    <a:pt x="598" y="1216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0" name="フリーフォーム: 図形 1049">
              <a:extLst>
                <a:ext uri="{FF2B5EF4-FFF2-40B4-BE49-F238E27FC236}">
                  <a16:creationId xmlns:a16="http://schemas.microsoft.com/office/drawing/2014/main" id="{5975DE9F-7D7B-4E23-A7D9-D7A731F24650}"/>
                </a:ext>
              </a:extLst>
            </p:cNvPr>
            <p:cNvSpPr/>
            <p:nvPr/>
          </p:nvSpPr>
          <p:spPr>
            <a:xfrm>
              <a:off x="6736840" y="620685"/>
              <a:ext cx="142954" cy="214407"/>
            </a:xfrm>
            <a:custGeom>
              <a:avLst/>
              <a:gdLst>
                <a:gd name="connsiteX0" fmla="*/ 510 w 142954"/>
                <a:gd name="connsiteY0" fmla="*/ 28 h 214407"/>
                <a:gd name="connsiteX1" fmla="*/ 59248 w 142954"/>
                <a:gd name="connsiteY1" fmla="*/ 125440 h 214407"/>
                <a:gd name="connsiteX2" fmla="*/ 90998 w 142954"/>
                <a:gd name="connsiteY2" fmla="*/ 157190 h 214407"/>
                <a:gd name="connsiteX3" fmla="*/ 116398 w 142954"/>
                <a:gd name="connsiteY3" fmla="*/ 179415 h 214407"/>
                <a:gd name="connsiteX4" fmla="*/ 141798 w 142954"/>
                <a:gd name="connsiteY4" fmla="*/ 214340 h 214407"/>
                <a:gd name="connsiteX5" fmla="*/ 76710 w 142954"/>
                <a:gd name="connsiteY5" fmla="*/ 169890 h 214407"/>
                <a:gd name="connsiteX6" fmla="*/ 32260 w 142954"/>
                <a:gd name="connsiteY6" fmla="*/ 114328 h 214407"/>
                <a:gd name="connsiteX7" fmla="*/ 510 w 142954"/>
                <a:gd name="connsiteY7" fmla="*/ 28 h 214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954" h="214407">
                  <a:moveTo>
                    <a:pt x="510" y="28"/>
                  </a:moveTo>
                  <a:cubicBezTo>
                    <a:pt x="5008" y="1880"/>
                    <a:pt x="44167" y="99246"/>
                    <a:pt x="59248" y="125440"/>
                  </a:cubicBezTo>
                  <a:cubicBezTo>
                    <a:pt x="74329" y="151634"/>
                    <a:pt x="81473" y="148194"/>
                    <a:pt x="90998" y="157190"/>
                  </a:cubicBezTo>
                  <a:cubicBezTo>
                    <a:pt x="100523" y="166186"/>
                    <a:pt x="107931" y="169890"/>
                    <a:pt x="116398" y="179415"/>
                  </a:cubicBezTo>
                  <a:cubicBezTo>
                    <a:pt x="124865" y="188940"/>
                    <a:pt x="148413" y="215927"/>
                    <a:pt x="141798" y="214340"/>
                  </a:cubicBezTo>
                  <a:cubicBezTo>
                    <a:pt x="135183" y="212753"/>
                    <a:pt x="94966" y="186559"/>
                    <a:pt x="76710" y="169890"/>
                  </a:cubicBezTo>
                  <a:cubicBezTo>
                    <a:pt x="58454" y="153221"/>
                    <a:pt x="42050" y="140786"/>
                    <a:pt x="32260" y="114328"/>
                  </a:cubicBezTo>
                  <a:cubicBezTo>
                    <a:pt x="22471" y="87870"/>
                    <a:pt x="-3988" y="-1824"/>
                    <a:pt x="510" y="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1" name="フリーフォーム: 図形 1050">
              <a:extLst>
                <a:ext uri="{FF2B5EF4-FFF2-40B4-BE49-F238E27FC236}">
                  <a16:creationId xmlns:a16="http://schemas.microsoft.com/office/drawing/2014/main" id="{89890746-1796-441F-87D0-C3153DC0F016}"/>
                </a:ext>
              </a:extLst>
            </p:cNvPr>
            <p:cNvSpPr/>
            <p:nvPr/>
          </p:nvSpPr>
          <p:spPr>
            <a:xfrm>
              <a:off x="6491822" y="628339"/>
              <a:ext cx="289929" cy="109270"/>
            </a:xfrm>
            <a:custGeom>
              <a:avLst/>
              <a:gdLst>
                <a:gd name="connsiteX0" fmla="*/ 8991 w 289929"/>
                <a:gd name="connsiteY0" fmla="*/ 3486 h 109270"/>
                <a:gd name="connsiteX1" fmla="*/ 59791 w 289929"/>
                <a:gd name="connsiteY1" fmla="*/ 17774 h 109270"/>
                <a:gd name="connsiteX2" fmla="*/ 283628 w 289929"/>
                <a:gd name="connsiteY2" fmla="*/ 108261 h 109270"/>
                <a:gd name="connsiteX3" fmla="*/ 209016 w 289929"/>
                <a:gd name="connsiteY3" fmla="*/ 62224 h 109270"/>
                <a:gd name="connsiteX4" fmla="*/ 8991 w 289929"/>
                <a:gd name="connsiteY4" fmla="*/ 3486 h 109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9929" h="109270">
                  <a:moveTo>
                    <a:pt x="8991" y="3486"/>
                  </a:moveTo>
                  <a:cubicBezTo>
                    <a:pt x="-15880" y="-3922"/>
                    <a:pt x="14018" y="311"/>
                    <a:pt x="59791" y="17774"/>
                  </a:cubicBezTo>
                  <a:cubicBezTo>
                    <a:pt x="105564" y="35237"/>
                    <a:pt x="258757" y="100853"/>
                    <a:pt x="283628" y="108261"/>
                  </a:cubicBezTo>
                  <a:cubicBezTo>
                    <a:pt x="308499" y="115669"/>
                    <a:pt x="254789" y="80480"/>
                    <a:pt x="209016" y="62224"/>
                  </a:cubicBezTo>
                  <a:cubicBezTo>
                    <a:pt x="163243" y="43968"/>
                    <a:pt x="33862" y="10894"/>
                    <a:pt x="8991" y="34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2" name="フリーフォーム: 図形 1051">
              <a:extLst>
                <a:ext uri="{FF2B5EF4-FFF2-40B4-BE49-F238E27FC236}">
                  <a16:creationId xmlns:a16="http://schemas.microsoft.com/office/drawing/2014/main" id="{F1D8063D-0A44-4032-BC9C-10D1CFB597C1}"/>
                </a:ext>
              </a:extLst>
            </p:cNvPr>
            <p:cNvSpPr/>
            <p:nvPr/>
          </p:nvSpPr>
          <p:spPr>
            <a:xfrm>
              <a:off x="6775450" y="617187"/>
              <a:ext cx="270467" cy="457732"/>
            </a:xfrm>
            <a:custGeom>
              <a:avLst/>
              <a:gdLst>
                <a:gd name="connsiteX0" fmla="*/ 0 w 270467"/>
                <a:gd name="connsiteY0" fmla="*/ 351 h 457732"/>
                <a:gd name="connsiteX1" fmla="*/ 103188 w 270467"/>
                <a:gd name="connsiteY1" fmla="*/ 135288 h 457732"/>
                <a:gd name="connsiteX2" fmla="*/ 123825 w 270467"/>
                <a:gd name="connsiteY2" fmla="*/ 219426 h 457732"/>
                <a:gd name="connsiteX3" fmla="*/ 266700 w 270467"/>
                <a:gd name="connsiteY3" fmla="*/ 448026 h 457732"/>
                <a:gd name="connsiteX4" fmla="*/ 219075 w 270467"/>
                <a:gd name="connsiteY4" fmla="*/ 390876 h 457732"/>
                <a:gd name="connsiteX5" fmla="*/ 112713 w 270467"/>
                <a:gd name="connsiteY5" fmla="*/ 168626 h 457732"/>
                <a:gd name="connsiteX6" fmla="*/ 103188 w 270467"/>
                <a:gd name="connsiteY6" fmla="*/ 97188 h 457732"/>
                <a:gd name="connsiteX7" fmla="*/ 0 w 270467"/>
                <a:gd name="connsiteY7" fmla="*/ 351 h 457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0467" h="457732">
                  <a:moveTo>
                    <a:pt x="0" y="351"/>
                  </a:moveTo>
                  <a:cubicBezTo>
                    <a:pt x="0" y="6701"/>
                    <a:pt x="82551" y="98776"/>
                    <a:pt x="103188" y="135288"/>
                  </a:cubicBezTo>
                  <a:cubicBezTo>
                    <a:pt x="123826" y="171801"/>
                    <a:pt x="96573" y="167303"/>
                    <a:pt x="123825" y="219426"/>
                  </a:cubicBezTo>
                  <a:cubicBezTo>
                    <a:pt x="151077" y="271549"/>
                    <a:pt x="250825" y="419451"/>
                    <a:pt x="266700" y="448026"/>
                  </a:cubicBezTo>
                  <a:cubicBezTo>
                    <a:pt x="282575" y="476601"/>
                    <a:pt x="244740" y="437443"/>
                    <a:pt x="219075" y="390876"/>
                  </a:cubicBezTo>
                  <a:cubicBezTo>
                    <a:pt x="193411" y="344309"/>
                    <a:pt x="132027" y="217574"/>
                    <a:pt x="112713" y="168626"/>
                  </a:cubicBezTo>
                  <a:cubicBezTo>
                    <a:pt x="93399" y="119678"/>
                    <a:pt x="123561" y="118884"/>
                    <a:pt x="103188" y="97188"/>
                  </a:cubicBezTo>
                  <a:cubicBezTo>
                    <a:pt x="82815" y="75492"/>
                    <a:pt x="0" y="-5999"/>
                    <a:pt x="0" y="3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3" name="フリーフォーム: 図形 1052">
              <a:extLst>
                <a:ext uri="{FF2B5EF4-FFF2-40B4-BE49-F238E27FC236}">
                  <a16:creationId xmlns:a16="http://schemas.microsoft.com/office/drawing/2014/main" id="{81EF963D-162A-4BF7-8E07-CB6F61C77574}"/>
                </a:ext>
              </a:extLst>
            </p:cNvPr>
            <p:cNvSpPr/>
            <p:nvPr/>
          </p:nvSpPr>
          <p:spPr>
            <a:xfrm>
              <a:off x="6924384" y="798315"/>
              <a:ext cx="285611" cy="583934"/>
            </a:xfrm>
            <a:custGeom>
              <a:avLst/>
              <a:gdLst>
                <a:gd name="connsiteX0" fmla="*/ 291 w 285611"/>
                <a:gd name="connsiteY0" fmla="*/ 198 h 583934"/>
                <a:gd name="connsiteX1" fmla="*/ 100304 w 285611"/>
                <a:gd name="connsiteY1" fmla="*/ 171648 h 583934"/>
                <a:gd name="connsiteX2" fmla="*/ 181266 w 285611"/>
                <a:gd name="connsiteY2" fmla="*/ 322460 h 583934"/>
                <a:gd name="connsiteX3" fmla="*/ 278104 w 285611"/>
                <a:gd name="connsiteY3" fmla="*/ 574873 h 583934"/>
                <a:gd name="connsiteX4" fmla="*/ 268579 w 285611"/>
                <a:gd name="connsiteY4" fmla="*/ 506610 h 583934"/>
                <a:gd name="connsiteX5" fmla="*/ 184441 w 285611"/>
                <a:gd name="connsiteY5" fmla="*/ 301823 h 583934"/>
                <a:gd name="connsiteX6" fmla="*/ 133641 w 285611"/>
                <a:gd name="connsiteY6" fmla="*/ 206573 h 583934"/>
                <a:gd name="connsiteX7" fmla="*/ 291 w 285611"/>
                <a:gd name="connsiteY7" fmla="*/ 198 h 583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5611" h="583934">
                  <a:moveTo>
                    <a:pt x="291" y="198"/>
                  </a:moveTo>
                  <a:cubicBezTo>
                    <a:pt x="-5265" y="-5623"/>
                    <a:pt x="70142" y="117938"/>
                    <a:pt x="100304" y="171648"/>
                  </a:cubicBezTo>
                  <a:cubicBezTo>
                    <a:pt x="130466" y="225358"/>
                    <a:pt x="151633" y="255256"/>
                    <a:pt x="181266" y="322460"/>
                  </a:cubicBezTo>
                  <a:cubicBezTo>
                    <a:pt x="210899" y="389664"/>
                    <a:pt x="263552" y="544181"/>
                    <a:pt x="278104" y="574873"/>
                  </a:cubicBezTo>
                  <a:cubicBezTo>
                    <a:pt x="292656" y="605565"/>
                    <a:pt x="284190" y="552118"/>
                    <a:pt x="268579" y="506610"/>
                  </a:cubicBezTo>
                  <a:cubicBezTo>
                    <a:pt x="252968" y="461102"/>
                    <a:pt x="206931" y="351829"/>
                    <a:pt x="184441" y="301823"/>
                  </a:cubicBezTo>
                  <a:cubicBezTo>
                    <a:pt x="161951" y="251817"/>
                    <a:pt x="163539" y="254727"/>
                    <a:pt x="133641" y="206573"/>
                  </a:cubicBezTo>
                  <a:cubicBezTo>
                    <a:pt x="103743" y="158419"/>
                    <a:pt x="5847" y="6019"/>
                    <a:pt x="291" y="1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4" name="フリーフォーム: 図形 1053">
              <a:extLst>
                <a:ext uri="{FF2B5EF4-FFF2-40B4-BE49-F238E27FC236}">
                  <a16:creationId xmlns:a16="http://schemas.microsoft.com/office/drawing/2014/main" id="{06A6831F-8003-4132-BDC5-2071474C3511}"/>
                </a:ext>
              </a:extLst>
            </p:cNvPr>
            <p:cNvSpPr/>
            <p:nvPr/>
          </p:nvSpPr>
          <p:spPr>
            <a:xfrm>
              <a:off x="6300336" y="511620"/>
              <a:ext cx="892965" cy="359728"/>
            </a:xfrm>
            <a:custGeom>
              <a:avLst/>
              <a:gdLst>
                <a:gd name="connsiteX0" fmla="*/ 24264 w 892965"/>
                <a:gd name="connsiteY0" fmla="*/ 1143 h 359728"/>
                <a:gd name="connsiteX1" fmla="*/ 89352 w 892965"/>
                <a:gd name="connsiteY1" fmla="*/ 10668 h 359728"/>
                <a:gd name="connsiteX2" fmla="*/ 487814 w 892965"/>
                <a:gd name="connsiteY2" fmla="*/ 39243 h 359728"/>
                <a:gd name="connsiteX3" fmla="*/ 878339 w 892965"/>
                <a:gd name="connsiteY3" fmla="*/ 347218 h 359728"/>
                <a:gd name="connsiteX4" fmla="*/ 816427 w 892965"/>
                <a:gd name="connsiteY4" fmla="*/ 304355 h 359728"/>
                <a:gd name="connsiteX5" fmla="*/ 411614 w 892965"/>
                <a:gd name="connsiteY5" fmla="*/ 34480 h 359728"/>
                <a:gd name="connsiteX6" fmla="*/ 24264 w 892965"/>
                <a:gd name="connsiteY6" fmla="*/ 1143 h 359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92965" h="359728">
                  <a:moveTo>
                    <a:pt x="24264" y="1143"/>
                  </a:moveTo>
                  <a:cubicBezTo>
                    <a:pt x="-29446" y="-2826"/>
                    <a:pt x="12094" y="4318"/>
                    <a:pt x="89352" y="10668"/>
                  </a:cubicBezTo>
                  <a:cubicBezTo>
                    <a:pt x="166610" y="17018"/>
                    <a:pt x="356316" y="-16849"/>
                    <a:pt x="487814" y="39243"/>
                  </a:cubicBezTo>
                  <a:cubicBezTo>
                    <a:pt x="619312" y="95335"/>
                    <a:pt x="823570" y="303033"/>
                    <a:pt x="878339" y="347218"/>
                  </a:cubicBezTo>
                  <a:cubicBezTo>
                    <a:pt x="933108" y="391403"/>
                    <a:pt x="816427" y="304355"/>
                    <a:pt x="816427" y="304355"/>
                  </a:cubicBezTo>
                  <a:cubicBezTo>
                    <a:pt x="738640" y="252232"/>
                    <a:pt x="538350" y="78930"/>
                    <a:pt x="411614" y="34480"/>
                  </a:cubicBezTo>
                  <a:cubicBezTo>
                    <a:pt x="284879" y="-9970"/>
                    <a:pt x="77974" y="5112"/>
                    <a:pt x="24264" y="11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5" name="フリーフォーム: 図形 1054">
              <a:extLst>
                <a:ext uri="{FF2B5EF4-FFF2-40B4-BE49-F238E27FC236}">
                  <a16:creationId xmlns:a16="http://schemas.microsoft.com/office/drawing/2014/main" id="{FDF0D11B-8A3A-4521-910F-F8FF08746BB7}"/>
                </a:ext>
              </a:extLst>
            </p:cNvPr>
            <p:cNvSpPr/>
            <p:nvPr/>
          </p:nvSpPr>
          <p:spPr>
            <a:xfrm>
              <a:off x="7092944" y="908481"/>
              <a:ext cx="174720" cy="560226"/>
            </a:xfrm>
            <a:custGeom>
              <a:avLst/>
              <a:gdLst>
                <a:gd name="connsiteX0" fmla="*/ 6 w 174720"/>
                <a:gd name="connsiteY0" fmla="*/ 1157 h 560226"/>
                <a:gd name="connsiteX1" fmla="*/ 152406 w 174720"/>
                <a:gd name="connsiteY1" fmla="*/ 217057 h 560226"/>
                <a:gd name="connsiteX2" fmla="*/ 158756 w 174720"/>
                <a:gd name="connsiteY2" fmla="*/ 552019 h 560226"/>
                <a:gd name="connsiteX3" fmla="*/ 169869 w 174720"/>
                <a:gd name="connsiteY3" fmla="*/ 431369 h 560226"/>
                <a:gd name="connsiteX4" fmla="*/ 158756 w 174720"/>
                <a:gd name="connsiteY4" fmla="*/ 144032 h 560226"/>
                <a:gd name="connsiteX5" fmla="*/ 6 w 174720"/>
                <a:gd name="connsiteY5" fmla="*/ 1157 h 560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4720" h="560226">
                  <a:moveTo>
                    <a:pt x="6" y="1157"/>
                  </a:moveTo>
                  <a:cubicBezTo>
                    <a:pt x="-1052" y="13328"/>
                    <a:pt x="125948" y="125247"/>
                    <a:pt x="152406" y="217057"/>
                  </a:cubicBezTo>
                  <a:cubicBezTo>
                    <a:pt x="178864" y="308867"/>
                    <a:pt x="155846" y="516300"/>
                    <a:pt x="158756" y="552019"/>
                  </a:cubicBezTo>
                  <a:cubicBezTo>
                    <a:pt x="161666" y="587738"/>
                    <a:pt x="169869" y="499367"/>
                    <a:pt x="169869" y="431369"/>
                  </a:cubicBezTo>
                  <a:cubicBezTo>
                    <a:pt x="169869" y="363371"/>
                    <a:pt x="186273" y="212824"/>
                    <a:pt x="158756" y="144032"/>
                  </a:cubicBezTo>
                  <a:cubicBezTo>
                    <a:pt x="131239" y="75240"/>
                    <a:pt x="1064" y="-11014"/>
                    <a:pt x="6" y="11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6" name="フリーフォーム: 図形 1055">
              <a:extLst>
                <a:ext uri="{FF2B5EF4-FFF2-40B4-BE49-F238E27FC236}">
                  <a16:creationId xmlns:a16="http://schemas.microsoft.com/office/drawing/2014/main" id="{C29A8D63-DFF1-44B4-8E9A-5848C3B950C8}"/>
                </a:ext>
              </a:extLst>
            </p:cNvPr>
            <p:cNvSpPr/>
            <p:nvPr/>
          </p:nvSpPr>
          <p:spPr>
            <a:xfrm>
              <a:off x="7344634" y="1316177"/>
              <a:ext cx="201056" cy="1011556"/>
            </a:xfrm>
            <a:custGeom>
              <a:avLst/>
              <a:gdLst>
                <a:gd name="connsiteX0" fmla="*/ 169533 w 201056"/>
                <a:gd name="connsiteY0" fmla="*/ 390 h 1011556"/>
                <a:gd name="connsiteX1" fmla="*/ 192816 w 201056"/>
                <a:gd name="connsiteY1" fmla="*/ 474523 h 1011556"/>
                <a:gd name="connsiteX2" fmla="*/ 8666 w 201056"/>
                <a:gd name="connsiteY2" fmla="*/ 978290 h 1011556"/>
                <a:gd name="connsiteX3" fmla="*/ 44649 w 201056"/>
                <a:gd name="connsiteY3" fmla="*/ 902090 h 1011556"/>
                <a:gd name="connsiteX4" fmla="*/ 173766 w 201056"/>
                <a:gd name="connsiteY4" fmla="*/ 402556 h 1011556"/>
                <a:gd name="connsiteX5" fmla="*/ 169533 w 201056"/>
                <a:gd name="connsiteY5" fmla="*/ 390 h 1011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1056" h="1011556">
                  <a:moveTo>
                    <a:pt x="169533" y="390"/>
                  </a:moveTo>
                  <a:cubicBezTo>
                    <a:pt x="172708" y="12384"/>
                    <a:pt x="219627" y="311540"/>
                    <a:pt x="192816" y="474523"/>
                  </a:cubicBezTo>
                  <a:cubicBezTo>
                    <a:pt x="166005" y="637506"/>
                    <a:pt x="33360" y="907029"/>
                    <a:pt x="8666" y="978290"/>
                  </a:cubicBezTo>
                  <a:cubicBezTo>
                    <a:pt x="-16029" y="1049551"/>
                    <a:pt x="17132" y="998046"/>
                    <a:pt x="44649" y="902090"/>
                  </a:cubicBezTo>
                  <a:cubicBezTo>
                    <a:pt x="72166" y="806134"/>
                    <a:pt x="151894" y="549312"/>
                    <a:pt x="173766" y="402556"/>
                  </a:cubicBezTo>
                  <a:cubicBezTo>
                    <a:pt x="195638" y="255800"/>
                    <a:pt x="166358" y="-11604"/>
                    <a:pt x="169533" y="3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7" name="フリーフォーム: 図形 1056">
              <a:extLst>
                <a:ext uri="{FF2B5EF4-FFF2-40B4-BE49-F238E27FC236}">
                  <a16:creationId xmlns:a16="http://schemas.microsoft.com/office/drawing/2014/main" id="{20DCAE6B-6C2D-455D-8EC2-8E02B182F12B}"/>
                </a:ext>
              </a:extLst>
            </p:cNvPr>
            <p:cNvSpPr/>
            <p:nvPr/>
          </p:nvSpPr>
          <p:spPr>
            <a:xfrm>
              <a:off x="7486663" y="1432899"/>
              <a:ext cx="198670" cy="1092717"/>
            </a:xfrm>
            <a:custGeom>
              <a:avLst/>
              <a:gdLst>
                <a:gd name="connsiteX0" fmla="*/ 107937 w 198670"/>
                <a:gd name="connsiteY0" fmla="*/ 84 h 1092717"/>
                <a:gd name="connsiteX1" fmla="*/ 196837 w 198670"/>
                <a:gd name="connsiteY1" fmla="*/ 637201 h 1092717"/>
                <a:gd name="connsiteX2" fmla="*/ 8454 w 198670"/>
                <a:gd name="connsiteY2" fmla="*/ 1064768 h 1092717"/>
                <a:gd name="connsiteX3" fmla="*/ 46554 w 198670"/>
                <a:gd name="connsiteY3" fmla="*/ 1001268 h 1092717"/>
                <a:gd name="connsiteX4" fmla="*/ 171437 w 198670"/>
                <a:gd name="connsiteY4" fmla="*/ 594868 h 1092717"/>
                <a:gd name="connsiteX5" fmla="*/ 107937 w 198670"/>
                <a:gd name="connsiteY5" fmla="*/ 84 h 1092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8670" h="1092717">
                  <a:moveTo>
                    <a:pt x="107937" y="84"/>
                  </a:moveTo>
                  <a:cubicBezTo>
                    <a:pt x="112170" y="7140"/>
                    <a:pt x="213418" y="459754"/>
                    <a:pt x="196837" y="637201"/>
                  </a:cubicBezTo>
                  <a:cubicBezTo>
                    <a:pt x="180257" y="814648"/>
                    <a:pt x="33501" y="1004090"/>
                    <a:pt x="8454" y="1064768"/>
                  </a:cubicBezTo>
                  <a:cubicBezTo>
                    <a:pt x="-16593" y="1125446"/>
                    <a:pt x="19390" y="1079585"/>
                    <a:pt x="46554" y="1001268"/>
                  </a:cubicBezTo>
                  <a:cubicBezTo>
                    <a:pt x="73718" y="922951"/>
                    <a:pt x="159443" y="759615"/>
                    <a:pt x="171437" y="594868"/>
                  </a:cubicBezTo>
                  <a:cubicBezTo>
                    <a:pt x="183431" y="430121"/>
                    <a:pt x="103704" y="-6972"/>
                    <a:pt x="107937" y="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8" name="フリーフォーム: 図形 1057">
              <a:extLst>
                <a:ext uri="{FF2B5EF4-FFF2-40B4-BE49-F238E27FC236}">
                  <a16:creationId xmlns:a16="http://schemas.microsoft.com/office/drawing/2014/main" id="{7914EA1D-68C4-453D-8304-241E4005CC0B}"/>
                </a:ext>
              </a:extLst>
            </p:cNvPr>
            <p:cNvSpPr/>
            <p:nvPr/>
          </p:nvSpPr>
          <p:spPr>
            <a:xfrm>
              <a:off x="7275810" y="1608792"/>
              <a:ext cx="331541" cy="1265888"/>
            </a:xfrm>
            <a:custGeom>
              <a:avLst/>
              <a:gdLst>
                <a:gd name="connsiteX0" fmla="*/ 316673 w 331541"/>
                <a:gd name="connsiteY0" fmla="*/ 1991 h 1265888"/>
                <a:gd name="connsiteX1" fmla="*/ 227773 w 331541"/>
                <a:gd name="connsiteY1" fmla="*/ 653925 h 1265888"/>
                <a:gd name="connsiteX2" fmla="*/ 9757 w 331541"/>
                <a:gd name="connsiteY2" fmla="*/ 1223308 h 1265888"/>
                <a:gd name="connsiteX3" fmla="*/ 64790 w 331541"/>
                <a:gd name="connsiteY3" fmla="*/ 1140758 h 1265888"/>
                <a:gd name="connsiteX4" fmla="*/ 303973 w 331541"/>
                <a:gd name="connsiteY4" fmla="*/ 474008 h 1265888"/>
                <a:gd name="connsiteX5" fmla="*/ 316673 w 331541"/>
                <a:gd name="connsiteY5" fmla="*/ 1991 h 1265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1541" h="1265888">
                  <a:moveTo>
                    <a:pt x="316673" y="1991"/>
                  </a:moveTo>
                  <a:cubicBezTo>
                    <a:pt x="303973" y="31977"/>
                    <a:pt x="278926" y="450372"/>
                    <a:pt x="227773" y="653925"/>
                  </a:cubicBezTo>
                  <a:cubicBezTo>
                    <a:pt x="176620" y="857478"/>
                    <a:pt x="36921" y="1142169"/>
                    <a:pt x="9757" y="1223308"/>
                  </a:cubicBezTo>
                  <a:cubicBezTo>
                    <a:pt x="-17407" y="1304447"/>
                    <a:pt x="15754" y="1265641"/>
                    <a:pt x="64790" y="1140758"/>
                  </a:cubicBezTo>
                  <a:cubicBezTo>
                    <a:pt x="113826" y="1015875"/>
                    <a:pt x="260229" y="660275"/>
                    <a:pt x="303973" y="474008"/>
                  </a:cubicBezTo>
                  <a:cubicBezTo>
                    <a:pt x="347717" y="287741"/>
                    <a:pt x="329373" y="-27995"/>
                    <a:pt x="316673" y="19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9" name="フリーフォーム: 図形 1058">
              <a:extLst>
                <a:ext uri="{FF2B5EF4-FFF2-40B4-BE49-F238E27FC236}">
                  <a16:creationId xmlns:a16="http://schemas.microsoft.com/office/drawing/2014/main" id="{7DE40920-D456-469A-B028-CBF82FBBE357}"/>
                </a:ext>
              </a:extLst>
            </p:cNvPr>
            <p:cNvSpPr/>
            <p:nvPr/>
          </p:nvSpPr>
          <p:spPr>
            <a:xfrm>
              <a:off x="6841677" y="1807526"/>
              <a:ext cx="471863" cy="1057588"/>
            </a:xfrm>
            <a:custGeom>
              <a:avLst/>
              <a:gdLst>
                <a:gd name="connsiteX0" fmla="*/ 469290 w 471863"/>
                <a:gd name="connsiteY0" fmla="*/ 107 h 1057588"/>
                <a:gd name="connsiteX1" fmla="*/ 357106 w 471863"/>
                <a:gd name="connsiteY1" fmla="*/ 531391 h 1057588"/>
                <a:gd name="connsiteX2" fmla="*/ 14206 w 471863"/>
                <a:gd name="connsiteY2" fmla="*/ 1033041 h 1057588"/>
                <a:gd name="connsiteX3" fmla="*/ 98873 w 471863"/>
                <a:gd name="connsiteY3" fmla="*/ 929324 h 1057588"/>
                <a:gd name="connsiteX4" fmla="*/ 405790 w 471863"/>
                <a:gd name="connsiteY4" fmla="*/ 489057 h 1057588"/>
                <a:gd name="connsiteX5" fmla="*/ 469290 w 471863"/>
                <a:gd name="connsiteY5" fmla="*/ 107 h 1057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1863" h="1057588">
                  <a:moveTo>
                    <a:pt x="469290" y="107"/>
                  </a:moveTo>
                  <a:cubicBezTo>
                    <a:pt x="461176" y="7163"/>
                    <a:pt x="432953" y="359235"/>
                    <a:pt x="357106" y="531391"/>
                  </a:cubicBezTo>
                  <a:cubicBezTo>
                    <a:pt x="281259" y="703547"/>
                    <a:pt x="57245" y="966719"/>
                    <a:pt x="14206" y="1033041"/>
                  </a:cubicBezTo>
                  <a:cubicBezTo>
                    <a:pt x="-28833" y="1099363"/>
                    <a:pt x="33609" y="1019988"/>
                    <a:pt x="98873" y="929324"/>
                  </a:cubicBezTo>
                  <a:cubicBezTo>
                    <a:pt x="164137" y="838660"/>
                    <a:pt x="342643" y="642162"/>
                    <a:pt x="405790" y="489057"/>
                  </a:cubicBezTo>
                  <a:cubicBezTo>
                    <a:pt x="468937" y="335952"/>
                    <a:pt x="477404" y="-6949"/>
                    <a:pt x="469290" y="1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0" name="フリーフォーム: 図形 1059">
              <a:extLst>
                <a:ext uri="{FF2B5EF4-FFF2-40B4-BE49-F238E27FC236}">
                  <a16:creationId xmlns:a16="http://schemas.microsoft.com/office/drawing/2014/main" id="{231C37B5-AE40-4A96-8913-1CE6DA23225E}"/>
                </a:ext>
              </a:extLst>
            </p:cNvPr>
            <p:cNvSpPr/>
            <p:nvPr/>
          </p:nvSpPr>
          <p:spPr>
            <a:xfrm>
              <a:off x="6911996" y="1799951"/>
              <a:ext cx="556218" cy="1120752"/>
            </a:xfrm>
            <a:custGeom>
              <a:avLst/>
              <a:gdLst>
                <a:gd name="connsiteX0" fmla="*/ 553487 w 556218"/>
                <a:gd name="connsiteY0" fmla="*/ 1332 h 1120752"/>
                <a:gd name="connsiteX1" fmla="*/ 305837 w 556218"/>
                <a:gd name="connsiteY1" fmla="*/ 644799 h 1120752"/>
                <a:gd name="connsiteX2" fmla="*/ 9504 w 556218"/>
                <a:gd name="connsiteY2" fmla="*/ 1099882 h 1120752"/>
                <a:gd name="connsiteX3" fmla="*/ 104754 w 556218"/>
                <a:gd name="connsiteY3" fmla="*/ 987699 h 1120752"/>
                <a:gd name="connsiteX4" fmla="*/ 418021 w 556218"/>
                <a:gd name="connsiteY4" fmla="*/ 490282 h 1120752"/>
                <a:gd name="connsiteX5" fmla="*/ 553487 w 556218"/>
                <a:gd name="connsiteY5" fmla="*/ 1332 h 1120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6218" h="1120752">
                  <a:moveTo>
                    <a:pt x="553487" y="1332"/>
                  </a:moveTo>
                  <a:cubicBezTo>
                    <a:pt x="534790" y="27085"/>
                    <a:pt x="396501" y="461707"/>
                    <a:pt x="305837" y="644799"/>
                  </a:cubicBezTo>
                  <a:cubicBezTo>
                    <a:pt x="215173" y="827891"/>
                    <a:pt x="43018" y="1042732"/>
                    <a:pt x="9504" y="1099882"/>
                  </a:cubicBezTo>
                  <a:cubicBezTo>
                    <a:pt x="-24010" y="1157032"/>
                    <a:pt x="36668" y="1089299"/>
                    <a:pt x="104754" y="987699"/>
                  </a:cubicBezTo>
                  <a:cubicBezTo>
                    <a:pt x="172840" y="886099"/>
                    <a:pt x="344643" y="650796"/>
                    <a:pt x="418021" y="490282"/>
                  </a:cubicBezTo>
                  <a:cubicBezTo>
                    <a:pt x="491399" y="329768"/>
                    <a:pt x="572184" y="-24421"/>
                    <a:pt x="553487" y="13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1" name="フリーフォーム: 図形 1060">
              <a:extLst>
                <a:ext uri="{FF2B5EF4-FFF2-40B4-BE49-F238E27FC236}">
                  <a16:creationId xmlns:a16="http://schemas.microsoft.com/office/drawing/2014/main" id="{D1B6980E-B6F6-4388-A7ED-3A6785F9A28D}"/>
                </a:ext>
              </a:extLst>
            </p:cNvPr>
            <p:cNvSpPr/>
            <p:nvPr/>
          </p:nvSpPr>
          <p:spPr>
            <a:xfrm>
              <a:off x="7303867" y="2209621"/>
              <a:ext cx="549280" cy="745903"/>
            </a:xfrm>
            <a:custGeom>
              <a:avLst/>
              <a:gdLst>
                <a:gd name="connsiteX0" fmla="*/ 544733 w 549280"/>
                <a:gd name="connsiteY0" fmla="*/ 179 h 745903"/>
                <a:gd name="connsiteX1" fmla="*/ 479116 w 549280"/>
                <a:gd name="connsiteY1" fmla="*/ 281696 h 745903"/>
                <a:gd name="connsiteX2" fmla="*/ 17683 w 549280"/>
                <a:gd name="connsiteY2" fmla="*/ 728312 h 745903"/>
                <a:gd name="connsiteX3" fmla="*/ 129866 w 549280"/>
                <a:gd name="connsiteY3" fmla="*/ 616129 h 745903"/>
                <a:gd name="connsiteX4" fmla="*/ 451600 w 549280"/>
                <a:gd name="connsiteY4" fmla="*/ 245712 h 745903"/>
                <a:gd name="connsiteX5" fmla="*/ 544733 w 549280"/>
                <a:gd name="connsiteY5" fmla="*/ 179 h 745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9280" h="745903">
                  <a:moveTo>
                    <a:pt x="544733" y="179"/>
                  </a:moveTo>
                  <a:cubicBezTo>
                    <a:pt x="549319" y="6176"/>
                    <a:pt x="566958" y="160341"/>
                    <a:pt x="479116" y="281696"/>
                  </a:cubicBezTo>
                  <a:cubicBezTo>
                    <a:pt x="391274" y="403051"/>
                    <a:pt x="75891" y="672573"/>
                    <a:pt x="17683" y="728312"/>
                  </a:cubicBezTo>
                  <a:cubicBezTo>
                    <a:pt x="-40525" y="784051"/>
                    <a:pt x="57547" y="696562"/>
                    <a:pt x="129866" y="616129"/>
                  </a:cubicBezTo>
                  <a:cubicBezTo>
                    <a:pt x="202185" y="535696"/>
                    <a:pt x="383867" y="351545"/>
                    <a:pt x="451600" y="245712"/>
                  </a:cubicBezTo>
                  <a:cubicBezTo>
                    <a:pt x="519333" y="139879"/>
                    <a:pt x="540147" y="-5818"/>
                    <a:pt x="544733" y="1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2" name="フリーフォーム: 図形 1061">
              <a:extLst>
                <a:ext uri="{FF2B5EF4-FFF2-40B4-BE49-F238E27FC236}">
                  <a16:creationId xmlns:a16="http://schemas.microsoft.com/office/drawing/2014/main" id="{1C54371D-223D-40B3-8658-BFE2A094474E}"/>
                </a:ext>
              </a:extLst>
            </p:cNvPr>
            <p:cNvSpPr/>
            <p:nvPr/>
          </p:nvSpPr>
          <p:spPr>
            <a:xfrm>
              <a:off x="7336260" y="1930980"/>
              <a:ext cx="398911" cy="922973"/>
            </a:xfrm>
            <a:custGeom>
              <a:avLst/>
              <a:gdLst>
                <a:gd name="connsiteX0" fmla="*/ 385340 w 398911"/>
                <a:gd name="connsiteY0" fmla="*/ 1537 h 922973"/>
                <a:gd name="connsiteX1" fmla="*/ 275273 w 398911"/>
                <a:gd name="connsiteY1" fmla="*/ 513770 h 922973"/>
                <a:gd name="connsiteX2" fmla="*/ 8573 w 398911"/>
                <a:gd name="connsiteY2" fmla="*/ 907470 h 922973"/>
                <a:gd name="connsiteX3" fmla="*/ 93240 w 398911"/>
                <a:gd name="connsiteY3" fmla="*/ 797403 h 922973"/>
                <a:gd name="connsiteX4" fmla="*/ 366290 w 398911"/>
                <a:gd name="connsiteY4" fmla="*/ 369837 h 922973"/>
                <a:gd name="connsiteX5" fmla="*/ 385340 w 398911"/>
                <a:gd name="connsiteY5" fmla="*/ 1537 h 922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8911" h="922973">
                  <a:moveTo>
                    <a:pt x="385340" y="1537"/>
                  </a:moveTo>
                  <a:cubicBezTo>
                    <a:pt x="370170" y="25526"/>
                    <a:pt x="338068" y="362781"/>
                    <a:pt x="275273" y="513770"/>
                  </a:cubicBezTo>
                  <a:cubicBezTo>
                    <a:pt x="212478" y="664759"/>
                    <a:pt x="38912" y="860198"/>
                    <a:pt x="8573" y="907470"/>
                  </a:cubicBezTo>
                  <a:cubicBezTo>
                    <a:pt x="-21766" y="954742"/>
                    <a:pt x="33621" y="887008"/>
                    <a:pt x="93240" y="797403"/>
                  </a:cubicBezTo>
                  <a:cubicBezTo>
                    <a:pt x="152859" y="707798"/>
                    <a:pt x="320076" y="499306"/>
                    <a:pt x="366290" y="369837"/>
                  </a:cubicBezTo>
                  <a:cubicBezTo>
                    <a:pt x="412504" y="240368"/>
                    <a:pt x="400510" y="-22452"/>
                    <a:pt x="385340" y="15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4" name="フリーフォーム: 図形 1063">
              <a:extLst>
                <a:ext uri="{FF2B5EF4-FFF2-40B4-BE49-F238E27FC236}">
                  <a16:creationId xmlns:a16="http://schemas.microsoft.com/office/drawing/2014/main" id="{57ACEF9F-7B20-406E-8606-E9784DE18584}"/>
                </a:ext>
              </a:extLst>
            </p:cNvPr>
            <p:cNvSpPr/>
            <p:nvPr/>
          </p:nvSpPr>
          <p:spPr>
            <a:xfrm>
              <a:off x="6815422" y="1071785"/>
              <a:ext cx="398644" cy="446325"/>
            </a:xfrm>
            <a:custGeom>
              <a:avLst/>
              <a:gdLst>
                <a:gd name="connsiteX0" fmla="*/ 2891 w 398644"/>
                <a:gd name="connsiteY0" fmla="*/ 1365 h 446325"/>
                <a:gd name="connsiteX1" fmla="*/ 261653 w 398644"/>
                <a:gd name="connsiteY1" fmla="*/ 318865 h 446325"/>
                <a:gd name="connsiteX2" fmla="*/ 393416 w 398644"/>
                <a:gd name="connsiteY2" fmla="*/ 442690 h 446325"/>
                <a:gd name="connsiteX3" fmla="*/ 348966 w 398644"/>
                <a:gd name="connsiteY3" fmla="*/ 395065 h 446325"/>
                <a:gd name="connsiteX4" fmla="*/ 136241 w 398644"/>
                <a:gd name="connsiteY4" fmla="*/ 210915 h 446325"/>
                <a:gd name="connsiteX5" fmla="*/ 2891 w 398644"/>
                <a:gd name="connsiteY5" fmla="*/ 1365 h 446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8644" h="446325">
                  <a:moveTo>
                    <a:pt x="2891" y="1365"/>
                  </a:moveTo>
                  <a:cubicBezTo>
                    <a:pt x="23793" y="19357"/>
                    <a:pt x="196566" y="245311"/>
                    <a:pt x="261653" y="318865"/>
                  </a:cubicBezTo>
                  <a:cubicBezTo>
                    <a:pt x="326740" y="392419"/>
                    <a:pt x="378864" y="429990"/>
                    <a:pt x="393416" y="442690"/>
                  </a:cubicBezTo>
                  <a:cubicBezTo>
                    <a:pt x="407968" y="455390"/>
                    <a:pt x="391829" y="433694"/>
                    <a:pt x="348966" y="395065"/>
                  </a:cubicBezTo>
                  <a:cubicBezTo>
                    <a:pt x="306104" y="356436"/>
                    <a:pt x="193127" y="273886"/>
                    <a:pt x="136241" y="210915"/>
                  </a:cubicBezTo>
                  <a:cubicBezTo>
                    <a:pt x="79355" y="147944"/>
                    <a:pt x="-18011" y="-16627"/>
                    <a:pt x="2891" y="13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5" name="フリーフォーム: 図形 1064">
              <a:extLst>
                <a:ext uri="{FF2B5EF4-FFF2-40B4-BE49-F238E27FC236}">
                  <a16:creationId xmlns:a16="http://schemas.microsoft.com/office/drawing/2014/main" id="{C3EAB480-E984-4142-A990-9433FCDC4FED}"/>
                </a:ext>
              </a:extLst>
            </p:cNvPr>
            <p:cNvSpPr/>
            <p:nvPr/>
          </p:nvSpPr>
          <p:spPr>
            <a:xfrm>
              <a:off x="7224431" y="1583588"/>
              <a:ext cx="86171" cy="530088"/>
            </a:xfrm>
            <a:custGeom>
              <a:avLst/>
              <a:gdLst>
                <a:gd name="connsiteX0" fmla="*/ 54257 w 86171"/>
                <a:gd name="connsiteY0" fmla="*/ 2325 h 530088"/>
                <a:gd name="connsiteX1" fmla="*/ 60607 w 86171"/>
                <a:gd name="connsiteY1" fmla="*/ 181712 h 530088"/>
                <a:gd name="connsiteX2" fmla="*/ 282 w 86171"/>
                <a:gd name="connsiteY2" fmla="*/ 523025 h 530088"/>
                <a:gd name="connsiteX3" fmla="*/ 39969 w 86171"/>
                <a:gd name="connsiteY3" fmla="*/ 388087 h 530088"/>
                <a:gd name="connsiteX4" fmla="*/ 86007 w 86171"/>
                <a:gd name="connsiteY4" fmla="*/ 99162 h 530088"/>
                <a:gd name="connsiteX5" fmla="*/ 54257 w 86171"/>
                <a:gd name="connsiteY5" fmla="*/ 2325 h 53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171" h="530088">
                  <a:moveTo>
                    <a:pt x="54257" y="2325"/>
                  </a:moveTo>
                  <a:cubicBezTo>
                    <a:pt x="50024" y="16083"/>
                    <a:pt x="69603" y="94929"/>
                    <a:pt x="60607" y="181712"/>
                  </a:cubicBezTo>
                  <a:cubicBezTo>
                    <a:pt x="51611" y="268495"/>
                    <a:pt x="3722" y="488629"/>
                    <a:pt x="282" y="523025"/>
                  </a:cubicBezTo>
                  <a:cubicBezTo>
                    <a:pt x="-3158" y="557421"/>
                    <a:pt x="25682" y="458731"/>
                    <a:pt x="39969" y="388087"/>
                  </a:cubicBezTo>
                  <a:cubicBezTo>
                    <a:pt x="54256" y="317443"/>
                    <a:pt x="83361" y="160545"/>
                    <a:pt x="86007" y="99162"/>
                  </a:cubicBezTo>
                  <a:cubicBezTo>
                    <a:pt x="88653" y="37779"/>
                    <a:pt x="58490" y="-11433"/>
                    <a:pt x="54257" y="23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7" name="フリーフォーム: 図形 1066">
              <a:extLst>
                <a:ext uri="{FF2B5EF4-FFF2-40B4-BE49-F238E27FC236}">
                  <a16:creationId xmlns:a16="http://schemas.microsoft.com/office/drawing/2014/main" id="{D563EFA0-32E3-4CA9-BB25-8EE601053CE6}"/>
                </a:ext>
              </a:extLst>
            </p:cNvPr>
            <p:cNvSpPr/>
            <p:nvPr/>
          </p:nvSpPr>
          <p:spPr>
            <a:xfrm>
              <a:off x="6964284" y="1468540"/>
              <a:ext cx="400470" cy="290526"/>
            </a:xfrm>
            <a:custGeom>
              <a:avLst/>
              <a:gdLst>
                <a:gd name="connsiteX0" fmla="*/ 398541 w 400470"/>
                <a:gd name="connsiteY0" fmla="*/ 1485 h 290526"/>
                <a:gd name="connsiteX1" fmla="*/ 279479 w 400470"/>
                <a:gd name="connsiteY1" fmla="*/ 118960 h 290526"/>
                <a:gd name="connsiteX2" fmla="*/ 139779 w 400470"/>
                <a:gd name="connsiteY2" fmla="*/ 215798 h 290526"/>
                <a:gd name="connsiteX3" fmla="*/ 52466 w 400470"/>
                <a:gd name="connsiteY3" fmla="*/ 277710 h 290526"/>
                <a:gd name="connsiteX4" fmla="*/ 79 w 400470"/>
                <a:gd name="connsiteY4" fmla="*/ 290410 h 290526"/>
                <a:gd name="connsiteX5" fmla="*/ 63579 w 400470"/>
                <a:gd name="connsiteY5" fmla="*/ 274535 h 290526"/>
                <a:gd name="connsiteX6" fmla="*/ 181054 w 400470"/>
                <a:gd name="connsiteY6" fmla="*/ 206273 h 290526"/>
                <a:gd name="connsiteX7" fmla="*/ 398541 w 400470"/>
                <a:gd name="connsiteY7" fmla="*/ 1485 h 29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0470" h="290526">
                  <a:moveTo>
                    <a:pt x="398541" y="1485"/>
                  </a:moveTo>
                  <a:cubicBezTo>
                    <a:pt x="414945" y="-13067"/>
                    <a:pt x="322606" y="83241"/>
                    <a:pt x="279479" y="118960"/>
                  </a:cubicBezTo>
                  <a:cubicBezTo>
                    <a:pt x="236352" y="154679"/>
                    <a:pt x="177614" y="189340"/>
                    <a:pt x="139779" y="215798"/>
                  </a:cubicBezTo>
                  <a:cubicBezTo>
                    <a:pt x="101944" y="242256"/>
                    <a:pt x="75749" y="265275"/>
                    <a:pt x="52466" y="277710"/>
                  </a:cubicBezTo>
                  <a:cubicBezTo>
                    <a:pt x="29183" y="290145"/>
                    <a:pt x="-1773" y="290939"/>
                    <a:pt x="79" y="290410"/>
                  </a:cubicBezTo>
                  <a:cubicBezTo>
                    <a:pt x="1931" y="289881"/>
                    <a:pt x="33417" y="288558"/>
                    <a:pt x="63579" y="274535"/>
                  </a:cubicBezTo>
                  <a:cubicBezTo>
                    <a:pt x="93741" y="260512"/>
                    <a:pt x="126814" y="248342"/>
                    <a:pt x="181054" y="206273"/>
                  </a:cubicBezTo>
                  <a:cubicBezTo>
                    <a:pt x="235293" y="164204"/>
                    <a:pt x="382137" y="16037"/>
                    <a:pt x="398541" y="14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8" name="フリーフォーム: 図形 1067">
              <a:extLst>
                <a:ext uri="{FF2B5EF4-FFF2-40B4-BE49-F238E27FC236}">
                  <a16:creationId xmlns:a16="http://schemas.microsoft.com/office/drawing/2014/main" id="{2BE5412D-8493-4387-B9B8-E18DB4E74F53}"/>
                </a:ext>
              </a:extLst>
            </p:cNvPr>
            <p:cNvSpPr/>
            <p:nvPr/>
          </p:nvSpPr>
          <p:spPr>
            <a:xfrm>
              <a:off x="6991348" y="1445705"/>
              <a:ext cx="359382" cy="278543"/>
            </a:xfrm>
            <a:custGeom>
              <a:avLst/>
              <a:gdLst>
                <a:gd name="connsiteX0" fmla="*/ 358777 w 359382"/>
                <a:gd name="connsiteY0" fmla="*/ 508 h 278543"/>
                <a:gd name="connsiteX1" fmla="*/ 249240 w 359382"/>
                <a:gd name="connsiteY1" fmla="*/ 121158 h 278543"/>
                <a:gd name="connsiteX2" fmla="*/ 177802 w 359382"/>
                <a:gd name="connsiteY2" fmla="*/ 176720 h 278543"/>
                <a:gd name="connsiteX3" fmla="*/ 109540 w 359382"/>
                <a:gd name="connsiteY3" fmla="*/ 213233 h 278543"/>
                <a:gd name="connsiteX4" fmla="*/ 2 w 359382"/>
                <a:gd name="connsiteY4" fmla="*/ 278320 h 278543"/>
                <a:gd name="connsiteX5" fmla="*/ 106365 w 359382"/>
                <a:gd name="connsiteY5" fmla="*/ 232283 h 278543"/>
                <a:gd name="connsiteX6" fmla="*/ 196852 w 359382"/>
                <a:gd name="connsiteY6" fmla="*/ 171958 h 278543"/>
                <a:gd name="connsiteX7" fmla="*/ 358777 w 359382"/>
                <a:gd name="connsiteY7" fmla="*/ 508 h 278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9382" h="278543">
                  <a:moveTo>
                    <a:pt x="358777" y="508"/>
                  </a:moveTo>
                  <a:cubicBezTo>
                    <a:pt x="367508" y="-7959"/>
                    <a:pt x="279402" y="91789"/>
                    <a:pt x="249240" y="121158"/>
                  </a:cubicBezTo>
                  <a:cubicBezTo>
                    <a:pt x="219078" y="150527"/>
                    <a:pt x="201085" y="161374"/>
                    <a:pt x="177802" y="176720"/>
                  </a:cubicBezTo>
                  <a:cubicBezTo>
                    <a:pt x="154519" y="192066"/>
                    <a:pt x="139173" y="196300"/>
                    <a:pt x="109540" y="213233"/>
                  </a:cubicBezTo>
                  <a:cubicBezTo>
                    <a:pt x="79907" y="230166"/>
                    <a:pt x="531" y="275145"/>
                    <a:pt x="2" y="278320"/>
                  </a:cubicBezTo>
                  <a:cubicBezTo>
                    <a:pt x="-527" y="281495"/>
                    <a:pt x="73557" y="250010"/>
                    <a:pt x="106365" y="232283"/>
                  </a:cubicBezTo>
                  <a:cubicBezTo>
                    <a:pt x="139173" y="214556"/>
                    <a:pt x="157165" y="208470"/>
                    <a:pt x="196852" y="171958"/>
                  </a:cubicBezTo>
                  <a:cubicBezTo>
                    <a:pt x="236539" y="135446"/>
                    <a:pt x="350046" y="8975"/>
                    <a:pt x="358777" y="5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9" name="フリーフォーム: 図形 1068">
              <a:extLst>
                <a:ext uri="{FF2B5EF4-FFF2-40B4-BE49-F238E27FC236}">
                  <a16:creationId xmlns:a16="http://schemas.microsoft.com/office/drawing/2014/main" id="{9AD0DC94-B5F9-4B34-A11A-508860E8A62F}"/>
                </a:ext>
              </a:extLst>
            </p:cNvPr>
            <p:cNvSpPr/>
            <p:nvPr/>
          </p:nvSpPr>
          <p:spPr>
            <a:xfrm>
              <a:off x="6958045" y="1447282"/>
              <a:ext cx="386988" cy="302157"/>
            </a:xfrm>
            <a:custGeom>
              <a:avLst/>
              <a:gdLst>
                <a:gd name="connsiteX0" fmla="*/ 384143 w 386988"/>
                <a:gd name="connsiteY0" fmla="*/ 2106 h 302157"/>
                <a:gd name="connsiteX1" fmla="*/ 258730 w 386988"/>
                <a:gd name="connsiteY1" fmla="*/ 108468 h 302157"/>
                <a:gd name="connsiteX2" fmla="*/ 134905 w 386988"/>
                <a:gd name="connsiteY2" fmla="*/ 203718 h 302157"/>
                <a:gd name="connsiteX3" fmla="*/ 7905 w 386988"/>
                <a:gd name="connsiteY3" fmla="*/ 271981 h 302157"/>
                <a:gd name="connsiteX4" fmla="*/ 14255 w 386988"/>
                <a:gd name="connsiteY4" fmla="*/ 302143 h 302157"/>
                <a:gd name="connsiteX5" fmla="*/ 20605 w 386988"/>
                <a:gd name="connsiteY5" fmla="*/ 268806 h 302157"/>
                <a:gd name="connsiteX6" fmla="*/ 130143 w 386988"/>
                <a:gd name="connsiteY6" fmla="*/ 210068 h 302157"/>
                <a:gd name="connsiteX7" fmla="*/ 384143 w 386988"/>
                <a:gd name="connsiteY7" fmla="*/ 2106 h 302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6988" h="302157">
                  <a:moveTo>
                    <a:pt x="384143" y="2106"/>
                  </a:moveTo>
                  <a:cubicBezTo>
                    <a:pt x="405574" y="-14827"/>
                    <a:pt x="300270" y="74866"/>
                    <a:pt x="258730" y="108468"/>
                  </a:cubicBezTo>
                  <a:cubicBezTo>
                    <a:pt x="217190" y="142070"/>
                    <a:pt x="176709" y="176466"/>
                    <a:pt x="134905" y="203718"/>
                  </a:cubicBezTo>
                  <a:cubicBezTo>
                    <a:pt x="93101" y="230970"/>
                    <a:pt x="28013" y="255577"/>
                    <a:pt x="7905" y="271981"/>
                  </a:cubicBezTo>
                  <a:cubicBezTo>
                    <a:pt x="-12203" y="288385"/>
                    <a:pt x="12138" y="302672"/>
                    <a:pt x="14255" y="302143"/>
                  </a:cubicBezTo>
                  <a:cubicBezTo>
                    <a:pt x="16372" y="301614"/>
                    <a:pt x="1290" y="284152"/>
                    <a:pt x="20605" y="268806"/>
                  </a:cubicBezTo>
                  <a:cubicBezTo>
                    <a:pt x="39920" y="253460"/>
                    <a:pt x="71670" y="252137"/>
                    <a:pt x="130143" y="210068"/>
                  </a:cubicBezTo>
                  <a:cubicBezTo>
                    <a:pt x="188616" y="167999"/>
                    <a:pt x="362712" y="19039"/>
                    <a:pt x="384143" y="21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0" name="フリーフォーム: 図形 1069">
              <a:extLst>
                <a:ext uri="{FF2B5EF4-FFF2-40B4-BE49-F238E27FC236}">
                  <a16:creationId xmlns:a16="http://schemas.microsoft.com/office/drawing/2014/main" id="{BCD9062F-5794-4F83-AED2-19390348D204}"/>
                </a:ext>
              </a:extLst>
            </p:cNvPr>
            <p:cNvSpPr/>
            <p:nvPr/>
          </p:nvSpPr>
          <p:spPr>
            <a:xfrm>
              <a:off x="7287345" y="1169952"/>
              <a:ext cx="80390" cy="319999"/>
            </a:xfrm>
            <a:custGeom>
              <a:avLst/>
              <a:gdLst>
                <a:gd name="connsiteX0" fmla="*/ 80243 w 80390"/>
                <a:gd name="connsiteY0" fmla="*/ 36 h 319999"/>
                <a:gd name="connsiteX1" fmla="*/ 21505 w 80390"/>
                <a:gd name="connsiteY1" fmla="*/ 117511 h 319999"/>
                <a:gd name="connsiteX2" fmla="*/ 868 w 80390"/>
                <a:gd name="connsiteY2" fmla="*/ 314361 h 319999"/>
                <a:gd name="connsiteX3" fmla="*/ 7218 w 80390"/>
                <a:gd name="connsiteY3" fmla="*/ 252448 h 319999"/>
                <a:gd name="connsiteX4" fmla="*/ 37380 w 80390"/>
                <a:gd name="connsiteY4" fmla="*/ 106398 h 319999"/>
                <a:gd name="connsiteX5" fmla="*/ 80243 w 80390"/>
                <a:gd name="connsiteY5" fmla="*/ 36 h 319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390" h="319999">
                  <a:moveTo>
                    <a:pt x="80243" y="36"/>
                  </a:moveTo>
                  <a:cubicBezTo>
                    <a:pt x="77597" y="1888"/>
                    <a:pt x="34734" y="65124"/>
                    <a:pt x="21505" y="117511"/>
                  </a:cubicBezTo>
                  <a:cubicBezTo>
                    <a:pt x="8276" y="169899"/>
                    <a:pt x="3249" y="291872"/>
                    <a:pt x="868" y="314361"/>
                  </a:cubicBezTo>
                  <a:cubicBezTo>
                    <a:pt x="-1513" y="336851"/>
                    <a:pt x="1133" y="287108"/>
                    <a:pt x="7218" y="252448"/>
                  </a:cubicBezTo>
                  <a:cubicBezTo>
                    <a:pt x="13303" y="217788"/>
                    <a:pt x="25474" y="145292"/>
                    <a:pt x="37380" y="106398"/>
                  </a:cubicBezTo>
                  <a:cubicBezTo>
                    <a:pt x="49286" y="67504"/>
                    <a:pt x="82889" y="-1816"/>
                    <a:pt x="80243" y="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1" name="フリーフォーム: 図形 1070">
              <a:extLst>
                <a:ext uri="{FF2B5EF4-FFF2-40B4-BE49-F238E27FC236}">
                  <a16:creationId xmlns:a16="http://schemas.microsoft.com/office/drawing/2014/main" id="{12B31F5D-7E70-49EF-AFCB-B6B49D8A809D}"/>
                </a:ext>
              </a:extLst>
            </p:cNvPr>
            <p:cNvSpPr/>
            <p:nvPr/>
          </p:nvSpPr>
          <p:spPr>
            <a:xfrm>
              <a:off x="7264520" y="1160345"/>
              <a:ext cx="92068" cy="350725"/>
            </a:xfrm>
            <a:custGeom>
              <a:avLst/>
              <a:gdLst>
                <a:gd name="connsiteX0" fmla="*/ 91955 w 92068"/>
                <a:gd name="connsiteY0" fmla="*/ 118 h 350725"/>
                <a:gd name="connsiteX1" fmla="*/ 18930 w 92068"/>
                <a:gd name="connsiteY1" fmla="*/ 133468 h 350725"/>
                <a:gd name="connsiteX2" fmla="*/ 3055 w 92068"/>
                <a:gd name="connsiteY2" fmla="*/ 344605 h 350725"/>
                <a:gd name="connsiteX3" fmla="*/ 3055 w 92068"/>
                <a:gd name="connsiteY3" fmla="*/ 277930 h 350725"/>
                <a:gd name="connsiteX4" fmla="*/ 34805 w 92068"/>
                <a:gd name="connsiteY4" fmla="*/ 112830 h 350725"/>
                <a:gd name="connsiteX5" fmla="*/ 91955 w 92068"/>
                <a:gd name="connsiteY5" fmla="*/ 118 h 350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2068" h="350725">
                  <a:moveTo>
                    <a:pt x="91955" y="118"/>
                  </a:moveTo>
                  <a:cubicBezTo>
                    <a:pt x="89309" y="3558"/>
                    <a:pt x="33747" y="76054"/>
                    <a:pt x="18930" y="133468"/>
                  </a:cubicBezTo>
                  <a:cubicBezTo>
                    <a:pt x="4113" y="190882"/>
                    <a:pt x="5701" y="320528"/>
                    <a:pt x="3055" y="344605"/>
                  </a:cubicBezTo>
                  <a:cubicBezTo>
                    <a:pt x="409" y="368682"/>
                    <a:pt x="-2237" y="316559"/>
                    <a:pt x="3055" y="277930"/>
                  </a:cubicBezTo>
                  <a:cubicBezTo>
                    <a:pt x="8347" y="239301"/>
                    <a:pt x="19195" y="157015"/>
                    <a:pt x="34805" y="112830"/>
                  </a:cubicBezTo>
                  <a:cubicBezTo>
                    <a:pt x="50415" y="68645"/>
                    <a:pt x="94601" y="-3322"/>
                    <a:pt x="91955" y="1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2" name="フリーフォーム: 図形 1071">
              <a:extLst>
                <a:ext uri="{FF2B5EF4-FFF2-40B4-BE49-F238E27FC236}">
                  <a16:creationId xmlns:a16="http://schemas.microsoft.com/office/drawing/2014/main" id="{ACD57278-41D4-4BCA-8F1F-FE4A6D1DAF28}"/>
                </a:ext>
              </a:extLst>
            </p:cNvPr>
            <p:cNvSpPr/>
            <p:nvPr/>
          </p:nvSpPr>
          <p:spPr>
            <a:xfrm>
              <a:off x="6422617" y="1155429"/>
              <a:ext cx="371762" cy="721688"/>
            </a:xfrm>
            <a:custGeom>
              <a:avLst/>
              <a:gdLst>
                <a:gd name="connsiteX0" fmla="*/ 408 w 371762"/>
                <a:gd name="connsiteY0" fmla="*/ 271 h 721688"/>
                <a:gd name="connsiteX1" fmla="*/ 268696 w 371762"/>
                <a:gd name="connsiteY1" fmla="*/ 338409 h 721688"/>
                <a:gd name="connsiteX2" fmla="*/ 365533 w 371762"/>
                <a:gd name="connsiteY2" fmla="*/ 705121 h 721688"/>
                <a:gd name="connsiteX3" fmla="*/ 359183 w 371762"/>
                <a:gd name="connsiteY3" fmla="*/ 632096 h 721688"/>
                <a:gd name="connsiteX4" fmla="*/ 335371 w 371762"/>
                <a:gd name="connsiteY4" fmla="*/ 393971 h 721688"/>
                <a:gd name="connsiteX5" fmla="*/ 408 w 371762"/>
                <a:gd name="connsiteY5" fmla="*/ 271 h 721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1762" h="721688">
                  <a:moveTo>
                    <a:pt x="408" y="271"/>
                  </a:moveTo>
                  <a:cubicBezTo>
                    <a:pt x="-10705" y="-8989"/>
                    <a:pt x="207842" y="220934"/>
                    <a:pt x="268696" y="338409"/>
                  </a:cubicBezTo>
                  <a:cubicBezTo>
                    <a:pt x="329550" y="455884"/>
                    <a:pt x="350452" y="656173"/>
                    <a:pt x="365533" y="705121"/>
                  </a:cubicBezTo>
                  <a:cubicBezTo>
                    <a:pt x="380614" y="754069"/>
                    <a:pt x="364210" y="683954"/>
                    <a:pt x="359183" y="632096"/>
                  </a:cubicBezTo>
                  <a:cubicBezTo>
                    <a:pt x="354156" y="580238"/>
                    <a:pt x="394109" y="497688"/>
                    <a:pt x="335371" y="393971"/>
                  </a:cubicBezTo>
                  <a:cubicBezTo>
                    <a:pt x="276633" y="290254"/>
                    <a:pt x="11521" y="9531"/>
                    <a:pt x="408" y="2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3" name="フリーフォーム: 図形 1072">
              <a:extLst>
                <a:ext uri="{FF2B5EF4-FFF2-40B4-BE49-F238E27FC236}">
                  <a16:creationId xmlns:a16="http://schemas.microsoft.com/office/drawing/2014/main" id="{DB1C7596-E31D-498D-A7E8-7BB4D953D181}"/>
                </a:ext>
              </a:extLst>
            </p:cNvPr>
            <p:cNvSpPr/>
            <p:nvPr/>
          </p:nvSpPr>
          <p:spPr>
            <a:xfrm>
              <a:off x="5427611" y="1000903"/>
              <a:ext cx="578450" cy="97799"/>
            </a:xfrm>
            <a:custGeom>
              <a:avLst/>
              <a:gdLst>
                <a:gd name="connsiteX0" fmla="*/ 573139 w 578450"/>
                <a:gd name="connsiteY0" fmla="*/ 280 h 97799"/>
                <a:gd name="connsiteX1" fmla="*/ 365706 w 578450"/>
                <a:gd name="connsiteY1" fmla="*/ 63780 h 97799"/>
                <a:gd name="connsiteX2" fmla="*/ 7989 w 578450"/>
                <a:gd name="connsiteY2" fmla="*/ 91297 h 97799"/>
                <a:gd name="connsiteX3" fmla="*/ 154039 w 578450"/>
                <a:gd name="connsiteY3" fmla="*/ 91297 h 97799"/>
                <a:gd name="connsiteX4" fmla="*/ 573139 w 578450"/>
                <a:gd name="connsiteY4" fmla="*/ 280 h 97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8450" h="97799">
                  <a:moveTo>
                    <a:pt x="573139" y="280"/>
                  </a:moveTo>
                  <a:cubicBezTo>
                    <a:pt x="608417" y="-4306"/>
                    <a:pt x="459898" y="48611"/>
                    <a:pt x="365706" y="63780"/>
                  </a:cubicBezTo>
                  <a:cubicBezTo>
                    <a:pt x="271514" y="78949"/>
                    <a:pt x="43267" y="86711"/>
                    <a:pt x="7989" y="91297"/>
                  </a:cubicBezTo>
                  <a:cubicBezTo>
                    <a:pt x="-27289" y="95883"/>
                    <a:pt x="60200" y="103291"/>
                    <a:pt x="154039" y="91297"/>
                  </a:cubicBezTo>
                  <a:cubicBezTo>
                    <a:pt x="247878" y="79303"/>
                    <a:pt x="537861" y="4866"/>
                    <a:pt x="573139" y="2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4" name="フリーフォーム: 図形 1073">
              <a:extLst>
                <a:ext uri="{FF2B5EF4-FFF2-40B4-BE49-F238E27FC236}">
                  <a16:creationId xmlns:a16="http://schemas.microsoft.com/office/drawing/2014/main" id="{475E8BE3-2A63-4016-83AD-41ABECE3E875}"/>
                </a:ext>
              </a:extLst>
            </p:cNvPr>
            <p:cNvSpPr/>
            <p:nvPr/>
          </p:nvSpPr>
          <p:spPr>
            <a:xfrm>
              <a:off x="5340310" y="1049610"/>
              <a:ext cx="797341" cy="159944"/>
            </a:xfrm>
            <a:custGeom>
              <a:avLst/>
              <a:gdLst>
                <a:gd name="connsiteX0" fmla="*/ 796965 w 797341"/>
                <a:gd name="connsiteY0" fmla="*/ 2903 h 159944"/>
                <a:gd name="connsiteX1" fmla="*/ 273090 w 797341"/>
                <a:gd name="connsiteY1" fmla="*/ 148953 h 159944"/>
                <a:gd name="connsiteX2" fmla="*/ 693778 w 797341"/>
                <a:gd name="connsiteY2" fmla="*/ 72753 h 159944"/>
                <a:gd name="connsiteX3" fmla="*/ 233403 w 797341"/>
                <a:gd name="connsiteY3" fmla="*/ 156890 h 159944"/>
                <a:gd name="connsiteX4" fmla="*/ 98465 w 797341"/>
                <a:gd name="connsiteY4" fmla="*/ 141015 h 159944"/>
                <a:gd name="connsiteX5" fmla="*/ 322303 w 797341"/>
                <a:gd name="connsiteY5" fmla="*/ 136253 h 159944"/>
                <a:gd name="connsiteX6" fmla="*/ 40 w 797341"/>
                <a:gd name="connsiteY6" fmla="*/ 104503 h 159944"/>
                <a:gd name="connsiteX7" fmla="*/ 298490 w 797341"/>
                <a:gd name="connsiteY7" fmla="*/ 102915 h 159944"/>
                <a:gd name="connsiteX8" fmla="*/ 71478 w 797341"/>
                <a:gd name="connsiteY8" fmla="*/ 67990 h 159944"/>
                <a:gd name="connsiteX9" fmla="*/ 387390 w 797341"/>
                <a:gd name="connsiteY9" fmla="*/ 71165 h 159944"/>
                <a:gd name="connsiteX10" fmla="*/ 293728 w 797341"/>
                <a:gd name="connsiteY10" fmla="*/ 82278 h 159944"/>
                <a:gd name="connsiteX11" fmla="*/ 646153 w 797341"/>
                <a:gd name="connsiteY11" fmla="*/ 4490 h 159944"/>
                <a:gd name="connsiteX12" fmla="*/ 361990 w 797341"/>
                <a:gd name="connsiteY12" fmla="*/ 47353 h 159944"/>
                <a:gd name="connsiteX13" fmla="*/ 796965 w 797341"/>
                <a:gd name="connsiteY13" fmla="*/ 2903 h 159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97341" h="159944">
                  <a:moveTo>
                    <a:pt x="796965" y="2903"/>
                  </a:moveTo>
                  <a:cubicBezTo>
                    <a:pt x="782148" y="19836"/>
                    <a:pt x="290288" y="137311"/>
                    <a:pt x="273090" y="148953"/>
                  </a:cubicBezTo>
                  <a:cubicBezTo>
                    <a:pt x="255892" y="160595"/>
                    <a:pt x="700392" y="71430"/>
                    <a:pt x="693778" y="72753"/>
                  </a:cubicBezTo>
                  <a:cubicBezTo>
                    <a:pt x="687164" y="74076"/>
                    <a:pt x="332622" y="145513"/>
                    <a:pt x="233403" y="156890"/>
                  </a:cubicBezTo>
                  <a:cubicBezTo>
                    <a:pt x="134184" y="168267"/>
                    <a:pt x="83648" y="144454"/>
                    <a:pt x="98465" y="141015"/>
                  </a:cubicBezTo>
                  <a:cubicBezTo>
                    <a:pt x="113282" y="137576"/>
                    <a:pt x="338707" y="142338"/>
                    <a:pt x="322303" y="136253"/>
                  </a:cubicBezTo>
                  <a:cubicBezTo>
                    <a:pt x="305899" y="130168"/>
                    <a:pt x="4009" y="110059"/>
                    <a:pt x="40" y="104503"/>
                  </a:cubicBezTo>
                  <a:cubicBezTo>
                    <a:pt x="-3929" y="98947"/>
                    <a:pt x="286584" y="109000"/>
                    <a:pt x="298490" y="102915"/>
                  </a:cubicBezTo>
                  <a:cubicBezTo>
                    <a:pt x="310396" y="96830"/>
                    <a:pt x="56661" y="73282"/>
                    <a:pt x="71478" y="67990"/>
                  </a:cubicBezTo>
                  <a:cubicBezTo>
                    <a:pt x="86295" y="62698"/>
                    <a:pt x="350348" y="68784"/>
                    <a:pt x="387390" y="71165"/>
                  </a:cubicBezTo>
                  <a:cubicBezTo>
                    <a:pt x="424432" y="73546"/>
                    <a:pt x="250601" y="93391"/>
                    <a:pt x="293728" y="82278"/>
                  </a:cubicBezTo>
                  <a:cubicBezTo>
                    <a:pt x="336855" y="71166"/>
                    <a:pt x="634776" y="10311"/>
                    <a:pt x="646153" y="4490"/>
                  </a:cubicBezTo>
                  <a:cubicBezTo>
                    <a:pt x="657530" y="-1331"/>
                    <a:pt x="340030" y="46030"/>
                    <a:pt x="361990" y="47353"/>
                  </a:cubicBezTo>
                  <a:cubicBezTo>
                    <a:pt x="383950" y="48676"/>
                    <a:pt x="811782" y="-14030"/>
                    <a:pt x="796965" y="2903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5" name="フリーフォーム: 図形 1074">
              <a:extLst>
                <a:ext uri="{FF2B5EF4-FFF2-40B4-BE49-F238E27FC236}">
                  <a16:creationId xmlns:a16="http://schemas.microsoft.com/office/drawing/2014/main" id="{62E65364-A293-47F2-8BFC-D8503F058279}"/>
                </a:ext>
              </a:extLst>
            </p:cNvPr>
            <p:cNvSpPr/>
            <p:nvPr/>
          </p:nvSpPr>
          <p:spPr>
            <a:xfrm>
              <a:off x="5285392" y="1100035"/>
              <a:ext cx="231730" cy="511359"/>
            </a:xfrm>
            <a:custGeom>
              <a:avLst/>
              <a:gdLst>
                <a:gd name="connsiteX0" fmla="*/ 229583 w 231730"/>
                <a:gd name="connsiteY0" fmla="*/ 103 h 511359"/>
                <a:gd name="connsiteX1" fmla="*/ 131158 w 231730"/>
                <a:gd name="connsiteY1" fmla="*/ 158853 h 511359"/>
                <a:gd name="connsiteX2" fmla="*/ 81946 w 231730"/>
                <a:gd name="connsiteY2" fmla="*/ 395390 h 511359"/>
                <a:gd name="connsiteX3" fmla="*/ 110521 w 231730"/>
                <a:gd name="connsiteY3" fmla="*/ 147740 h 511359"/>
                <a:gd name="connsiteX4" fmla="*/ 80358 w 231730"/>
                <a:gd name="connsiteY4" fmla="*/ 463653 h 511359"/>
                <a:gd name="connsiteX5" fmla="*/ 70833 w 231730"/>
                <a:gd name="connsiteY5" fmla="*/ 142978 h 511359"/>
                <a:gd name="connsiteX6" fmla="*/ 27971 w 231730"/>
                <a:gd name="connsiteY6" fmla="*/ 511278 h 511359"/>
                <a:gd name="connsiteX7" fmla="*/ 75596 w 231730"/>
                <a:gd name="connsiteY7" fmla="*/ 104878 h 511359"/>
                <a:gd name="connsiteX8" fmla="*/ 5746 w 231730"/>
                <a:gd name="connsiteY8" fmla="*/ 369990 h 511359"/>
                <a:gd name="connsiteX9" fmla="*/ 27971 w 231730"/>
                <a:gd name="connsiteY9" fmla="*/ 138215 h 511359"/>
                <a:gd name="connsiteX10" fmla="*/ 229583 w 231730"/>
                <a:gd name="connsiteY10" fmla="*/ 103 h 511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730" h="511359">
                  <a:moveTo>
                    <a:pt x="229583" y="103"/>
                  </a:moveTo>
                  <a:cubicBezTo>
                    <a:pt x="246781" y="3543"/>
                    <a:pt x="155764" y="92972"/>
                    <a:pt x="131158" y="158853"/>
                  </a:cubicBezTo>
                  <a:cubicBezTo>
                    <a:pt x="106552" y="224734"/>
                    <a:pt x="85385" y="397242"/>
                    <a:pt x="81946" y="395390"/>
                  </a:cubicBezTo>
                  <a:cubicBezTo>
                    <a:pt x="78507" y="393538"/>
                    <a:pt x="110786" y="136363"/>
                    <a:pt x="110521" y="147740"/>
                  </a:cubicBezTo>
                  <a:cubicBezTo>
                    <a:pt x="110256" y="159117"/>
                    <a:pt x="86973" y="464447"/>
                    <a:pt x="80358" y="463653"/>
                  </a:cubicBezTo>
                  <a:cubicBezTo>
                    <a:pt x="73743" y="462859"/>
                    <a:pt x="79564" y="135041"/>
                    <a:pt x="70833" y="142978"/>
                  </a:cubicBezTo>
                  <a:cubicBezTo>
                    <a:pt x="62102" y="150915"/>
                    <a:pt x="27177" y="517628"/>
                    <a:pt x="27971" y="511278"/>
                  </a:cubicBezTo>
                  <a:cubicBezTo>
                    <a:pt x="28765" y="504928"/>
                    <a:pt x="79300" y="128426"/>
                    <a:pt x="75596" y="104878"/>
                  </a:cubicBezTo>
                  <a:cubicBezTo>
                    <a:pt x="71892" y="81330"/>
                    <a:pt x="13684" y="364434"/>
                    <a:pt x="5746" y="369990"/>
                  </a:cubicBezTo>
                  <a:cubicBezTo>
                    <a:pt x="-2192" y="375546"/>
                    <a:pt x="-7219" y="196953"/>
                    <a:pt x="27971" y="138215"/>
                  </a:cubicBezTo>
                  <a:cubicBezTo>
                    <a:pt x="63161" y="79477"/>
                    <a:pt x="212385" y="-3337"/>
                    <a:pt x="229583" y="103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6" name="フリーフォーム: 図形 1075">
              <a:extLst>
                <a:ext uri="{FF2B5EF4-FFF2-40B4-BE49-F238E27FC236}">
                  <a16:creationId xmlns:a16="http://schemas.microsoft.com/office/drawing/2014/main" id="{012ED1D2-475F-4033-9097-812078AB28F7}"/>
                </a:ext>
              </a:extLst>
            </p:cNvPr>
            <p:cNvSpPr/>
            <p:nvPr/>
          </p:nvSpPr>
          <p:spPr>
            <a:xfrm>
              <a:off x="5265557" y="1362494"/>
              <a:ext cx="110121" cy="482479"/>
            </a:xfrm>
            <a:custGeom>
              <a:avLst/>
              <a:gdLst>
                <a:gd name="connsiteX0" fmla="*/ 106543 w 110121"/>
                <a:gd name="connsiteY0" fmla="*/ 1169 h 482479"/>
                <a:gd name="connsiteX1" fmla="*/ 87493 w 110121"/>
                <a:gd name="connsiteY1" fmla="*/ 172619 h 482479"/>
                <a:gd name="connsiteX2" fmla="*/ 90668 w 110121"/>
                <a:gd name="connsiteY2" fmla="*/ 366294 h 482479"/>
                <a:gd name="connsiteX3" fmla="*/ 89081 w 110121"/>
                <a:gd name="connsiteY3" fmla="*/ 136106 h 482479"/>
                <a:gd name="connsiteX4" fmla="*/ 90668 w 110121"/>
                <a:gd name="connsiteY4" fmla="*/ 482181 h 482479"/>
                <a:gd name="connsiteX5" fmla="*/ 70031 w 110121"/>
                <a:gd name="connsiteY5" fmla="*/ 201194 h 482479"/>
                <a:gd name="connsiteX6" fmla="*/ 33518 w 110121"/>
                <a:gd name="connsiteY6" fmla="*/ 463131 h 482479"/>
                <a:gd name="connsiteX7" fmla="*/ 33518 w 110121"/>
                <a:gd name="connsiteY7" fmla="*/ 121819 h 482479"/>
                <a:gd name="connsiteX8" fmla="*/ 17643 w 110121"/>
                <a:gd name="connsiteY8" fmla="*/ 388519 h 482479"/>
                <a:gd name="connsiteX9" fmla="*/ 4943 w 110121"/>
                <a:gd name="connsiteY9" fmla="*/ 113881 h 482479"/>
                <a:gd name="connsiteX10" fmla="*/ 106543 w 110121"/>
                <a:gd name="connsiteY10" fmla="*/ 1169 h 482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0121" h="482479">
                  <a:moveTo>
                    <a:pt x="106543" y="1169"/>
                  </a:moveTo>
                  <a:cubicBezTo>
                    <a:pt x="120301" y="10959"/>
                    <a:pt x="90139" y="111765"/>
                    <a:pt x="87493" y="172619"/>
                  </a:cubicBezTo>
                  <a:cubicBezTo>
                    <a:pt x="84847" y="233473"/>
                    <a:pt x="90403" y="372379"/>
                    <a:pt x="90668" y="366294"/>
                  </a:cubicBezTo>
                  <a:cubicBezTo>
                    <a:pt x="90933" y="360209"/>
                    <a:pt x="89081" y="116792"/>
                    <a:pt x="89081" y="136106"/>
                  </a:cubicBezTo>
                  <a:cubicBezTo>
                    <a:pt x="89081" y="155420"/>
                    <a:pt x="93843" y="471333"/>
                    <a:pt x="90668" y="482181"/>
                  </a:cubicBezTo>
                  <a:cubicBezTo>
                    <a:pt x="87493" y="493029"/>
                    <a:pt x="79556" y="204369"/>
                    <a:pt x="70031" y="201194"/>
                  </a:cubicBezTo>
                  <a:cubicBezTo>
                    <a:pt x="60506" y="198019"/>
                    <a:pt x="39603" y="476360"/>
                    <a:pt x="33518" y="463131"/>
                  </a:cubicBezTo>
                  <a:cubicBezTo>
                    <a:pt x="27433" y="449902"/>
                    <a:pt x="36164" y="134254"/>
                    <a:pt x="33518" y="121819"/>
                  </a:cubicBezTo>
                  <a:cubicBezTo>
                    <a:pt x="30872" y="109384"/>
                    <a:pt x="22405" y="389842"/>
                    <a:pt x="17643" y="388519"/>
                  </a:cubicBezTo>
                  <a:cubicBezTo>
                    <a:pt x="12881" y="387196"/>
                    <a:pt x="-9874" y="183467"/>
                    <a:pt x="4943" y="113881"/>
                  </a:cubicBezTo>
                  <a:cubicBezTo>
                    <a:pt x="19760" y="44295"/>
                    <a:pt x="92785" y="-8621"/>
                    <a:pt x="106543" y="1169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8" name="フリーフォーム: 図形 1077">
              <a:extLst>
                <a:ext uri="{FF2B5EF4-FFF2-40B4-BE49-F238E27FC236}">
                  <a16:creationId xmlns:a16="http://schemas.microsoft.com/office/drawing/2014/main" id="{2C328638-4C9F-4BB7-AE21-39BCE964624D}"/>
                </a:ext>
              </a:extLst>
            </p:cNvPr>
            <p:cNvSpPr/>
            <p:nvPr/>
          </p:nvSpPr>
          <p:spPr>
            <a:xfrm>
              <a:off x="5315591" y="1748617"/>
              <a:ext cx="72402" cy="585013"/>
            </a:xfrm>
            <a:custGeom>
              <a:avLst/>
              <a:gdLst>
                <a:gd name="connsiteX0" fmla="*/ 34284 w 72402"/>
                <a:gd name="connsiteY0" fmla="*/ 2396 h 585013"/>
                <a:gd name="connsiteX1" fmla="*/ 67622 w 72402"/>
                <a:gd name="connsiteY1" fmla="*/ 183371 h 585013"/>
                <a:gd name="connsiteX2" fmla="*/ 29522 w 72402"/>
                <a:gd name="connsiteY2" fmla="*/ 62721 h 585013"/>
                <a:gd name="connsiteX3" fmla="*/ 70797 w 72402"/>
                <a:gd name="connsiteY3" fmla="*/ 177021 h 585013"/>
                <a:gd name="connsiteX4" fmla="*/ 50159 w 72402"/>
                <a:gd name="connsiteY4" fmla="*/ 224646 h 585013"/>
                <a:gd name="connsiteX5" fmla="*/ 48572 w 72402"/>
                <a:gd name="connsiteY5" fmla="*/ 475471 h 585013"/>
                <a:gd name="connsiteX6" fmla="*/ 72384 w 72402"/>
                <a:gd name="connsiteY6" fmla="*/ 300846 h 585013"/>
                <a:gd name="connsiteX7" fmla="*/ 51747 w 72402"/>
                <a:gd name="connsiteY7" fmla="*/ 585008 h 585013"/>
                <a:gd name="connsiteX8" fmla="*/ 10472 w 72402"/>
                <a:gd name="connsiteY8" fmla="*/ 308783 h 585013"/>
                <a:gd name="connsiteX9" fmla="*/ 947 w 72402"/>
                <a:gd name="connsiteY9" fmla="*/ 467533 h 585013"/>
                <a:gd name="connsiteX10" fmla="*/ 27934 w 72402"/>
                <a:gd name="connsiteY10" fmla="*/ 248458 h 585013"/>
                <a:gd name="connsiteX11" fmla="*/ 2534 w 72402"/>
                <a:gd name="connsiteY11" fmla="*/ 105583 h 585013"/>
                <a:gd name="connsiteX12" fmla="*/ 29522 w 72402"/>
                <a:gd name="connsiteY12" fmla="*/ 351646 h 585013"/>
                <a:gd name="connsiteX13" fmla="*/ 12059 w 72402"/>
                <a:gd name="connsiteY13" fmla="*/ 97646 h 585013"/>
                <a:gd name="connsiteX14" fmla="*/ 34284 w 72402"/>
                <a:gd name="connsiteY14" fmla="*/ 2396 h 58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2402" h="585013">
                  <a:moveTo>
                    <a:pt x="34284" y="2396"/>
                  </a:moveTo>
                  <a:cubicBezTo>
                    <a:pt x="43544" y="16683"/>
                    <a:pt x="68416" y="173317"/>
                    <a:pt x="67622" y="183371"/>
                  </a:cubicBezTo>
                  <a:cubicBezTo>
                    <a:pt x="66828" y="193425"/>
                    <a:pt x="28993" y="63779"/>
                    <a:pt x="29522" y="62721"/>
                  </a:cubicBezTo>
                  <a:cubicBezTo>
                    <a:pt x="30051" y="61663"/>
                    <a:pt x="67358" y="150034"/>
                    <a:pt x="70797" y="177021"/>
                  </a:cubicBezTo>
                  <a:cubicBezTo>
                    <a:pt x="74236" y="204008"/>
                    <a:pt x="53863" y="174904"/>
                    <a:pt x="50159" y="224646"/>
                  </a:cubicBezTo>
                  <a:cubicBezTo>
                    <a:pt x="46455" y="274388"/>
                    <a:pt x="44868" y="462771"/>
                    <a:pt x="48572" y="475471"/>
                  </a:cubicBezTo>
                  <a:cubicBezTo>
                    <a:pt x="52276" y="488171"/>
                    <a:pt x="71855" y="282590"/>
                    <a:pt x="72384" y="300846"/>
                  </a:cubicBezTo>
                  <a:cubicBezTo>
                    <a:pt x="72913" y="319102"/>
                    <a:pt x="62066" y="583685"/>
                    <a:pt x="51747" y="585008"/>
                  </a:cubicBezTo>
                  <a:cubicBezTo>
                    <a:pt x="41428" y="586331"/>
                    <a:pt x="18939" y="328362"/>
                    <a:pt x="10472" y="308783"/>
                  </a:cubicBezTo>
                  <a:cubicBezTo>
                    <a:pt x="2005" y="289204"/>
                    <a:pt x="-1963" y="477587"/>
                    <a:pt x="947" y="467533"/>
                  </a:cubicBezTo>
                  <a:cubicBezTo>
                    <a:pt x="3857" y="457479"/>
                    <a:pt x="27670" y="308783"/>
                    <a:pt x="27934" y="248458"/>
                  </a:cubicBezTo>
                  <a:cubicBezTo>
                    <a:pt x="28198" y="188133"/>
                    <a:pt x="2269" y="88385"/>
                    <a:pt x="2534" y="105583"/>
                  </a:cubicBezTo>
                  <a:cubicBezTo>
                    <a:pt x="2799" y="122781"/>
                    <a:pt x="27935" y="352969"/>
                    <a:pt x="29522" y="351646"/>
                  </a:cubicBezTo>
                  <a:cubicBezTo>
                    <a:pt x="31109" y="350323"/>
                    <a:pt x="11265" y="155325"/>
                    <a:pt x="12059" y="97646"/>
                  </a:cubicBezTo>
                  <a:cubicBezTo>
                    <a:pt x="12853" y="39967"/>
                    <a:pt x="25024" y="-11891"/>
                    <a:pt x="34284" y="2396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9" name="フリーフォーム: 図形 1078">
              <a:extLst>
                <a:ext uri="{FF2B5EF4-FFF2-40B4-BE49-F238E27FC236}">
                  <a16:creationId xmlns:a16="http://schemas.microsoft.com/office/drawing/2014/main" id="{D6E0B36D-2B86-41CD-8EBF-7A1847D48A3E}"/>
                </a:ext>
              </a:extLst>
            </p:cNvPr>
            <p:cNvSpPr/>
            <p:nvPr/>
          </p:nvSpPr>
          <p:spPr>
            <a:xfrm>
              <a:off x="5329147" y="2218173"/>
              <a:ext cx="276316" cy="632412"/>
            </a:xfrm>
            <a:custGeom>
              <a:avLst/>
              <a:gdLst>
                <a:gd name="connsiteX0" fmla="*/ 36603 w 276316"/>
                <a:gd name="connsiteY0" fmla="*/ 9090 h 632412"/>
                <a:gd name="connsiteX1" fmla="*/ 138203 w 276316"/>
                <a:gd name="connsiteY1" fmla="*/ 255152 h 632412"/>
                <a:gd name="connsiteX2" fmla="*/ 106453 w 276316"/>
                <a:gd name="connsiteY2" fmla="*/ 161490 h 632412"/>
                <a:gd name="connsiteX3" fmla="*/ 250916 w 276316"/>
                <a:gd name="connsiteY3" fmla="*/ 482165 h 632412"/>
                <a:gd name="connsiteX4" fmla="*/ 184241 w 276316"/>
                <a:gd name="connsiteY4" fmla="*/ 336115 h 632412"/>
                <a:gd name="connsiteX5" fmla="*/ 276316 w 276316"/>
                <a:gd name="connsiteY5" fmla="*/ 631390 h 632412"/>
                <a:gd name="connsiteX6" fmla="*/ 185828 w 276316"/>
                <a:gd name="connsiteY6" fmla="*/ 436127 h 632412"/>
                <a:gd name="connsiteX7" fmla="*/ 200116 w 276316"/>
                <a:gd name="connsiteY7" fmla="*/ 513915 h 632412"/>
                <a:gd name="connsiteX8" fmla="*/ 17553 w 276316"/>
                <a:gd name="connsiteY8" fmla="*/ 147202 h 632412"/>
                <a:gd name="connsiteX9" fmla="*/ 66766 w 276316"/>
                <a:gd name="connsiteY9" fmla="*/ 259915 h 632412"/>
                <a:gd name="connsiteX10" fmla="*/ 1678 w 276316"/>
                <a:gd name="connsiteY10" fmla="*/ 71002 h 632412"/>
                <a:gd name="connsiteX11" fmla="*/ 36603 w 276316"/>
                <a:gd name="connsiteY11" fmla="*/ 9090 h 63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6316" h="632412">
                  <a:moveTo>
                    <a:pt x="36603" y="9090"/>
                  </a:moveTo>
                  <a:cubicBezTo>
                    <a:pt x="59357" y="39782"/>
                    <a:pt x="126561" y="229752"/>
                    <a:pt x="138203" y="255152"/>
                  </a:cubicBezTo>
                  <a:cubicBezTo>
                    <a:pt x="149845" y="280552"/>
                    <a:pt x="87668" y="123655"/>
                    <a:pt x="106453" y="161490"/>
                  </a:cubicBezTo>
                  <a:cubicBezTo>
                    <a:pt x="125238" y="199325"/>
                    <a:pt x="237951" y="453061"/>
                    <a:pt x="250916" y="482165"/>
                  </a:cubicBezTo>
                  <a:cubicBezTo>
                    <a:pt x="263881" y="511269"/>
                    <a:pt x="180008" y="311244"/>
                    <a:pt x="184241" y="336115"/>
                  </a:cubicBezTo>
                  <a:cubicBezTo>
                    <a:pt x="188474" y="360986"/>
                    <a:pt x="276052" y="614721"/>
                    <a:pt x="276316" y="631390"/>
                  </a:cubicBezTo>
                  <a:cubicBezTo>
                    <a:pt x="276581" y="648059"/>
                    <a:pt x="198528" y="455706"/>
                    <a:pt x="185828" y="436127"/>
                  </a:cubicBezTo>
                  <a:cubicBezTo>
                    <a:pt x="173128" y="416548"/>
                    <a:pt x="228162" y="562069"/>
                    <a:pt x="200116" y="513915"/>
                  </a:cubicBezTo>
                  <a:cubicBezTo>
                    <a:pt x="172070" y="465761"/>
                    <a:pt x="39778" y="189535"/>
                    <a:pt x="17553" y="147202"/>
                  </a:cubicBezTo>
                  <a:cubicBezTo>
                    <a:pt x="-4672" y="104869"/>
                    <a:pt x="69412" y="272615"/>
                    <a:pt x="66766" y="259915"/>
                  </a:cubicBezTo>
                  <a:cubicBezTo>
                    <a:pt x="64120" y="247215"/>
                    <a:pt x="9351" y="109896"/>
                    <a:pt x="1678" y="71002"/>
                  </a:cubicBezTo>
                  <a:cubicBezTo>
                    <a:pt x="-5995" y="32108"/>
                    <a:pt x="13849" y="-21602"/>
                    <a:pt x="36603" y="9090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0" name="フリーフォーム: 図形 1079">
              <a:extLst>
                <a:ext uri="{FF2B5EF4-FFF2-40B4-BE49-F238E27FC236}">
                  <a16:creationId xmlns:a16="http://schemas.microsoft.com/office/drawing/2014/main" id="{A4B3F044-C1E5-4BBF-ABD2-ED75C85124A3}"/>
                </a:ext>
              </a:extLst>
            </p:cNvPr>
            <p:cNvSpPr/>
            <p:nvPr/>
          </p:nvSpPr>
          <p:spPr>
            <a:xfrm>
              <a:off x="5581351" y="2738422"/>
              <a:ext cx="441712" cy="513769"/>
            </a:xfrm>
            <a:custGeom>
              <a:avLst/>
              <a:gdLst>
                <a:gd name="connsiteX0" fmla="*/ 299 w 441712"/>
                <a:gd name="connsiteY0" fmla="*/ 1603 h 513769"/>
                <a:gd name="connsiteX1" fmla="*/ 101899 w 441712"/>
                <a:gd name="connsiteY1" fmla="*/ 204803 h 513769"/>
                <a:gd name="connsiteX2" fmla="*/ 84437 w 441712"/>
                <a:gd name="connsiteY2" fmla="*/ 149241 h 513769"/>
                <a:gd name="connsiteX3" fmla="*/ 313037 w 441712"/>
                <a:gd name="connsiteY3" fmla="*/ 449278 h 513769"/>
                <a:gd name="connsiteX4" fmla="*/ 214612 w 441712"/>
                <a:gd name="connsiteY4" fmla="*/ 309578 h 513769"/>
                <a:gd name="connsiteX5" fmla="*/ 441624 w 441712"/>
                <a:gd name="connsiteY5" fmla="*/ 511191 h 513769"/>
                <a:gd name="connsiteX6" fmla="*/ 184449 w 441712"/>
                <a:gd name="connsiteY6" fmla="*/ 427053 h 513769"/>
                <a:gd name="connsiteX7" fmla="*/ 325737 w 441712"/>
                <a:gd name="connsiteY7" fmla="*/ 477853 h 513769"/>
                <a:gd name="connsiteX8" fmla="*/ 24112 w 441712"/>
                <a:gd name="connsiteY8" fmla="*/ 149241 h 513769"/>
                <a:gd name="connsiteX9" fmla="*/ 68562 w 441712"/>
                <a:gd name="connsiteY9" fmla="*/ 333391 h 513769"/>
                <a:gd name="connsiteX10" fmla="*/ 299 w 441712"/>
                <a:gd name="connsiteY10" fmla="*/ 1603 h 513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1712" h="513769">
                  <a:moveTo>
                    <a:pt x="299" y="1603"/>
                  </a:moveTo>
                  <a:cubicBezTo>
                    <a:pt x="5855" y="-19828"/>
                    <a:pt x="87876" y="180197"/>
                    <a:pt x="101899" y="204803"/>
                  </a:cubicBezTo>
                  <a:cubicBezTo>
                    <a:pt x="115922" y="229409"/>
                    <a:pt x="49247" y="108495"/>
                    <a:pt x="84437" y="149241"/>
                  </a:cubicBezTo>
                  <a:cubicBezTo>
                    <a:pt x="119627" y="189987"/>
                    <a:pt x="291341" y="422555"/>
                    <a:pt x="313037" y="449278"/>
                  </a:cubicBezTo>
                  <a:cubicBezTo>
                    <a:pt x="334733" y="476001"/>
                    <a:pt x="193181" y="299259"/>
                    <a:pt x="214612" y="309578"/>
                  </a:cubicBezTo>
                  <a:cubicBezTo>
                    <a:pt x="236043" y="319897"/>
                    <a:pt x="446651" y="491612"/>
                    <a:pt x="441624" y="511191"/>
                  </a:cubicBezTo>
                  <a:cubicBezTo>
                    <a:pt x="436597" y="530770"/>
                    <a:pt x="203763" y="432609"/>
                    <a:pt x="184449" y="427053"/>
                  </a:cubicBezTo>
                  <a:cubicBezTo>
                    <a:pt x="165135" y="421497"/>
                    <a:pt x="352460" y="524155"/>
                    <a:pt x="325737" y="477853"/>
                  </a:cubicBezTo>
                  <a:cubicBezTo>
                    <a:pt x="299014" y="431551"/>
                    <a:pt x="66974" y="173318"/>
                    <a:pt x="24112" y="149241"/>
                  </a:cubicBezTo>
                  <a:cubicBezTo>
                    <a:pt x="-18750" y="125164"/>
                    <a:pt x="68827" y="353499"/>
                    <a:pt x="68562" y="333391"/>
                  </a:cubicBezTo>
                  <a:cubicBezTo>
                    <a:pt x="68297" y="313283"/>
                    <a:pt x="-5257" y="23034"/>
                    <a:pt x="299" y="1603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1" name="フリーフォーム: 図形 1080">
              <a:extLst>
                <a:ext uri="{FF2B5EF4-FFF2-40B4-BE49-F238E27FC236}">
                  <a16:creationId xmlns:a16="http://schemas.microsoft.com/office/drawing/2014/main" id="{D4DCAF14-97F4-4994-8970-44A1BC124868}"/>
                </a:ext>
              </a:extLst>
            </p:cNvPr>
            <p:cNvSpPr/>
            <p:nvPr/>
          </p:nvSpPr>
          <p:spPr>
            <a:xfrm>
              <a:off x="5868742" y="3028766"/>
              <a:ext cx="566095" cy="232204"/>
            </a:xfrm>
            <a:custGeom>
              <a:avLst/>
              <a:gdLst>
                <a:gd name="connsiteX0" fmla="*/ 562221 w 566095"/>
                <a:gd name="connsiteY0" fmla="*/ 184 h 232204"/>
                <a:gd name="connsiteX1" fmla="*/ 171696 w 566095"/>
                <a:gd name="connsiteY1" fmla="*/ 163697 h 232204"/>
                <a:gd name="connsiteX2" fmla="*/ 412996 w 566095"/>
                <a:gd name="connsiteY2" fmla="*/ 63684 h 232204"/>
                <a:gd name="connsiteX3" fmla="*/ 3421 w 566095"/>
                <a:gd name="connsiteY3" fmla="*/ 181159 h 232204"/>
                <a:gd name="connsiteX4" fmla="*/ 206621 w 566095"/>
                <a:gd name="connsiteY4" fmla="*/ 157347 h 232204"/>
                <a:gd name="connsiteX5" fmla="*/ 11358 w 566095"/>
                <a:gd name="connsiteY5" fmla="*/ 197034 h 232204"/>
                <a:gd name="connsiteX6" fmla="*/ 289171 w 566095"/>
                <a:gd name="connsiteY6" fmla="*/ 212909 h 232204"/>
                <a:gd name="connsiteX7" fmla="*/ 216146 w 566095"/>
                <a:gd name="connsiteY7" fmla="*/ 231959 h 232204"/>
                <a:gd name="connsiteX8" fmla="*/ 401883 w 566095"/>
                <a:gd name="connsiteY8" fmla="*/ 198622 h 232204"/>
                <a:gd name="connsiteX9" fmla="*/ 373308 w 566095"/>
                <a:gd name="connsiteY9" fmla="*/ 201797 h 232204"/>
                <a:gd name="connsiteX10" fmla="*/ 562221 w 566095"/>
                <a:gd name="connsiteY10" fmla="*/ 184 h 232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66095" h="232204">
                  <a:moveTo>
                    <a:pt x="562221" y="184"/>
                  </a:moveTo>
                  <a:cubicBezTo>
                    <a:pt x="528619" y="-6166"/>
                    <a:pt x="196567" y="153114"/>
                    <a:pt x="171696" y="163697"/>
                  </a:cubicBezTo>
                  <a:cubicBezTo>
                    <a:pt x="146825" y="174280"/>
                    <a:pt x="441042" y="60774"/>
                    <a:pt x="412996" y="63684"/>
                  </a:cubicBezTo>
                  <a:cubicBezTo>
                    <a:pt x="384950" y="66594"/>
                    <a:pt x="37817" y="165548"/>
                    <a:pt x="3421" y="181159"/>
                  </a:cubicBezTo>
                  <a:cubicBezTo>
                    <a:pt x="-30975" y="196770"/>
                    <a:pt x="205298" y="154701"/>
                    <a:pt x="206621" y="157347"/>
                  </a:cubicBezTo>
                  <a:cubicBezTo>
                    <a:pt x="207944" y="159993"/>
                    <a:pt x="-2400" y="187774"/>
                    <a:pt x="11358" y="197034"/>
                  </a:cubicBezTo>
                  <a:cubicBezTo>
                    <a:pt x="25116" y="206294"/>
                    <a:pt x="255040" y="207088"/>
                    <a:pt x="289171" y="212909"/>
                  </a:cubicBezTo>
                  <a:cubicBezTo>
                    <a:pt x="323302" y="218730"/>
                    <a:pt x="197361" y="234340"/>
                    <a:pt x="216146" y="231959"/>
                  </a:cubicBezTo>
                  <a:cubicBezTo>
                    <a:pt x="234931" y="229578"/>
                    <a:pt x="375689" y="203649"/>
                    <a:pt x="401883" y="198622"/>
                  </a:cubicBezTo>
                  <a:cubicBezTo>
                    <a:pt x="428077" y="193595"/>
                    <a:pt x="346056" y="232489"/>
                    <a:pt x="373308" y="201797"/>
                  </a:cubicBezTo>
                  <a:cubicBezTo>
                    <a:pt x="400560" y="171105"/>
                    <a:pt x="595823" y="6534"/>
                    <a:pt x="562221" y="184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2" name="フリーフォーム: 図形 1081">
              <a:extLst>
                <a:ext uri="{FF2B5EF4-FFF2-40B4-BE49-F238E27FC236}">
                  <a16:creationId xmlns:a16="http://schemas.microsoft.com/office/drawing/2014/main" id="{79B31A03-6CAD-4FBB-BAB9-5191717504D3}"/>
                </a:ext>
              </a:extLst>
            </p:cNvPr>
            <p:cNvSpPr/>
            <p:nvPr/>
          </p:nvSpPr>
          <p:spPr>
            <a:xfrm>
              <a:off x="6324197" y="2673667"/>
              <a:ext cx="494356" cy="490997"/>
            </a:xfrm>
            <a:custGeom>
              <a:avLst/>
              <a:gdLst>
                <a:gd name="connsiteX0" fmla="*/ 494116 w 494356"/>
                <a:gd name="connsiteY0" fmla="*/ 2858 h 490997"/>
                <a:gd name="connsiteX1" fmla="*/ 251228 w 494356"/>
                <a:gd name="connsiteY1" fmla="*/ 294958 h 490997"/>
                <a:gd name="connsiteX2" fmla="*/ 368703 w 494356"/>
                <a:gd name="connsiteY2" fmla="*/ 150496 h 490997"/>
                <a:gd name="connsiteX3" fmla="*/ 6753 w 494356"/>
                <a:gd name="connsiteY3" fmla="*/ 487046 h 490997"/>
                <a:gd name="connsiteX4" fmla="*/ 125816 w 494356"/>
                <a:gd name="connsiteY4" fmla="*/ 337821 h 490997"/>
                <a:gd name="connsiteX5" fmla="*/ 36916 w 494356"/>
                <a:gd name="connsiteY5" fmla="*/ 385446 h 490997"/>
                <a:gd name="connsiteX6" fmla="*/ 249641 w 494356"/>
                <a:gd name="connsiteY6" fmla="*/ 158433 h 490997"/>
                <a:gd name="connsiteX7" fmla="*/ 151216 w 494356"/>
                <a:gd name="connsiteY7" fmla="*/ 307658 h 490997"/>
                <a:gd name="connsiteX8" fmla="*/ 330603 w 494356"/>
                <a:gd name="connsiteY8" fmla="*/ 107633 h 490997"/>
                <a:gd name="connsiteX9" fmla="*/ 297266 w 494356"/>
                <a:gd name="connsiteY9" fmla="*/ 145733 h 490997"/>
                <a:gd name="connsiteX10" fmla="*/ 494116 w 494356"/>
                <a:gd name="connsiteY10" fmla="*/ 2858 h 490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94356" h="490997">
                  <a:moveTo>
                    <a:pt x="494116" y="2858"/>
                  </a:moveTo>
                  <a:cubicBezTo>
                    <a:pt x="486443" y="27729"/>
                    <a:pt x="272130" y="270352"/>
                    <a:pt x="251228" y="294958"/>
                  </a:cubicBezTo>
                  <a:cubicBezTo>
                    <a:pt x="230326" y="319564"/>
                    <a:pt x="409449" y="118481"/>
                    <a:pt x="368703" y="150496"/>
                  </a:cubicBezTo>
                  <a:cubicBezTo>
                    <a:pt x="327957" y="182511"/>
                    <a:pt x="47234" y="455825"/>
                    <a:pt x="6753" y="487046"/>
                  </a:cubicBezTo>
                  <a:cubicBezTo>
                    <a:pt x="-33728" y="518267"/>
                    <a:pt x="120789" y="354754"/>
                    <a:pt x="125816" y="337821"/>
                  </a:cubicBezTo>
                  <a:cubicBezTo>
                    <a:pt x="130843" y="320888"/>
                    <a:pt x="16279" y="415344"/>
                    <a:pt x="36916" y="385446"/>
                  </a:cubicBezTo>
                  <a:cubicBezTo>
                    <a:pt x="57553" y="355548"/>
                    <a:pt x="230591" y="171398"/>
                    <a:pt x="249641" y="158433"/>
                  </a:cubicBezTo>
                  <a:cubicBezTo>
                    <a:pt x="268691" y="145468"/>
                    <a:pt x="137722" y="316125"/>
                    <a:pt x="151216" y="307658"/>
                  </a:cubicBezTo>
                  <a:cubicBezTo>
                    <a:pt x="164710" y="299191"/>
                    <a:pt x="306261" y="134620"/>
                    <a:pt x="330603" y="107633"/>
                  </a:cubicBezTo>
                  <a:cubicBezTo>
                    <a:pt x="354945" y="80646"/>
                    <a:pt x="271337" y="168487"/>
                    <a:pt x="297266" y="145733"/>
                  </a:cubicBezTo>
                  <a:cubicBezTo>
                    <a:pt x="323195" y="122979"/>
                    <a:pt x="501789" y="-22013"/>
                    <a:pt x="494116" y="2858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3" name="フリーフォーム: 図形 1082">
              <a:extLst>
                <a:ext uri="{FF2B5EF4-FFF2-40B4-BE49-F238E27FC236}">
                  <a16:creationId xmlns:a16="http://schemas.microsoft.com/office/drawing/2014/main" id="{70A08059-1788-4400-9FD8-EE03C5AF3EBD}"/>
                </a:ext>
              </a:extLst>
            </p:cNvPr>
            <p:cNvSpPr/>
            <p:nvPr/>
          </p:nvSpPr>
          <p:spPr>
            <a:xfrm>
              <a:off x="6616647" y="2188199"/>
              <a:ext cx="319442" cy="634575"/>
            </a:xfrm>
            <a:custGeom>
              <a:avLst/>
              <a:gdLst>
                <a:gd name="connsiteX0" fmla="*/ 319141 w 319442"/>
                <a:gd name="connsiteY0" fmla="*/ 43826 h 634575"/>
                <a:gd name="connsiteX1" fmla="*/ 260403 w 319442"/>
                <a:gd name="connsiteY1" fmla="*/ 327989 h 634575"/>
                <a:gd name="connsiteX2" fmla="*/ 265166 w 319442"/>
                <a:gd name="connsiteY2" fmla="*/ 205751 h 634575"/>
                <a:gd name="connsiteX3" fmla="*/ 220716 w 319442"/>
                <a:gd name="connsiteY3" fmla="*/ 540714 h 634575"/>
                <a:gd name="connsiteX4" fmla="*/ 230241 w 319442"/>
                <a:gd name="connsiteY4" fmla="*/ 361326 h 634575"/>
                <a:gd name="connsiteX5" fmla="*/ 76253 w 319442"/>
                <a:gd name="connsiteY5" fmla="*/ 634376 h 634575"/>
                <a:gd name="connsiteX6" fmla="*/ 211191 w 319442"/>
                <a:gd name="connsiteY6" fmla="*/ 408951 h 634575"/>
                <a:gd name="connsiteX7" fmla="*/ 53 w 319442"/>
                <a:gd name="connsiteY7" fmla="*/ 626439 h 634575"/>
                <a:gd name="connsiteX8" fmla="*/ 190553 w 319442"/>
                <a:gd name="connsiteY8" fmla="*/ 345451 h 634575"/>
                <a:gd name="connsiteX9" fmla="*/ 181028 w 319442"/>
                <a:gd name="connsiteY9" fmla="*/ 364501 h 634575"/>
                <a:gd name="connsiteX10" fmla="*/ 269928 w 319442"/>
                <a:gd name="connsiteY10" fmla="*/ 134314 h 634575"/>
                <a:gd name="connsiteX11" fmla="*/ 254053 w 319442"/>
                <a:gd name="connsiteY11" fmla="*/ 134314 h 634575"/>
                <a:gd name="connsiteX12" fmla="*/ 282628 w 319442"/>
                <a:gd name="connsiteY12" fmla="*/ 8901 h 634575"/>
                <a:gd name="connsiteX13" fmla="*/ 319141 w 319442"/>
                <a:gd name="connsiteY13" fmla="*/ 43826 h 634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9442" h="634575">
                  <a:moveTo>
                    <a:pt x="319141" y="43826"/>
                  </a:moveTo>
                  <a:cubicBezTo>
                    <a:pt x="315437" y="97007"/>
                    <a:pt x="269399" y="301002"/>
                    <a:pt x="260403" y="327989"/>
                  </a:cubicBezTo>
                  <a:cubicBezTo>
                    <a:pt x="251407" y="354976"/>
                    <a:pt x="271780" y="170297"/>
                    <a:pt x="265166" y="205751"/>
                  </a:cubicBezTo>
                  <a:cubicBezTo>
                    <a:pt x="258551" y="241205"/>
                    <a:pt x="226537" y="514785"/>
                    <a:pt x="220716" y="540714"/>
                  </a:cubicBezTo>
                  <a:cubicBezTo>
                    <a:pt x="214895" y="566643"/>
                    <a:pt x="254318" y="345716"/>
                    <a:pt x="230241" y="361326"/>
                  </a:cubicBezTo>
                  <a:cubicBezTo>
                    <a:pt x="206164" y="376936"/>
                    <a:pt x="79428" y="626438"/>
                    <a:pt x="76253" y="634376"/>
                  </a:cubicBezTo>
                  <a:cubicBezTo>
                    <a:pt x="73078" y="642314"/>
                    <a:pt x="223891" y="410274"/>
                    <a:pt x="211191" y="408951"/>
                  </a:cubicBezTo>
                  <a:cubicBezTo>
                    <a:pt x="198491" y="407628"/>
                    <a:pt x="3493" y="637022"/>
                    <a:pt x="53" y="626439"/>
                  </a:cubicBezTo>
                  <a:cubicBezTo>
                    <a:pt x="-3387" y="615856"/>
                    <a:pt x="160390" y="389107"/>
                    <a:pt x="190553" y="345451"/>
                  </a:cubicBezTo>
                  <a:cubicBezTo>
                    <a:pt x="220715" y="301795"/>
                    <a:pt x="167799" y="399690"/>
                    <a:pt x="181028" y="364501"/>
                  </a:cubicBezTo>
                  <a:cubicBezTo>
                    <a:pt x="194257" y="329312"/>
                    <a:pt x="257757" y="172678"/>
                    <a:pt x="269928" y="134314"/>
                  </a:cubicBezTo>
                  <a:cubicBezTo>
                    <a:pt x="282099" y="95950"/>
                    <a:pt x="251936" y="155216"/>
                    <a:pt x="254053" y="134314"/>
                  </a:cubicBezTo>
                  <a:cubicBezTo>
                    <a:pt x="256170" y="113412"/>
                    <a:pt x="273897" y="22395"/>
                    <a:pt x="282628" y="8901"/>
                  </a:cubicBezTo>
                  <a:cubicBezTo>
                    <a:pt x="291359" y="-4593"/>
                    <a:pt x="322845" y="-9355"/>
                    <a:pt x="319141" y="43826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4" name="フリーフォーム: 図形 1083">
              <a:extLst>
                <a:ext uri="{FF2B5EF4-FFF2-40B4-BE49-F238E27FC236}">
                  <a16:creationId xmlns:a16="http://schemas.microsoft.com/office/drawing/2014/main" id="{E7214900-4A8D-4011-9FB2-8CE3CB722CA3}"/>
                </a:ext>
              </a:extLst>
            </p:cNvPr>
            <p:cNvSpPr/>
            <p:nvPr/>
          </p:nvSpPr>
          <p:spPr>
            <a:xfrm>
              <a:off x="7021165" y="1791452"/>
              <a:ext cx="208223" cy="186815"/>
            </a:xfrm>
            <a:custGeom>
              <a:avLst/>
              <a:gdLst>
                <a:gd name="connsiteX0" fmla="*/ 3523 w 208223"/>
                <a:gd name="connsiteY0" fmla="*/ 65923 h 186815"/>
                <a:gd name="connsiteX1" fmla="*/ 162273 w 208223"/>
                <a:gd name="connsiteY1" fmla="*/ 10361 h 186815"/>
                <a:gd name="connsiteX2" fmla="*/ 181323 w 208223"/>
                <a:gd name="connsiteY2" fmla="*/ 46873 h 186815"/>
                <a:gd name="connsiteX3" fmla="*/ 189260 w 208223"/>
                <a:gd name="connsiteY3" fmla="*/ 186573 h 186815"/>
                <a:gd name="connsiteX4" fmla="*/ 201960 w 208223"/>
                <a:gd name="connsiteY4" fmla="*/ 78623 h 186815"/>
                <a:gd name="connsiteX5" fmla="*/ 195610 w 208223"/>
                <a:gd name="connsiteY5" fmla="*/ 4011 h 186815"/>
                <a:gd name="connsiteX6" fmla="*/ 62260 w 208223"/>
                <a:gd name="connsiteY6" fmla="*/ 15123 h 186815"/>
                <a:gd name="connsiteX7" fmla="*/ 3523 w 208223"/>
                <a:gd name="connsiteY7" fmla="*/ 65923 h 186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8223" h="186815">
                  <a:moveTo>
                    <a:pt x="3523" y="65923"/>
                  </a:moveTo>
                  <a:cubicBezTo>
                    <a:pt x="20192" y="65129"/>
                    <a:pt x="132640" y="13536"/>
                    <a:pt x="162273" y="10361"/>
                  </a:cubicBezTo>
                  <a:cubicBezTo>
                    <a:pt x="191906" y="7186"/>
                    <a:pt x="176825" y="17504"/>
                    <a:pt x="181323" y="46873"/>
                  </a:cubicBezTo>
                  <a:cubicBezTo>
                    <a:pt x="185821" y="76242"/>
                    <a:pt x="185821" y="181281"/>
                    <a:pt x="189260" y="186573"/>
                  </a:cubicBezTo>
                  <a:cubicBezTo>
                    <a:pt x="192699" y="191865"/>
                    <a:pt x="200902" y="109050"/>
                    <a:pt x="201960" y="78623"/>
                  </a:cubicBezTo>
                  <a:cubicBezTo>
                    <a:pt x="203018" y="48196"/>
                    <a:pt x="218893" y="14594"/>
                    <a:pt x="195610" y="4011"/>
                  </a:cubicBezTo>
                  <a:cubicBezTo>
                    <a:pt x="172327" y="-6572"/>
                    <a:pt x="91364" y="6127"/>
                    <a:pt x="62260" y="15123"/>
                  </a:cubicBezTo>
                  <a:cubicBezTo>
                    <a:pt x="33156" y="24119"/>
                    <a:pt x="-13146" y="66717"/>
                    <a:pt x="3523" y="659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5" name="フリーフォーム: 図形 1084">
              <a:extLst>
                <a:ext uri="{FF2B5EF4-FFF2-40B4-BE49-F238E27FC236}">
                  <a16:creationId xmlns:a16="http://schemas.microsoft.com/office/drawing/2014/main" id="{BE6FD027-BF28-4C54-BF03-38DA56BC9E23}"/>
                </a:ext>
              </a:extLst>
            </p:cNvPr>
            <p:cNvSpPr/>
            <p:nvPr/>
          </p:nvSpPr>
          <p:spPr>
            <a:xfrm>
              <a:off x="6979885" y="1853035"/>
              <a:ext cx="213084" cy="341141"/>
            </a:xfrm>
            <a:custGeom>
              <a:avLst/>
              <a:gdLst>
                <a:gd name="connsiteX0" fmla="*/ 176565 w 213084"/>
                <a:gd name="connsiteY0" fmla="*/ 2753 h 341141"/>
                <a:gd name="connsiteX1" fmla="*/ 213078 w 213084"/>
                <a:gd name="connsiteY1" fmla="*/ 99590 h 341141"/>
                <a:gd name="connsiteX2" fmla="*/ 173390 w 213084"/>
                <a:gd name="connsiteY2" fmla="*/ 202778 h 341141"/>
                <a:gd name="connsiteX3" fmla="*/ 101953 w 213084"/>
                <a:gd name="connsiteY3" fmla="*/ 237703 h 341141"/>
                <a:gd name="connsiteX4" fmla="*/ 71790 w 213084"/>
                <a:gd name="connsiteY4" fmla="*/ 263103 h 341141"/>
                <a:gd name="connsiteX5" fmla="*/ 14640 w 213084"/>
                <a:gd name="connsiteY5" fmla="*/ 323428 h 341141"/>
                <a:gd name="connsiteX6" fmla="*/ 6703 w 213084"/>
                <a:gd name="connsiteY6" fmla="*/ 337715 h 341141"/>
                <a:gd name="connsiteX7" fmla="*/ 100365 w 213084"/>
                <a:gd name="connsiteY7" fmla="*/ 267865 h 341141"/>
                <a:gd name="connsiteX8" fmla="*/ 178153 w 213084"/>
                <a:gd name="connsiteY8" fmla="*/ 212303 h 341141"/>
                <a:gd name="connsiteX9" fmla="*/ 176565 w 213084"/>
                <a:gd name="connsiteY9" fmla="*/ 2753 h 341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3084" h="341141">
                  <a:moveTo>
                    <a:pt x="176565" y="2753"/>
                  </a:moveTo>
                  <a:cubicBezTo>
                    <a:pt x="182386" y="-16032"/>
                    <a:pt x="213607" y="66253"/>
                    <a:pt x="213078" y="99590"/>
                  </a:cubicBezTo>
                  <a:cubicBezTo>
                    <a:pt x="212549" y="132927"/>
                    <a:pt x="191911" y="179759"/>
                    <a:pt x="173390" y="202778"/>
                  </a:cubicBezTo>
                  <a:cubicBezTo>
                    <a:pt x="154869" y="225797"/>
                    <a:pt x="118886" y="227649"/>
                    <a:pt x="101953" y="237703"/>
                  </a:cubicBezTo>
                  <a:cubicBezTo>
                    <a:pt x="85020" y="247757"/>
                    <a:pt x="86342" y="248816"/>
                    <a:pt x="71790" y="263103"/>
                  </a:cubicBezTo>
                  <a:cubicBezTo>
                    <a:pt x="57238" y="277390"/>
                    <a:pt x="25488" y="310993"/>
                    <a:pt x="14640" y="323428"/>
                  </a:cubicBezTo>
                  <a:cubicBezTo>
                    <a:pt x="3792" y="335863"/>
                    <a:pt x="-7584" y="346975"/>
                    <a:pt x="6703" y="337715"/>
                  </a:cubicBezTo>
                  <a:cubicBezTo>
                    <a:pt x="20990" y="328455"/>
                    <a:pt x="71790" y="288767"/>
                    <a:pt x="100365" y="267865"/>
                  </a:cubicBezTo>
                  <a:cubicBezTo>
                    <a:pt x="128940" y="246963"/>
                    <a:pt x="165188" y="253842"/>
                    <a:pt x="178153" y="212303"/>
                  </a:cubicBezTo>
                  <a:cubicBezTo>
                    <a:pt x="191118" y="170764"/>
                    <a:pt x="170744" y="21538"/>
                    <a:pt x="176565" y="27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6" name="フリーフォーム: 図形 1085">
              <a:extLst>
                <a:ext uri="{FF2B5EF4-FFF2-40B4-BE49-F238E27FC236}">
                  <a16:creationId xmlns:a16="http://schemas.microsoft.com/office/drawing/2014/main" id="{01C585D9-1CDE-4DAA-B659-765B6790234B}"/>
                </a:ext>
              </a:extLst>
            </p:cNvPr>
            <p:cNvSpPr/>
            <p:nvPr/>
          </p:nvSpPr>
          <p:spPr>
            <a:xfrm>
              <a:off x="7000647" y="1884363"/>
              <a:ext cx="120888" cy="128587"/>
            </a:xfrm>
            <a:custGeom>
              <a:avLst/>
              <a:gdLst>
                <a:gd name="connsiteX0" fmla="*/ 228 w 120888"/>
                <a:gd name="connsiteY0" fmla="*/ 0 h 128587"/>
                <a:gd name="connsiteX1" fmla="*/ 84366 w 120888"/>
                <a:gd name="connsiteY1" fmla="*/ 46037 h 128587"/>
                <a:gd name="connsiteX2" fmla="*/ 108178 w 120888"/>
                <a:gd name="connsiteY2" fmla="*/ 128587 h 128587"/>
                <a:gd name="connsiteX3" fmla="*/ 112941 w 120888"/>
                <a:gd name="connsiteY3" fmla="*/ 46037 h 128587"/>
                <a:gd name="connsiteX4" fmla="*/ 228 w 120888"/>
                <a:gd name="connsiteY4" fmla="*/ 0 h 128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888" h="128587">
                  <a:moveTo>
                    <a:pt x="228" y="0"/>
                  </a:moveTo>
                  <a:cubicBezTo>
                    <a:pt x="-4534" y="0"/>
                    <a:pt x="66374" y="24606"/>
                    <a:pt x="84366" y="46037"/>
                  </a:cubicBezTo>
                  <a:cubicBezTo>
                    <a:pt x="102358" y="67468"/>
                    <a:pt x="103416" y="128587"/>
                    <a:pt x="108178" y="128587"/>
                  </a:cubicBezTo>
                  <a:cubicBezTo>
                    <a:pt x="112940" y="128587"/>
                    <a:pt x="131197" y="66145"/>
                    <a:pt x="112941" y="46037"/>
                  </a:cubicBezTo>
                  <a:cubicBezTo>
                    <a:pt x="94685" y="25929"/>
                    <a:pt x="4990" y="0"/>
                    <a:pt x="228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7" name="フリーフォーム: 図形 1086">
              <a:extLst>
                <a:ext uri="{FF2B5EF4-FFF2-40B4-BE49-F238E27FC236}">
                  <a16:creationId xmlns:a16="http://schemas.microsoft.com/office/drawing/2014/main" id="{6593BBE9-E8AA-4F7E-87EA-F6E40EED9B67}"/>
                </a:ext>
              </a:extLst>
            </p:cNvPr>
            <p:cNvSpPr/>
            <p:nvPr/>
          </p:nvSpPr>
          <p:spPr>
            <a:xfrm>
              <a:off x="6936432" y="1909756"/>
              <a:ext cx="69266" cy="284207"/>
            </a:xfrm>
            <a:custGeom>
              <a:avLst/>
              <a:gdLst>
                <a:gd name="connsiteX0" fmla="*/ 69206 w 69266"/>
                <a:gd name="connsiteY0" fmla="*/ 7 h 284207"/>
                <a:gd name="connsiteX1" fmla="*/ 943 w 69266"/>
                <a:gd name="connsiteY1" fmla="*/ 73032 h 284207"/>
                <a:gd name="connsiteX2" fmla="*/ 29518 w 69266"/>
                <a:gd name="connsiteY2" fmla="*/ 57157 h 284207"/>
                <a:gd name="connsiteX3" fmla="*/ 31106 w 69266"/>
                <a:gd name="connsiteY3" fmla="*/ 125419 h 284207"/>
                <a:gd name="connsiteX4" fmla="*/ 31106 w 69266"/>
                <a:gd name="connsiteY4" fmla="*/ 173044 h 284207"/>
                <a:gd name="connsiteX5" fmla="*/ 8881 w 69266"/>
                <a:gd name="connsiteY5" fmla="*/ 284169 h 284207"/>
                <a:gd name="connsiteX6" fmla="*/ 42218 w 69266"/>
                <a:gd name="connsiteY6" fmla="*/ 160344 h 284207"/>
                <a:gd name="connsiteX7" fmla="*/ 13643 w 69266"/>
                <a:gd name="connsiteY7" fmla="*/ 77794 h 284207"/>
                <a:gd name="connsiteX8" fmla="*/ 69206 w 69266"/>
                <a:gd name="connsiteY8" fmla="*/ 7 h 284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266" h="284207">
                  <a:moveTo>
                    <a:pt x="69206" y="7"/>
                  </a:moveTo>
                  <a:cubicBezTo>
                    <a:pt x="67089" y="-787"/>
                    <a:pt x="7558" y="63507"/>
                    <a:pt x="943" y="73032"/>
                  </a:cubicBezTo>
                  <a:cubicBezTo>
                    <a:pt x="-5672" y="82557"/>
                    <a:pt x="24491" y="48426"/>
                    <a:pt x="29518" y="57157"/>
                  </a:cubicBezTo>
                  <a:cubicBezTo>
                    <a:pt x="34545" y="65888"/>
                    <a:pt x="30841" y="106105"/>
                    <a:pt x="31106" y="125419"/>
                  </a:cubicBezTo>
                  <a:cubicBezTo>
                    <a:pt x="31371" y="144733"/>
                    <a:pt x="34810" y="146586"/>
                    <a:pt x="31106" y="173044"/>
                  </a:cubicBezTo>
                  <a:cubicBezTo>
                    <a:pt x="27402" y="199502"/>
                    <a:pt x="7029" y="286286"/>
                    <a:pt x="8881" y="284169"/>
                  </a:cubicBezTo>
                  <a:cubicBezTo>
                    <a:pt x="10733" y="282052"/>
                    <a:pt x="41424" y="194740"/>
                    <a:pt x="42218" y="160344"/>
                  </a:cubicBezTo>
                  <a:cubicBezTo>
                    <a:pt x="43012" y="125948"/>
                    <a:pt x="9939" y="102400"/>
                    <a:pt x="13643" y="77794"/>
                  </a:cubicBezTo>
                  <a:cubicBezTo>
                    <a:pt x="17347" y="53188"/>
                    <a:pt x="71323" y="801"/>
                    <a:pt x="69206" y="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8" name="フリーフォーム: 図形 1087">
              <a:extLst>
                <a:ext uri="{FF2B5EF4-FFF2-40B4-BE49-F238E27FC236}">
                  <a16:creationId xmlns:a16="http://schemas.microsoft.com/office/drawing/2014/main" id="{EE9244C5-4036-495C-830E-4DF615E41BE9}"/>
                </a:ext>
              </a:extLst>
            </p:cNvPr>
            <p:cNvSpPr/>
            <p:nvPr/>
          </p:nvSpPr>
          <p:spPr>
            <a:xfrm>
              <a:off x="6950959" y="2105016"/>
              <a:ext cx="218419" cy="115176"/>
            </a:xfrm>
            <a:custGeom>
              <a:avLst/>
              <a:gdLst>
                <a:gd name="connsiteX0" fmla="*/ 218191 w 218419"/>
                <a:gd name="connsiteY0" fmla="*/ 9 h 115176"/>
                <a:gd name="connsiteX1" fmla="*/ 59441 w 218419"/>
                <a:gd name="connsiteY1" fmla="*/ 107959 h 115176"/>
                <a:gd name="connsiteX2" fmla="*/ 704 w 218419"/>
                <a:gd name="connsiteY2" fmla="*/ 104784 h 115176"/>
                <a:gd name="connsiteX3" fmla="*/ 92779 w 218419"/>
                <a:gd name="connsiteY3" fmla="*/ 101609 h 115176"/>
                <a:gd name="connsiteX4" fmla="*/ 218191 w 218419"/>
                <a:gd name="connsiteY4" fmla="*/ 9 h 115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8419" h="115176">
                  <a:moveTo>
                    <a:pt x="218191" y="9"/>
                  </a:moveTo>
                  <a:cubicBezTo>
                    <a:pt x="212635" y="1067"/>
                    <a:pt x="95689" y="90496"/>
                    <a:pt x="59441" y="107959"/>
                  </a:cubicBezTo>
                  <a:cubicBezTo>
                    <a:pt x="23193" y="125422"/>
                    <a:pt x="-4852" y="105842"/>
                    <a:pt x="704" y="104784"/>
                  </a:cubicBezTo>
                  <a:cubicBezTo>
                    <a:pt x="6260" y="103726"/>
                    <a:pt x="59177" y="116690"/>
                    <a:pt x="92779" y="101609"/>
                  </a:cubicBezTo>
                  <a:cubicBezTo>
                    <a:pt x="126381" y="86528"/>
                    <a:pt x="223747" y="-1049"/>
                    <a:pt x="218191" y="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0" name="フリーフォーム: 図形 1089">
              <a:extLst>
                <a:ext uri="{FF2B5EF4-FFF2-40B4-BE49-F238E27FC236}">
                  <a16:creationId xmlns:a16="http://schemas.microsoft.com/office/drawing/2014/main" id="{4154BF56-D494-461A-B162-2B32E120D2B3}"/>
                </a:ext>
              </a:extLst>
            </p:cNvPr>
            <p:cNvSpPr/>
            <p:nvPr/>
          </p:nvSpPr>
          <p:spPr>
            <a:xfrm>
              <a:off x="6959473" y="2247899"/>
              <a:ext cx="74530" cy="76216"/>
            </a:xfrm>
            <a:custGeom>
              <a:avLst/>
              <a:gdLst>
                <a:gd name="connsiteX0" fmla="*/ 54102 w 74530"/>
                <a:gd name="connsiteY0" fmla="*/ 1 h 76216"/>
                <a:gd name="connsiteX1" fmla="*/ 54102 w 74530"/>
                <a:gd name="connsiteY1" fmla="*/ 63501 h 76216"/>
                <a:gd name="connsiteX2" fmla="*/ 127 w 74530"/>
                <a:gd name="connsiteY2" fmla="*/ 76201 h 76216"/>
                <a:gd name="connsiteX3" fmla="*/ 71565 w 74530"/>
                <a:gd name="connsiteY3" fmla="*/ 65089 h 76216"/>
                <a:gd name="connsiteX4" fmla="*/ 54102 w 74530"/>
                <a:gd name="connsiteY4" fmla="*/ 1 h 76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530" h="76216">
                  <a:moveTo>
                    <a:pt x="54102" y="1"/>
                  </a:moveTo>
                  <a:cubicBezTo>
                    <a:pt x="51192" y="-264"/>
                    <a:pt x="63098" y="50801"/>
                    <a:pt x="54102" y="63501"/>
                  </a:cubicBezTo>
                  <a:cubicBezTo>
                    <a:pt x="45106" y="76201"/>
                    <a:pt x="-2783" y="75936"/>
                    <a:pt x="127" y="76201"/>
                  </a:cubicBezTo>
                  <a:cubicBezTo>
                    <a:pt x="3037" y="76466"/>
                    <a:pt x="59923" y="73291"/>
                    <a:pt x="71565" y="65089"/>
                  </a:cubicBezTo>
                  <a:cubicBezTo>
                    <a:pt x="83207" y="56887"/>
                    <a:pt x="57012" y="266"/>
                    <a:pt x="54102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1" name="フリーフォーム: 図形 1090">
              <a:extLst>
                <a:ext uri="{FF2B5EF4-FFF2-40B4-BE49-F238E27FC236}">
                  <a16:creationId xmlns:a16="http://schemas.microsoft.com/office/drawing/2014/main" id="{EA9927E1-62D3-4B61-A268-03128F8D730D}"/>
                </a:ext>
              </a:extLst>
            </p:cNvPr>
            <p:cNvSpPr/>
            <p:nvPr/>
          </p:nvSpPr>
          <p:spPr>
            <a:xfrm>
              <a:off x="6951341" y="2238307"/>
              <a:ext cx="62260" cy="76493"/>
            </a:xfrm>
            <a:custGeom>
              <a:avLst/>
              <a:gdLst>
                <a:gd name="connsiteX0" fmla="*/ 62234 w 62260"/>
                <a:gd name="connsiteY0" fmla="*/ 68 h 76493"/>
                <a:gd name="connsiteX1" fmla="*/ 8259 w 62260"/>
                <a:gd name="connsiteY1" fmla="*/ 55631 h 76493"/>
                <a:gd name="connsiteX2" fmla="*/ 27309 w 62260"/>
                <a:gd name="connsiteY2" fmla="*/ 76268 h 76493"/>
                <a:gd name="connsiteX3" fmla="*/ 322 w 62260"/>
                <a:gd name="connsiteY3" fmla="*/ 44518 h 76493"/>
                <a:gd name="connsiteX4" fmla="*/ 62234 w 62260"/>
                <a:gd name="connsiteY4" fmla="*/ 68 h 76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260" h="76493">
                  <a:moveTo>
                    <a:pt x="62234" y="68"/>
                  </a:moveTo>
                  <a:cubicBezTo>
                    <a:pt x="63557" y="1920"/>
                    <a:pt x="14080" y="42931"/>
                    <a:pt x="8259" y="55631"/>
                  </a:cubicBezTo>
                  <a:cubicBezTo>
                    <a:pt x="2438" y="68331"/>
                    <a:pt x="28632" y="78120"/>
                    <a:pt x="27309" y="76268"/>
                  </a:cubicBezTo>
                  <a:cubicBezTo>
                    <a:pt x="25986" y="74416"/>
                    <a:pt x="-3382" y="54837"/>
                    <a:pt x="322" y="44518"/>
                  </a:cubicBezTo>
                  <a:cubicBezTo>
                    <a:pt x="4026" y="34199"/>
                    <a:pt x="60911" y="-1784"/>
                    <a:pt x="62234" y="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2" name="フリーフォーム: 図形 1091">
              <a:extLst>
                <a:ext uri="{FF2B5EF4-FFF2-40B4-BE49-F238E27FC236}">
                  <a16:creationId xmlns:a16="http://schemas.microsoft.com/office/drawing/2014/main" id="{002518BD-CF51-4D1D-BC09-46FF94CDC91D}"/>
                </a:ext>
              </a:extLst>
            </p:cNvPr>
            <p:cNvSpPr/>
            <p:nvPr/>
          </p:nvSpPr>
          <p:spPr>
            <a:xfrm>
              <a:off x="6836758" y="1970685"/>
              <a:ext cx="44016" cy="401138"/>
            </a:xfrm>
            <a:custGeom>
              <a:avLst/>
              <a:gdLst>
                <a:gd name="connsiteX0" fmla="*/ 35530 w 44016"/>
                <a:gd name="connsiteY0" fmla="*/ 990 h 401138"/>
                <a:gd name="connsiteX1" fmla="*/ 41880 w 44016"/>
                <a:gd name="connsiteY1" fmla="*/ 178790 h 401138"/>
                <a:gd name="connsiteX2" fmla="*/ 605 w 44016"/>
                <a:gd name="connsiteY2" fmla="*/ 401040 h 401138"/>
                <a:gd name="connsiteX3" fmla="*/ 16480 w 44016"/>
                <a:gd name="connsiteY3" fmla="*/ 208953 h 401138"/>
                <a:gd name="connsiteX4" fmla="*/ 5367 w 44016"/>
                <a:gd name="connsiteY4" fmla="*/ 351828 h 401138"/>
                <a:gd name="connsiteX5" fmla="*/ 13305 w 44016"/>
                <a:gd name="connsiteY5" fmla="*/ 116878 h 401138"/>
                <a:gd name="connsiteX6" fmla="*/ 35530 w 44016"/>
                <a:gd name="connsiteY6" fmla="*/ 990 h 40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016" h="401138">
                  <a:moveTo>
                    <a:pt x="35530" y="990"/>
                  </a:moveTo>
                  <a:cubicBezTo>
                    <a:pt x="40292" y="11309"/>
                    <a:pt x="47701" y="112115"/>
                    <a:pt x="41880" y="178790"/>
                  </a:cubicBezTo>
                  <a:cubicBezTo>
                    <a:pt x="36059" y="245465"/>
                    <a:pt x="4838" y="396013"/>
                    <a:pt x="605" y="401040"/>
                  </a:cubicBezTo>
                  <a:cubicBezTo>
                    <a:pt x="-3628" y="406067"/>
                    <a:pt x="15686" y="217155"/>
                    <a:pt x="16480" y="208953"/>
                  </a:cubicBezTo>
                  <a:cubicBezTo>
                    <a:pt x="17274" y="200751"/>
                    <a:pt x="5896" y="367174"/>
                    <a:pt x="5367" y="351828"/>
                  </a:cubicBezTo>
                  <a:cubicBezTo>
                    <a:pt x="4838" y="336482"/>
                    <a:pt x="10130" y="170588"/>
                    <a:pt x="13305" y="116878"/>
                  </a:cubicBezTo>
                  <a:cubicBezTo>
                    <a:pt x="16480" y="63168"/>
                    <a:pt x="30768" y="-9329"/>
                    <a:pt x="35530" y="9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3" name="フリーフォーム: 図形 1092">
              <a:extLst>
                <a:ext uri="{FF2B5EF4-FFF2-40B4-BE49-F238E27FC236}">
                  <a16:creationId xmlns:a16="http://schemas.microsoft.com/office/drawing/2014/main" id="{C106CF83-E2CB-460B-8D73-808105C653D7}"/>
                </a:ext>
              </a:extLst>
            </p:cNvPr>
            <p:cNvSpPr/>
            <p:nvPr/>
          </p:nvSpPr>
          <p:spPr>
            <a:xfrm>
              <a:off x="6739904" y="1800219"/>
              <a:ext cx="267423" cy="290779"/>
            </a:xfrm>
            <a:custGeom>
              <a:avLst/>
              <a:gdLst>
                <a:gd name="connsiteX0" fmla="*/ 621 w 267423"/>
                <a:gd name="connsiteY0" fmla="*/ 123831 h 290779"/>
                <a:gd name="connsiteX1" fmla="*/ 170484 w 267423"/>
                <a:gd name="connsiteY1" fmla="*/ 106369 h 290779"/>
                <a:gd name="connsiteX2" fmla="*/ 267321 w 267423"/>
                <a:gd name="connsiteY2" fmla="*/ 6 h 290779"/>
                <a:gd name="connsiteX3" fmla="*/ 187946 w 267423"/>
                <a:gd name="connsiteY3" fmla="*/ 101606 h 290779"/>
                <a:gd name="connsiteX4" fmla="*/ 132384 w 267423"/>
                <a:gd name="connsiteY4" fmla="*/ 149231 h 290779"/>
                <a:gd name="connsiteX5" fmla="*/ 184771 w 267423"/>
                <a:gd name="connsiteY5" fmla="*/ 128594 h 290779"/>
                <a:gd name="connsiteX6" fmla="*/ 145084 w 267423"/>
                <a:gd name="connsiteY6" fmla="*/ 184156 h 290779"/>
                <a:gd name="connsiteX7" fmla="*/ 130796 w 267423"/>
                <a:gd name="connsiteY7" fmla="*/ 185744 h 290779"/>
                <a:gd name="connsiteX8" fmla="*/ 111746 w 267423"/>
                <a:gd name="connsiteY8" fmla="*/ 193681 h 290779"/>
                <a:gd name="connsiteX9" fmla="*/ 148259 w 267423"/>
                <a:gd name="connsiteY9" fmla="*/ 290519 h 290779"/>
                <a:gd name="connsiteX10" fmla="*/ 151434 w 267423"/>
                <a:gd name="connsiteY10" fmla="*/ 160344 h 290779"/>
                <a:gd name="connsiteX11" fmla="*/ 114921 w 267423"/>
                <a:gd name="connsiteY11" fmla="*/ 138119 h 290779"/>
                <a:gd name="connsiteX12" fmla="*/ 621 w 267423"/>
                <a:gd name="connsiteY12" fmla="*/ 123831 h 290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7423" h="290779">
                  <a:moveTo>
                    <a:pt x="621" y="123831"/>
                  </a:moveTo>
                  <a:cubicBezTo>
                    <a:pt x="9881" y="118539"/>
                    <a:pt x="126034" y="127007"/>
                    <a:pt x="170484" y="106369"/>
                  </a:cubicBezTo>
                  <a:cubicBezTo>
                    <a:pt x="214934" y="85731"/>
                    <a:pt x="264411" y="800"/>
                    <a:pt x="267321" y="6"/>
                  </a:cubicBezTo>
                  <a:cubicBezTo>
                    <a:pt x="270231" y="-788"/>
                    <a:pt x="210436" y="76735"/>
                    <a:pt x="187946" y="101606"/>
                  </a:cubicBezTo>
                  <a:cubicBezTo>
                    <a:pt x="165457" y="126477"/>
                    <a:pt x="132913" y="144733"/>
                    <a:pt x="132384" y="149231"/>
                  </a:cubicBezTo>
                  <a:cubicBezTo>
                    <a:pt x="131855" y="153729"/>
                    <a:pt x="182654" y="122773"/>
                    <a:pt x="184771" y="128594"/>
                  </a:cubicBezTo>
                  <a:cubicBezTo>
                    <a:pt x="186888" y="134415"/>
                    <a:pt x="154080" y="174631"/>
                    <a:pt x="145084" y="184156"/>
                  </a:cubicBezTo>
                  <a:cubicBezTo>
                    <a:pt x="136088" y="193681"/>
                    <a:pt x="136352" y="184157"/>
                    <a:pt x="130796" y="185744"/>
                  </a:cubicBezTo>
                  <a:cubicBezTo>
                    <a:pt x="125240" y="187331"/>
                    <a:pt x="108836" y="176219"/>
                    <a:pt x="111746" y="193681"/>
                  </a:cubicBezTo>
                  <a:cubicBezTo>
                    <a:pt x="114656" y="211143"/>
                    <a:pt x="141644" y="296075"/>
                    <a:pt x="148259" y="290519"/>
                  </a:cubicBezTo>
                  <a:cubicBezTo>
                    <a:pt x="154874" y="284963"/>
                    <a:pt x="156990" y="185744"/>
                    <a:pt x="151434" y="160344"/>
                  </a:cubicBezTo>
                  <a:cubicBezTo>
                    <a:pt x="145878" y="134944"/>
                    <a:pt x="141644" y="142881"/>
                    <a:pt x="114921" y="138119"/>
                  </a:cubicBezTo>
                  <a:cubicBezTo>
                    <a:pt x="88198" y="133357"/>
                    <a:pt x="-8639" y="129123"/>
                    <a:pt x="621" y="1238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4" name="フリーフォーム: 図形 1093">
              <a:extLst>
                <a:ext uri="{FF2B5EF4-FFF2-40B4-BE49-F238E27FC236}">
                  <a16:creationId xmlns:a16="http://schemas.microsoft.com/office/drawing/2014/main" id="{FEA26D6D-3F9E-40BB-BB71-05AFA110BAFB}"/>
                </a:ext>
              </a:extLst>
            </p:cNvPr>
            <p:cNvSpPr/>
            <p:nvPr/>
          </p:nvSpPr>
          <p:spPr>
            <a:xfrm>
              <a:off x="6403588" y="1376502"/>
              <a:ext cx="409108" cy="768213"/>
            </a:xfrm>
            <a:custGeom>
              <a:avLst/>
              <a:gdLst>
                <a:gd name="connsiteX0" fmla="*/ 128975 w 409108"/>
                <a:gd name="connsiteY0" fmla="*/ 12561 h 768213"/>
                <a:gd name="connsiteX1" fmla="*/ 294075 w 409108"/>
                <a:gd name="connsiteY1" fmla="*/ 185598 h 768213"/>
                <a:gd name="connsiteX2" fmla="*/ 329000 w 409108"/>
                <a:gd name="connsiteY2" fmla="*/ 345936 h 768213"/>
                <a:gd name="connsiteX3" fmla="*/ 373450 w 409108"/>
                <a:gd name="connsiteY3" fmla="*/ 665023 h 768213"/>
                <a:gd name="connsiteX4" fmla="*/ 321062 w 409108"/>
                <a:gd name="connsiteY4" fmla="*/ 363398 h 768213"/>
                <a:gd name="connsiteX5" fmla="*/ 408375 w 409108"/>
                <a:gd name="connsiteY5" fmla="*/ 750748 h 768213"/>
                <a:gd name="connsiteX6" fmla="*/ 262325 w 409108"/>
                <a:gd name="connsiteY6" fmla="*/ 347523 h 768213"/>
                <a:gd name="connsiteX7" fmla="*/ 336937 w 409108"/>
                <a:gd name="connsiteY7" fmla="*/ 679311 h 768213"/>
                <a:gd name="connsiteX8" fmla="*/ 152787 w 409108"/>
                <a:gd name="connsiteY8" fmla="*/ 263386 h 768213"/>
                <a:gd name="connsiteX9" fmla="*/ 295662 w 409108"/>
                <a:gd name="connsiteY9" fmla="*/ 768211 h 768213"/>
                <a:gd name="connsiteX10" fmla="*/ 133737 w 409108"/>
                <a:gd name="connsiteY10" fmla="*/ 255448 h 768213"/>
                <a:gd name="connsiteX11" fmla="*/ 117862 w 409108"/>
                <a:gd name="connsiteY11" fmla="*/ 152261 h 768213"/>
                <a:gd name="connsiteX12" fmla="*/ 3562 w 409108"/>
                <a:gd name="connsiteY12" fmla="*/ 3036 h 768213"/>
                <a:gd name="connsiteX13" fmla="*/ 270262 w 409108"/>
                <a:gd name="connsiteY13" fmla="*/ 299898 h 768213"/>
                <a:gd name="connsiteX14" fmla="*/ 128975 w 409108"/>
                <a:gd name="connsiteY14" fmla="*/ 12561 h 768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09108" h="768213">
                  <a:moveTo>
                    <a:pt x="128975" y="12561"/>
                  </a:moveTo>
                  <a:cubicBezTo>
                    <a:pt x="132944" y="-6489"/>
                    <a:pt x="260738" y="130036"/>
                    <a:pt x="294075" y="185598"/>
                  </a:cubicBezTo>
                  <a:cubicBezTo>
                    <a:pt x="327413" y="241161"/>
                    <a:pt x="315771" y="266032"/>
                    <a:pt x="329000" y="345936"/>
                  </a:cubicBezTo>
                  <a:cubicBezTo>
                    <a:pt x="342229" y="425840"/>
                    <a:pt x="374773" y="662113"/>
                    <a:pt x="373450" y="665023"/>
                  </a:cubicBezTo>
                  <a:cubicBezTo>
                    <a:pt x="372127" y="667933"/>
                    <a:pt x="315241" y="349111"/>
                    <a:pt x="321062" y="363398"/>
                  </a:cubicBezTo>
                  <a:cubicBezTo>
                    <a:pt x="326883" y="377685"/>
                    <a:pt x="418164" y="753394"/>
                    <a:pt x="408375" y="750748"/>
                  </a:cubicBezTo>
                  <a:cubicBezTo>
                    <a:pt x="398586" y="748102"/>
                    <a:pt x="274231" y="359429"/>
                    <a:pt x="262325" y="347523"/>
                  </a:cubicBezTo>
                  <a:cubicBezTo>
                    <a:pt x="250419" y="335617"/>
                    <a:pt x="355193" y="693334"/>
                    <a:pt x="336937" y="679311"/>
                  </a:cubicBezTo>
                  <a:cubicBezTo>
                    <a:pt x="318681" y="665288"/>
                    <a:pt x="159666" y="248569"/>
                    <a:pt x="152787" y="263386"/>
                  </a:cubicBezTo>
                  <a:cubicBezTo>
                    <a:pt x="145908" y="278203"/>
                    <a:pt x="298837" y="769534"/>
                    <a:pt x="295662" y="768211"/>
                  </a:cubicBezTo>
                  <a:cubicBezTo>
                    <a:pt x="292487" y="766888"/>
                    <a:pt x="163370" y="358106"/>
                    <a:pt x="133737" y="255448"/>
                  </a:cubicBezTo>
                  <a:cubicBezTo>
                    <a:pt x="104104" y="152790"/>
                    <a:pt x="139558" y="194330"/>
                    <a:pt x="117862" y="152261"/>
                  </a:cubicBezTo>
                  <a:cubicBezTo>
                    <a:pt x="96166" y="110192"/>
                    <a:pt x="-21838" y="-21570"/>
                    <a:pt x="3562" y="3036"/>
                  </a:cubicBezTo>
                  <a:cubicBezTo>
                    <a:pt x="28962" y="27642"/>
                    <a:pt x="246714" y="295136"/>
                    <a:pt x="270262" y="299898"/>
                  </a:cubicBezTo>
                  <a:cubicBezTo>
                    <a:pt x="293810" y="304660"/>
                    <a:pt x="125006" y="31611"/>
                    <a:pt x="128975" y="12561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5" name="フリーフォーム: 図形 1094">
              <a:extLst>
                <a:ext uri="{FF2B5EF4-FFF2-40B4-BE49-F238E27FC236}">
                  <a16:creationId xmlns:a16="http://schemas.microsoft.com/office/drawing/2014/main" id="{C866A3EB-A0A7-46DC-884A-21131FCBCE37}"/>
                </a:ext>
              </a:extLst>
            </p:cNvPr>
            <p:cNvSpPr/>
            <p:nvPr/>
          </p:nvSpPr>
          <p:spPr>
            <a:xfrm>
              <a:off x="5994624" y="960339"/>
              <a:ext cx="617848" cy="773525"/>
            </a:xfrm>
            <a:custGeom>
              <a:avLst/>
              <a:gdLst>
                <a:gd name="connsiteX0" fmla="*/ 71743 w 617848"/>
                <a:gd name="connsiteY0" fmla="*/ 2744 h 773525"/>
                <a:gd name="connsiteX1" fmla="*/ 150059 w 617848"/>
                <a:gd name="connsiteY1" fmla="*/ 49311 h 773525"/>
                <a:gd name="connsiteX2" fmla="*/ 450626 w 617848"/>
                <a:gd name="connsiteY2" fmla="*/ 290611 h 773525"/>
                <a:gd name="connsiteX3" fmla="*/ 334209 w 617848"/>
                <a:gd name="connsiteY3" fmla="*/ 197478 h 773525"/>
                <a:gd name="connsiteX4" fmla="*/ 600909 w 617848"/>
                <a:gd name="connsiteY4" fmla="*/ 519211 h 773525"/>
                <a:gd name="connsiteX5" fmla="*/ 433693 w 617848"/>
                <a:gd name="connsiteY5" fmla="*/ 313894 h 773525"/>
                <a:gd name="connsiteX6" fmla="*/ 617843 w 617848"/>
                <a:gd name="connsiteY6" fmla="*/ 773211 h 773525"/>
                <a:gd name="connsiteX7" fmla="*/ 440043 w 617848"/>
                <a:gd name="connsiteY7" fmla="*/ 385861 h 773525"/>
                <a:gd name="connsiteX8" fmla="*/ 448509 w 617848"/>
                <a:gd name="connsiteY8" fmla="*/ 387978 h 773525"/>
                <a:gd name="connsiteX9" fmla="*/ 86559 w 617848"/>
                <a:gd name="connsiteY9" fmla="*/ 68361 h 773525"/>
                <a:gd name="connsiteX10" fmla="*/ 385009 w 617848"/>
                <a:gd name="connsiteY10" fmla="*/ 390094 h 773525"/>
                <a:gd name="connsiteX11" fmla="*/ 128893 w 617848"/>
                <a:gd name="connsiteY11" fmla="*/ 197478 h 773525"/>
                <a:gd name="connsiteX12" fmla="*/ 241076 w 617848"/>
                <a:gd name="connsiteY12" fmla="*/ 195361 h 773525"/>
                <a:gd name="connsiteX13" fmla="*/ 6126 w 617848"/>
                <a:gd name="connsiteY13" fmla="*/ 23911 h 773525"/>
                <a:gd name="connsiteX14" fmla="*/ 71743 w 617848"/>
                <a:gd name="connsiteY14" fmla="*/ 2744 h 773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17848" h="773525">
                  <a:moveTo>
                    <a:pt x="71743" y="2744"/>
                  </a:moveTo>
                  <a:cubicBezTo>
                    <a:pt x="95732" y="6977"/>
                    <a:pt x="86912" y="1333"/>
                    <a:pt x="150059" y="49311"/>
                  </a:cubicBezTo>
                  <a:cubicBezTo>
                    <a:pt x="213206" y="97289"/>
                    <a:pt x="419934" y="265917"/>
                    <a:pt x="450626" y="290611"/>
                  </a:cubicBezTo>
                  <a:cubicBezTo>
                    <a:pt x="481318" y="315305"/>
                    <a:pt x="309162" y="159378"/>
                    <a:pt x="334209" y="197478"/>
                  </a:cubicBezTo>
                  <a:cubicBezTo>
                    <a:pt x="359256" y="235578"/>
                    <a:pt x="584328" y="499808"/>
                    <a:pt x="600909" y="519211"/>
                  </a:cubicBezTo>
                  <a:cubicBezTo>
                    <a:pt x="617490" y="538614"/>
                    <a:pt x="430871" y="271561"/>
                    <a:pt x="433693" y="313894"/>
                  </a:cubicBezTo>
                  <a:cubicBezTo>
                    <a:pt x="436515" y="356227"/>
                    <a:pt x="616785" y="761217"/>
                    <a:pt x="617843" y="773211"/>
                  </a:cubicBezTo>
                  <a:cubicBezTo>
                    <a:pt x="618901" y="785205"/>
                    <a:pt x="468265" y="450067"/>
                    <a:pt x="440043" y="385861"/>
                  </a:cubicBezTo>
                  <a:cubicBezTo>
                    <a:pt x="411821" y="321655"/>
                    <a:pt x="507423" y="440895"/>
                    <a:pt x="448509" y="387978"/>
                  </a:cubicBezTo>
                  <a:cubicBezTo>
                    <a:pt x="389595" y="335061"/>
                    <a:pt x="97142" y="68008"/>
                    <a:pt x="86559" y="68361"/>
                  </a:cubicBezTo>
                  <a:cubicBezTo>
                    <a:pt x="75976" y="68714"/>
                    <a:pt x="377953" y="368575"/>
                    <a:pt x="385009" y="390094"/>
                  </a:cubicBezTo>
                  <a:cubicBezTo>
                    <a:pt x="392065" y="411614"/>
                    <a:pt x="152882" y="229934"/>
                    <a:pt x="128893" y="197478"/>
                  </a:cubicBezTo>
                  <a:cubicBezTo>
                    <a:pt x="104904" y="165023"/>
                    <a:pt x="261537" y="224289"/>
                    <a:pt x="241076" y="195361"/>
                  </a:cubicBezTo>
                  <a:cubicBezTo>
                    <a:pt x="220615" y="166433"/>
                    <a:pt x="32937" y="52486"/>
                    <a:pt x="6126" y="23911"/>
                  </a:cubicBezTo>
                  <a:cubicBezTo>
                    <a:pt x="-20685" y="-4664"/>
                    <a:pt x="47754" y="-1489"/>
                    <a:pt x="71743" y="2744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6" name="フリーフォーム: 図形 1095">
              <a:extLst>
                <a:ext uri="{FF2B5EF4-FFF2-40B4-BE49-F238E27FC236}">
                  <a16:creationId xmlns:a16="http://schemas.microsoft.com/office/drawing/2014/main" id="{3628683E-FAD9-488A-BAE7-1B7A777FC9D9}"/>
                </a:ext>
              </a:extLst>
            </p:cNvPr>
            <p:cNvSpPr/>
            <p:nvPr/>
          </p:nvSpPr>
          <p:spPr>
            <a:xfrm>
              <a:off x="5781671" y="1730211"/>
              <a:ext cx="318168" cy="83103"/>
            </a:xfrm>
            <a:custGeom>
              <a:avLst/>
              <a:gdLst>
                <a:gd name="connsiteX0" fmla="*/ 4 w 318168"/>
                <a:gd name="connsiteY0" fmla="*/ 1752 h 83103"/>
                <a:gd name="connsiteX1" fmla="*/ 96842 w 318168"/>
                <a:gd name="connsiteY1" fmla="*/ 81127 h 83103"/>
                <a:gd name="connsiteX2" fmla="*/ 160342 w 318168"/>
                <a:gd name="connsiteY2" fmla="*/ 54139 h 83103"/>
                <a:gd name="connsiteX3" fmla="*/ 317504 w 318168"/>
                <a:gd name="connsiteY3" fmla="*/ 164 h 83103"/>
                <a:gd name="connsiteX4" fmla="*/ 93667 w 318168"/>
                <a:gd name="connsiteY4" fmla="*/ 73189 h 83103"/>
                <a:gd name="connsiteX5" fmla="*/ 4 w 318168"/>
                <a:gd name="connsiteY5" fmla="*/ 1752 h 83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8168" h="83103">
                  <a:moveTo>
                    <a:pt x="4" y="1752"/>
                  </a:moveTo>
                  <a:cubicBezTo>
                    <a:pt x="533" y="3075"/>
                    <a:pt x="70119" y="72396"/>
                    <a:pt x="96842" y="81127"/>
                  </a:cubicBezTo>
                  <a:cubicBezTo>
                    <a:pt x="123565" y="89858"/>
                    <a:pt x="123565" y="67633"/>
                    <a:pt x="160342" y="54139"/>
                  </a:cubicBezTo>
                  <a:cubicBezTo>
                    <a:pt x="197119" y="40645"/>
                    <a:pt x="328617" y="-3011"/>
                    <a:pt x="317504" y="164"/>
                  </a:cubicBezTo>
                  <a:cubicBezTo>
                    <a:pt x="306391" y="3339"/>
                    <a:pt x="142615" y="70808"/>
                    <a:pt x="93667" y="73189"/>
                  </a:cubicBezTo>
                  <a:cubicBezTo>
                    <a:pt x="44719" y="75570"/>
                    <a:pt x="-525" y="429"/>
                    <a:pt x="4" y="1752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7" name="フリーフォーム: 図形 1096">
              <a:extLst>
                <a:ext uri="{FF2B5EF4-FFF2-40B4-BE49-F238E27FC236}">
                  <a16:creationId xmlns:a16="http://schemas.microsoft.com/office/drawing/2014/main" id="{AFD5FBF1-2C1A-4094-B87A-124DE02D7929}"/>
                </a:ext>
              </a:extLst>
            </p:cNvPr>
            <p:cNvSpPr/>
            <p:nvPr/>
          </p:nvSpPr>
          <p:spPr>
            <a:xfrm>
              <a:off x="5462427" y="1717443"/>
              <a:ext cx="161813" cy="108739"/>
            </a:xfrm>
            <a:custGeom>
              <a:avLst/>
              <a:gdLst>
                <a:gd name="connsiteX0" fmla="*/ 161 w 161813"/>
                <a:gd name="connsiteY0" fmla="*/ 232 h 108739"/>
                <a:gd name="connsiteX1" fmla="*/ 147798 w 161813"/>
                <a:gd name="connsiteY1" fmla="*/ 108182 h 108739"/>
                <a:gd name="connsiteX2" fmla="*/ 155736 w 161813"/>
                <a:gd name="connsiteY2" fmla="*/ 44682 h 108739"/>
                <a:gd name="connsiteX3" fmla="*/ 147798 w 161813"/>
                <a:gd name="connsiteY3" fmla="*/ 95482 h 108739"/>
                <a:gd name="connsiteX4" fmla="*/ 119223 w 161813"/>
                <a:gd name="connsiteY4" fmla="*/ 79607 h 108739"/>
                <a:gd name="connsiteX5" fmla="*/ 161 w 161813"/>
                <a:gd name="connsiteY5" fmla="*/ 232 h 108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1813" h="108739">
                  <a:moveTo>
                    <a:pt x="161" y="232"/>
                  </a:moveTo>
                  <a:cubicBezTo>
                    <a:pt x="4923" y="4994"/>
                    <a:pt x="121869" y="100774"/>
                    <a:pt x="147798" y="108182"/>
                  </a:cubicBezTo>
                  <a:cubicBezTo>
                    <a:pt x="173727" y="115590"/>
                    <a:pt x="155736" y="46799"/>
                    <a:pt x="155736" y="44682"/>
                  </a:cubicBezTo>
                  <a:cubicBezTo>
                    <a:pt x="155736" y="42565"/>
                    <a:pt x="153883" y="89661"/>
                    <a:pt x="147798" y="95482"/>
                  </a:cubicBezTo>
                  <a:cubicBezTo>
                    <a:pt x="141713" y="101303"/>
                    <a:pt x="140919" y="93895"/>
                    <a:pt x="119223" y="79607"/>
                  </a:cubicBezTo>
                  <a:cubicBezTo>
                    <a:pt x="97527" y="65320"/>
                    <a:pt x="-4601" y="-4530"/>
                    <a:pt x="161" y="232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8" name="フリーフォーム: 図形 1097">
              <a:extLst>
                <a:ext uri="{FF2B5EF4-FFF2-40B4-BE49-F238E27FC236}">
                  <a16:creationId xmlns:a16="http://schemas.microsoft.com/office/drawing/2014/main" id="{AF57E99A-5738-436B-834B-8743854184FF}"/>
                </a:ext>
              </a:extLst>
            </p:cNvPr>
            <p:cNvSpPr/>
            <p:nvPr/>
          </p:nvSpPr>
          <p:spPr>
            <a:xfrm>
              <a:off x="6010269" y="1896946"/>
              <a:ext cx="248122" cy="81094"/>
            </a:xfrm>
            <a:custGeom>
              <a:avLst/>
              <a:gdLst>
                <a:gd name="connsiteX0" fmla="*/ 6 w 248122"/>
                <a:gd name="connsiteY0" fmla="*/ 81079 h 81094"/>
                <a:gd name="connsiteX1" fmla="*/ 93669 w 248122"/>
                <a:gd name="connsiteY1" fmla="*/ 15992 h 81094"/>
                <a:gd name="connsiteX2" fmla="*/ 247656 w 248122"/>
                <a:gd name="connsiteY2" fmla="*/ 6467 h 81094"/>
                <a:gd name="connsiteX3" fmla="*/ 139706 w 248122"/>
                <a:gd name="connsiteY3" fmla="*/ 117 h 81094"/>
                <a:gd name="connsiteX4" fmla="*/ 88906 w 248122"/>
                <a:gd name="connsiteY4" fmla="*/ 9642 h 81094"/>
                <a:gd name="connsiteX5" fmla="*/ 6 w 248122"/>
                <a:gd name="connsiteY5" fmla="*/ 81079 h 81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8122" h="81094">
                  <a:moveTo>
                    <a:pt x="6" y="81079"/>
                  </a:moveTo>
                  <a:cubicBezTo>
                    <a:pt x="800" y="82137"/>
                    <a:pt x="52394" y="28427"/>
                    <a:pt x="93669" y="15992"/>
                  </a:cubicBezTo>
                  <a:cubicBezTo>
                    <a:pt x="134944" y="3557"/>
                    <a:pt x="239983" y="9113"/>
                    <a:pt x="247656" y="6467"/>
                  </a:cubicBezTo>
                  <a:cubicBezTo>
                    <a:pt x="255329" y="3821"/>
                    <a:pt x="166164" y="-412"/>
                    <a:pt x="139706" y="117"/>
                  </a:cubicBezTo>
                  <a:cubicBezTo>
                    <a:pt x="113248" y="646"/>
                    <a:pt x="109808" y="-3058"/>
                    <a:pt x="88906" y="9642"/>
                  </a:cubicBezTo>
                  <a:cubicBezTo>
                    <a:pt x="68004" y="22342"/>
                    <a:pt x="-788" y="80021"/>
                    <a:pt x="6" y="81079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9" name="フリーフォーム: 図形 1098">
              <a:extLst>
                <a:ext uri="{FF2B5EF4-FFF2-40B4-BE49-F238E27FC236}">
                  <a16:creationId xmlns:a16="http://schemas.microsoft.com/office/drawing/2014/main" id="{184882B6-300D-46E8-B3D3-A383DA6FD9CB}"/>
                </a:ext>
              </a:extLst>
            </p:cNvPr>
            <p:cNvSpPr/>
            <p:nvPr/>
          </p:nvSpPr>
          <p:spPr>
            <a:xfrm>
              <a:off x="5640360" y="1958473"/>
              <a:ext cx="56360" cy="166554"/>
            </a:xfrm>
            <a:custGeom>
              <a:avLst/>
              <a:gdLst>
                <a:gd name="connsiteX0" fmla="*/ 28 w 56360"/>
                <a:gd name="connsiteY0" fmla="*/ 502 h 166554"/>
                <a:gd name="connsiteX1" fmla="*/ 52415 w 56360"/>
                <a:gd name="connsiteY1" fmla="*/ 89402 h 166554"/>
                <a:gd name="connsiteX2" fmla="*/ 49240 w 56360"/>
                <a:gd name="connsiteY2" fmla="*/ 151315 h 166554"/>
                <a:gd name="connsiteX3" fmla="*/ 22253 w 56360"/>
                <a:gd name="connsiteY3" fmla="*/ 165602 h 166554"/>
                <a:gd name="connsiteX4" fmla="*/ 44478 w 56360"/>
                <a:gd name="connsiteY4" fmla="*/ 132265 h 166554"/>
                <a:gd name="connsiteX5" fmla="*/ 28 w 56360"/>
                <a:gd name="connsiteY5" fmla="*/ 502 h 166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360" h="166554">
                  <a:moveTo>
                    <a:pt x="28" y="502"/>
                  </a:moveTo>
                  <a:cubicBezTo>
                    <a:pt x="1351" y="-6642"/>
                    <a:pt x="44213" y="64267"/>
                    <a:pt x="52415" y="89402"/>
                  </a:cubicBezTo>
                  <a:cubicBezTo>
                    <a:pt x="60617" y="114537"/>
                    <a:pt x="54267" y="138615"/>
                    <a:pt x="49240" y="151315"/>
                  </a:cubicBezTo>
                  <a:cubicBezTo>
                    <a:pt x="44213" y="164015"/>
                    <a:pt x="23047" y="168777"/>
                    <a:pt x="22253" y="165602"/>
                  </a:cubicBezTo>
                  <a:cubicBezTo>
                    <a:pt x="21459" y="162427"/>
                    <a:pt x="45801" y="157929"/>
                    <a:pt x="44478" y="132265"/>
                  </a:cubicBezTo>
                  <a:cubicBezTo>
                    <a:pt x="43155" y="106601"/>
                    <a:pt x="-1295" y="7646"/>
                    <a:pt x="28" y="502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0" name="フリーフォーム: 図形 1099">
              <a:extLst>
                <a:ext uri="{FF2B5EF4-FFF2-40B4-BE49-F238E27FC236}">
                  <a16:creationId xmlns:a16="http://schemas.microsoft.com/office/drawing/2014/main" id="{B0ED445B-01DE-4C74-87B0-C1A8976D0181}"/>
                </a:ext>
              </a:extLst>
            </p:cNvPr>
            <p:cNvSpPr/>
            <p:nvPr/>
          </p:nvSpPr>
          <p:spPr>
            <a:xfrm>
              <a:off x="5901218" y="2025606"/>
              <a:ext cx="115788" cy="209446"/>
            </a:xfrm>
            <a:custGeom>
              <a:avLst/>
              <a:gdLst>
                <a:gd name="connsiteX0" fmla="*/ 12220 w 115788"/>
                <a:gd name="connsiteY0" fmla="*/ 44 h 209446"/>
                <a:gd name="connsiteX1" fmla="*/ 20157 w 115788"/>
                <a:gd name="connsiteY1" fmla="*/ 106407 h 209446"/>
                <a:gd name="connsiteX2" fmla="*/ 109057 w 115788"/>
                <a:gd name="connsiteY2" fmla="*/ 204832 h 209446"/>
                <a:gd name="connsiteX3" fmla="*/ 97945 w 115788"/>
                <a:gd name="connsiteY3" fmla="*/ 185782 h 209446"/>
                <a:gd name="connsiteX4" fmla="*/ 5870 w 115788"/>
                <a:gd name="connsiteY4" fmla="*/ 119107 h 209446"/>
                <a:gd name="connsiteX5" fmla="*/ 12220 w 115788"/>
                <a:gd name="connsiteY5" fmla="*/ 44 h 209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5788" h="209446">
                  <a:moveTo>
                    <a:pt x="12220" y="44"/>
                  </a:moveTo>
                  <a:cubicBezTo>
                    <a:pt x="14601" y="-2073"/>
                    <a:pt x="4018" y="72276"/>
                    <a:pt x="20157" y="106407"/>
                  </a:cubicBezTo>
                  <a:cubicBezTo>
                    <a:pt x="36296" y="140538"/>
                    <a:pt x="96092" y="191603"/>
                    <a:pt x="109057" y="204832"/>
                  </a:cubicBezTo>
                  <a:cubicBezTo>
                    <a:pt x="122022" y="218061"/>
                    <a:pt x="115143" y="200069"/>
                    <a:pt x="97945" y="185782"/>
                  </a:cubicBezTo>
                  <a:cubicBezTo>
                    <a:pt x="80747" y="171495"/>
                    <a:pt x="21216" y="144772"/>
                    <a:pt x="5870" y="119107"/>
                  </a:cubicBezTo>
                  <a:cubicBezTo>
                    <a:pt x="-9476" y="93442"/>
                    <a:pt x="9839" y="2161"/>
                    <a:pt x="12220" y="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1" name="フリーフォーム: 図形 1100">
              <a:extLst>
                <a:ext uri="{FF2B5EF4-FFF2-40B4-BE49-F238E27FC236}">
                  <a16:creationId xmlns:a16="http://schemas.microsoft.com/office/drawing/2014/main" id="{DC64D07A-9D9F-423E-9714-12C037592D91}"/>
                </a:ext>
              </a:extLst>
            </p:cNvPr>
            <p:cNvSpPr/>
            <p:nvPr/>
          </p:nvSpPr>
          <p:spPr>
            <a:xfrm>
              <a:off x="6033891" y="2111330"/>
              <a:ext cx="334515" cy="73087"/>
            </a:xfrm>
            <a:custGeom>
              <a:avLst/>
              <a:gdLst>
                <a:gd name="connsiteX0" fmla="*/ 197 w 334515"/>
                <a:gd name="connsiteY0" fmla="*/ 44495 h 73087"/>
                <a:gd name="connsiteX1" fmla="*/ 143072 w 334515"/>
                <a:gd name="connsiteY1" fmla="*/ 60370 h 73087"/>
                <a:gd name="connsiteX2" fmla="*/ 333572 w 334515"/>
                <a:gd name="connsiteY2" fmla="*/ 45 h 73087"/>
                <a:gd name="connsiteX3" fmla="*/ 214509 w 334515"/>
                <a:gd name="connsiteY3" fmla="*/ 50845 h 73087"/>
                <a:gd name="connsiteX4" fmla="*/ 173234 w 334515"/>
                <a:gd name="connsiteY4" fmla="*/ 73070 h 73087"/>
                <a:gd name="connsiteX5" fmla="*/ 197 w 334515"/>
                <a:gd name="connsiteY5" fmla="*/ 44495 h 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4515" h="73087">
                  <a:moveTo>
                    <a:pt x="197" y="44495"/>
                  </a:moveTo>
                  <a:cubicBezTo>
                    <a:pt x="-4830" y="42378"/>
                    <a:pt x="87510" y="67778"/>
                    <a:pt x="143072" y="60370"/>
                  </a:cubicBezTo>
                  <a:cubicBezTo>
                    <a:pt x="198634" y="52962"/>
                    <a:pt x="321666" y="1632"/>
                    <a:pt x="333572" y="45"/>
                  </a:cubicBezTo>
                  <a:cubicBezTo>
                    <a:pt x="345478" y="-1542"/>
                    <a:pt x="241232" y="38674"/>
                    <a:pt x="214509" y="50845"/>
                  </a:cubicBezTo>
                  <a:cubicBezTo>
                    <a:pt x="187786" y="63016"/>
                    <a:pt x="207101" y="72276"/>
                    <a:pt x="173234" y="73070"/>
                  </a:cubicBezTo>
                  <a:cubicBezTo>
                    <a:pt x="139367" y="73864"/>
                    <a:pt x="5224" y="46612"/>
                    <a:pt x="197" y="444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2" name="フリーフォーム: 図形 1101">
              <a:extLst>
                <a:ext uri="{FF2B5EF4-FFF2-40B4-BE49-F238E27FC236}">
                  <a16:creationId xmlns:a16="http://schemas.microsoft.com/office/drawing/2014/main" id="{3A9ABEE3-DDF3-4AEF-BFB3-9406D7A117F6}"/>
                </a:ext>
              </a:extLst>
            </p:cNvPr>
            <p:cNvSpPr/>
            <p:nvPr/>
          </p:nvSpPr>
          <p:spPr>
            <a:xfrm>
              <a:off x="6392835" y="2192337"/>
              <a:ext cx="309630" cy="133167"/>
            </a:xfrm>
            <a:custGeom>
              <a:avLst/>
              <a:gdLst>
                <a:gd name="connsiteX0" fmla="*/ 309590 w 309630"/>
                <a:gd name="connsiteY0" fmla="*/ 1 h 133167"/>
                <a:gd name="connsiteX1" fmla="*/ 177828 w 309630"/>
                <a:gd name="connsiteY1" fmla="*/ 128588 h 133167"/>
                <a:gd name="connsiteX2" fmla="*/ 28 w 309630"/>
                <a:gd name="connsiteY2" fmla="*/ 106363 h 133167"/>
                <a:gd name="connsiteX3" fmla="*/ 165128 w 309630"/>
                <a:gd name="connsiteY3" fmla="*/ 125413 h 133167"/>
                <a:gd name="connsiteX4" fmla="*/ 309590 w 309630"/>
                <a:gd name="connsiteY4" fmla="*/ 1 h 133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630" h="133167">
                  <a:moveTo>
                    <a:pt x="309590" y="1"/>
                  </a:moveTo>
                  <a:cubicBezTo>
                    <a:pt x="311707" y="530"/>
                    <a:pt x="229422" y="110861"/>
                    <a:pt x="177828" y="128588"/>
                  </a:cubicBezTo>
                  <a:cubicBezTo>
                    <a:pt x="126234" y="146315"/>
                    <a:pt x="2145" y="106892"/>
                    <a:pt x="28" y="106363"/>
                  </a:cubicBezTo>
                  <a:cubicBezTo>
                    <a:pt x="-2089" y="105834"/>
                    <a:pt x="114064" y="141023"/>
                    <a:pt x="165128" y="125413"/>
                  </a:cubicBezTo>
                  <a:cubicBezTo>
                    <a:pt x="216192" y="109803"/>
                    <a:pt x="307473" y="-528"/>
                    <a:pt x="309590" y="1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3" name="フリーフォーム: 図形 1102">
              <a:extLst>
                <a:ext uri="{FF2B5EF4-FFF2-40B4-BE49-F238E27FC236}">
                  <a16:creationId xmlns:a16="http://schemas.microsoft.com/office/drawing/2014/main" id="{E0FB521F-AD61-4FF6-815B-0337EBD7D27D}"/>
                </a:ext>
              </a:extLst>
            </p:cNvPr>
            <p:cNvSpPr/>
            <p:nvPr/>
          </p:nvSpPr>
          <p:spPr>
            <a:xfrm>
              <a:off x="6022966" y="1667689"/>
              <a:ext cx="276958" cy="37287"/>
            </a:xfrm>
            <a:custGeom>
              <a:avLst/>
              <a:gdLst>
                <a:gd name="connsiteX0" fmla="*/ 9 w 276958"/>
                <a:gd name="connsiteY0" fmla="*/ 35699 h 37287"/>
                <a:gd name="connsiteX1" fmla="*/ 174634 w 276958"/>
                <a:gd name="connsiteY1" fmla="*/ 10299 h 37287"/>
                <a:gd name="connsiteX2" fmla="*/ 276234 w 276958"/>
                <a:gd name="connsiteY2" fmla="*/ 37286 h 37287"/>
                <a:gd name="connsiteX3" fmla="*/ 217497 w 276958"/>
                <a:gd name="connsiteY3" fmla="*/ 8711 h 37287"/>
                <a:gd name="connsiteX4" fmla="*/ 166697 w 276958"/>
                <a:gd name="connsiteY4" fmla="*/ 774 h 37287"/>
                <a:gd name="connsiteX5" fmla="*/ 9 w 276958"/>
                <a:gd name="connsiteY5" fmla="*/ 35699 h 37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6958" h="37287">
                  <a:moveTo>
                    <a:pt x="9" y="35699"/>
                  </a:moveTo>
                  <a:cubicBezTo>
                    <a:pt x="1332" y="37286"/>
                    <a:pt x="128597" y="10035"/>
                    <a:pt x="174634" y="10299"/>
                  </a:cubicBezTo>
                  <a:cubicBezTo>
                    <a:pt x="220671" y="10563"/>
                    <a:pt x="269090" y="37551"/>
                    <a:pt x="276234" y="37286"/>
                  </a:cubicBezTo>
                  <a:cubicBezTo>
                    <a:pt x="283378" y="37021"/>
                    <a:pt x="235753" y="14796"/>
                    <a:pt x="217497" y="8711"/>
                  </a:cubicBezTo>
                  <a:cubicBezTo>
                    <a:pt x="199241" y="2626"/>
                    <a:pt x="198447" y="-1872"/>
                    <a:pt x="166697" y="774"/>
                  </a:cubicBezTo>
                  <a:cubicBezTo>
                    <a:pt x="134947" y="3420"/>
                    <a:pt x="-1314" y="34112"/>
                    <a:pt x="9" y="35699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4" name="フリーフォーム: 図形 1103">
              <a:extLst>
                <a:ext uri="{FF2B5EF4-FFF2-40B4-BE49-F238E27FC236}">
                  <a16:creationId xmlns:a16="http://schemas.microsoft.com/office/drawing/2014/main" id="{358CA41E-76A3-4DB9-A240-687F1A38D2DB}"/>
                </a:ext>
              </a:extLst>
            </p:cNvPr>
            <p:cNvSpPr/>
            <p:nvPr/>
          </p:nvSpPr>
          <p:spPr>
            <a:xfrm>
              <a:off x="5562600" y="1576388"/>
              <a:ext cx="49510" cy="131991"/>
            </a:xfrm>
            <a:custGeom>
              <a:avLst/>
              <a:gdLst>
                <a:gd name="connsiteX0" fmla="*/ 0 w 49510"/>
                <a:gd name="connsiteY0" fmla="*/ 0 h 131991"/>
                <a:gd name="connsiteX1" fmla="*/ 49213 w 49510"/>
                <a:gd name="connsiteY1" fmla="*/ 131762 h 131991"/>
                <a:gd name="connsiteX2" fmla="*/ 0 w 49510"/>
                <a:gd name="connsiteY2" fmla="*/ 0 h 131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510" h="131991">
                  <a:moveTo>
                    <a:pt x="0" y="0"/>
                  </a:moveTo>
                  <a:cubicBezTo>
                    <a:pt x="0" y="0"/>
                    <a:pt x="44451" y="125148"/>
                    <a:pt x="49213" y="131762"/>
                  </a:cubicBezTo>
                  <a:cubicBezTo>
                    <a:pt x="53975" y="138376"/>
                    <a:pt x="0" y="0"/>
                    <a:pt x="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5" name="フリーフォーム: 図形 1104">
              <a:extLst>
                <a:ext uri="{FF2B5EF4-FFF2-40B4-BE49-F238E27FC236}">
                  <a16:creationId xmlns:a16="http://schemas.microsoft.com/office/drawing/2014/main" id="{5B064F66-CB03-4203-9154-70026E34E178}"/>
                </a:ext>
              </a:extLst>
            </p:cNvPr>
            <p:cNvSpPr/>
            <p:nvPr/>
          </p:nvSpPr>
          <p:spPr>
            <a:xfrm>
              <a:off x="5427618" y="1876402"/>
              <a:ext cx="137465" cy="71539"/>
            </a:xfrm>
            <a:custGeom>
              <a:avLst/>
              <a:gdLst>
                <a:gd name="connsiteX0" fmla="*/ 45 w 137465"/>
                <a:gd name="connsiteY0" fmla="*/ 23 h 71539"/>
                <a:gd name="connsiteX1" fmla="*/ 111170 w 137465"/>
                <a:gd name="connsiteY1" fmla="*/ 46061 h 71539"/>
                <a:gd name="connsiteX2" fmla="*/ 133395 w 137465"/>
                <a:gd name="connsiteY2" fmla="*/ 71461 h 71539"/>
                <a:gd name="connsiteX3" fmla="*/ 125457 w 137465"/>
                <a:gd name="connsiteY3" fmla="*/ 52411 h 71539"/>
                <a:gd name="connsiteX4" fmla="*/ 45 w 137465"/>
                <a:gd name="connsiteY4" fmla="*/ 23 h 71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465" h="71539">
                  <a:moveTo>
                    <a:pt x="45" y="23"/>
                  </a:moveTo>
                  <a:cubicBezTo>
                    <a:pt x="-2336" y="-1035"/>
                    <a:pt x="88945" y="34155"/>
                    <a:pt x="111170" y="46061"/>
                  </a:cubicBezTo>
                  <a:cubicBezTo>
                    <a:pt x="133395" y="57967"/>
                    <a:pt x="131014" y="70403"/>
                    <a:pt x="133395" y="71461"/>
                  </a:cubicBezTo>
                  <a:cubicBezTo>
                    <a:pt x="135776" y="72519"/>
                    <a:pt x="144507" y="62730"/>
                    <a:pt x="125457" y="52411"/>
                  </a:cubicBezTo>
                  <a:cubicBezTo>
                    <a:pt x="106407" y="42092"/>
                    <a:pt x="2426" y="1081"/>
                    <a:pt x="45" y="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6" name="フリーフォーム: 図形 1105">
              <a:extLst>
                <a:ext uri="{FF2B5EF4-FFF2-40B4-BE49-F238E27FC236}">
                  <a16:creationId xmlns:a16="http://schemas.microsoft.com/office/drawing/2014/main" id="{D9FA277F-B837-45CF-84C2-D40ECDB96AF9}"/>
                </a:ext>
              </a:extLst>
            </p:cNvPr>
            <p:cNvSpPr/>
            <p:nvPr/>
          </p:nvSpPr>
          <p:spPr>
            <a:xfrm>
              <a:off x="5929564" y="1896990"/>
              <a:ext cx="129944" cy="65220"/>
            </a:xfrm>
            <a:custGeom>
              <a:avLst/>
              <a:gdLst>
                <a:gd name="connsiteX0" fmla="*/ 129924 w 129944"/>
                <a:gd name="connsiteY0" fmla="*/ 73 h 65220"/>
                <a:gd name="connsiteX1" fmla="*/ 12449 w 129944"/>
                <a:gd name="connsiteY1" fmla="*/ 34998 h 65220"/>
                <a:gd name="connsiteX2" fmla="*/ 4511 w 129944"/>
                <a:gd name="connsiteY2" fmla="*/ 65160 h 65220"/>
                <a:gd name="connsiteX3" fmla="*/ 21974 w 129944"/>
                <a:gd name="connsiteY3" fmla="*/ 27060 h 65220"/>
                <a:gd name="connsiteX4" fmla="*/ 129924 w 129944"/>
                <a:gd name="connsiteY4" fmla="*/ 73 h 65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944" h="65220">
                  <a:moveTo>
                    <a:pt x="129924" y="73"/>
                  </a:moveTo>
                  <a:cubicBezTo>
                    <a:pt x="128337" y="1396"/>
                    <a:pt x="33351" y="24150"/>
                    <a:pt x="12449" y="34998"/>
                  </a:cubicBezTo>
                  <a:cubicBezTo>
                    <a:pt x="-8453" y="45846"/>
                    <a:pt x="2924" y="66483"/>
                    <a:pt x="4511" y="65160"/>
                  </a:cubicBezTo>
                  <a:cubicBezTo>
                    <a:pt x="6098" y="63837"/>
                    <a:pt x="1866" y="38437"/>
                    <a:pt x="21974" y="27060"/>
                  </a:cubicBezTo>
                  <a:cubicBezTo>
                    <a:pt x="42082" y="15683"/>
                    <a:pt x="131511" y="-1250"/>
                    <a:pt x="129924" y="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7" name="フリーフォーム: 図形 1106">
              <a:extLst>
                <a:ext uri="{FF2B5EF4-FFF2-40B4-BE49-F238E27FC236}">
                  <a16:creationId xmlns:a16="http://schemas.microsoft.com/office/drawing/2014/main" id="{E974B597-2EB5-44CC-BCBA-A8C18E7B59CB}"/>
                </a:ext>
              </a:extLst>
            </p:cNvPr>
            <p:cNvSpPr/>
            <p:nvPr/>
          </p:nvSpPr>
          <p:spPr>
            <a:xfrm>
              <a:off x="5790953" y="1327304"/>
              <a:ext cx="300727" cy="125745"/>
            </a:xfrm>
            <a:custGeom>
              <a:avLst/>
              <a:gdLst>
                <a:gd name="connsiteX0" fmla="*/ 1835 w 300727"/>
                <a:gd name="connsiteY0" fmla="*/ 125259 h 125745"/>
                <a:gd name="connsiteX1" fmla="*/ 295522 w 300727"/>
                <a:gd name="connsiteY1" fmla="*/ 3021 h 125745"/>
                <a:gd name="connsiteX2" fmla="*/ 176460 w 300727"/>
                <a:gd name="connsiteY2" fmla="*/ 44296 h 125745"/>
                <a:gd name="connsiteX3" fmla="*/ 1835 w 300727"/>
                <a:gd name="connsiteY3" fmla="*/ 125259 h 125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0727" h="125745">
                  <a:moveTo>
                    <a:pt x="1835" y="125259"/>
                  </a:moveTo>
                  <a:cubicBezTo>
                    <a:pt x="21679" y="118380"/>
                    <a:pt x="266418" y="16515"/>
                    <a:pt x="295522" y="3021"/>
                  </a:cubicBezTo>
                  <a:cubicBezTo>
                    <a:pt x="324626" y="-10473"/>
                    <a:pt x="224349" y="24452"/>
                    <a:pt x="176460" y="44296"/>
                  </a:cubicBezTo>
                  <a:cubicBezTo>
                    <a:pt x="128571" y="64140"/>
                    <a:pt x="-18009" y="132138"/>
                    <a:pt x="1835" y="125259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9" name="フリーフォーム: 図形 1108">
              <a:extLst>
                <a:ext uri="{FF2B5EF4-FFF2-40B4-BE49-F238E27FC236}">
                  <a16:creationId xmlns:a16="http://schemas.microsoft.com/office/drawing/2014/main" id="{3F3B6887-2DC8-4B81-A774-58F4C03242A5}"/>
                </a:ext>
              </a:extLst>
            </p:cNvPr>
            <p:cNvSpPr/>
            <p:nvPr/>
          </p:nvSpPr>
          <p:spPr>
            <a:xfrm>
              <a:off x="5449888" y="1358896"/>
              <a:ext cx="230188" cy="79403"/>
            </a:xfrm>
            <a:custGeom>
              <a:avLst/>
              <a:gdLst>
                <a:gd name="connsiteX0" fmla="*/ 0 w 230188"/>
                <a:gd name="connsiteY0" fmla="*/ 4 h 79403"/>
                <a:gd name="connsiteX1" fmla="*/ 139700 w 230188"/>
                <a:gd name="connsiteY1" fmla="*/ 58742 h 79403"/>
                <a:gd name="connsiteX2" fmla="*/ 230187 w 230188"/>
                <a:gd name="connsiteY2" fmla="*/ 79379 h 79403"/>
                <a:gd name="connsiteX3" fmla="*/ 138112 w 230188"/>
                <a:gd name="connsiteY3" fmla="*/ 55567 h 79403"/>
                <a:gd name="connsiteX4" fmla="*/ 0 w 230188"/>
                <a:gd name="connsiteY4" fmla="*/ 4 h 79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188" h="79403">
                  <a:moveTo>
                    <a:pt x="0" y="4"/>
                  </a:moveTo>
                  <a:cubicBezTo>
                    <a:pt x="265" y="533"/>
                    <a:pt x="101336" y="45513"/>
                    <a:pt x="139700" y="58742"/>
                  </a:cubicBezTo>
                  <a:cubicBezTo>
                    <a:pt x="178064" y="71971"/>
                    <a:pt x="230452" y="79908"/>
                    <a:pt x="230187" y="79379"/>
                  </a:cubicBezTo>
                  <a:cubicBezTo>
                    <a:pt x="229922" y="78850"/>
                    <a:pt x="173831" y="67738"/>
                    <a:pt x="138112" y="55567"/>
                  </a:cubicBezTo>
                  <a:cubicBezTo>
                    <a:pt x="102393" y="43396"/>
                    <a:pt x="-265" y="-525"/>
                    <a:pt x="0" y="4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0" name="フリーフォーム: 図形 1109">
              <a:extLst>
                <a:ext uri="{FF2B5EF4-FFF2-40B4-BE49-F238E27FC236}">
                  <a16:creationId xmlns:a16="http://schemas.microsoft.com/office/drawing/2014/main" id="{6545B44F-7CD2-40F7-8B95-DAAEEDEA5197}"/>
                </a:ext>
              </a:extLst>
            </p:cNvPr>
            <p:cNvSpPr/>
            <p:nvPr/>
          </p:nvSpPr>
          <p:spPr>
            <a:xfrm>
              <a:off x="5821295" y="2377545"/>
              <a:ext cx="225439" cy="271107"/>
            </a:xfrm>
            <a:custGeom>
              <a:avLst/>
              <a:gdLst>
                <a:gd name="connsiteX0" fmla="*/ 68 w 225439"/>
                <a:gd name="connsiteY0" fmla="*/ 52918 h 271107"/>
                <a:gd name="connsiteX1" fmla="*/ 93730 w 225439"/>
                <a:gd name="connsiteY1" fmla="*/ 530 h 271107"/>
                <a:gd name="connsiteX2" fmla="*/ 212793 w 225439"/>
                <a:gd name="connsiteY2" fmla="*/ 91018 h 271107"/>
                <a:gd name="connsiteX3" fmla="*/ 220730 w 225439"/>
                <a:gd name="connsiteY3" fmla="*/ 118005 h 271107"/>
                <a:gd name="connsiteX4" fmla="*/ 201680 w 225439"/>
                <a:gd name="connsiteY4" fmla="*/ 176743 h 271107"/>
                <a:gd name="connsiteX5" fmla="*/ 150880 w 225439"/>
                <a:gd name="connsiteY5" fmla="*/ 224368 h 271107"/>
                <a:gd name="connsiteX6" fmla="*/ 4830 w 225439"/>
                <a:gd name="connsiteY6" fmla="*/ 270405 h 271107"/>
                <a:gd name="connsiteX7" fmla="*/ 74680 w 225439"/>
                <a:gd name="connsiteY7" fmla="*/ 246593 h 271107"/>
                <a:gd name="connsiteX8" fmla="*/ 149293 w 225439"/>
                <a:gd name="connsiteY8" fmla="*/ 173568 h 271107"/>
                <a:gd name="connsiteX9" fmla="*/ 163580 w 225439"/>
                <a:gd name="connsiteY9" fmla="*/ 144993 h 271107"/>
                <a:gd name="connsiteX10" fmla="*/ 163580 w 225439"/>
                <a:gd name="connsiteY10" fmla="*/ 114830 h 271107"/>
                <a:gd name="connsiteX11" fmla="*/ 150880 w 225439"/>
                <a:gd name="connsiteY11" fmla="*/ 78318 h 271107"/>
                <a:gd name="connsiteX12" fmla="*/ 108018 w 225439"/>
                <a:gd name="connsiteY12" fmla="*/ 37043 h 271107"/>
                <a:gd name="connsiteX13" fmla="*/ 68 w 225439"/>
                <a:gd name="connsiteY13" fmla="*/ 52918 h 271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5439" h="271107">
                  <a:moveTo>
                    <a:pt x="68" y="52918"/>
                  </a:moveTo>
                  <a:cubicBezTo>
                    <a:pt x="-2313" y="46832"/>
                    <a:pt x="58276" y="-5820"/>
                    <a:pt x="93730" y="530"/>
                  </a:cubicBezTo>
                  <a:cubicBezTo>
                    <a:pt x="129184" y="6880"/>
                    <a:pt x="191626" y="71439"/>
                    <a:pt x="212793" y="91018"/>
                  </a:cubicBezTo>
                  <a:cubicBezTo>
                    <a:pt x="233960" y="110597"/>
                    <a:pt x="222582" y="103718"/>
                    <a:pt x="220730" y="118005"/>
                  </a:cubicBezTo>
                  <a:cubicBezTo>
                    <a:pt x="218878" y="132293"/>
                    <a:pt x="213322" y="159016"/>
                    <a:pt x="201680" y="176743"/>
                  </a:cubicBezTo>
                  <a:cubicBezTo>
                    <a:pt x="190038" y="194470"/>
                    <a:pt x="183688" y="208758"/>
                    <a:pt x="150880" y="224368"/>
                  </a:cubicBezTo>
                  <a:cubicBezTo>
                    <a:pt x="118072" y="239978"/>
                    <a:pt x="17530" y="266701"/>
                    <a:pt x="4830" y="270405"/>
                  </a:cubicBezTo>
                  <a:cubicBezTo>
                    <a:pt x="-7870" y="274109"/>
                    <a:pt x="50603" y="262733"/>
                    <a:pt x="74680" y="246593"/>
                  </a:cubicBezTo>
                  <a:cubicBezTo>
                    <a:pt x="98757" y="230454"/>
                    <a:pt x="134476" y="190501"/>
                    <a:pt x="149293" y="173568"/>
                  </a:cubicBezTo>
                  <a:cubicBezTo>
                    <a:pt x="164110" y="156635"/>
                    <a:pt x="161199" y="154783"/>
                    <a:pt x="163580" y="144993"/>
                  </a:cubicBezTo>
                  <a:cubicBezTo>
                    <a:pt x="165961" y="135203"/>
                    <a:pt x="165697" y="125942"/>
                    <a:pt x="163580" y="114830"/>
                  </a:cubicBezTo>
                  <a:cubicBezTo>
                    <a:pt x="161463" y="103718"/>
                    <a:pt x="160140" y="91283"/>
                    <a:pt x="150880" y="78318"/>
                  </a:cubicBezTo>
                  <a:cubicBezTo>
                    <a:pt x="141620" y="65354"/>
                    <a:pt x="130507" y="41012"/>
                    <a:pt x="108018" y="37043"/>
                  </a:cubicBezTo>
                  <a:cubicBezTo>
                    <a:pt x="85529" y="33074"/>
                    <a:pt x="2449" y="59004"/>
                    <a:pt x="68" y="52918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1" name="フリーフォーム: 図形 1110">
              <a:extLst>
                <a:ext uri="{FF2B5EF4-FFF2-40B4-BE49-F238E27FC236}">
                  <a16:creationId xmlns:a16="http://schemas.microsoft.com/office/drawing/2014/main" id="{A7D36A65-E3F2-48F8-A815-F257E7542E2E}"/>
                </a:ext>
              </a:extLst>
            </p:cNvPr>
            <p:cNvSpPr/>
            <p:nvPr/>
          </p:nvSpPr>
          <p:spPr>
            <a:xfrm>
              <a:off x="5593313" y="2298686"/>
              <a:ext cx="72603" cy="218820"/>
            </a:xfrm>
            <a:custGeom>
              <a:avLst/>
              <a:gdLst>
                <a:gd name="connsiteX0" fmla="*/ 72475 w 72603"/>
                <a:gd name="connsiteY0" fmla="*/ 68277 h 218820"/>
                <a:gd name="connsiteX1" fmla="*/ 8975 w 72603"/>
                <a:gd name="connsiteY1" fmla="*/ 207977 h 218820"/>
                <a:gd name="connsiteX2" fmla="*/ 4212 w 72603"/>
                <a:gd name="connsiteY2" fmla="*/ 204802 h 218820"/>
                <a:gd name="connsiteX3" fmla="*/ 4212 w 72603"/>
                <a:gd name="connsiteY3" fmla="*/ 166702 h 218820"/>
                <a:gd name="connsiteX4" fmla="*/ 2625 w 72603"/>
                <a:gd name="connsiteY4" fmla="*/ 114314 h 218820"/>
                <a:gd name="connsiteX5" fmla="*/ 43900 w 72603"/>
                <a:gd name="connsiteY5" fmla="*/ 14 h 218820"/>
                <a:gd name="connsiteX6" fmla="*/ 26437 w 72603"/>
                <a:gd name="connsiteY6" fmla="*/ 122252 h 218820"/>
                <a:gd name="connsiteX7" fmla="*/ 72475 w 72603"/>
                <a:gd name="connsiteY7" fmla="*/ 68277 h 218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2603" h="218820">
                  <a:moveTo>
                    <a:pt x="72475" y="68277"/>
                  </a:moveTo>
                  <a:cubicBezTo>
                    <a:pt x="69565" y="82565"/>
                    <a:pt x="20352" y="185223"/>
                    <a:pt x="8975" y="207977"/>
                  </a:cubicBezTo>
                  <a:cubicBezTo>
                    <a:pt x="-2402" y="230731"/>
                    <a:pt x="5006" y="211681"/>
                    <a:pt x="4212" y="204802"/>
                  </a:cubicBezTo>
                  <a:cubicBezTo>
                    <a:pt x="3418" y="197923"/>
                    <a:pt x="4476" y="181783"/>
                    <a:pt x="4212" y="166702"/>
                  </a:cubicBezTo>
                  <a:cubicBezTo>
                    <a:pt x="3947" y="151621"/>
                    <a:pt x="-3990" y="142095"/>
                    <a:pt x="2625" y="114314"/>
                  </a:cubicBezTo>
                  <a:cubicBezTo>
                    <a:pt x="9240" y="86533"/>
                    <a:pt x="39931" y="-1309"/>
                    <a:pt x="43900" y="14"/>
                  </a:cubicBezTo>
                  <a:cubicBezTo>
                    <a:pt x="47869" y="1337"/>
                    <a:pt x="24849" y="106906"/>
                    <a:pt x="26437" y="122252"/>
                  </a:cubicBezTo>
                  <a:cubicBezTo>
                    <a:pt x="28024" y="137598"/>
                    <a:pt x="75385" y="53989"/>
                    <a:pt x="72475" y="68277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2" name="フリーフォーム: 図形 1111">
              <a:extLst>
                <a:ext uri="{FF2B5EF4-FFF2-40B4-BE49-F238E27FC236}">
                  <a16:creationId xmlns:a16="http://schemas.microsoft.com/office/drawing/2014/main" id="{F6021738-EF19-4617-B675-CD72F559B1DF}"/>
                </a:ext>
              </a:extLst>
            </p:cNvPr>
            <p:cNvSpPr/>
            <p:nvPr/>
          </p:nvSpPr>
          <p:spPr>
            <a:xfrm>
              <a:off x="5810511" y="2593655"/>
              <a:ext cx="161960" cy="40907"/>
            </a:xfrm>
            <a:custGeom>
              <a:avLst/>
              <a:gdLst>
                <a:gd name="connsiteX0" fmla="*/ 2914 w 161960"/>
                <a:gd name="connsiteY0" fmla="*/ 320 h 40907"/>
                <a:gd name="connsiteX1" fmla="*/ 115627 w 161960"/>
                <a:gd name="connsiteY1" fmla="*/ 19370 h 40907"/>
                <a:gd name="connsiteX2" fmla="*/ 161664 w 161960"/>
                <a:gd name="connsiteY2" fmla="*/ 5083 h 40907"/>
                <a:gd name="connsiteX3" fmla="*/ 96577 w 161960"/>
                <a:gd name="connsiteY3" fmla="*/ 36833 h 40907"/>
                <a:gd name="connsiteX4" fmla="*/ 36252 w 161960"/>
                <a:gd name="connsiteY4" fmla="*/ 38420 h 40907"/>
                <a:gd name="connsiteX5" fmla="*/ 2914 w 161960"/>
                <a:gd name="connsiteY5" fmla="*/ 320 h 40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1960" h="40907">
                  <a:moveTo>
                    <a:pt x="2914" y="320"/>
                  </a:moveTo>
                  <a:cubicBezTo>
                    <a:pt x="16143" y="-2855"/>
                    <a:pt x="89169" y="18576"/>
                    <a:pt x="115627" y="19370"/>
                  </a:cubicBezTo>
                  <a:cubicBezTo>
                    <a:pt x="142085" y="20164"/>
                    <a:pt x="164839" y="2173"/>
                    <a:pt x="161664" y="5083"/>
                  </a:cubicBezTo>
                  <a:cubicBezTo>
                    <a:pt x="158489" y="7994"/>
                    <a:pt x="117479" y="31277"/>
                    <a:pt x="96577" y="36833"/>
                  </a:cubicBezTo>
                  <a:cubicBezTo>
                    <a:pt x="75675" y="42389"/>
                    <a:pt x="47365" y="41595"/>
                    <a:pt x="36252" y="38420"/>
                  </a:cubicBezTo>
                  <a:cubicBezTo>
                    <a:pt x="25139" y="35245"/>
                    <a:pt x="-10315" y="3495"/>
                    <a:pt x="2914" y="320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3" name="フリーフォーム: 図形 1112">
              <a:extLst>
                <a:ext uri="{FF2B5EF4-FFF2-40B4-BE49-F238E27FC236}">
                  <a16:creationId xmlns:a16="http://schemas.microsoft.com/office/drawing/2014/main" id="{F908F403-39B9-42B4-91F8-4CEFB48015D3}"/>
                </a:ext>
              </a:extLst>
            </p:cNvPr>
            <p:cNvSpPr/>
            <p:nvPr/>
          </p:nvSpPr>
          <p:spPr>
            <a:xfrm>
              <a:off x="5830629" y="3058745"/>
              <a:ext cx="325711" cy="110338"/>
            </a:xfrm>
            <a:custGeom>
              <a:avLst/>
              <a:gdLst>
                <a:gd name="connsiteX0" fmla="*/ 259 w 325711"/>
                <a:gd name="connsiteY0" fmla="*/ 1955 h 110338"/>
                <a:gd name="connsiteX1" fmla="*/ 155834 w 325711"/>
                <a:gd name="connsiteY1" fmla="*/ 14655 h 110338"/>
                <a:gd name="connsiteX2" fmla="*/ 198696 w 325711"/>
                <a:gd name="connsiteY2" fmla="*/ 41643 h 110338"/>
                <a:gd name="connsiteX3" fmla="*/ 325696 w 325711"/>
                <a:gd name="connsiteY3" fmla="*/ 52755 h 110338"/>
                <a:gd name="connsiteX4" fmla="*/ 206634 w 325711"/>
                <a:gd name="connsiteY4" fmla="*/ 68630 h 110338"/>
                <a:gd name="connsiteX5" fmla="*/ 97096 w 325711"/>
                <a:gd name="connsiteY5" fmla="*/ 109905 h 110338"/>
                <a:gd name="connsiteX6" fmla="*/ 146309 w 325711"/>
                <a:gd name="connsiteY6" fmla="*/ 89268 h 110338"/>
                <a:gd name="connsiteX7" fmla="*/ 133609 w 325711"/>
                <a:gd name="connsiteY7" fmla="*/ 73393 h 110338"/>
                <a:gd name="connsiteX8" fmla="*/ 119321 w 325711"/>
                <a:gd name="connsiteY8" fmla="*/ 55930 h 110338"/>
                <a:gd name="connsiteX9" fmla="*/ 259 w 325711"/>
                <a:gd name="connsiteY9" fmla="*/ 1955 h 110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5711" h="110338">
                  <a:moveTo>
                    <a:pt x="259" y="1955"/>
                  </a:moveTo>
                  <a:cubicBezTo>
                    <a:pt x="6344" y="-4924"/>
                    <a:pt x="122761" y="8040"/>
                    <a:pt x="155834" y="14655"/>
                  </a:cubicBezTo>
                  <a:cubicBezTo>
                    <a:pt x="188907" y="21270"/>
                    <a:pt x="170386" y="35293"/>
                    <a:pt x="198696" y="41643"/>
                  </a:cubicBezTo>
                  <a:cubicBezTo>
                    <a:pt x="227006" y="47993"/>
                    <a:pt x="324373" y="48257"/>
                    <a:pt x="325696" y="52755"/>
                  </a:cubicBezTo>
                  <a:cubicBezTo>
                    <a:pt x="327019" y="57253"/>
                    <a:pt x="244734" y="59105"/>
                    <a:pt x="206634" y="68630"/>
                  </a:cubicBezTo>
                  <a:cubicBezTo>
                    <a:pt x="168534" y="78155"/>
                    <a:pt x="107150" y="106465"/>
                    <a:pt x="97096" y="109905"/>
                  </a:cubicBezTo>
                  <a:cubicBezTo>
                    <a:pt x="87042" y="113345"/>
                    <a:pt x="140224" y="95353"/>
                    <a:pt x="146309" y="89268"/>
                  </a:cubicBezTo>
                  <a:cubicBezTo>
                    <a:pt x="152394" y="83183"/>
                    <a:pt x="138107" y="78949"/>
                    <a:pt x="133609" y="73393"/>
                  </a:cubicBezTo>
                  <a:cubicBezTo>
                    <a:pt x="129111" y="67837"/>
                    <a:pt x="141546" y="64926"/>
                    <a:pt x="119321" y="55930"/>
                  </a:cubicBezTo>
                  <a:cubicBezTo>
                    <a:pt x="97096" y="46934"/>
                    <a:pt x="-5826" y="8834"/>
                    <a:pt x="259" y="1955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5" name="フリーフォーム: 図形 1114">
              <a:extLst>
                <a:ext uri="{FF2B5EF4-FFF2-40B4-BE49-F238E27FC236}">
                  <a16:creationId xmlns:a16="http://schemas.microsoft.com/office/drawing/2014/main" id="{14101F15-B0EC-4A16-8A1C-D7D7266BC183}"/>
                </a:ext>
              </a:extLst>
            </p:cNvPr>
            <p:cNvSpPr/>
            <p:nvPr/>
          </p:nvSpPr>
          <p:spPr>
            <a:xfrm>
              <a:off x="5646409" y="2773359"/>
              <a:ext cx="489691" cy="104784"/>
            </a:xfrm>
            <a:custGeom>
              <a:avLst/>
              <a:gdLst>
                <a:gd name="connsiteX0" fmla="*/ 329 w 489691"/>
                <a:gd name="connsiteY0" fmla="*/ 55566 h 104784"/>
                <a:gd name="connsiteX1" fmla="*/ 101929 w 489691"/>
                <a:gd name="connsiteY1" fmla="*/ 6354 h 104784"/>
                <a:gd name="connsiteX2" fmla="*/ 181304 w 489691"/>
                <a:gd name="connsiteY2" fmla="*/ 11116 h 104784"/>
                <a:gd name="connsiteX3" fmla="*/ 476579 w 489691"/>
                <a:gd name="connsiteY3" fmla="*/ 101604 h 104784"/>
                <a:gd name="connsiteX4" fmla="*/ 422604 w 489691"/>
                <a:gd name="connsiteY4" fmla="*/ 84141 h 104784"/>
                <a:gd name="connsiteX5" fmla="*/ 284491 w 489691"/>
                <a:gd name="connsiteY5" fmla="*/ 82554 h 104784"/>
                <a:gd name="connsiteX6" fmla="*/ 211466 w 489691"/>
                <a:gd name="connsiteY6" fmla="*/ 95254 h 104784"/>
                <a:gd name="connsiteX7" fmla="*/ 170191 w 489691"/>
                <a:gd name="connsiteY7" fmla="*/ 88904 h 104784"/>
                <a:gd name="connsiteX8" fmla="*/ 120979 w 489691"/>
                <a:gd name="connsiteY8" fmla="*/ 74616 h 104784"/>
                <a:gd name="connsiteX9" fmla="*/ 70179 w 489691"/>
                <a:gd name="connsiteY9" fmla="*/ 73029 h 104784"/>
                <a:gd name="connsiteX10" fmla="*/ 329 w 489691"/>
                <a:gd name="connsiteY10" fmla="*/ 55566 h 104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89691" h="104784">
                  <a:moveTo>
                    <a:pt x="329" y="55566"/>
                  </a:moveTo>
                  <a:cubicBezTo>
                    <a:pt x="5621" y="44453"/>
                    <a:pt x="71767" y="13762"/>
                    <a:pt x="101929" y="6354"/>
                  </a:cubicBezTo>
                  <a:cubicBezTo>
                    <a:pt x="132091" y="-1054"/>
                    <a:pt x="118862" y="-4759"/>
                    <a:pt x="181304" y="11116"/>
                  </a:cubicBezTo>
                  <a:cubicBezTo>
                    <a:pt x="243746" y="26991"/>
                    <a:pt x="436362" y="89433"/>
                    <a:pt x="476579" y="101604"/>
                  </a:cubicBezTo>
                  <a:cubicBezTo>
                    <a:pt x="516796" y="113775"/>
                    <a:pt x="454619" y="87316"/>
                    <a:pt x="422604" y="84141"/>
                  </a:cubicBezTo>
                  <a:cubicBezTo>
                    <a:pt x="390589" y="80966"/>
                    <a:pt x="319681" y="80702"/>
                    <a:pt x="284491" y="82554"/>
                  </a:cubicBezTo>
                  <a:cubicBezTo>
                    <a:pt x="249301" y="84406"/>
                    <a:pt x="230516" y="94196"/>
                    <a:pt x="211466" y="95254"/>
                  </a:cubicBezTo>
                  <a:cubicBezTo>
                    <a:pt x="192416" y="96312"/>
                    <a:pt x="185272" y="92344"/>
                    <a:pt x="170191" y="88904"/>
                  </a:cubicBezTo>
                  <a:cubicBezTo>
                    <a:pt x="155110" y="85464"/>
                    <a:pt x="137648" y="77262"/>
                    <a:pt x="120979" y="74616"/>
                  </a:cubicBezTo>
                  <a:cubicBezTo>
                    <a:pt x="104310" y="71970"/>
                    <a:pt x="85260" y="74352"/>
                    <a:pt x="70179" y="73029"/>
                  </a:cubicBezTo>
                  <a:cubicBezTo>
                    <a:pt x="55098" y="71706"/>
                    <a:pt x="-4963" y="66679"/>
                    <a:pt x="329" y="55566"/>
                  </a:cubicBezTo>
                  <a:close/>
                </a:path>
              </a:pathLst>
            </a:custGeom>
            <a:solidFill>
              <a:srgbClr val="FF000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6" name="フリーフォーム: 図形 1115">
              <a:extLst>
                <a:ext uri="{FF2B5EF4-FFF2-40B4-BE49-F238E27FC236}">
                  <a16:creationId xmlns:a16="http://schemas.microsoft.com/office/drawing/2014/main" id="{058659F7-311A-44EC-871F-6CCDED4C4DE6}"/>
                </a:ext>
              </a:extLst>
            </p:cNvPr>
            <p:cNvSpPr/>
            <p:nvPr/>
          </p:nvSpPr>
          <p:spPr>
            <a:xfrm>
              <a:off x="5722449" y="2890768"/>
              <a:ext cx="361288" cy="132934"/>
            </a:xfrm>
            <a:custGeom>
              <a:avLst/>
              <a:gdLst>
                <a:gd name="connsiteX0" fmla="*/ 13189 w 361288"/>
                <a:gd name="connsiteY0" fmla="*/ 70 h 132934"/>
                <a:gd name="connsiteX1" fmla="*/ 187814 w 361288"/>
                <a:gd name="connsiteY1" fmla="*/ 38170 h 132934"/>
                <a:gd name="connsiteX2" fmla="*/ 289414 w 361288"/>
                <a:gd name="connsiteY2" fmla="*/ 28645 h 132934"/>
                <a:gd name="connsiteX3" fmla="*/ 360851 w 361288"/>
                <a:gd name="connsiteY3" fmla="*/ 15945 h 132934"/>
                <a:gd name="connsiteX4" fmla="*/ 316401 w 361288"/>
                <a:gd name="connsiteY4" fmla="*/ 54045 h 132934"/>
                <a:gd name="connsiteX5" fmla="*/ 254489 w 361288"/>
                <a:gd name="connsiteY5" fmla="*/ 111195 h 132934"/>
                <a:gd name="connsiteX6" fmla="*/ 152889 w 361288"/>
                <a:gd name="connsiteY6" fmla="*/ 130245 h 132934"/>
                <a:gd name="connsiteX7" fmla="*/ 95739 w 361288"/>
                <a:gd name="connsiteY7" fmla="*/ 123895 h 132934"/>
                <a:gd name="connsiteX8" fmla="*/ 22714 w 361288"/>
                <a:gd name="connsiteY8" fmla="*/ 49282 h 132934"/>
                <a:gd name="connsiteX9" fmla="*/ 13189 w 361288"/>
                <a:gd name="connsiteY9" fmla="*/ 70 h 132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61288" h="132934">
                  <a:moveTo>
                    <a:pt x="13189" y="70"/>
                  </a:moveTo>
                  <a:cubicBezTo>
                    <a:pt x="40706" y="-1782"/>
                    <a:pt x="141777" y="33408"/>
                    <a:pt x="187814" y="38170"/>
                  </a:cubicBezTo>
                  <a:cubicBezTo>
                    <a:pt x="233852" y="42933"/>
                    <a:pt x="260575" y="32349"/>
                    <a:pt x="289414" y="28645"/>
                  </a:cubicBezTo>
                  <a:cubicBezTo>
                    <a:pt x="318253" y="24941"/>
                    <a:pt x="356353" y="11712"/>
                    <a:pt x="360851" y="15945"/>
                  </a:cubicBezTo>
                  <a:cubicBezTo>
                    <a:pt x="365349" y="20178"/>
                    <a:pt x="334128" y="38170"/>
                    <a:pt x="316401" y="54045"/>
                  </a:cubicBezTo>
                  <a:cubicBezTo>
                    <a:pt x="298674" y="69920"/>
                    <a:pt x="281741" y="98495"/>
                    <a:pt x="254489" y="111195"/>
                  </a:cubicBezTo>
                  <a:cubicBezTo>
                    <a:pt x="227237" y="123895"/>
                    <a:pt x="179347" y="128128"/>
                    <a:pt x="152889" y="130245"/>
                  </a:cubicBezTo>
                  <a:cubicBezTo>
                    <a:pt x="126431" y="132362"/>
                    <a:pt x="117435" y="137389"/>
                    <a:pt x="95739" y="123895"/>
                  </a:cubicBezTo>
                  <a:cubicBezTo>
                    <a:pt x="74043" y="110401"/>
                    <a:pt x="38060" y="67009"/>
                    <a:pt x="22714" y="49282"/>
                  </a:cubicBezTo>
                  <a:cubicBezTo>
                    <a:pt x="7368" y="31555"/>
                    <a:pt x="-14328" y="1922"/>
                    <a:pt x="13189" y="70"/>
                  </a:cubicBezTo>
                  <a:close/>
                </a:path>
              </a:pathLst>
            </a:custGeom>
            <a:solidFill>
              <a:srgbClr val="FF000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7" name="楕円 1116">
              <a:extLst>
                <a:ext uri="{FF2B5EF4-FFF2-40B4-BE49-F238E27FC236}">
                  <a16:creationId xmlns:a16="http://schemas.microsoft.com/office/drawing/2014/main" id="{48F35D16-9527-4BB5-8C05-735284A8513D}"/>
                </a:ext>
              </a:extLst>
            </p:cNvPr>
            <p:cNvSpPr/>
            <p:nvPr/>
          </p:nvSpPr>
          <p:spPr>
            <a:xfrm>
              <a:off x="6399213" y="2066926"/>
              <a:ext cx="45719" cy="45719"/>
            </a:xfrm>
            <a:prstGeom prst="ellipse">
              <a:avLst/>
            </a:pr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" name="楕円 157">
              <a:extLst>
                <a:ext uri="{FF2B5EF4-FFF2-40B4-BE49-F238E27FC236}">
                  <a16:creationId xmlns:a16="http://schemas.microsoft.com/office/drawing/2014/main" id="{9E3F9582-02B5-4EBE-81A0-99E43FB9155A}"/>
                </a:ext>
              </a:extLst>
            </p:cNvPr>
            <p:cNvSpPr/>
            <p:nvPr/>
          </p:nvSpPr>
          <p:spPr>
            <a:xfrm>
              <a:off x="6448425" y="2036763"/>
              <a:ext cx="45719" cy="45719"/>
            </a:xfrm>
            <a:prstGeom prst="ellipse">
              <a:avLst/>
            </a:pr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8" name="フリーフォーム: 図形 1117">
              <a:extLst>
                <a:ext uri="{FF2B5EF4-FFF2-40B4-BE49-F238E27FC236}">
                  <a16:creationId xmlns:a16="http://schemas.microsoft.com/office/drawing/2014/main" id="{D1B5B550-BB5C-447D-AEE4-5763B72F7753}"/>
                </a:ext>
              </a:extLst>
            </p:cNvPr>
            <p:cNvSpPr/>
            <p:nvPr/>
          </p:nvSpPr>
          <p:spPr>
            <a:xfrm>
              <a:off x="5751513" y="1735064"/>
              <a:ext cx="629960" cy="151300"/>
            </a:xfrm>
            <a:custGeom>
              <a:avLst/>
              <a:gdLst>
                <a:gd name="connsiteX0" fmla="*/ 0 w 629960"/>
                <a:gd name="connsiteY0" fmla="*/ 73099 h 151300"/>
                <a:gd name="connsiteX1" fmla="*/ 146050 w 629960"/>
                <a:gd name="connsiteY1" fmla="*/ 146124 h 151300"/>
                <a:gd name="connsiteX2" fmla="*/ 198437 w 629960"/>
                <a:gd name="connsiteY2" fmla="*/ 142949 h 151300"/>
                <a:gd name="connsiteX3" fmla="*/ 315912 w 629960"/>
                <a:gd name="connsiteY3" fmla="*/ 123899 h 151300"/>
                <a:gd name="connsiteX4" fmla="*/ 619125 w 629960"/>
                <a:gd name="connsiteY4" fmla="*/ 69924 h 151300"/>
                <a:gd name="connsiteX5" fmla="*/ 547687 w 629960"/>
                <a:gd name="connsiteY5" fmla="*/ 42936 h 151300"/>
                <a:gd name="connsiteX6" fmla="*/ 404812 w 629960"/>
                <a:gd name="connsiteY6" fmla="*/ 74 h 151300"/>
                <a:gd name="connsiteX7" fmla="*/ 317500 w 629960"/>
                <a:gd name="connsiteY7" fmla="*/ 54049 h 151300"/>
                <a:gd name="connsiteX8" fmla="*/ 193675 w 629960"/>
                <a:gd name="connsiteY8" fmla="*/ 58811 h 151300"/>
                <a:gd name="connsiteX9" fmla="*/ 339725 w 629960"/>
                <a:gd name="connsiteY9" fmla="*/ 50874 h 151300"/>
                <a:gd name="connsiteX10" fmla="*/ 198437 w 629960"/>
                <a:gd name="connsiteY10" fmla="*/ 69924 h 151300"/>
                <a:gd name="connsiteX11" fmla="*/ 144462 w 629960"/>
                <a:gd name="connsiteY11" fmla="*/ 88974 h 151300"/>
                <a:gd name="connsiteX12" fmla="*/ 0 w 629960"/>
                <a:gd name="connsiteY12" fmla="*/ 73099 h 15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29960" h="151300">
                  <a:moveTo>
                    <a:pt x="0" y="73099"/>
                  </a:moveTo>
                  <a:cubicBezTo>
                    <a:pt x="265" y="82624"/>
                    <a:pt x="112977" y="134482"/>
                    <a:pt x="146050" y="146124"/>
                  </a:cubicBezTo>
                  <a:cubicBezTo>
                    <a:pt x="179123" y="157766"/>
                    <a:pt x="170127" y="146653"/>
                    <a:pt x="198437" y="142949"/>
                  </a:cubicBezTo>
                  <a:cubicBezTo>
                    <a:pt x="226747" y="139245"/>
                    <a:pt x="315912" y="123899"/>
                    <a:pt x="315912" y="123899"/>
                  </a:cubicBezTo>
                  <a:cubicBezTo>
                    <a:pt x="386027" y="111728"/>
                    <a:pt x="580496" y="83418"/>
                    <a:pt x="619125" y="69924"/>
                  </a:cubicBezTo>
                  <a:cubicBezTo>
                    <a:pt x="657754" y="56430"/>
                    <a:pt x="583406" y="54578"/>
                    <a:pt x="547687" y="42936"/>
                  </a:cubicBezTo>
                  <a:cubicBezTo>
                    <a:pt x="511968" y="31294"/>
                    <a:pt x="443176" y="-1778"/>
                    <a:pt x="404812" y="74"/>
                  </a:cubicBezTo>
                  <a:cubicBezTo>
                    <a:pt x="366448" y="1926"/>
                    <a:pt x="352690" y="44259"/>
                    <a:pt x="317500" y="54049"/>
                  </a:cubicBezTo>
                  <a:cubicBezTo>
                    <a:pt x="282310" y="63839"/>
                    <a:pt x="189971" y="59340"/>
                    <a:pt x="193675" y="58811"/>
                  </a:cubicBezTo>
                  <a:cubicBezTo>
                    <a:pt x="197379" y="58282"/>
                    <a:pt x="338931" y="49022"/>
                    <a:pt x="339725" y="50874"/>
                  </a:cubicBezTo>
                  <a:cubicBezTo>
                    <a:pt x="340519" y="52726"/>
                    <a:pt x="230981" y="63574"/>
                    <a:pt x="198437" y="69924"/>
                  </a:cubicBezTo>
                  <a:cubicBezTo>
                    <a:pt x="165893" y="76274"/>
                    <a:pt x="174624" y="87651"/>
                    <a:pt x="144462" y="88974"/>
                  </a:cubicBezTo>
                  <a:cubicBezTo>
                    <a:pt x="114300" y="90297"/>
                    <a:pt x="-265" y="63574"/>
                    <a:pt x="0" y="73099"/>
                  </a:cubicBezTo>
                  <a:close/>
                </a:path>
              </a:pathLst>
            </a:custGeom>
            <a:solidFill>
              <a:srgbClr val="FFC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0" name="フリーフォーム: 図形 1119">
              <a:extLst>
                <a:ext uri="{FF2B5EF4-FFF2-40B4-BE49-F238E27FC236}">
                  <a16:creationId xmlns:a16="http://schemas.microsoft.com/office/drawing/2014/main" id="{56C34AE9-3751-424F-AE6A-5FA2F185AEDF}"/>
                </a:ext>
              </a:extLst>
            </p:cNvPr>
            <p:cNvSpPr/>
            <p:nvPr/>
          </p:nvSpPr>
          <p:spPr>
            <a:xfrm>
              <a:off x="5276313" y="1726653"/>
              <a:ext cx="346886" cy="184688"/>
            </a:xfrm>
            <a:custGeom>
              <a:avLst/>
              <a:gdLst>
                <a:gd name="connsiteX0" fmla="*/ 83087 w 346886"/>
                <a:gd name="connsiteY0" fmla="*/ 547 h 184688"/>
                <a:gd name="connsiteX1" fmla="*/ 252950 w 346886"/>
                <a:gd name="connsiteY1" fmla="*/ 78335 h 184688"/>
                <a:gd name="connsiteX2" fmla="*/ 306925 w 346886"/>
                <a:gd name="connsiteY2" fmla="*/ 111672 h 184688"/>
                <a:gd name="connsiteX3" fmla="*/ 346612 w 346886"/>
                <a:gd name="connsiteY3" fmla="*/ 183110 h 184688"/>
                <a:gd name="connsiteX4" fmla="*/ 314862 w 346886"/>
                <a:gd name="connsiteY4" fmla="*/ 157710 h 184688"/>
                <a:gd name="connsiteX5" fmla="*/ 162462 w 346886"/>
                <a:gd name="connsiteY5" fmla="*/ 118022 h 184688"/>
                <a:gd name="connsiteX6" fmla="*/ 6887 w 346886"/>
                <a:gd name="connsiteY6" fmla="*/ 48172 h 184688"/>
                <a:gd name="connsiteX7" fmla="*/ 32287 w 346886"/>
                <a:gd name="connsiteY7" fmla="*/ 43410 h 184688"/>
                <a:gd name="connsiteX8" fmla="*/ 83087 w 346886"/>
                <a:gd name="connsiteY8" fmla="*/ 547 h 18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6886" h="184688">
                  <a:moveTo>
                    <a:pt x="83087" y="547"/>
                  </a:moveTo>
                  <a:cubicBezTo>
                    <a:pt x="119864" y="6368"/>
                    <a:pt x="215644" y="59814"/>
                    <a:pt x="252950" y="78335"/>
                  </a:cubicBezTo>
                  <a:cubicBezTo>
                    <a:pt x="290256" y="96856"/>
                    <a:pt x="291315" y="94210"/>
                    <a:pt x="306925" y="111672"/>
                  </a:cubicBezTo>
                  <a:cubicBezTo>
                    <a:pt x="322535" y="129134"/>
                    <a:pt x="345289" y="175437"/>
                    <a:pt x="346612" y="183110"/>
                  </a:cubicBezTo>
                  <a:cubicBezTo>
                    <a:pt x="347935" y="190783"/>
                    <a:pt x="345554" y="168558"/>
                    <a:pt x="314862" y="157710"/>
                  </a:cubicBezTo>
                  <a:cubicBezTo>
                    <a:pt x="284170" y="146862"/>
                    <a:pt x="213791" y="136278"/>
                    <a:pt x="162462" y="118022"/>
                  </a:cubicBezTo>
                  <a:cubicBezTo>
                    <a:pt x="111133" y="99766"/>
                    <a:pt x="28583" y="60607"/>
                    <a:pt x="6887" y="48172"/>
                  </a:cubicBezTo>
                  <a:cubicBezTo>
                    <a:pt x="-14809" y="35737"/>
                    <a:pt x="20645" y="49760"/>
                    <a:pt x="32287" y="43410"/>
                  </a:cubicBezTo>
                  <a:cubicBezTo>
                    <a:pt x="43929" y="37060"/>
                    <a:pt x="46310" y="-5274"/>
                    <a:pt x="83087" y="547"/>
                  </a:cubicBezTo>
                  <a:close/>
                </a:path>
              </a:pathLst>
            </a:custGeom>
            <a:solidFill>
              <a:srgbClr val="FFC00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2" name="フリーフォーム: 図形 1121">
              <a:extLst>
                <a:ext uri="{FF2B5EF4-FFF2-40B4-BE49-F238E27FC236}">
                  <a16:creationId xmlns:a16="http://schemas.microsoft.com/office/drawing/2014/main" id="{ADFCDD5F-3B8E-4B3A-8CA2-2520A1D6AF63}"/>
                </a:ext>
              </a:extLst>
            </p:cNvPr>
            <p:cNvSpPr/>
            <p:nvPr/>
          </p:nvSpPr>
          <p:spPr>
            <a:xfrm>
              <a:off x="5953359" y="2001623"/>
              <a:ext cx="88794" cy="109724"/>
            </a:xfrm>
            <a:custGeom>
              <a:avLst/>
              <a:gdLst>
                <a:gd name="connsiteX0" fmla="*/ 74379 w 88794"/>
                <a:gd name="connsiteY0" fmla="*/ 215 h 109724"/>
                <a:gd name="connsiteX1" fmla="*/ 1354 w 88794"/>
                <a:gd name="connsiteY1" fmla="*/ 103402 h 109724"/>
                <a:gd name="connsiteX2" fmla="*/ 31516 w 88794"/>
                <a:gd name="connsiteY2" fmla="*/ 98640 h 109724"/>
                <a:gd name="connsiteX3" fmla="*/ 88666 w 88794"/>
                <a:gd name="connsiteY3" fmla="*/ 100227 h 109724"/>
                <a:gd name="connsiteX4" fmla="*/ 47391 w 88794"/>
                <a:gd name="connsiteY4" fmla="*/ 76415 h 109724"/>
                <a:gd name="connsiteX5" fmla="*/ 74379 w 88794"/>
                <a:gd name="connsiteY5" fmla="*/ 215 h 109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8794" h="109724">
                  <a:moveTo>
                    <a:pt x="74379" y="215"/>
                  </a:moveTo>
                  <a:cubicBezTo>
                    <a:pt x="66706" y="4713"/>
                    <a:pt x="8498" y="86998"/>
                    <a:pt x="1354" y="103402"/>
                  </a:cubicBezTo>
                  <a:cubicBezTo>
                    <a:pt x="-5790" y="119806"/>
                    <a:pt x="16964" y="99169"/>
                    <a:pt x="31516" y="98640"/>
                  </a:cubicBezTo>
                  <a:cubicBezTo>
                    <a:pt x="46068" y="98111"/>
                    <a:pt x="86020" y="103931"/>
                    <a:pt x="88666" y="100227"/>
                  </a:cubicBezTo>
                  <a:cubicBezTo>
                    <a:pt x="91312" y="96523"/>
                    <a:pt x="52418" y="89909"/>
                    <a:pt x="47391" y="76415"/>
                  </a:cubicBezTo>
                  <a:cubicBezTo>
                    <a:pt x="42364" y="62921"/>
                    <a:pt x="82052" y="-4283"/>
                    <a:pt x="74379" y="2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3" name="フリーフォーム: 図形 1122">
              <a:extLst>
                <a:ext uri="{FF2B5EF4-FFF2-40B4-BE49-F238E27FC236}">
                  <a16:creationId xmlns:a16="http://schemas.microsoft.com/office/drawing/2014/main" id="{3E35572A-E2BF-4189-A898-BCCAAFE49CBC}"/>
                </a:ext>
              </a:extLst>
            </p:cNvPr>
            <p:cNvSpPr/>
            <p:nvPr/>
          </p:nvSpPr>
          <p:spPr>
            <a:xfrm>
              <a:off x="5503833" y="2061404"/>
              <a:ext cx="127267" cy="37774"/>
            </a:xfrm>
            <a:custGeom>
              <a:avLst/>
              <a:gdLst>
                <a:gd name="connsiteX0" fmla="*/ 30 w 127267"/>
                <a:gd name="connsiteY0" fmla="*/ 24571 h 37774"/>
                <a:gd name="connsiteX1" fmla="*/ 100042 w 127267"/>
                <a:gd name="connsiteY1" fmla="*/ 11871 h 37774"/>
                <a:gd name="connsiteX2" fmla="*/ 111155 w 127267"/>
                <a:gd name="connsiteY2" fmla="*/ 759 h 37774"/>
                <a:gd name="connsiteX3" fmla="*/ 127030 w 127267"/>
                <a:gd name="connsiteY3" fmla="*/ 34096 h 37774"/>
                <a:gd name="connsiteX4" fmla="*/ 111155 w 127267"/>
                <a:gd name="connsiteY4" fmla="*/ 35684 h 37774"/>
                <a:gd name="connsiteX5" fmla="*/ 30 w 127267"/>
                <a:gd name="connsiteY5" fmla="*/ 24571 h 37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7267" h="37774">
                  <a:moveTo>
                    <a:pt x="30" y="24571"/>
                  </a:moveTo>
                  <a:cubicBezTo>
                    <a:pt x="-1822" y="20602"/>
                    <a:pt x="81521" y="15840"/>
                    <a:pt x="100042" y="11871"/>
                  </a:cubicBezTo>
                  <a:cubicBezTo>
                    <a:pt x="118563" y="7902"/>
                    <a:pt x="106657" y="-2945"/>
                    <a:pt x="111155" y="759"/>
                  </a:cubicBezTo>
                  <a:cubicBezTo>
                    <a:pt x="115653" y="4463"/>
                    <a:pt x="127030" y="28275"/>
                    <a:pt x="127030" y="34096"/>
                  </a:cubicBezTo>
                  <a:cubicBezTo>
                    <a:pt x="127030" y="39917"/>
                    <a:pt x="130470" y="37536"/>
                    <a:pt x="111155" y="35684"/>
                  </a:cubicBezTo>
                  <a:cubicBezTo>
                    <a:pt x="91840" y="33832"/>
                    <a:pt x="1882" y="28540"/>
                    <a:pt x="30" y="245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5" name="フリーフォーム: 図形 1124">
              <a:extLst>
                <a:ext uri="{FF2B5EF4-FFF2-40B4-BE49-F238E27FC236}">
                  <a16:creationId xmlns:a16="http://schemas.microsoft.com/office/drawing/2014/main" id="{7BB36309-235B-4F87-9659-B9DF0D691DEC}"/>
                </a:ext>
              </a:extLst>
            </p:cNvPr>
            <p:cNvSpPr/>
            <p:nvPr/>
          </p:nvSpPr>
          <p:spPr>
            <a:xfrm>
              <a:off x="5408948" y="1966834"/>
              <a:ext cx="93339" cy="129213"/>
            </a:xfrm>
            <a:custGeom>
              <a:avLst/>
              <a:gdLst>
                <a:gd name="connsiteX0" fmla="*/ 1252 w 93339"/>
                <a:gd name="connsiteY0" fmla="*/ 79 h 129213"/>
                <a:gd name="connsiteX1" fmla="*/ 25065 w 93339"/>
                <a:gd name="connsiteY1" fmla="*/ 81041 h 129213"/>
                <a:gd name="connsiteX2" fmla="*/ 66340 w 93339"/>
                <a:gd name="connsiteY2" fmla="*/ 114379 h 129213"/>
                <a:gd name="connsiteX3" fmla="*/ 93327 w 93339"/>
                <a:gd name="connsiteY3" fmla="*/ 128666 h 129213"/>
                <a:gd name="connsiteX4" fmla="*/ 63165 w 93339"/>
                <a:gd name="connsiteY4" fmla="*/ 96916 h 129213"/>
                <a:gd name="connsiteX5" fmla="*/ 1252 w 93339"/>
                <a:gd name="connsiteY5" fmla="*/ 79 h 129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3339" h="129213">
                  <a:moveTo>
                    <a:pt x="1252" y="79"/>
                  </a:moveTo>
                  <a:cubicBezTo>
                    <a:pt x="-5098" y="-2567"/>
                    <a:pt x="14217" y="61991"/>
                    <a:pt x="25065" y="81041"/>
                  </a:cubicBezTo>
                  <a:cubicBezTo>
                    <a:pt x="35913" y="100091"/>
                    <a:pt x="54963" y="106442"/>
                    <a:pt x="66340" y="114379"/>
                  </a:cubicBezTo>
                  <a:cubicBezTo>
                    <a:pt x="77717" y="122316"/>
                    <a:pt x="93856" y="131577"/>
                    <a:pt x="93327" y="128666"/>
                  </a:cubicBezTo>
                  <a:cubicBezTo>
                    <a:pt x="92798" y="125756"/>
                    <a:pt x="73748" y="112791"/>
                    <a:pt x="63165" y="96916"/>
                  </a:cubicBezTo>
                  <a:cubicBezTo>
                    <a:pt x="52582" y="81041"/>
                    <a:pt x="7602" y="2725"/>
                    <a:pt x="1252" y="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6" name="フリーフォーム: 図形 1125">
              <a:extLst>
                <a:ext uri="{FF2B5EF4-FFF2-40B4-BE49-F238E27FC236}">
                  <a16:creationId xmlns:a16="http://schemas.microsoft.com/office/drawing/2014/main" id="{DD1B2A9C-B365-4B44-AF19-668AE5B27D46}"/>
                </a:ext>
              </a:extLst>
            </p:cNvPr>
            <p:cNvSpPr/>
            <p:nvPr/>
          </p:nvSpPr>
          <p:spPr>
            <a:xfrm>
              <a:off x="5302144" y="778321"/>
              <a:ext cx="433696" cy="194301"/>
            </a:xfrm>
            <a:custGeom>
              <a:avLst/>
              <a:gdLst>
                <a:gd name="connsiteX0" fmla="*/ 433494 w 433696"/>
                <a:gd name="connsiteY0" fmla="*/ 58292 h 194301"/>
                <a:gd name="connsiteX1" fmla="*/ 155681 w 433696"/>
                <a:gd name="connsiteY1" fmla="*/ 4317 h 194301"/>
                <a:gd name="connsiteX2" fmla="*/ 1694 w 433696"/>
                <a:gd name="connsiteY2" fmla="*/ 193229 h 194301"/>
                <a:gd name="connsiteX3" fmla="*/ 81069 w 433696"/>
                <a:gd name="connsiteY3" fmla="*/ 78929 h 194301"/>
                <a:gd name="connsiteX4" fmla="*/ 198544 w 433696"/>
                <a:gd name="connsiteY4" fmla="*/ 28129 h 194301"/>
                <a:gd name="connsiteX5" fmla="*/ 433494 w 433696"/>
                <a:gd name="connsiteY5" fmla="*/ 58292 h 194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3696" h="194301">
                  <a:moveTo>
                    <a:pt x="433494" y="58292"/>
                  </a:moveTo>
                  <a:cubicBezTo>
                    <a:pt x="426350" y="54323"/>
                    <a:pt x="227648" y="-18173"/>
                    <a:pt x="155681" y="4317"/>
                  </a:cubicBezTo>
                  <a:cubicBezTo>
                    <a:pt x="83714" y="26807"/>
                    <a:pt x="14129" y="180794"/>
                    <a:pt x="1694" y="193229"/>
                  </a:cubicBezTo>
                  <a:cubicBezTo>
                    <a:pt x="-10741" y="205664"/>
                    <a:pt x="48261" y="106446"/>
                    <a:pt x="81069" y="78929"/>
                  </a:cubicBezTo>
                  <a:cubicBezTo>
                    <a:pt x="113877" y="51412"/>
                    <a:pt x="140600" y="31833"/>
                    <a:pt x="198544" y="28129"/>
                  </a:cubicBezTo>
                  <a:cubicBezTo>
                    <a:pt x="256488" y="24425"/>
                    <a:pt x="440638" y="62261"/>
                    <a:pt x="433494" y="582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7" name="フリーフォーム: 図形 1126">
              <a:extLst>
                <a:ext uri="{FF2B5EF4-FFF2-40B4-BE49-F238E27FC236}">
                  <a16:creationId xmlns:a16="http://schemas.microsoft.com/office/drawing/2014/main" id="{3BE7618F-4627-4F64-B325-5D7B3C8395DC}"/>
                </a:ext>
              </a:extLst>
            </p:cNvPr>
            <p:cNvSpPr/>
            <p:nvPr/>
          </p:nvSpPr>
          <p:spPr>
            <a:xfrm>
              <a:off x="5128924" y="750888"/>
              <a:ext cx="516226" cy="147221"/>
            </a:xfrm>
            <a:custGeom>
              <a:avLst/>
              <a:gdLst>
                <a:gd name="connsiteX0" fmla="*/ 516226 w 516226"/>
                <a:gd name="connsiteY0" fmla="*/ 0 h 147221"/>
                <a:gd name="connsiteX1" fmla="*/ 298739 w 516226"/>
                <a:gd name="connsiteY1" fmla="*/ 39687 h 147221"/>
                <a:gd name="connsiteX2" fmla="*/ 6639 w 516226"/>
                <a:gd name="connsiteY2" fmla="*/ 144462 h 147221"/>
                <a:gd name="connsiteX3" fmla="*/ 87601 w 516226"/>
                <a:gd name="connsiteY3" fmla="*/ 119062 h 147221"/>
                <a:gd name="connsiteX4" fmla="*/ 516226 w 516226"/>
                <a:gd name="connsiteY4" fmla="*/ 0 h 147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6226" h="147221">
                  <a:moveTo>
                    <a:pt x="516226" y="0"/>
                  </a:moveTo>
                  <a:cubicBezTo>
                    <a:pt x="449948" y="7805"/>
                    <a:pt x="383670" y="15610"/>
                    <a:pt x="298739" y="39687"/>
                  </a:cubicBezTo>
                  <a:cubicBezTo>
                    <a:pt x="213808" y="63764"/>
                    <a:pt x="41829" y="131233"/>
                    <a:pt x="6639" y="144462"/>
                  </a:cubicBezTo>
                  <a:cubicBezTo>
                    <a:pt x="-28551" y="157691"/>
                    <a:pt x="87601" y="119062"/>
                    <a:pt x="87601" y="119062"/>
                  </a:cubicBezTo>
                  <a:lnTo>
                    <a:pt x="516226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8" name="フリーフォーム: 図形 1127">
              <a:extLst>
                <a:ext uri="{FF2B5EF4-FFF2-40B4-BE49-F238E27FC236}">
                  <a16:creationId xmlns:a16="http://schemas.microsoft.com/office/drawing/2014/main" id="{6EAE0C59-DEF2-49D1-89E6-42B875534E17}"/>
                </a:ext>
              </a:extLst>
            </p:cNvPr>
            <p:cNvSpPr/>
            <p:nvPr/>
          </p:nvSpPr>
          <p:spPr>
            <a:xfrm>
              <a:off x="5093510" y="933442"/>
              <a:ext cx="524873" cy="367641"/>
            </a:xfrm>
            <a:custGeom>
              <a:avLst/>
              <a:gdLst>
                <a:gd name="connsiteX0" fmla="*/ 524653 w 524873"/>
                <a:gd name="connsiteY0" fmla="*/ 8 h 367641"/>
                <a:gd name="connsiteX1" fmla="*/ 146828 w 524873"/>
                <a:gd name="connsiteY1" fmla="*/ 104783 h 367641"/>
                <a:gd name="connsiteX2" fmla="*/ 5540 w 524873"/>
                <a:gd name="connsiteY2" fmla="*/ 361958 h 367641"/>
                <a:gd name="connsiteX3" fmla="*/ 45228 w 524873"/>
                <a:gd name="connsiteY3" fmla="*/ 268296 h 367641"/>
                <a:gd name="connsiteX4" fmla="*/ 199215 w 524873"/>
                <a:gd name="connsiteY4" fmla="*/ 100021 h 367641"/>
                <a:gd name="connsiteX5" fmla="*/ 524653 w 524873"/>
                <a:gd name="connsiteY5" fmla="*/ 8 h 367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4873" h="367641">
                  <a:moveTo>
                    <a:pt x="524653" y="8"/>
                  </a:moveTo>
                  <a:cubicBezTo>
                    <a:pt x="515922" y="802"/>
                    <a:pt x="233347" y="44458"/>
                    <a:pt x="146828" y="104783"/>
                  </a:cubicBezTo>
                  <a:cubicBezTo>
                    <a:pt x="60309" y="165108"/>
                    <a:pt x="22473" y="334706"/>
                    <a:pt x="5540" y="361958"/>
                  </a:cubicBezTo>
                  <a:cubicBezTo>
                    <a:pt x="-11393" y="389210"/>
                    <a:pt x="12949" y="311952"/>
                    <a:pt x="45228" y="268296"/>
                  </a:cubicBezTo>
                  <a:cubicBezTo>
                    <a:pt x="77507" y="224640"/>
                    <a:pt x="117988" y="144471"/>
                    <a:pt x="199215" y="100021"/>
                  </a:cubicBezTo>
                  <a:cubicBezTo>
                    <a:pt x="280442" y="55571"/>
                    <a:pt x="533384" y="-786"/>
                    <a:pt x="524653" y="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9" name="フリーフォーム: 図形 1128">
              <a:extLst>
                <a:ext uri="{FF2B5EF4-FFF2-40B4-BE49-F238E27FC236}">
                  <a16:creationId xmlns:a16="http://schemas.microsoft.com/office/drawing/2014/main" id="{A2DC0F41-CD26-4B5C-B19B-06C048515F2C}"/>
                </a:ext>
              </a:extLst>
            </p:cNvPr>
            <p:cNvSpPr/>
            <p:nvPr/>
          </p:nvSpPr>
          <p:spPr>
            <a:xfrm>
              <a:off x="5094500" y="1008822"/>
              <a:ext cx="752984" cy="298017"/>
            </a:xfrm>
            <a:custGeom>
              <a:avLst/>
              <a:gdLst>
                <a:gd name="connsiteX0" fmla="*/ 750675 w 752984"/>
                <a:gd name="connsiteY0" fmla="*/ 13528 h 298017"/>
                <a:gd name="connsiteX1" fmla="*/ 358563 w 752984"/>
                <a:gd name="connsiteY1" fmla="*/ 64328 h 298017"/>
                <a:gd name="connsiteX2" fmla="*/ 15663 w 752984"/>
                <a:gd name="connsiteY2" fmla="*/ 288166 h 298017"/>
                <a:gd name="connsiteX3" fmla="*/ 75988 w 752984"/>
                <a:gd name="connsiteY3" fmla="*/ 242128 h 298017"/>
                <a:gd name="connsiteX4" fmla="*/ 236325 w 752984"/>
                <a:gd name="connsiteY4" fmla="*/ 96078 h 298017"/>
                <a:gd name="connsiteX5" fmla="*/ 507788 w 752984"/>
                <a:gd name="connsiteY5" fmla="*/ 7178 h 298017"/>
                <a:gd name="connsiteX6" fmla="*/ 750675 w 752984"/>
                <a:gd name="connsiteY6" fmla="*/ 13528 h 298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2984" h="298017">
                  <a:moveTo>
                    <a:pt x="750675" y="13528"/>
                  </a:moveTo>
                  <a:cubicBezTo>
                    <a:pt x="725804" y="23053"/>
                    <a:pt x="481065" y="18555"/>
                    <a:pt x="358563" y="64328"/>
                  </a:cubicBezTo>
                  <a:cubicBezTo>
                    <a:pt x="236061" y="110101"/>
                    <a:pt x="62759" y="258533"/>
                    <a:pt x="15663" y="288166"/>
                  </a:cubicBezTo>
                  <a:cubicBezTo>
                    <a:pt x="-31433" y="317799"/>
                    <a:pt x="39211" y="274143"/>
                    <a:pt x="75988" y="242128"/>
                  </a:cubicBezTo>
                  <a:cubicBezTo>
                    <a:pt x="112765" y="210113"/>
                    <a:pt x="164358" y="135236"/>
                    <a:pt x="236325" y="96078"/>
                  </a:cubicBezTo>
                  <a:cubicBezTo>
                    <a:pt x="308292" y="56920"/>
                    <a:pt x="422328" y="22259"/>
                    <a:pt x="507788" y="7178"/>
                  </a:cubicBezTo>
                  <a:cubicBezTo>
                    <a:pt x="593248" y="-7903"/>
                    <a:pt x="775546" y="4003"/>
                    <a:pt x="750675" y="135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0" name="フリーフォーム: 図形 1129">
              <a:extLst>
                <a:ext uri="{FF2B5EF4-FFF2-40B4-BE49-F238E27FC236}">
                  <a16:creationId xmlns:a16="http://schemas.microsoft.com/office/drawing/2014/main" id="{C0304576-8262-4517-A8FB-31803776391B}"/>
                </a:ext>
              </a:extLst>
            </p:cNvPr>
            <p:cNvSpPr/>
            <p:nvPr/>
          </p:nvSpPr>
          <p:spPr>
            <a:xfrm>
              <a:off x="5769247" y="669923"/>
              <a:ext cx="370227" cy="288777"/>
            </a:xfrm>
            <a:custGeom>
              <a:avLst/>
              <a:gdLst>
                <a:gd name="connsiteX0" fmla="*/ 29891 w 370227"/>
                <a:gd name="connsiteY0" fmla="*/ 2 h 288777"/>
                <a:gd name="connsiteX1" fmla="*/ 74341 w 370227"/>
                <a:gd name="connsiteY1" fmla="*/ 125415 h 288777"/>
                <a:gd name="connsiteX2" fmla="*/ 352153 w 370227"/>
                <a:gd name="connsiteY2" fmla="*/ 279402 h 288777"/>
                <a:gd name="connsiteX3" fmla="*/ 307703 w 370227"/>
                <a:gd name="connsiteY3" fmla="*/ 255590 h 288777"/>
                <a:gd name="connsiteX4" fmla="*/ 20366 w 370227"/>
                <a:gd name="connsiteY4" fmla="*/ 122240 h 288777"/>
                <a:gd name="connsiteX5" fmla="*/ 29891 w 370227"/>
                <a:gd name="connsiteY5" fmla="*/ 2 h 288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227" h="288777">
                  <a:moveTo>
                    <a:pt x="29891" y="2"/>
                  </a:moveTo>
                  <a:cubicBezTo>
                    <a:pt x="38887" y="531"/>
                    <a:pt x="20631" y="78848"/>
                    <a:pt x="74341" y="125415"/>
                  </a:cubicBezTo>
                  <a:cubicBezTo>
                    <a:pt x="128051" y="171982"/>
                    <a:pt x="313259" y="257706"/>
                    <a:pt x="352153" y="279402"/>
                  </a:cubicBezTo>
                  <a:cubicBezTo>
                    <a:pt x="391047" y="301098"/>
                    <a:pt x="363001" y="281784"/>
                    <a:pt x="307703" y="255590"/>
                  </a:cubicBezTo>
                  <a:cubicBezTo>
                    <a:pt x="252405" y="229396"/>
                    <a:pt x="67197" y="161927"/>
                    <a:pt x="20366" y="122240"/>
                  </a:cubicBezTo>
                  <a:cubicBezTo>
                    <a:pt x="-26465" y="82553"/>
                    <a:pt x="20895" y="-527"/>
                    <a:pt x="29891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1" name="フリーフォーム: 図形 1130">
              <a:extLst>
                <a:ext uri="{FF2B5EF4-FFF2-40B4-BE49-F238E27FC236}">
                  <a16:creationId xmlns:a16="http://schemas.microsoft.com/office/drawing/2014/main" id="{47F1819E-14D0-444D-8686-F40DCD67B0AF}"/>
                </a:ext>
              </a:extLst>
            </p:cNvPr>
            <p:cNvSpPr/>
            <p:nvPr/>
          </p:nvSpPr>
          <p:spPr>
            <a:xfrm>
              <a:off x="5276777" y="2480625"/>
              <a:ext cx="161597" cy="408700"/>
            </a:xfrm>
            <a:custGeom>
              <a:avLst/>
              <a:gdLst>
                <a:gd name="connsiteX0" fmla="*/ 114373 w 161597"/>
                <a:gd name="connsiteY0" fmla="*/ 108 h 408700"/>
                <a:gd name="connsiteX1" fmla="*/ 95323 w 161597"/>
                <a:gd name="connsiteY1" fmla="*/ 188492 h 408700"/>
                <a:gd name="connsiteX2" fmla="*/ 73 w 161597"/>
                <a:gd name="connsiteY2" fmla="*/ 374758 h 408700"/>
                <a:gd name="connsiteX3" fmla="*/ 112256 w 161597"/>
                <a:gd name="connsiteY3" fmla="*/ 148275 h 408700"/>
                <a:gd name="connsiteX4" fmla="*/ 50873 w 161597"/>
                <a:gd name="connsiteY4" fmla="*/ 366292 h 408700"/>
                <a:gd name="connsiteX5" fmla="*/ 129190 w 161597"/>
                <a:gd name="connsiteY5" fmla="*/ 199075 h 408700"/>
                <a:gd name="connsiteX6" fmla="*/ 69923 w 161597"/>
                <a:gd name="connsiteY6" fmla="*/ 408625 h 408700"/>
                <a:gd name="connsiteX7" fmla="*/ 144006 w 161597"/>
                <a:gd name="connsiteY7" fmla="*/ 222358 h 408700"/>
                <a:gd name="connsiteX8" fmla="*/ 160940 w 161597"/>
                <a:gd name="connsiteY8" fmla="*/ 148275 h 408700"/>
                <a:gd name="connsiteX9" fmla="*/ 129190 w 161597"/>
                <a:gd name="connsiteY9" fmla="*/ 160975 h 408700"/>
                <a:gd name="connsiteX10" fmla="*/ 114373 w 161597"/>
                <a:gd name="connsiteY10" fmla="*/ 108 h 408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597" h="408700">
                  <a:moveTo>
                    <a:pt x="114373" y="108"/>
                  </a:moveTo>
                  <a:cubicBezTo>
                    <a:pt x="108728" y="4694"/>
                    <a:pt x="114373" y="126050"/>
                    <a:pt x="95323" y="188492"/>
                  </a:cubicBezTo>
                  <a:cubicBezTo>
                    <a:pt x="76273" y="250934"/>
                    <a:pt x="-2749" y="381461"/>
                    <a:pt x="73" y="374758"/>
                  </a:cubicBezTo>
                  <a:cubicBezTo>
                    <a:pt x="2895" y="368055"/>
                    <a:pt x="103789" y="149686"/>
                    <a:pt x="112256" y="148275"/>
                  </a:cubicBezTo>
                  <a:cubicBezTo>
                    <a:pt x="120723" y="146864"/>
                    <a:pt x="48051" y="357825"/>
                    <a:pt x="50873" y="366292"/>
                  </a:cubicBezTo>
                  <a:cubicBezTo>
                    <a:pt x="53695" y="374759"/>
                    <a:pt x="126015" y="192020"/>
                    <a:pt x="129190" y="199075"/>
                  </a:cubicBezTo>
                  <a:cubicBezTo>
                    <a:pt x="132365" y="206131"/>
                    <a:pt x="67454" y="404745"/>
                    <a:pt x="69923" y="408625"/>
                  </a:cubicBezTo>
                  <a:cubicBezTo>
                    <a:pt x="72392" y="412505"/>
                    <a:pt x="128837" y="265750"/>
                    <a:pt x="144006" y="222358"/>
                  </a:cubicBezTo>
                  <a:cubicBezTo>
                    <a:pt x="159175" y="178966"/>
                    <a:pt x="163409" y="158505"/>
                    <a:pt x="160940" y="148275"/>
                  </a:cubicBezTo>
                  <a:cubicBezTo>
                    <a:pt x="158471" y="138045"/>
                    <a:pt x="137304" y="183905"/>
                    <a:pt x="129190" y="160975"/>
                  </a:cubicBezTo>
                  <a:cubicBezTo>
                    <a:pt x="121076" y="138045"/>
                    <a:pt x="120018" y="-4478"/>
                    <a:pt x="114373" y="1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2" name="フリーフォーム: 図形 1131">
              <a:extLst>
                <a:ext uri="{FF2B5EF4-FFF2-40B4-BE49-F238E27FC236}">
                  <a16:creationId xmlns:a16="http://schemas.microsoft.com/office/drawing/2014/main" id="{CA6B7E45-CAF8-43F6-9E0E-B9C6DD657D3E}"/>
                </a:ext>
              </a:extLst>
            </p:cNvPr>
            <p:cNvSpPr/>
            <p:nvPr/>
          </p:nvSpPr>
          <p:spPr>
            <a:xfrm>
              <a:off x="5414293" y="2610454"/>
              <a:ext cx="129021" cy="258082"/>
            </a:xfrm>
            <a:custGeom>
              <a:avLst/>
              <a:gdLst>
                <a:gd name="connsiteX0" fmla="*/ 27657 w 129021"/>
                <a:gd name="connsiteY0" fmla="*/ 1513 h 258082"/>
                <a:gd name="connsiteX1" fmla="*/ 42474 w 129021"/>
                <a:gd name="connsiteY1" fmla="*/ 185663 h 258082"/>
                <a:gd name="connsiteX2" fmla="*/ 140 w 129021"/>
                <a:gd name="connsiteY2" fmla="*/ 242813 h 258082"/>
                <a:gd name="connsiteX3" fmla="*/ 59407 w 129021"/>
                <a:gd name="connsiteY3" fmla="*/ 96763 h 258082"/>
                <a:gd name="connsiteX4" fmla="*/ 78457 w 129021"/>
                <a:gd name="connsiteY4" fmla="*/ 227996 h 258082"/>
                <a:gd name="connsiteX5" fmla="*/ 93274 w 129021"/>
                <a:gd name="connsiteY5" fmla="*/ 215296 h 258082"/>
                <a:gd name="connsiteX6" fmla="*/ 122907 w 129021"/>
                <a:gd name="connsiteY6" fmla="*/ 257629 h 258082"/>
                <a:gd name="connsiteX7" fmla="*/ 127140 w 129021"/>
                <a:gd name="connsiteY7" fmla="*/ 183546 h 258082"/>
                <a:gd name="connsiteX8" fmla="*/ 99624 w 129021"/>
                <a:gd name="connsiteY8" fmla="*/ 100996 h 258082"/>
                <a:gd name="connsiteX9" fmla="*/ 27657 w 129021"/>
                <a:gd name="connsiteY9" fmla="*/ 1513 h 258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9021" h="258082">
                  <a:moveTo>
                    <a:pt x="27657" y="1513"/>
                  </a:moveTo>
                  <a:cubicBezTo>
                    <a:pt x="18132" y="15624"/>
                    <a:pt x="47060" y="145446"/>
                    <a:pt x="42474" y="185663"/>
                  </a:cubicBezTo>
                  <a:cubicBezTo>
                    <a:pt x="37888" y="225880"/>
                    <a:pt x="-2682" y="257630"/>
                    <a:pt x="140" y="242813"/>
                  </a:cubicBezTo>
                  <a:cubicBezTo>
                    <a:pt x="2962" y="227996"/>
                    <a:pt x="46354" y="99233"/>
                    <a:pt x="59407" y="96763"/>
                  </a:cubicBezTo>
                  <a:cubicBezTo>
                    <a:pt x="72460" y="94294"/>
                    <a:pt x="72813" y="208241"/>
                    <a:pt x="78457" y="227996"/>
                  </a:cubicBezTo>
                  <a:cubicBezTo>
                    <a:pt x="84102" y="247752"/>
                    <a:pt x="85866" y="210357"/>
                    <a:pt x="93274" y="215296"/>
                  </a:cubicBezTo>
                  <a:cubicBezTo>
                    <a:pt x="100682" y="220235"/>
                    <a:pt x="117263" y="262921"/>
                    <a:pt x="122907" y="257629"/>
                  </a:cubicBezTo>
                  <a:cubicBezTo>
                    <a:pt x="128551" y="252337"/>
                    <a:pt x="131020" y="209651"/>
                    <a:pt x="127140" y="183546"/>
                  </a:cubicBezTo>
                  <a:cubicBezTo>
                    <a:pt x="123260" y="157441"/>
                    <a:pt x="115146" y="126043"/>
                    <a:pt x="99624" y="100996"/>
                  </a:cubicBezTo>
                  <a:cubicBezTo>
                    <a:pt x="84102" y="75949"/>
                    <a:pt x="37182" y="-12598"/>
                    <a:pt x="27657" y="15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3" name="フリーフォーム: 図形 1132">
              <a:extLst>
                <a:ext uri="{FF2B5EF4-FFF2-40B4-BE49-F238E27FC236}">
                  <a16:creationId xmlns:a16="http://schemas.microsoft.com/office/drawing/2014/main" id="{EFA4A12A-D08C-40F5-884E-39BA9BB17EC1}"/>
                </a:ext>
              </a:extLst>
            </p:cNvPr>
            <p:cNvSpPr/>
            <p:nvPr/>
          </p:nvSpPr>
          <p:spPr>
            <a:xfrm>
              <a:off x="5253832" y="2457398"/>
              <a:ext cx="150501" cy="397750"/>
            </a:xfrm>
            <a:custGeom>
              <a:avLst/>
              <a:gdLst>
                <a:gd name="connsiteX0" fmla="*/ 150018 w 150501"/>
                <a:gd name="connsiteY0" fmla="*/ 52 h 397750"/>
                <a:gd name="connsiteX1" fmla="*/ 73818 w 150501"/>
                <a:gd name="connsiteY1" fmla="*/ 124935 h 397750"/>
                <a:gd name="connsiteX2" fmla="*/ 1851 w 150501"/>
                <a:gd name="connsiteY2" fmla="*/ 391635 h 397750"/>
                <a:gd name="connsiteX3" fmla="*/ 23018 w 150501"/>
                <a:gd name="connsiteY3" fmla="*/ 304852 h 397750"/>
                <a:gd name="connsiteX4" fmla="*/ 42068 w 150501"/>
                <a:gd name="connsiteY4" fmla="*/ 222302 h 397750"/>
                <a:gd name="connsiteX5" fmla="*/ 35718 w 150501"/>
                <a:gd name="connsiteY5" fmla="*/ 137635 h 397750"/>
                <a:gd name="connsiteX6" fmla="*/ 150018 w 150501"/>
                <a:gd name="connsiteY6" fmla="*/ 52 h 397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501" h="397750">
                  <a:moveTo>
                    <a:pt x="150018" y="52"/>
                  </a:moveTo>
                  <a:cubicBezTo>
                    <a:pt x="156368" y="-2065"/>
                    <a:pt x="98512" y="59671"/>
                    <a:pt x="73818" y="124935"/>
                  </a:cubicBezTo>
                  <a:cubicBezTo>
                    <a:pt x="49124" y="190199"/>
                    <a:pt x="10318" y="361649"/>
                    <a:pt x="1851" y="391635"/>
                  </a:cubicBezTo>
                  <a:cubicBezTo>
                    <a:pt x="-6616" y="421621"/>
                    <a:pt x="16315" y="333074"/>
                    <a:pt x="23018" y="304852"/>
                  </a:cubicBezTo>
                  <a:cubicBezTo>
                    <a:pt x="29721" y="276630"/>
                    <a:pt x="39951" y="250171"/>
                    <a:pt x="42068" y="222302"/>
                  </a:cubicBezTo>
                  <a:cubicBezTo>
                    <a:pt x="44185" y="194433"/>
                    <a:pt x="20549" y="171854"/>
                    <a:pt x="35718" y="137635"/>
                  </a:cubicBezTo>
                  <a:cubicBezTo>
                    <a:pt x="50887" y="103416"/>
                    <a:pt x="143668" y="2169"/>
                    <a:pt x="150018" y="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4" name="フリーフォーム: 図形 1133">
              <a:extLst>
                <a:ext uri="{FF2B5EF4-FFF2-40B4-BE49-F238E27FC236}">
                  <a16:creationId xmlns:a16="http://schemas.microsoft.com/office/drawing/2014/main" id="{16D995D8-4672-4502-B0B4-53DA2EC0F255}"/>
                </a:ext>
              </a:extLst>
            </p:cNvPr>
            <p:cNvSpPr/>
            <p:nvPr/>
          </p:nvSpPr>
          <p:spPr>
            <a:xfrm>
              <a:off x="5055307" y="2579688"/>
              <a:ext cx="402682" cy="217489"/>
            </a:xfrm>
            <a:custGeom>
              <a:avLst/>
              <a:gdLst>
                <a:gd name="connsiteX0" fmla="*/ 402518 w 402682"/>
                <a:gd name="connsiteY0" fmla="*/ 0 h 217489"/>
                <a:gd name="connsiteX1" fmla="*/ 94543 w 402682"/>
                <a:gd name="connsiteY1" fmla="*/ 157162 h 217489"/>
                <a:gd name="connsiteX2" fmla="*/ 881 w 402682"/>
                <a:gd name="connsiteY2" fmla="*/ 217487 h 217489"/>
                <a:gd name="connsiteX3" fmla="*/ 135818 w 402682"/>
                <a:gd name="connsiteY3" fmla="*/ 158750 h 217489"/>
                <a:gd name="connsiteX4" fmla="*/ 402518 w 402682"/>
                <a:gd name="connsiteY4" fmla="*/ 0 h 217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2682" h="217489">
                  <a:moveTo>
                    <a:pt x="402518" y="0"/>
                  </a:moveTo>
                  <a:cubicBezTo>
                    <a:pt x="395639" y="-265"/>
                    <a:pt x="161482" y="120914"/>
                    <a:pt x="94543" y="157162"/>
                  </a:cubicBezTo>
                  <a:cubicBezTo>
                    <a:pt x="27604" y="193410"/>
                    <a:pt x="-5998" y="217222"/>
                    <a:pt x="881" y="217487"/>
                  </a:cubicBezTo>
                  <a:cubicBezTo>
                    <a:pt x="7760" y="217752"/>
                    <a:pt x="72847" y="192881"/>
                    <a:pt x="135818" y="158750"/>
                  </a:cubicBezTo>
                  <a:cubicBezTo>
                    <a:pt x="198789" y="124619"/>
                    <a:pt x="409397" y="265"/>
                    <a:pt x="402518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5" name="フリーフォーム: 図形 1134">
              <a:extLst>
                <a:ext uri="{FF2B5EF4-FFF2-40B4-BE49-F238E27FC236}">
                  <a16:creationId xmlns:a16="http://schemas.microsoft.com/office/drawing/2014/main" id="{0996B809-BFAE-4EE3-941F-E8B5AA8BD297}"/>
                </a:ext>
              </a:extLst>
            </p:cNvPr>
            <p:cNvSpPr/>
            <p:nvPr/>
          </p:nvSpPr>
          <p:spPr>
            <a:xfrm>
              <a:off x="5061137" y="2791687"/>
              <a:ext cx="507142" cy="327788"/>
            </a:xfrm>
            <a:custGeom>
              <a:avLst/>
              <a:gdLst>
                <a:gd name="connsiteX0" fmla="*/ 4576 w 507142"/>
                <a:gd name="connsiteY0" fmla="*/ 2313 h 327788"/>
                <a:gd name="connsiteX1" fmla="*/ 199838 w 507142"/>
                <a:gd name="connsiteY1" fmla="*/ 113438 h 327788"/>
                <a:gd name="connsiteX2" fmla="*/ 353826 w 507142"/>
                <a:gd name="connsiteY2" fmla="*/ 210276 h 327788"/>
                <a:gd name="connsiteX3" fmla="*/ 501463 w 507142"/>
                <a:gd name="connsiteY3" fmla="*/ 326163 h 327788"/>
                <a:gd name="connsiteX4" fmla="*/ 471301 w 507142"/>
                <a:gd name="connsiteY4" fmla="*/ 272188 h 327788"/>
                <a:gd name="connsiteX5" fmla="*/ 420501 w 507142"/>
                <a:gd name="connsiteY5" fmla="*/ 188051 h 327788"/>
                <a:gd name="connsiteX6" fmla="*/ 314138 w 507142"/>
                <a:gd name="connsiteY6" fmla="*/ 99151 h 327788"/>
                <a:gd name="connsiteX7" fmla="*/ 410976 w 507142"/>
                <a:gd name="connsiteY7" fmla="*/ 199163 h 327788"/>
                <a:gd name="connsiteX8" fmla="*/ 449076 w 507142"/>
                <a:gd name="connsiteY8" fmla="*/ 276951 h 327788"/>
                <a:gd name="connsiteX9" fmla="*/ 407801 w 507142"/>
                <a:gd name="connsiteY9" fmla="*/ 222976 h 327788"/>
                <a:gd name="connsiteX10" fmla="*/ 4576 w 507142"/>
                <a:gd name="connsiteY10" fmla="*/ 2313 h 327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07142" h="327788">
                  <a:moveTo>
                    <a:pt x="4576" y="2313"/>
                  </a:moveTo>
                  <a:cubicBezTo>
                    <a:pt x="-30085" y="-15943"/>
                    <a:pt x="141630" y="78778"/>
                    <a:pt x="199838" y="113438"/>
                  </a:cubicBezTo>
                  <a:cubicBezTo>
                    <a:pt x="258046" y="148099"/>
                    <a:pt x="303555" y="174822"/>
                    <a:pt x="353826" y="210276"/>
                  </a:cubicBezTo>
                  <a:cubicBezTo>
                    <a:pt x="404097" y="245730"/>
                    <a:pt x="481884" y="315844"/>
                    <a:pt x="501463" y="326163"/>
                  </a:cubicBezTo>
                  <a:cubicBezTo>
                    <a:pt x="521042" y="336482"/>
                    <a:pt x="484795" y="295207"/>
                    <a:pt x="471301" y="272188"/>
                  </a:cubicBezTo>
                  <a:cubicBezTo>
                    <a:pt x="457807" y="249169"/>
                    <a:pt x="446695" y="216890"/>
                    <a:pt x="420501" y="188051"/>
                  </a:cubicBezTo>
                  <a:cubicBezTo>
                    <a:pt x="394307" y="159212"/>
                    <a:pt x="315725" y="97299"/>
                    <a:pt x="314138" y="99151"/>
                  </a:cubicBezTo>
                  <a:cubicBezTo>
                    <a:pt x="312551" y="101003"/>
                    <a:pt x="388486" y="169530"/>
                    <a:pt x="410976" y="199163"/>
                  </a:cubicBezTo>
                  <a:cubicBezTo>
                    <a:pt x="433466" y="228796"/>
                    <a:pt x="449605" y="272982"/>
                    <a:pt x="449076" y="276951"/>
                  </a:cubicBezTo>
                  <a:cubicBezTo>
                    <a:pt x="448547" y="280920"/>
                    <a:pt x="477651" y="268749"/>
                    <a:pt x="407801" y="222976"/>
                  </a:cubicBezTo>
                  <a:cubicBezTo>
                    <a:pt x="337951" y="177203"/>
                    <a:pt x="39237" y="20569"/>
                    <a:pt x="4576" y="23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6" name="フリーフォーム: 図形 1135">
              <a:extLst>
                <a:ext uri="{FF2B5EF4-FFF2-40B4-BE49-F238E27FC236}">
                  <a16:creationId xmlns:a16="http://schemas.microsoft.com/office/drawing/2014/main" id="{85CDF175-2D9C-410A-B54B-306FB39BCE80}"/>
                </a:ext>
              </a:extLst>
            </p:cNvPr>
            <p:cNvSpPr/>
            <p:nvPr/>
          </p:nvSpPr>
          <p:spPr>
            <a:xfrm>
              <a:off x="5057671" y="2806557"/>
              <a:ext cx="303121" cy="197459"/>
            </a:xfrm>
            <a:custGeom>
              <a:avLst/>
              <a:gdLst>
                <a:gd name="connsiteX0" fmla="*/ 104 w 303121"/>
                <a:gd name="connsiteY0" fmla="*/ 143 h 197459"/>
                <a:gd name="connsiteX1" fmla="*/ 222354 w 303121"/>
                <a:gd name="connsiteY1" fmla="*/ 119206 h 197459"/>
                <a:gd name="connsiteX2" fmla="*/ 301729 w 303121"/>
                <a:gd name="connsiteY2" fmla="*/ 196993 h 197459"/>
                <a:gd name="connsiteX3" fmla="*/ 252517 w 303121"/>
                <a:gd name="connsiteY3" fmla="*/ 144606 h 197459"/>
                <a:gd name="connsiteX4" fmla="*/ 104 w 303121"/>
                <a:gd name="connsiteY4" fmla="*/ 143 h 197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3121" h="197459">
                  <a:moveTo>
                    <a:pt x="104" y="143"/>
                  </a:moveTo>
                  <a:cubicBezTo>
                    <a:pt x="-4923" y="-4090"/>
                    <a:pt x="172083" y="86398"/>
                    <a:pt x="222354" y="119206"/>
                  </a:cubicBezTo>
                  <a:cubicBezTo>
                    <a:pt x="272625" y="152014"/>
                    <a:pt x="296702" y="192760"/>
                    <a:pt x="301729" y="196993"/>
                  </a:cubicBezTo>
                  <a:cubicBezTo>
                    <a:pt x="306756" y="201226"/>
                    <a:pt x="299877" y="176091"/>
                    <a:pt x="252517" y="144606"/>
                  </a:cubicBezTo>
                  <a:cubicBezTo>
                    <a:pt x="205157" y="113121"/>
                    <a:pt x="5131" y="4376"/>
                    <a:pt x="104" y="1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7" name="フリーフォーム: 図形 1136">
              <a:extLst>
                <a:ext uri="{FF2B5EF4-FFF2-40B4-BE49-F238E27FC236}">
                  <a16:creationId xmlns:a16="http://schemas.microsoft.com/office/drawing/2014/main" id="{FA44BD4E-7121-437F-A523-72BEECEF7756}"/>
                </a:ext>
              </a:extLst>
            </p:cNvPr>
            <p:cNvSpPr/>
            <p:nvPr/>
          </p:nvSpPr>
          <p:spPr>
            <a:xfrm>
              <a:off x="5067254" y="2801927"/>
              <a:ext cx="276419" cy="246097"/>
            </a:xfrm>
            <a:custGeom>
              <a:avLst/>
              <a:gdLst>
                <a:gd name="connsiteX0" fmla="*/ 46 w 276419"/>
                <a:gd name="connsiteY0" fmla="*/ 11 h 246097"/>
                <a:gd name="connsiteX1" fmla="*/ 177846 w 276419"/>
                <a:gd name="connsiteY1" fmla="*/ 149236 h 246097"/>
                <a:gd name="connsiteX2" fmla="*/ 276271 w 276419"/>
                <a:gd name="connsiteY2" fmla="*/ 246073 h 246097"/>
                <a:gd name="connsiteX3" fmla="*/ 195309 w 276419"/>
                <a:gd name="connsiteY3" fmla="*/ 157173 h 246097"/>
                <a:gd name="connsiteX4" fmla="*/ 46 w 276419"/>
                <a:gd name="connsiteY4" fmla="*/ 11 h 246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6419" h="246097">
                  <a:moveTo>
                    <a:pt x="46" y="11"/>
                  </a:moveTo>
                  <a:cubicBezTo>
                    <a:pt x="-2865" y="-1312"/>
                    <a:pt x="131809" y="108226"/>
                    <a:pt x="177846" y="149236"/>
                  </a:cubicBezTo>
                  <a:cubicBezTo>
                    <a:pt x="223883" y="190246"/>
                    <a:pt x="273360" y="244750"/>
                    <a:pt x="276271" y="246073"/>
                  </a:cubicBezTo>
                  <a:cubicBezTo>
                    <a:pt x="279182" y="247396"/>
                    <a:pt x="238701" y="195008"/>
                    <a:pt x="195309" y="157173"/>
                  </a:cubicBezTo>
                  <a:cubicBezTo>
                    <a:pt x="151917" y="119338"/>
                    <a:pt x="2957" y="1334"/>
                    <a:pt x="46" y="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8" name="フリーフォーム: 図形 1137">
              <a:extLst>
                <a:ext uri="{FF2B5EF4-FFF2-40B4-BE49-F238E27FC236}">
                  <a16:creationId xmlns:a16="http://schemas.microsoft.com/office/drawing/2014/main" id="{990DAA19-9209-4E68-AA2D-0754249EC026}"/>
                </a:ext>
              </a:extLst>
            </p:cNvPr>
            <p:cNvSpPr/>
            <p:nvPr/>
          </p:nvSpPr>
          <p:spPr>
            <a:xfrm>
              <a:off x="4818520" y="2817813"/>
              <a:ext cx="263114" cy="227614"/>
            </a:xfrm>
            <a:custGeom>
              <a:avLst/>
              <a:gdLst>
                <a:gd name="connsiteX0" fmla="*/ 263068 w 263114"/>
                <a:gd name="connsiteY0" fmla="*/ 0 h 227614"/>
                <a:gd name="connsiteX1" fmla="*/ 110668 w 263114"/>
                <a:gd name="connsiteY1" fmla="*/ 98425 h 227614"/>
                <a:gd name="connsiteX2" fmla="*/ 2718 w 263114"/>
                <a:gd name="connsiteY2" fmla="*/ 225425 h 227614"/>
                <a:gd name="connsiteX3" fmla="*/ 37643 w 263114"/>
                <a:gd name="connsiteY3" fmla="*/ 173037 h 227614"/>
                <a:gd name="connsiteX4" fmla="*/ 94793 w 263114"/>
                <a:gd name="connsiteY4" fmla="*/ 98425 h 227614"/>
                <a:gd name="connsiteX5" fmla="*/ 263068 w 263114"/>
                <a:gd name="connsiteY5" fmla="*/ 0 h 227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3114" h="227614">
                  <a:moveTo>
                    <a:pt x="263068" y="0"/>
                  </a:moveTo>
                  <a:cubicBezTo>
                    <a:pt x="265714" y="0"/>
                    <a:pt x="154060" y="60854"/>
                    <a:pt x="110668" y="98425"/>
                  </a:cubicBezTo>
                  <a:cubicBezTo>
                    <a:pt x="67276" y="135996"/>
                    <a:pt x="14889" y="212990"/>
                    <a:pt x="2718" y="225425"/>
                  </a:cubicBezTo>
                  <a:cubicBezTo>
                    <a:pt x="-9453" y="237860"/>
                    <a:pt x="22297" y="194204"/>
                    <a:pt x="37643" y="173037"/>
                  </a:cubicBezTo>
                  <a:cubicBezTo>
                    <a:pt x="52989" y="151870"/>
                    <a:pt x="56693" y="126471"/>
                    <a:pt x="94793" y="98425"/>
                  </a:cubicBezTo>
                  <a:cubicBezTo>
                    <a:pt x="132893" y="70379"/>
                    <a:pt x="260422" y="0"/>
                    <a:pt x="263068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9" name="フリーフォーム: 図形 1138">
              <a:extLst>
                <a:ext uri="{FF2B5EF4-FFF2-40B4-BE49-F238E27FC236}">
                  <a16:creationId xmlns:a16="http://schemas.microsoft.com/office/drawing/2014/main" id="{DA0FE028-B9E2-49C2-82B7-CE347732E021}"/>
                </a:ext>
              </a:extLst>
            </p:cNvPr>
            <p:cNvSpPr/>
            <p:nvPr/>
          </p:nvSpPr>
          <p:spPr>
            <a:xfrm>
              <a:off x="6025788" y="3252885"/>
              <a:ext cx="118023" cy="409556"/>
            </a:xfrm>
            <a:custGeom>
              <a:avLst/>
              <a:gdLst>
                <a:gd name="connsiteX0" fmla="*/ 362 w 118023"/>
                <a:gd name="connsiteY0" fmla="*/ 3078 h 409556"/>
                <a:gd name="connsiteX1" fmla="*/ 46400 w 118023"/>
                <a:gd name="connsiteY1" fmla="*/ 99915 h 409556"/>
                <a:gd name="connsiteX2" fmla="*/ 98787 w 118023"/>
                <a:gd name="connsiteY2" fmla="*/ 372965 h 409556"/>
                <a:gd name="connsiteX3" fmla="*/ 117837 w 118023"/>
                <a:gd name="connsiteY3" fmla="*/ 404715 h 409556"/>
                <a:gd name="connsiteX4" fmla="*/ 89262 w 118023"/>
                <a:gd name="connsiteY4" fmla="*/ 353915 h 409556"/>
                <a:gd name="connsiteX5" fmla="*/ 71800 w 118023"/>
                <a:gd name="connsiteY5" fmla="*/ 198340 h 409556"/>
                <a:gd name="connsiteX6" fmla="*/ 362 w 118023"/>
                <a:gd name="connsiteY6" fmla="*/ 3078 h 409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023" h="409556">
                  <a:moveTo>
                    <a:pt x="362" y="3078"/>
                  </a:moveTo>
                  <a:cubicBezTo>
                    <a:pt x="-3871" y="-13326"/>
                    <a:pt x="29996" y="38267"/>
                    <a:pt x="46400" y="99915"/>
                  </a:cubicBezTo>
                  <a:cubicBezTo>
                    <a:pt x="62804" y="161563"/>
                    <a:pt x="86881" y="322165"/>
                    <a:pt x="98787" y="372965"/>
                  </a:cubicBezTo>
                  <a:cubicBezTo>
                    <a:pt x="110693" y="423765"/>
                    <a:pt x="119424" y="407890"/>
                    <a:pt x="117837" y="404715"/>
                  </a:cubicBezTo>
                  <a:cubicBezTo>
                    <a:pt x="116250" y="401540"/>
                    <a:pt x="96935" y="388311"/>
                    <a:pt x="89262" y="353915"/>
                  </a:cubicBezTo>
                  <a:cubicBezTo>
                    <a:pt x="81589" y="319519"/>
                    <a:pt x="84500" y="254432"/>
                    <a:pt x="71800" y="198340"/>
                  </a:cubicBezTo>
                  <a:cubicBezTo>
                    <a:pt x="59100" y="142248"/>
                    <a:pt x="4595" y="19482"/>
                    <a:pt x="362" y="30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0" name="フリーフォーム: 図形 1139">
              <a:extLst>
                <a:ext uri="{FF2B5EF4-FFF2-40B4-BE49-F238E27FC236}">
                  <a16:creationId xmlns:a16="http://schemas.microsoft.com/office/drawing/2014/main" id="{9ACE81D8-ABE1-457F-A551-B51EF7A05B40}"/>
                </a:ext>
              </a:extLst>
            </p:cNvPr>
            <p:cNvSpPr/>
            <p:nvPr/>
          </p:nvSpPr>
          <p:spPr>
            <a:xfrm>
              <a:off x="6070600" y="3265301"/>
              <a:ext cx="78391" cy="401133"/>
            </a:xfrm>
            <a:custGeom>
              <a:avLst/>
              <a:gdLst>
                <a:gd name="connsiteX0" fmla="*/ 0 w 78391"/>
                <a:gd name="connsiteY0" fmla="*/ 187 h 401133"/>
                <a:gd name="connsiteX1" fmla="*/ 57150 w 78391"/>
                <a:gd name="connsiteY1" fmla="*/ 162112 h 401133"/>
                <a:gd name="connsiteX2" fmla="*/ 77788 w 78391"/>
                <a:gd name="connsiteY2" fmla="*/ 289112 h 401133"/>
                <a:gd name="connsiteX3" fmla="*/ 73025 w 78391"/>
                <a:gd name="connsiteY3" fmla="*/ 400237 h 401133"/>
                <a:gd name="connsiteX4" fmla="*/ 74613 w 78391"/>
                <a:gd name="connsiteY4" fmla="*/ 333562 h 401133"/>
                <a:gd name="connsiteX5" fmla="*/ 57150 w 78391"/>
                <a:gd name="connsiteY5" fmla="*/ 195449 h 401133"/>
                <a:gd name="connsiteX6" fmla="*/ 0 w 78391"/>
                <a:gd name="connsiteY6" fmla="*/ 187 h 401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8391" h="401133">
                  <a:moveTo>
                    <a:pt x="0" y="187"/>
                  </a:moveTo>
                  <a:cubicBezTo>
                    <a:pt x="0" y="-5369"/>
                    <a:pt x="44185" y="113958"/>
                    <a:pt x="57150" y="162112"/>
                  </a:cubicBezTo>
                  <a:cubicBezTo>
                    <a:pt x="70115" y="210266"/>
                    <a:pt x="75142" y="249425"/>
                    <a:pt x="77788" y="289112"/>
                  </a:cubicBezTo>
                  <a:cubicBezTo>
                    <a:pt x="80434" y="328799"/>
                    <a:pt x="73554" y="392829"/>
                    <a:pt x="73025" y="400237"/>
                  </a:cubicBezTo>
                  <a:cubicBezTo>
                    <a:pt x="72496" y="407645"/>
                    <a:pt x="77259" y="367693"/>
                    <a:pt x="74613" y="333562"/>
                  </a:cubicBezTo>
                  <a:cubicBezTo>
                    <a:pt x="71967" y="299431"/>
                    <a:pt x="70115" y="248630"/>
                    <a:pt x="57150" y="195449"/>
                  </a:cubicBezTo>
                  <a:cubicBezTo>
                    <a:pt x="44185" y="142268"/>
                    <a:pt x="0" y="5743"/>
                    <a:pt x="0" y="1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1" name="フリーフォーム: 図形 1140">
              <a:extLst>
                <a:ext uri="{FF2B5EF4-FFF2-40B4-BE49-F238E27FC236}">
                  <a16:creationId xmlns:a16="http://schemas.microsoft.com/office/drawing/2014/main" id="{F33C4077-79FA-42FD-933F-700B76A93A76}"/>
                </a:ext>
              </a:extLst>
            </p:cNvPr>
            <p:cNvSpPr/>
            <p:nvPr/>
          </p:nvSpPr>
          <p:spPr>
            <a:xfrm>
              <a:off x="6149929" y="3553980"/>
              <a:ext cx="601063" cy="522031"/>
            </a:xfrm>
            <a:custGeom>
              <a:avLst/>
              <a:gdLst>
                <a:gd name="connsiteX0" fmla="*/ 46 w 601063"/>
                <a:gd name="connsiteY0" fmla="*/ 433 h 522031"/>
                <a:gd name="connsiteX1" fmla="*/ 184196 w 601063"/>
                <a:gd name="connsiteY1" fmla="*/ 165533 h 522031"/>
                <a:gd name="connsiteX2" fmla="*/ 581071 w 601063"/>
                <a:gd name="connsiteY2" fmla="*/ 502083 h 522031"/>
                <a:gd name="connsiteX3" fmla="*/ 527096 w 601063"/>
                <a:gd name="connsiteY3" fmla="*/ 470333 h 522031"/>
                <a:gd name="connsiteX4" fmla="*/ 396921 w 601063"/>
                <a:gd name="connsiteY4" fmla="*/ 363970 h 522031"/>
                <a:gd name="connsiteX5" fmla="*/ 198484 w 601063"/>
                <a:gd name="connsiteY5" fmla="*/ 209983 h 522031"/>
                <a:gd name="connsiteX6" fmla="*/ 46 w 601063"/>
                <a:gd name="connsiteY6" fmla="*/ 433 h 522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1063" h="522031">
                  <a:moveTo>
                    <a:pt x="46" y="433"/>
                  </a:moveTo>
                  <a:cubicBezTo>
                    <a:pt x="-2335" y="-6975"/>
                    <a:pt x="87359" y="81925"/>
                    <a:pt x="184196" y="165533"/>
                  </a:cubicBezTo>
                  <a:cubicBezTo>
                    <a:pt x="281033" y="249141"/>
                    <a:pt x="523921" y="451283"/>
                    <a:pt x="581071" y="502083"/>
                  </a:cubicBezTo>
                  <a:cubicBezTo>
                    <a:pt x="638221" y="552883"/>
                    <a:pt x="557788" y="493352"/>
                    <a:pt x="527096" y="470333"/>
                  </a:cubicBezTo>
                  <a:cubicBezTo>
                    <a:pt x="496404" y="447314"/>
                    <a:pt x="451690" y="407362"/>
                    <a:pt x="396921" y="363970"/>
                  </a:cubicBezTo>
                  <a:cubicBezTo>
                    <a:pt x="342152" y="320578"/>
                    <a:pt x="263042" y="267662"/>
                    <a:pt x="198484" y="209983"/>
                  </a:cubicBezTo>
                  <a:cubicBezTo>
                    <a:pt x="133926" y="152304"/>
                    <a:pt x="2427" y="7841"/>
                    <a:pt x="46" y="4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2" name="フリーフォーム: 図形 1141">
              <a:extLst>
                <a:ext uri="{FF2B5EF4-FFF2-40B4-BE49-F238E27FC236}">
                  <a16:creationId xmlns:a16="http://schemas.microsoft.com/office/drawing/2014/main" id="{1359B7D0-E5AF-41B0-A6B2-3F890352D562}"/>
                </a:ext>
              </a:extLst>
            </p:cNvPr>
            <p:cNvSpPr/>
            <p:nvPr/>
          </p:nvSpPr>
          <p:spPr>
            <a:xfrm>
              <a:off x="6142026" y="3663943"/>
              <a:ext cx="582040" cy="493551"/>
            </a:xfrm>
            <a:custGeom>
              <a:avLst/>
              <a:gdLst>
                <a:gd name="connsiteX0" fmla="*/ 12 w 582040"/>
                <a:gd name="connsiteY0" fmla="*/ 7 h 493551"/>
                <a:gd name="connsiteX1" fmla="*/ 246074 w 582040"/>
                <a:gd name="connsiteY1" fmla="*/ 214320 h 493551"/>
                <a:gd name="connsiteX2" fmla="*/ 579449 w 582040"/>
                <a:gd name="connsiteY2" fmla="*/ 490545 h 493551"/>
                <a:gd name="connsiteX3" fmla="*/ 395299 w 582040"/>
                <a:gd name="connsiteY3" fmla="*/ 354020 h 493551"/>
                <a:gd name="connsiteX4" fmla="*/ 292112 w 582040"/>
                <a:gd name="connsiteY4" fmla="*/ 241307 h 493551"/>
                <a:gd name="connsiteX5" fmla="*/ 255599 w 582040"/>
                <a:gd name="connsiteY5" fmla="*/ 206382 h 493551"/>
                <a:gd name="connsiteX6" fmla="*/ 12 w 582040"/>
                <a:gd name="connsiteY6" fmla="*/ 7 h 493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82040" h="493551">
                  <a:moveTo>
                    <a:pt x="12" y="7"/>
                  </a:moveTo>
                  <a:cubicBezTo>
                    <a:pt x="-1575" y="1330"/>
                    <a:pt x="149501" y="132564"/>
                    <a:pt x="246074" y="214320"/>
                  </a:cubicBezTo>
                  <a:cubicBezTo>
                    <a:pt x="342647" y="296076"/>
                    <a:pt x="554578" y="467262"/>
                    <a:pt x="579449" y="490545"/>
                  </a:cubicBezTo>
                  <a:cubicBezTo>
                    <a:pt x="604320" y="513828"/>
                    <a:pt x="443188" y="395559"/>
                    <a:pt x="395299" y="354020"/>
                  </a:cubicBezTo>
                  <a:cubicBezTo>
                    <a:pt x="347410" y="312481"/>
                    <a:pt x="315395" y="265913"/>
                    <a:pt x="292112" y="241307"/>
                  </a:cubicBezTo>
                  <a:cubicBezTo>
                    <a:pt x="268829" y="216701"/>
                    <a:pt x="305076" y="248451"/>
                    <a:pt x="255599" y="206382"/>
                  </a:cubicBezTo>
                  <a:cubicBezTo>
                    <a:pt x="206122" y="164313"/>
                    <a:pt x="1599" y="-1316"/>
                    <a:pt x="12" y="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3" name="フリーフォーム: 図形 1142">
              <a:extLst>
                <a:ext uri="{FF2B5EF4-FFF2-40B4-BE49-F238E27FC236}">
                  <a16:creationId xmlns:a16="http://schemas.microsoft.com/office/drawing/2014/main" id="{6EEA9839-861D-4752-A967-9FD6395B65C3}"/>
                </a:ext>
              </a:extLst>
            </p:cNvPr>
            <p:cNvSpPr/>
            <p:nvPr/>
          </p:nvSpPr>
          <p:spPr>
            <a:xfrm>
              <a:off x="6724159" y="3560763"/>
              <a:ext cx="511666" cy="512066"/>
            </a:xfrm>
            <a:custGeom>
              <a:avLst/>
              <a:gdLst>
                <a:gd name="connsiteX0" fmla="*/ 511666 w 511666"/>
                <a:gd name="connsiteY0" fmla="*/ 0 h 512066"/>
                <a:gd name="connsiteX1" fmla="*/ 279891 w 511666"/>
                <a:gd name="connsiteY1" fmla="*/ 209550 h 512066"/>
                <a:gd name="connsiteX2" fmla="*/ 11604 w 511666"/>
                <a:gd name="connsiteY2" fmla="*/ 498475 h 512066"/>
                <a:gd name="connsiteX3" fmla="*/ 44941 w 511666"/>
                <a:gd name="connsiteY3" fmla="*/ 468312 h 512066"/>
                <a:gd name="connsiteX4" fmla="*/ 157654 w 511666"/>
                <a:gd name="connsiteY4" fmla="*/ 368300 h 512066"/>
                <a:gd name="connsiteX5" fmla="*/ 340216 w 511666"/>
                <a:gd name="connsiteY5" fmla="*/ 182562 h 512066"/>
                <a:gd name="connsiteX6" fmla="*/ 511666 w 511666"/>
                <a:gd name="connsiteY6" fmla="*/ 0 h 512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1666" h="512066">
                  <a:moveTo>
                    <a:pt x="511666" y="0"/>
                  </a:moveTo>
                  <a:cubicBezTo>
                    <a:pt x="437450" y="63235"/>
                    <a:pt x="363235" y="126471"/>
                    <a:pt x="279891" y="209550"/>
                  </a:cubicBezTo>
                  <a:cubicBezTo>
                    <a:pt x="196547" y="292629"/>
                    <a:pt x="50762" y="455348"/>
                    <a:pt x="11604" y="498475"/>
                  </a:cubicBezTo>
                  <a:cubicBezTo>
                    <a:pt x="-27554" y="541602"/>
                    <a:pt x="44941" y="468312"/>
                    <a:pt x="44941" y="468312"/>
                  </a:cubicBezTo>
                  <a:cubicBezTo>
                    <a:pt x="69282" y="446616"/>
                    <a:pt x="108441" y="415925"/>
                    <a:pt x="157654" y="368300"/>
                  </a:cubicBezTo>
                  <a:cubicBezTo>
                    <a:pt x="206866" y="320675"/>
                    <a:pt x="340216" y="182562"/>
                    <a:pt x="340216" y="182562"/>
                  </a:cubicBezTo>
                  <a:lnTo>
                    <a:pt x="511666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4" name="フリーフォーム: 図形 1143">
              <a:extLst>
                <a:ext uri="{FF2B5EF4-FFF2-40B4-BE49-F238E27FC236}">
                  <a16:creationId xmlns:a16="http://schemas.microsoft.com/office/drawing/2014/main" id="{70B6037A-ED70-4897-AC12-4D6039945469}"/>
                </a:ext>
              </a:extLst>
            </p:cNvPr>
            <p:cNvSpPr/>
            <p:nvPr/>
          </p:nvSpPr>
          <p:spPr>
            <a:xfrm>
              <a:off x="6735650" y="3682999"/>
              <a:ext cx="495472" cy="460376"/>
            </a:xfrm>
            <a:custGeom>
              <a:avLst/>
              <a:gdLst>
                <a:gd name="connsiteX0" fmla="*/ 495413 w 495472"/>
                <a:gd name="connsiteY0" fmla="*/ 1 h 460376"/>
                <a:gd name="connsiteX1" fmla="*/ 330313 w 495472"/>
                <a:gd name="connsiteY1" fmla="*/ 180976 h 460376"/>
                <a:gd name="connsiteX2" fmla="*/ 112825 w 495472"/>
                <a:gd name="connsiteY2" fmla="*/ 398464 h 460376"/>
                <a:gd name="connsiteX3" fmla="*/ 113 w 495472"/>
                <a:gd name="connsiteY3" fmla="*/ 460376 h 460376"/>
                <a:gd name="connsiteX4" fmla="*/ 93775 w 495472"/>
                <a:gd name="connsiteY4" fmla="*/ 398464 h 460376"/>
                <a:gd name="connsiteX5" fmla="*/ 196963 w 495472"/>
                <a:gd name="connsiteY5" fmla="*/ 296864 h 460376"/>
                <a:gd name="connsiteX6" fmla="*/ 312850 w 495472"/>
                <a:gd name="connsiteY6" fmla="*/ 177801 h 460376"/>
                <a:gd name="connsiteX7" fmla="*/ 495413 w 495472"/>
                <a:gd name="connsiteY7" fmla="*/ 1 h 460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5472" h="460376">
                  <a:moveTo>
                    <a:pt x="495413" y="1"/>
                  </a:moveTo>
                  <a:cubicBezTo>
                    <a:pt x="498324" y="530"/>
                    <a:pt x="394078" y="114566"/>
                    <a:pt x="330313" y="180976"/>
                  </a:cubicBezTo>
                  <a:cubicBezTo>
                    <a:pt x="266548" y="247386"/>
                    <a:pt x="167858" y="351897"/>
                    <a:pt x="112825" y="398464"/>
                  </a:cubicBezTo>
                  <a:cubicBezTo>
                    <a:pt x="57792" y="445031"/>
                    <a:pt x="3288" y="460376"/>
                    <a:pt x="113" y="460376"/>
                  </a:cubicBezTo>
                  <a:cubicBezTo>
                    <a:pt x="-3062" y="460376"/>
                    <a:pt x="60967" y="425716"/>
                    <a:pt x="93775" y="398464"/>
                  </a:cubicBezTo>
                  <a:cubicBezTo>
                    <a:pt x="126583" y="371212"/>
                    <a:pt x="160450" y="333641"/>
                    <a:pt x="196963" y="296864"/>
                  </a:cubicBezTo>
                  <a:cubicBezTo>
                    <a:pt x="233475" y="260087"/>
                    <a:pt x="261786" y="225161"/>
                    <a:pt x="312850" y="177801"/>
                  </a:cubicBezTo>
                  <a:cubicBezTo>
                    <a:pt x="363914" y="130441"/>
                    <a:pt x="492502" y="-528"/>
                    <a:pt x="495413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5" name="フリーフォーム: 図形 1144">
              <a:extLst>
                <a:ext uri="{FF2B5EF4-FFF2-40B4-BE49-F238E27FC236}">
                  <a16:creationId xmlns:a16="http://schemas.microsoft.com/office/drawing/2014/main" id="{D0F81303-9BED-4731-B62A-3B32BA411784}"/>
                </a:ext>
              </a:extLst>
            </p:cNvPr>
            <p:cNvSpPr/>
            <p:nvPr/>
          </p:nvSpPr>
          <p:spPr>
            <a:xfrm>
              <a:off x="7237250" y="2911460"/>
              <a:ext cx="81862" cy="757312"/>
            </a:xfrm>
            <a:custGeom>
              <a:avLst/>
              <a:gdLst>
                <a:gd name="connsiteX0" fmla="*/ 81125 w 81862"/>
                <a:gd name="connsiteY0" fmla="*/ 15 h 757312"/>
                <a:gd name="connsiteX1" fmla="*/ 57313 w 81862"/>
                <a:gd name="connsiteY1" fmla="*/ 176228 h 757312"/>
                <a:gd name="connsiteX2" fmla="*/ 30325 w 81862"/>
                <a:gd name="connsiteY2" fmla="*/ 461978 h 757312"/>
                <a:gd name="connsiteX3" fmla="*/ 14450 w 81862"/>
                <a:gd name="connsiteY3" fmla="*/ 633428 h 757312"/>
                <a:gd name="connsiteX4" fmla="*/ 163 w 81862"/>
                <a:gd name="connsiteY4" fmla="*/ 754078 h 757312"/>
                <a:gd name="connsiteX5" fmla="*/ 8100 w 81862"/>
                <a:gd name="connsiteY5" fmla="*/ 708040 h 757312"/>
                <a:gd name="connsiteX6" fmla="*/ 28738 w 81862"/>
                <a:gd name="connsiteY6" fmla="*/ 554053 h 757312"/>
                <a:gd name="connsiteX7" fmla="*/ 71600 w 81862"/>
                <a:gd name="connsiteY7" fmla="*/ 168290 h 757312"/>
                <a:gd name="connsiteX8" fmla="*/ 81125 w 81862"/>
                <a:gd name="connsiteY8" fmla="*/ 15 h 757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1862" h="757312">
                  <a:moveTo>
                    <a:pt x="81125" y="15"/>
                  </a:moveTo>
                  <a:cubicBezTo>
                    <a:pt x="78744" y="1338"/>
                    <a:pt x="65780" y="99234"/>
                    <a:pt x="57313" y="176228"/>
                  </a:cubicBezTo>
                  <a:cubicBezTo>
                    <a:pt x="48846" y="253222"/>
                    <a:pt x="37469" y="385778"/>
                    <a:pt x="30325" y="461978"/>
                  </a:cubicBezTo>
                  <a:cubicBezTo>
                    <a:pt x="23181" y="538178"/>
                    <a:pt x="19477" y="584745"/>
                    <a:pt x="14450" y="633428"/>
                  </a:cubicBezTo>
                  <a:cubicBezTo>
                    <a:pt x="9423" y="682111"/>
                    <a:pt x="1221" y="741643"/>
                    <a:pt x="163" y="754078"/>
                  </a:cubicBezTo>
                  <a:cubicBezTo>
                    <a:pt x="-895" y="766513"/>
                    <a:pt x="3338" y="741377"/>
                    <a:pt x="8100" y="708040"/>
                  </a:cubicBezTo>
                  <a:cubicBezTo>
                    <a:pt x="12862" y="674703"/>
                    <a:pt x="18155" y="644011"/>
                    <a:pt x="28738" y="554053"/>
                  </a:cubicBezTo>
                  <a:cubicBezTo>
                    <a:pt x="39321" y="464095"/>
                    <a:pt x="63133" y="256925"/>
                    <a:pt x="71600" y="168290"/>
                  </a:cubicBezTo>
                  <a:cubicBezTo>
                    <a:pt x="80067" y="79655"/>
                    <a:pt x="83506" y="-1308"/>
                    <a:pt x="81125" y="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6" name="フリーフォーム: 図形 1145">
              <a:extLst>
                <a:ext uri="{FF2B5EF4-FFF2-40B4-BE49-F238E27FC236}">
                  <a16:creationId xmlns:a16="http://schemas.microsoft.com/office/drawing/2014/main" id="{2C89451D-0569-4769-9890-71DD53136FA8}"/>
                </a:ext>
              </a:extLst>
            </p:cNvPr>
            <p:cNvSpPr/>
            <p:nvPr/>
          </p:nvSpPr>
          <p:spPr>
            <a:xfrm>
              <a:off x="7269156" y="2884469"/>
              <a:ext cx="88990" cy="759044"/>
            </a:xfrm>
            <a:custGeom>
              <a:avLst/>
              <a:gdLst>
                <a:gd name="connsiteX0" fmla="*/ 88907 w 88990"/>
                <a:gd name="connsiteY0" fmla="*/ 19 h 759044"/>
                <a:gd name="connsiteX1" fmla="*/ 47632 w 88990"/>
                <a:gd name="connsiteY1" fmla="*/ 373081 h 759044"/>
                <a:gd name="connsiteX2" fmla="*/ 6357 w 88990"/>
                <a:gd name="connsiteY2" fmla="*/ 674706 h 759044"/>
                <a:gd name="connsiteX3" fmla="*/ 7944 w 88990"/>
                <a:gd name="connsiteY3" fmla="*/ 758844 h 759044"/>
                <a:gd name="connsiteX4" fmla="*/ 7 w 88990"/>
                <a:gd name="connsiteY4" fmla="*/ 693756 h 759044"/>
                <a:gd name="connsiteX5" fmla="*/ 9532 w 88990"/>
                <a:gd name="connsiteY5" fmla="*/ 560406 h 759044"/>
                <a:gd name="connsiteX6" fmla="*/ 36519 w 88990"/>
                <a:gd name="connsiteY6" fmla="*/ 357206 h 759044"/>
                <a:gd name="connsiteX7" fmla="*/ 88907 w 88990"/>
                <a:gd name="connsiteY7" fmla="*/ 19 h 759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8990" h="759044">
                  <a:moveTo>
                    <a:pt x="88907" y="19"/>
                  </a:moveTo>
                  <a:cubicBezTo>
                    <a:pt x="90759" y="2665"/>
                    <a:pt x="61390" y="260633"/>
                    <a:pt x="47632" y="373081"/>
                  </a:cubicBezTo>
                  <a:cubicBezTo>
                    <a:pt x="33874" y="485529"/>
                    <a:pt x="12972" y="610412"/>
                    <a:pt x="6357" y="674706"/>
                  </a:cubicBezTo>
                  <a:cubicBezTo>
                    <a:pt x="-258" y="739000"/>
                    <a:pt x="9002" y="755669"/>
                    <a:pt x="7944" y="758844"/>
                  </a:cubicBezTo>
                  <a:cubicBezTo>
                    <a:pt x="6886" y="762019"/>
                    <a:pt x="-258" y="726829"/>
                    <a:pt x="7" y="693756"/>
                  </a:cubicBezTo>
                  <a:cubicBezTo>
                    <a:pt x="272" y="660683"/>
                    <a:pt x="3447" y="616498"/>
                    <a:pt x="9532" y="560406"/>
                  </a:cubicBezTo>
                  <a:cubicBezTo>
                    <a:pt x="15617" y="504314"/>
                    <a:pt x="26465" y="448752"/>
                    <a:pt x="36519" y="357206"/>
                  </a:cubicBezTo>
                  <a:cubicBezTo>
                    <a:pt x="46573" y="265660"/>
                    <a:pt x="87055" y="-2627"/>
                    <a:pt x="88907" y="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7" name="フリーフォーム: 図形 1146">
              <a:extLst>
                <a:ext uri="{FF2B5EF4-FFF2-40B4-BE49-F238E27FC236}">
                  <a16:creationId xmlns:a16="http://schemas.microsoft.com/office/drawing/2014/main" id="{300CA5D4-2C24-4F48-96F7-F5E0A1B9D112}"/>
                </a:ext>
              </a:extLst>
            </p:cNvPr>
            <p:cNvSpPr/>
            <p:nvPr/>
          </p:nvSpPr>
          <p:spPr>
            <a:xfrm>
              <a:off x="7856538" y="2207072"/>
              <a:ext cx="329865" cy="117947"/>
            </a:xfrm>
            <a:custGeom>
              <a:avLst/>
              <a:gdLst>
                <a:gd name="connsiteX0" fmla="*/ 0 w 329865"/>
                <a:gd name="connsiteY0" fmla="*/ 5903 h 117947"/>
                <a:gd name="connsiteX1" fmla="*/ 63500 w 329865"/>
                <a:gd name="connsiteY1" fmla="*/ 12253 h 117947"/>
                <a:gd name="connsiteX2" fmla="*/ 325437 w 329865"/>
                <a:gd name="connsiteY2" fmla="*/ 115441 h 117947"/>
                <a:gd name="connsiteX3" fmla="*/ 234950 w 329865"/>
                <a:gd name="connsiteY3" fmla="*/ 88453 h 117947"/>
                <a:gd name="connsiteX4" fmla="*/ 0 w 329865"/>
                <a:gd name="connsiteY4" fmla="*/ 5903 h 117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9865" h="117947">
                  <a:moveTo>
                    <a:pt x="0" y="5903"/>
                  </a:moveTo>
                  <a:cubicBezTo>
                    <a:pt x="4630" y="-50"/>
                    <a:pt x="9260" y="-6003"/>
                    <a:pt x="63500" y="12253"/>
                  </a:cubicBezTo>
                  <a:cubicBezTo>
                    <a:pt x="117740" y="30509"/>
                    <a:pt x="296862" y="102741"/>
                    <a:pt x="325437" y="115441"/>
                  </a:cubicBezTo>
                  <a:cubicBezTo>
                    <a:pt x="354012" y="128141"/>
                    <a:pt x="234950" y="88453"/>
                    <a:pt x="234950" y="88453"/>
                  </a:cubicBezTo>
                  <a:lnTo>
                    <a:pt x="0" y="5903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8" name="フリーフォーム: 図形 1147">
              <a:extLst>
                <a:ext uri="{FF2B5EF4-FFF2-40B4-BE49-F238E27FC236}">
                  <a16:creationId xmlns:a16="http://schemas.microsoft.com/office/drawing/2014/main" id="{4444B9D1-0525-40E9-99F2-E4523F1FD786}"/>
                </a:ext>
              </a:extLst>
            </p:cNvPr>
            <p:cNvSpPr/>
            <p:nvPr/>
          </p:nvSpPr>
          <p:spPr>
            <a:xfrm>
              <a:off x="8183772" y="2327482"/>
              <a:ext cx="716679" cy="363337"/>
            </a:xfrm>
            <a:custGeom>
              <a:avLst/>
              <a:gdLst>
                <a:gd name="connsiteX0" fmla="*/ 1378 w 716679"/>
                <a:gd name="connsiteY0" fmla="*/ 1381 h 363337"/>
                <a:gd name="connsiteX1" fmla="*/ 260141 w 716679"/>
                <a:gd name="connsiteY1" fmla="*/ 90281 h 363337"/>
                <a:gd name="connsiteX2" fmla="*/ 442703 w 716679"/>
                <a:gd name="connsiteY2" fmla="*/ 179181 h 363337"/>
                <a:gd name="connsiteX3" fmla="*/ 707816 w 716679"/>
                <a:gd name="connsiteY3" fmla="*/ 356981 h 363337"/>
                <a:gd name="connsiteX4" fmla="*/ 658603 w 716679"/>
                <a:gd name="connsiteY4" fmla="*/ 326818 h 363337"/>
                <a:gd name="connsiteX5" fmla="*/ 380791 w 716679"/>
                <a:gd name="connsiteY5" fmla="*/ 163306 h 363337"/>
                <a:gd name="connsiteX6" fmla="*/ 1378 w 716679"/>
                <a:gd name="connsiteY6" fmla="*/ 1381 h 363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6679" h="363337">
                  <a:moveTo>
                    <a:pt x="1378" y="1381"/>
                  </a:moveTo>
                  <a:cubicBezTo>
                    <a:pt x="-18730" y="-10790"/>
                    <a:pt x="186587" y="60648"/>
                    <a:pt x="260141" y="90281"/>
                  </a:cubicBezTo>
                  <a:cubicBezTo>
                    <a:pt x="333695" y="119914"/>
                    <a:pt x="368090" y="134731"/>
                    <a:pt x="442703" y="179181"/>
                  </a:cubicBezTo>
                  <a:cubicBezTo>
                    <a:pt x="517316" y="223631"/>
                    <a:pt x="671833" y="332375"/>
                    <a:pt x="707816" y="356981"/>
                  </a:cubicBezTo>
                  <a:cubicBezTo>
                    <a:pt x="743799" y="381587"/>
                    <a:pt x="658603" y="326818"/>
                    <a:pt x="658603" y="326818"/>
                  </a:cubicBezTo>
                  <a:cubicBezTo>
                    <a:pt x="604099" y="294539"/>
                    <a:pt x="488476" y="216752"/>
                    <a:pt x="380791" y="163306"/>
                  </a:cubicBezTo>
                  <a:cubicBezTo>
                    <a:pt x="273106" y="109860"/>
                    <a:pt x="21486" y="13552"/>
                    <a:pt x="1378" y="13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9" name="フリーフォーム: 図形 1148">
              <a:extLst>
                <a:ext uri="{FF2B5EF4-FFF2-40B4-BE49-F238E27FC236}">
                  <a16:creationId xmlns:a16="http://schemas.microsoft.com/office/drawing/2014/main" id="{98CD128F-C395-4B26-9144-AB04A4C59C4A}"/>
                </a:ext>
              </a:extLst>
            </p:cNvPr>
            <p:cNvSpPr/>
            <p:nvPr/>
          </p:nvSpPr>
          <p:spPr>
            <a:xfrm>
              <a:off x="8945358" y="2728760"/>
              <a:ext cx="227273" cy="230132"/>
            </a:xfrm>
            <a:custGeom>
              <a:avLst/>
              <a:gdLst>
                <a:gd name="connsiteX0" fmla="*/ 205 w 227273"/>
                <a:gd name="connsiteY0" fmla="*/ 153 h 230132"/>
                <a:gd name="connsiteX1" fmla="*/ 122442 w 227273"/>
                <a:gd name="connsiteY1" fmla="*/ 74765 h 230132"/>
                <a:gd name="connsiteX2" fmla="*/ 224042 w 227273"/>
                <a:gd name="connsiteY2" fmla="*/ 223990 h 230132"/>
                <a:gd name="connsiteX3" fmla="*/ 192292 w 227273"/>
                <a:gd name="connsiteY3" fmla="*/ 187478 h 230132"/>
                <a:gd name="connsiteX4" fmla="*/ 95455 w 227273"/>
                <a:gd name="connsiteY4" fmla="*/ 58890 h 230132"/>
                <a:gd name="connsiteX5" fmla="*/ 205 w 227273"/>
                <a:gd name="connsiteY5" fmla="*/ 153 h 230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7273" h="230132">
                  <a:moveTo>
                    <a:pt x="205" y="153"/>
                  </a:moveTo>
                  <a:cubicBezTo>
                    <a:pt x="4703" y="2799"/>
                    <a:pt x="85136" y="37459"/>
                    <a:pt x="122442" y="74765"/>
                  </a:cubicBezTo>
                  <a:cubicBezTo>
                    <a:pt x="159748" y="112071"/>
                    <a:pt x="212400" y="205205"/>
                    <a:pt x="224042" y="223990"/>
                  </a:cubicBezTo>
                  <a:cubicBezTo>
                    <a:pt x="235684" y="242775"/>
                    <a:pt x="213723" y="214995"/>
                    <a:pt x="192292" y="187478"/>
                  </a:cubicBezTo>
                  <a:cubicBezTo>
                    <a:pt x="170861" y="159961"/>
                    <a:pt x="124824" y="88259"/>
                    <a:pt x="95455" y="58890"/>
                  </a:cubicBezTo>
                  <a:cubicBezTo>
                    <a:pt x="66086" y="29521"/>
                    <a:pt x="-4293" y="-2493"/>
                    <a:pt x="205" y="1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0" name="フリーフォーム: 図形 1149">
              <a:extLst>
                <a:ext uri="{FF2B5EF4-FFF2-40B4-BE49-F238E27FC236}">
                  <a16:creationId xmlns:a16="http://schemas.microsoft.com/office/drawing/2014/main" id="{5A61FA50-856D-410E-8E08-6599FE1659D6}"/>
                </a:ext>
              </a:extLst>
            </p:cNvPr>
            <p:cNvSpPr/>
            <p:nvPr/>
          </p:nvSpPr>
          <p:spPr>
            <a:xfrm>
              <a:off x="9140839" y="2947888"/>
              <a:ext cx="163267" cy="253583"/>
            </a:xfrm>
            <a:custGeom>
              <a:avLst/>
              <a:gdLst>
                <a:gd name="connsiteX0" fmla="*/ 1574 w 163267"/>
                <a:gd name="connsiteY0" fmla="*/ 3275 h 253583"/>
                <a:gd name="connsiteX1" fmla="*/ 77774 w 163267"/>
                <a:gd name="connsiteY1" fmla="*/ 92175 h 253583"/>
                <a:gd name="connsiteX2" fmla="*/ 146036 w 163267"/>
                <a:gd name="connsiteY2" fmla="*/ 190600 h 253583"/>
                <a:gd name="connsiteX3" fmla="*/ 150799 w 163267"/>
                <a:gd name="connsiteY3" fmla="*/ 252512 h 253583"/>
                <a:gd name="connsiteX4" fmla="*/ 152386 w 163267"/>
                <a:gd name="connsiteY4" fmla="*/ 212825 h 253583"/>
                <a:gd name="connsiteX5" fmla="*/ 1574 w 163267"/>
                <a:gd name="connsiteY5" fmla="*/ 3275 h 253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3267" h="253583">
                  <a:moveTo>
                    <a:pt x="1574" y="3275"/>
                  </a:moveTo>
                  <a:cubicBezTo>
                    <a:pt x="-10861" y="-16833"/>
                    <a:pt x="53697" y="60954"/>
                    <a:pt x="77774" y="92175"/>
                  </a:cubicBezTo>
                  <a:cubicBezTo>
                    <a:pt x="101851" y="123396"/>
                    <a:pt x="133865" y="163877"/>
                    <a:pt x="146036" y="190600"/>
                  </a:cubicBezTo>
                  <a:cubicBezTo>
                    <a:pt x="158207" y="217323"/>
                    <a:pt x="149741" y="248808"/>
                    <a:pt x="150799" y="252512"/>
                  </a:cubicBezTo>
                  <a:cubicBezTo>
                    <a:pt x="151857" y="256216"/>
                    <a:pt x="177257" y="251983"/>
                    <a:pt x="152386" y="212825"/>
                  </a:cubicBezTo>
                  <a:cubicBezTo>
                    <a:pt x="127515" y="173667"/>
                    <a:pt x="14009" y="23383"/>
                    <a:pt x="1574" y="32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1" name="フリーフォーム: 図形 1150">
              <a:extLst>
                <a:ext uri="{FF2B5EF4-FFF2-40B4-BE49-F238E27FC236}">
                  <a16:creationId xmlns:a16="http://schemas.microsoft.com/office/drawing/2014/main" id="{47790E98-617E-4605-8845-8EA191B48EF2}"/>
                </a:ext>
              </a:extLst>
            </p:cNvPr>
            <p:cNvSpPr/>
            <p:nvPr/>
          </p:nvSpPr>
          <p:spPr>
            <a:xfrm>
              <a:off x="9297756" y="3197858"/>
              <a:ext cx="125976" cy="249422"/>
            </a:xfrm>
            <a:custGeom>
              <a:avLst/>
              <a:gdLst>
                <a:gd name="connsiteX0" fmla="*/ 232 w 125976"/>
                <a:gd name="connsiteY0" fmla="*/ 955 h 249422"/>
                <a:gd name="connsiteX1" fmla="*/ 58969 w 125976"/>
                <a:gd name="connsiteY1" fmla="*/ 93030 h 249422"/>
                <a:gd name="connsiteX2" fmla="*/ 125644 w 125976"/>
                <a:gd name="connsiteY2" fmla="*/ 248605 h 249422"/>
                <a:gd name="connsiteX3" fmla="*/ 81194 w 125976"/>
                <a:gd name="connsiteY3" fmla="*/ 148592 h 249422"/>
                <a:gd name="connsiteX4" fmla="*/ 232 w 125976"/>
                <a:gd name="connsiteY4" fmla="*/ 955 h 249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976" h="249422">
                  <a:moveTo>
                    <a:pt x="232" y="955"/>
                  </a:moveTo>
                  <a:cubicBezTo>
                    <a:pt x="-3472" y="-8305"/>
                    <a:pt x="38067" y="51755"/>
                    <a:pt x="58969" y="93030"/>
                  </a:cubicBezTo>
                  <a:cubicBezTo>
                    <a:pt x="79871" y="134305"/>
                    <a:pt x="121940" y="239345"/>
                    <a:pt x="125644" y="248605"/>
                  </a:cubicBezTo>
                  <a:cubicBezTo>
                    <a:pt x="129348" y="257865"/>
                    <a:pt x="101302" y="186163"/>
                    <a:pt x="81194" y="148592"/>
                  </a:cubicBezTo>
                  <a:cubicBezTo>
                    <a:pt x="61086" y="111021"/>
                    <a:pt x="3936" y="10215"/>
                    <a:pt x="232" y="9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" name="フリーフォーム: 図形 127">
              <a:extLst>
                <a:ext uri="{FF2B5EF4-FFF2-40B4-BE49-F238E27FC236}">
                  <a16:creationId xmlns:a16="http://schemas.microsoft.com/office/drawing/2014/main" id="{5620B98C-9F50-42ED-8991-3F7A2EAB97C4}"/>
                </a:ext>
              </a:extLst>
            </p:cNvPr>
            <p:cNvSpPr/>
            <p:nvPr/>
          </p:nvSpPr>
          <p:spPr>
            <a:xfrm>
              <a:off x="9420084" y="3465511"/>
              <a:ext cx="177689" cy="409613"/>
            </a:xfrm>
            <a:custGeom>
              <a:avLst/>
              <a:gdLst>
                <a:gd name="connsiteX0" fmla="*/ 141 w 177689"/>
                <a:gd name="connsiteY0" fmla="*/ 2 h 409613"/>
                <a:gd name="connsiteX1" fmla="*/ 82691 w 177689"/>
                <a:gd name="connsiteY1" fmla="*/ 128589 h 409613"/>
                <a:gd name="connsiteX2" fmla="*/ 103329 w 177689"/>
                <a:gd name="connsiteY2" fmla="*/ 195264 h 409613"/>
                <a:gd name="connsiteX3" fmla="*/ 174766 w 177689"/>
                <a:gd name="connsiteY3" fmla="*/ 398464 h 409613"/>
                <a:gd name="connsiteX4" fmla="*/ 154129 w 177689"/>
                <a:gd name="connsiteY4" fmla="*/ 355602 h 409613"/>
                <a:gd name="connsiteX5" fmla="*/ 65229 w 177689"/>
                <a:gd name="connsiteY5" fmla="*/ 125414 h 409613"/>
                <a:gd name="connsiteX6" fmla="*/ 141 w 177689"/>
                <a:gd name="connsiteY6" fmla="*/ 2 h 409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7689" h="409613">
                  <a:moveTo>
                    <a:pt x="141" y="2"/>
                  </a:moveTo>
                  <a:cubicBezTo>
                    <a:pt x="3051" y="531"/>
                    <a:pt x="65493" y="96045"/>
                    <a:pt x="82691" y="128589"/>
                  </a:cubicBezTo>
                  <a:cubicBezTo>
                    <a:pt x="99889" y="161133"/>
                    <a:pt x="87983" y="150285"/>
                    <a:pt x="103329" y="195264"/>
                  </a:cubicBezTo>
                  <a:cubicBezTo>
                    <a:pt x="118675" y="240243"/>
                    <a:pt x="166299" y="371741"/>
                    <a:pt x="174766" y="398464"/>
                  </a:cubicBezTo>
                  <a:cubicBezTo>
                    <a:pt x="183233" y="425187"/>
                    <a:pt x="172385" y="401110"/>
                    <a:pt x="154129" y="355602"/>
                  </a:cubicBezTo>
                  <a:cubicBezTo>
                    <a:pt x="135873" y="310094"/>
                    <a:pt x="90629" y="181241"/>
                    <a:pt x="65229" y="125414"/>
                  </a:cubicBezTo>
                  <a:cubicBezTo>
                    <a:pt x="39829" y="69587"/>
                    <a:pt x="-2769" y="-527"/>
                    <a:pt x="141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" name="フリーフォーム: 図形 128">
              <a:extLst>
                <a:ext uri="{FF2B5EF4-FFF2-40B4-BE49-F238E27FC236}">
                  <a16:creationId xmlns:a16="http://schemas.microsoft.com/office/drawing/2014/main" id="{D7AA6E66-32E8-4B0C-8D3F-58B05BD40C61}"/>
                </a:ext>
              </a:extLst>
            </p:cNvPr>
            <p:cNvSpPr/>
            <p:nvPr/>
          </p:nvSpPr>
          <p:spPr>
            <a:xfrm>
              <a:off x="9589971" y="3843322"/>
              <a:ext cx="92368" cy="182739"/>
            </a:xfrm>
            <a:custGeom>
              <a:avLst/>
              <a:gdLst>
                <a:gd name="connsiteX0" fmla="*/ 117 w 92368"/>
                <a:gd name="connsiteY0" fmla="*/ 16 h 182739"/>
                <a:gd name="connsiteX1" fmla="*/ 79492 w 92368"/>
                <a:gd name="connsiteY1" fmla="*/ 141303 h 182739"/>
                <a:gd name="connsiteX2" fmla="*/ 90604 w 92368"/>
                <a:gd name="connsiteY2" fmla="*/ 182578 h 182739"/>
                <a:gd name="connsiteX3" fmla="*/ 62029 w 92368"/>
                <a:gd name="connsiteY3" fmla="*/ 150828 h 182739"/>
                <a:gd name="connsiteX4" fmla="*/ 117 w 92368"/>
                <a:gd name="connsiteY4" fmla="*/ 16 h 182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68" h="182739">
                  <a:moveTo>
                    <a:pt x="117" y="16"/>
                  </a:moveTo>
                  <a:cubicBezTo>
                    <a:pt x="3027" y="-1571"/>
                    <a:pt x="64411" y="110876"/>
                    <a:pt x="79492" y="141303"/>
                  </a:cubicBezTo>
                  <a:cubicBezTo>
                    <a:pt x="94573" y="171730"/>
                    <a:pt x="93514" y="180991"/>
                    <a:pt x="90604" y="182578"/>
                  </a:cubicBezTo>
                  <a:cubicBezTo>
                    <a:pt x="87694" y="184165"/>
                    <a:pt x="74729" y="174111"/>
                    <a:pt x="62029" y="150828"/>
                  </a:cubicBezTo>
                  <a:cubicBezTo>
                    <a:pt x="49329" y="127545"/>
                    <a:pt x="-2793" y="1603"/>
                    <a:pt x="117" y="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" name="フリーフォーム: 図形 129">
              <a:extLst>
                <a:ext uri="{FF2B5EF4-FFF2-40B4-BE49-F238E27FC236}">
                  <a16:creationId xmlns:a16="http://schemas.microsoft.com/office/drawing/2014/main" id="{0D252E20-B3E5-44ED-9B94-B7EEDDFA2AA6}"/>
                </a:ext>
              </a:extLst>
            </p:cNvPr>
            <p:cNvSpPr/>
            <p:nvPr/>
          </p:nvSpPr>
          <p:spPr>
            <a:xfrm>
              <a:off x="9451057" y="4069561"/>
              <a:ext cx="303418" cy="510678"/>
            </a:xfrm>
            <a:custGeom>
              <a:avLst/>
              <a:gdLst>
                <a:gd name="connsiteX0" fmla="*/ 256506 w 303418"/>
                <a:gd name="connsiteY0" fmla="*/ 789 h 510678"/>
                <a:gd name="connsiteX1" fmla="*/ 300956 w 303418"/>
                <a:gd name="connsiteY1" fmla="*/ 108739 h 510678"/>
                <a:gd name="connsiteX2" fmla="*/ 291431 w 303418"/>
                <a:gd name="connsiteY2" fmla="*/ 203989 h 510678"/>
                <a:gd name="connsiteX3" fmla="*/ 239043 w 303418"/>
                <a:gd name="connsiteY3" fmla="*/ 261139 h 510678"/>
                <a:gd name="connsiteX4" fmla="*/ 169193 w 303418"/>
                <a:gd name="connsiteY4" fmla="*/ 286539 h 510678"/>
                <a:gd name="connsiteX5" fmla="*/ 115218 w 303418"/>
                <a:gd name="connsiteY5" fmla="*/ 330989 h 510678"/>
                <a:gd name="connsiteX6" fmla="*/ 61243 w 303418"/>
                <a:gd name="connsiteY6" fmla="*/ 386552 h 510678"/>
                <a:gd name="connsiteX7" fmla="*/ 5681 w 303418"/>
                <a:gd name="connsiteY7" fmla="*/ 505614 h 510678"/>
                <a:gd name="connsiteX8" fmla="*/ 10443 w 303418"/>
                <a:gd name="connsiteY8" fmla="*/ 472277 h 510678"/>
                <a:gd name="connsiteX9" fmla="*/ 81881 w 303418"/>
                <a:gd name="connsiteY9" fmla="*/ 324639 h 510678"/>
                <a:gd name="connsiteX10" fmla="*/ 254918 w 303418"/>
                <a:gd name="connsiteY10" fmla="*/ 226214 h 510678"/>
                <a:gd name="connsiteX11" fmla="*/ 286668 w 303418"/>
                <a:gd name="connsiteY11" fmla="*/ 167477 h 510678"/>
                <a:gd name="connsiteX12" fmla="*/ 256506 w 303418"/>
                <a:gd name="connsiteY12" fmla="*/ 789 h 51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3418" h="510678">
                  <a:moveTo>
                    <a:pt x="256506" y="789"/>
                  </a:moveTo>
                  <a:cubicBezTo>
                    <a:pt x="258887" y="-9001"/>
                    <a:pt x="295135" y="74872"/>
                    <a:pt x="300956" y="108739"/>
                  </a:cubicBezTo>
                  <a:cubicBezTo>
                    <a:pt x="306777" y="142606"/>
                    <a:pt x="301750" y="178589"/>
                    <a:pt x="291431" y="203989"/>
                  </a:cubicBezTo>
                  <a:cubicBezTo>
                    <a:pt x="281112" y="229389"/>
                    <a:pt x="259416" y="247381"/>
                    <a:pt x="239043" y="261139"/>
                  </a:cubicBezTo>
                  <a:cubicBezTo>
                    <a:pt x="218670" y="274897"/>
                    <a:pt x="189830" y="274897"/>
                    <a:pt x="169193" y="286539"/>
                  </a:cubicBezTo>
                  <a:cubicBezTo>
                    <a:pt x="148556" y="298181"/>
                    <a:pt x="133210" y="314320"/>
                    <a:pt x="115218" y="330989"/>
                  </a:cubicBezTo>
                  <a:cubicBezTo>
                    <a:pt x="97226" y="347658"/>
                    <a:pt x="79499" y="357448"/>
                    <a:pt x="61243" y="386552"/>
                  </a:cubicBezTo>
                  <a:cubicBezTo>
                    <a:pt x="42987" y="415656"/>
                    <a:pt x="14148" y="491326"/>
                    <a:pt x="5681" y="505614"/>
                  </a:cubicBezTo>
                  <a:cubicBezTo>
                    <a:pt x="-2786" y="519902"/>
                    <a:pt x="-2257" y="502440"/>
                    <a:pt x="10443" y="472277"/>
                  </a:cubicBezTo>
                  <a:cubicBezTo>
                    <a:pt x="23143" y="442115"/>
                    <a:pt x="41135" y="365650"/>
                    <a:pt x="81881" y="324639"/>
                  </a:cubicBezTo>
                  <a:cubicBezTo>
                    <a:pt x="122627" y="283629"/>
                    <a:pt x="220787" y="252408"/>
                    <a:pt x="254918" y="226214"/>
                  </a:cubicBezTo>
                  <a:cubicBezTo>
                    <a:pt x="289049" y="200020"/>
                    <a:pt x="285874" y="202137"/>
                    <a:pt x="286668" y="167477"/>
                  </a:cubicBezTo>
                  <a:cubicBezTo>
                    <a:pt x="287462" y="132817"/>
                    <a:pt x="254125" y="10579"/>
                    <a:pt x="256506" y="7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フリーフォーム: 図形 130">
              <a:extLst>
                <a:ext uri="{FF2B5EF4-FFF2-40B4-BE49-F238E27FC236}">
                  <a16:creationId xmlns:a16="http://schemas.microsoft.com/office/drawing/2014/main" id="{4936AE08-595B-4034-8276-EEFF4D499453}"/>
                </a:ext>
              </a:extLst>
            </p:cNvPr>
            <p:cNvSpPr/>
            <p:nvPr/>
          </p:nvSpPr>
          <p:spPr>
            <a:xfrm>
              <a:off x="4457445" y="3043232"/>
              <a:ext cx="365506" cy="694711"/>
            </a:xfrm>
            <a:custGeom>
              <a:avLst/>
              <a:gdLst>
                <a:gd name="connsiteX0" fmla="*/ 365380 w 365506"/>
                <a:gd name="connsiteY0" fmla="*/ 6 h 694711"/>
                <a:gd name="connsiteX1" fmla="*/ 232030 w 365506"/>
                <a:gd name="connsiteY1" fmla="*/ 206381 h 694711"/>
                <a:gd name="connsiteX2" fmla="*/ 112968 w 365506"/>
                <a:gd name="connsiteY2" fmla="*/ 438156 h 694711"/>
                <a:gd name="connsiteX3" fmla="*/ 3430 w 365506"/>
                <a:gd name="connsiteY3" fmla="*/ 681043 h 694711"/>
                <a:gd name="connsiteX4" fmla="*/ 36768 w 365506"/>
                <a:gd name="connsiteY4" fmla="*/ 642943 h 694711"/>
                <a:gd name="connsiteX5" fmla="*/ 128843 w 365506"/>
                <a:gd name="connsiteY5" fmla="*/ 465143 h 694711"/>
                <a:gd name="connsiteX6" fmla="*/ 254255 w 365506"/>
                <a:gd name="connsiteY6" fmla="*/ 212731 h 694711"/>
                <a:gd name="connsiteX7" fmla="*/ 365380 w 365506"/>
                <a:gd name="connsiteY7" fmla="*/ 6 h 694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5506" h="694711">
                  <a:moveTo>
                    <a:pt x="365380" y="6"/>
                  </a:moveTo>
                  <a:cubicBezTo>
                    <a:pt x="361676" y="-1052"/>
                    <a:pt x="274099" y="133356"/>
                    <a:pt x="232030" y="206381"/>
                  </a:cubicBezTo>
                  <a:cubicBezTo>
                    <a:pt x="189961" y="279406"/>
                    <a:pt x="151068" y="359046"/>
                    <a:pt x="112968" y="438156"/>
                  </a:cubicBezTo>
                  <a:cubicBezTo>
                    <a:pt x="74868" y="517266"/>
                    <a:pt x="16130" y="646912"/>
                    <a:pt x="3430" y="681043"/>
                  </a:cubicBezTo>
                  <a:cubicBezTo>
                    <a:pt x="-9270" y="715174"/>
                    <a:pt x="15866" y="678926"/>
                    <a:pt x="36768" y="642943"/>
                  </a:cubicBezTo>
                  <a:cubicBezTo>
                    <a:pt x="57670" y="606960"/>
                    <a:pt x="92595" y="536845"/>
                    <a:pt x="128843" y="465143"/>
                  </a:cubicBezTo>
                  <a:cubicBezTo>
                    <a:pt x="165091" y="393441"/>
                    <a:pt x="217743" y="285491"/>
                    <a:pt x="254255" y="212731"/>
                  </a:cubicBezTo>
                  <a:cubicBezTo>
                    <a:pt x="290767" y="139971"/>
                    <a:pt x="369084" y="1064"/>
                    <a:pt x="365380" y="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フリーフォーム: 図形 131">
              <a:extLst>
                <a:ext uri="{FF2B5EF4-FFF2-40B4-BE49-F238E27FC236}">
                  <a16:creationId xmlns:a16="http://schemas.microsoft.com/office/drawing/2014/main" id="{CD1BFC66-C35B-40A7-9809-B7990D80583A}"/>
                </a:ext>
              </a:extLst>
            </p:cNvPr>
            <p:cNvSpPr/>
            <p:nvPr/>
          </p:nvSpPr>
          <p:spPr>
            <a:xfrm>
              <a:off x="4211610" y="3735385"/>
              <a:ext cx="241447" cy="562911"/>
            </a:xfrm>
            <a:custGeom>
              <a:avLst/>
              <a:gdLst>
                <a:gd name="connsiteX0" fmla="*/ 241328 w 241447"/>
                <a:gd name="connsiteY0" fmla="*/ 3 h 562911"/>
                <a:gd name="connsiteX1" fmla="*/ 160365 w 241447"/>
                <a:gd name="connsiteY1" fmla="*/ 196853 h 562911"/>
                <a:gd name="connsiteX2" fmla="*/ 90515 w 241447"/>
                <a:gd name="connsiteY2" fmla="*/ 325440 h 562911"/>
                <a:gd name="connsiteX3" fmla="*/ 30190 w 241447"/>
                <a:gd name="connsiteY3" fmla="*/ 458790 h 562911"/>
                <a:gd name="connsiteX4" fmla="*/ 28 w 241447"/>
                <a:gd name="connsiteY4" fmla="*/ 561978 h 562911"/>
                <a:gd name="connsiteX5" fmla="*/ 34953 w 241447"/>
                <a:gd name="connsiteY5" fmla="*/ 501653 h 562911"/>
                <a:gd name="connsiteX6" fmla="*/ 87340 w 241447"/>
                <a:gd name="connsiteY6" fmla="*/ 368303 h 562911"/>
                <a:gd name="connsiteX7" fmla="*/ 176240 w 241447"/>
                <a:gd name="connsiteY7" fmla="*/ 192090 h 562911"/>
                <a:gd name="connsiteX8" fmla="*/ 241328 w 241447"/>
                <a:gd name="connsiteY8" fmla="*/ 3 h 562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1447" h="562911">
                  <a:moveTo>
                    <a:pt x="241328" y="3"/>
                  </a:moveTo>
                  <a:cubicBezTo>
                    <a:pt x="238682" y="797"/>
                    <a:pt x="185500" y="142614"/>
                    <a:pt x="160365" y="196853"/>
                  </a:cubicBezTo>
                  <a:cubicBezTo>
                    <a:pt x="135229" y="251093"/>
                    <a:pt x="112211" y="281784"/>
                    <a:pt x="90515" y="325440"/>
                  </a:cubicBezTo>
                  <a:cubicBezTo>
                    <a:pt x="68819" y="369096"/>
                    <a:pt x="45271" y="419367"/>
                    <a:pt x="30190" y="458790"/>
                  </a:cubicBezTo>
                  <a:cubicBezTo>
                    <a:pt x="15109" y="498213"/>
                    <a:pt x="-766" y="554834"/>
                    <a:pt x="28" y="561978"/>
                  </a:cubicBezTo>
                  <a:cubicBezTo>
                    <a:pt x="822" y="569122"/>
                    <a:pt x="20401" y="533932"/>
                    <a:pt x="34953" y="501653"/>
                  </a:cubicBezTo>
                  <a:cubicBezTo>
                    <a:pt x="49505" y="469374"/>
                    <a:pt x="63792" y="419897"/>
                    <a:pt x="87340" y="368303"/>
                  </a:cubicBezTo>
                  <a:cubicBezTo>
                    <a:pt x="110888" y="316709"/>
                    <a:pt x="150575" y="249505"/>
                    <a:pt x="176240" y="192090"/>
                  </a:cubicBezTo>
                  <a:cubicBezTo>
                    <a:pt x="201905" y="134675"/>
                    <a:pt x="243974" y="-791"/>
                    <a:pt x="241328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フリーフォーム: 図形 132">
              <a:extLst>
                <a:ext uri="{FF2B5EF4-FFF2-40B4-BE49-F238E27FC236}">
                  <a16:creationId xmlns:a16="http://schemas.microsoft.com/office/drawing/2014/main" id="{990AFB88-AA2C-465A-8665-CB23D8479745}"/>
                </a:ext>
              </a:extLst>
            </p:cNvPr>
            <p:cNvSpPr/>
            <p:nvPr/>
          </p:nvSpPr>
          <p:spPr>
            <a:xfrm>
              <a:off x="4213225" y="4292600"/>
              <a:ext cx="312742" cy="327040"/>
            </a:xfrm>
            <a:custGeom>
              <a:avLst/>
              <a:gdLst>
                <a:gd name="connsiteX0" fmla="*/ 0 w 312742"/>
                <a:gd name="connsiteY0" fmla="*/ 0 h 327040"/>
                <a:gd name="connsiteX1" fmla="*/ 98425 w 312742"/>
                <a:gd name="connsiteY1" fmla="*/ 103188 h 327040"/>
                <a:gd name="connsiteX2" fmla="*/ 304800 w 312742"/>
                <a:gd name="connsiteY2" fmla="*/ 319088 h 327040"/>
                <a:gd name="connsiteX3" fmla="*/ 261938 w 312742"/>
                <a:gd name="connsiteY3" fmla="*/ 274638 h 327040"/>
                <a:gd name="connsiteX4" fmla="*/ 184150 w 312742"/>
                <a:gd name="connsiteY4" fmla="*/ 219075 h 327040"/>
                <a:gd name="connsiteX5" fmla="*/ 115888 w 312742"/>
                <a:gd name="connsiteY5" fmla="*/ 133350 h 327040"/>
                <a:gd name="connsiteX6" fmla="*/ 0 w 312742"/>
                <a:gd name="connsiteY6" fmla="*/ 0 h 327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742" h="327040">
                  <a:moveTo>
                    <a:pt x="0" y="0"/>
                  </a:moveTo>
                  <a:lnTo>
                    <a:pt x="98425" y="103188"/>
                  </a:lnTo>
                  <a:lnTo>
                    <a:pt x="304800" y="319088"/>
                  </a:lnTo>
                  <a:cubicBezTo>
                    <a:pt x="332052" y="347663"/>
                    <a:pt x="282046" y="291307"/>
                    <a:pt x="261938" y="274638"/>
                  </a:cubicBezTo>
                  <a:cubicBezTo>
                    <a:pt x="241830" y="257969"/>
                    <a:pt x="208492" y="242623"/>
                    <a:pt x="184150" y="219075"/>
                  </a:cubicBezTo>
                  <a:cubicBezTo>
                    <a:pt x="159808" y="195527"/>
                    <a:pt x="142611" y="165629"/>
                    <a:pt x="115888" y="133350"/>
                  </a:cubicBezTo>
                  <a:cubicBezTo>
                    <a:pt x="89165" y="101071"/>
                    <a:pt x="56489" y="63235"/>
                    <a:pt x="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フリーフォーム: 図形 133">
              <a:extLst>
                <a:ext uri="{FF2B5EF4-FFF2-40B4-BE49-F238E27FC236}">
                  <a16:creationId xmlns:a16="http://schemas.microsoft.com/office/drawing/2014/main" id="{C1B0DE17-6F45-41F7-A68D-7C092E7B43E5}"/>
                </a:ext>
              </a:extLst>
            </p:cNvPr>
            <p:cNvSpPr/>
            <p:nvPr/>
          </p:nvSpPr>
          <p:spPr>
            <a:xfrm>
              <a:off x="4206875" y="4302022"/>
              <a:ext cx="278348" cy="311140"/>
            </a:xfrm>
            <a:custGeom>
              <a:avLst/>
              <a:gdLst>
                <a:gd name="connsiteX0" fmla="*/ 0 w 278348"/>
                <a:gd name="connsiteY0" fmla="*/ 103 h 311140"/>
                <a:gd name="connsiteX1" fmla="*/ 133350 w 278348"/>
                <a:gd name="connsiteY1" fmla="*/ 173141 h 311140"/>
                <a:gd name="connsiteX2" fmla="*/ 273050 w 278348"/>
                <a:gd name="connsiteY2" fmla="*/ 306491 h 311140"/>
                <a:gd name="connsiteX3" fmla="*/ 238125 w 278348"/>
                <a:gd name="connsiteY3" fmla="*/ 268391 h 311140"/>
                <a:gd name="connsiteX4" fmla="*/ 134938 w 278348"/>
                <a:gd name="connsiteY4" fmla="*/ 149328 h 311140"/>
                <a:gd name="connsiteX5" fmla="*/ 0 w 278348"/>
                <a:gd name="connsiteY5" fmla="*/ 103 h 311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8348" h="311140">
                  <a:moveTo>
                    <a:pt x="0" y="103"/>
                  </a:moveTo>
                  <a:cubicBezTo>
                    <a:pt x="-265" y="4072"/>
                    <a:pt x="87842" y="122076"/>
                    <a:pt x="133350" y="173141"/>
                  </a:cubicBezTo>
                  <a:cubicBezTo>
                    <a:pt x="178858" y="224206"/>
                    <a:pt x="255588" y="290616"/>
                    <a:pt x="273050" y="306491"/>
                  </a:cubicBezTo>
                  <a:cubicBezTo>
                    <a:pt x="290512" y="322366"/>
                    <a:pt x="261144" y="294585"/>
                    <a:pt x="238125" y="268391"/>
                  </a:cubicBezTo>
                  <a:cubicBezTo>
                    <a:pt x="215106" y="242197"/>
                    <a:pt x="134938" y="149328"/>
                    <a:pt x="134938" y="149328"/>
                  </a:cubicBezTo>
                  <a:cubicBezTo>
                    <a:pt x="97896" y="107524"/>
                    <a:pt x="265" y="-3866"/>
                    <a:pt x="0" y="1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フリーフォーム: 図形 134">
              <a:extLst>
                <a:ext uri="{FF2B5EF4-FFF2-40B4-BE49-F238E27FC236}">
                  <a16:creationId xmlns:a16="http://schemas.microsoft.com/office/drawing/2014/main" id="{7E995368-2D33-4DF3-99C3-757E42522D9C}"/>
                </a:ext>
              </a:extLst>
            </p:cNvPr>
            <p:cNvSpPr/>
            <p:nvPr/>
          </p:nvSpPr>
          <p:spPr>
            <a:xfrm>
              <a:off x="8140192" y="2636820"/>
              <a:ext cx="751536" cy="298201"/>
            </a:xfrm>
            <a:custGeom>
              <a:avLst/>
              <a:gdLst>
                <a:gd name="connsiteX0" fmla="*/ 2096 w 751536"/>
                <a:gd name="connsiteY0" fmla="*/ 296880 h 298201"/>
                <a:gd name="connsiteX1" fmla="*/ 178308 w 751536"/>
                <a:gd name="connsiteY1" fmla="*/ 177818 h 298201"/>
                <a:gd name="connsiteX2" fmla="*/ 360871 w 751536"/>
                <a:gd name="connsiteY2" fmla="*/ 84155 h 298201"/>
                <a:gd name="connsiteX3" fmla="*/ 535496 w 751536"/>
                <a:gd name="connsiteY3" fmla="*/ 27005 h 298201"/>
                <a:gd name="connsiteX4" fmla="*/ 640271 w 751536"/>
                <a:gd name="connsiteY4" fmla="*/ 25418 h 298201"/>
                <a:gd name="connsiteX5" fmla="*/ 751396 w 751536"/>
                <a:gd name="connsiteY5" fmla="*/ 44468 h 298201"/>
                <a:gd name="connsiteX6" fmla="*/ 660908 w 751536"/>
                <a:gd name="connsiteY6" fmla="*/ 15893 h 298201"/>
                <a:gd name="connsiteX7" fmla="*/ 549783 w 751536"/>
                <a:gd name="connsiteY7" fmla="*/ 4780 h 298201"/>
                <a:gd name="connsiteX8" fmla="*/ 302133 w 751536"/>
                <a:gd name="connsiteY8" fmla="*/ 95268 h 298201"/>
                <a:gd name="connsiteX9" fmla="*/ 2096 w 751536"/>
                <a:gd name="connsiteY9" fmla="*/ 296880 h 29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51536" h="298201">
                  <a:moveTo>
                    <a:pt x="2096" y="296880"/>
                  </a:moveTo>
                  <a:cubicBezTo>
                    <a:pt x="-18542" y="310638"/>
                    <a:pt x="118512" y="213272"/>
                    <a:pt x="178308" y="177818"/>
                  </a:cubicBezTo>
                  <a:cubicBezTo>
                    <a:pt x="238104" y="142364"/>
                    <a:pt x="301340" y="109290"/>
                    <a:pt x="360871" y="84155"/>
                  </a:cubicBezTo>
                  <a:cubicBezTo>
                    <a:pt x="420402" y="59019"/>
                    <a:pt x="488929" y="36794"/>
                    <a:pt x="535496" y="27005"/>
                  </a:cubicBezTo>
                  <a:cubicBezTo>
                    <a:pt x="582063" y="17216"/>
                    <a:pt x="604288" y="22507"/>
                    <a:pt x="640271" y="25418"/>
                  </a:cubicBezTo>
                  <a:cubicBezTo>
                    <a:pt x="676254" y="28328"/>
                    <a:pt x="747957" y="46055"/>
                    <a:pt x="751396" y="44468"/>
                  </a:cubicBezTo>
                  <a:cubicBezTo>
                    <a:pt x="754835" y="42881"/>
                    <a:pt x="694510" y="22508"/>
                    <a:pt x="660908" y="15893"/>
                  </a:cubicBezTo>
                  <a:cubicBezTo>
                    <a:pt x="627306" y="9278"/>
                    <a:pt x="609579" y="-8449"/>
                    <a:pt x="549783" y="4780"/>
                  </a:cubicBezTo>
                  <a:cubicBezTo>
                    <a:pt x="489987" y="18009"/>
                    <a:pt x="391297" y="49231"/>
                    <a:pt x="302133" y="95268"/>
                  </a:cubicBezTo>
                  <a:cubicBezTo>
                    <a:pt x="212969" y="141305"/>
                    <a:pt x="22734" y="283122"/>
                    <a:pt x="2096" y="2968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" name="フリーフォーム: 図形 135">
              <a:extLst>
                <a:ext uri="{FF2B5EF4-FFF2-40B4-BE49-F238E27FC236}">
                  <a16:creationId xmlns:a16="http://schemas.microsoft.com/office/drawing/2014/main" id="{0E4886A9-4B98-4160-BBB2-9A02D072E60A}"/>
                </a:ext>
              </a:extLst>
            </p:cNvPr>
            <p:cNvSpPr/>
            <p:nvPr/>
          </p:nvSpPr>
          <p:spPr>
            <a:xfrm>
              <a:off x="7595112" y="2907340"/>
              <a:ext cx="585135" cy="572597"/>
            </a:xfrm>
            <a:custGeom>
              <a:avLst/>
              <a:gdLst>
                <a:gd name="connsiteX0" fmla="*/ 583688 w 585135"/>
                <a:gd name="connsiteY0" fmla="*/ 960 h 572597"/>
                <a:gd name="connsiteX1" fmla="*/ 434463 w 585135"/>
                <a:gd name="connsiteY1" fmla="*/ 113673 h 572597"/>
                <a:gd name="connsiteX2" fmla="*/ 213801 w 585135"/>
                <a:gd name="connsiteY2" fmla="*/ 334335 h 572597"/>
                <a:gd name="connsiteX3" fmla="*/ 10601 w 585135"/>
                <a:gd name="connsiteY3" fmla="*/ 561348 h 572597"/>
                <a:gd name="connsiteX4" fmla="*/ 37588 w 585135"/>
                <a:gd name="connsiteY4" fmla="*/ 526423 h 572597"/>
                <a:gd name="connsiteX5" fmla="*/ 113788 w 585135"/>
                <a:gd name="connsiteY5" fmla="*/ 424823 h 572597"/>
                <a:gd name="connsiteX6" fmla="*/ 345563 w 585135"/>
                <a:gd name="connsiteY6" fmla="*/ 172410 h 572597"/>
                <a:gd name="connsiteX7" fmla="*/ 583688 w 585135"/>
                <a:gd name="connsiteY7" fmla="*/ 960 h 572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5135" h="572597">
                  <a:moveTo>
                    <a:pt x="583688" y="960"/>
                  </a:moveTo>
                  <a:cubicBezTo>
                    <a:pt x="598505" y="-8829"/>
                    <a:pt x="496111" y="58111"/>
                    <a:pt x="434463" y="113673"/>
                  </a:cubicBezTo>
                  <a:cubicBezTo>
                    <a:pt x="372815" y="169236"/>
                    <a:pt x="284445" y="259722"/>
                    <a:pt x="213801" y="334335"/>
                  </a:cubicBezTo>
                  <a:cubicBezTo>
                    <a:pt x="143157" y="408948"/>
                    <a:pt x="39970" y="529333"/>
                    <a:pt x="10601" y="561348"/>
                  </a:cubicBezTo>
                  <a:cubicBezTo>
                    <a:pt x="-18768" y="593363"/>
                    <a:pt x="20390" y="549177"/>
                    <a:pt x="37588" y="526423"/>
                  </a:cubicBezTo>
                  <a:cubicBezTo>
                    <a:pt x="54786" y="503669"/>
                    <a:pt x="62459" y="483825"/>
                    <a:pt x="113788" y="424823"/>
                  </a:cubicBezTo>
                  <a:cubicBezTo>
                    <a:pt x="165117" y="365821"/>
                    <a:pt x="269363" y="242789"/>
                    <a:pt x="345563" y="172410"/>
                  </a:cubicBezTo>
                  <a:cubicBezTo>
                    <a:pt x="421763" y="102031"/>
                    <a:pt x="568871" y="10749"/>
                    <a:pt x="583688" y="9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フリーフォーム: 図形 136">
              <a:extLst>
                <a:ext uri="{FF2B5EF4-FFF2-40B4-BE49-F238E27FC236}">
                  <a16:creationId xmlns:a16="http://schemas.microsoft.com/office/drawing/2014/main" id="{94F8B814-21D2-47F5-BC99-00F496A74766}"/>
                </a:ext>
              </a:extLst>
            </p:cNvPr>
            <p:cNvSpPr/>
            <p:nvPr/>
          </p:nvSpPr>
          <p:spPr>
            <a:xfrm>
              <a:off x="7619821" y="3467091"/>
              <a:ext cx="271936" cy="192102"/>
            </a:xfrm>
            <a:custGeom>
              <a:avLst/>
              <a:gdLst>
                <a:gd name="connsiteX0" fmla="*/ 179 w 271936"/>
                <a:gd name="connsiteY0" fmla="*/ 9 h 192102"/>
                <a:gd name="connsiteX1" fmla="*/ 158929 w 271936"/>
                <a:gd name="connsiteY1" fmla="*/ 71447 h 192102"/>
                <a:gd name="connsiteX2" fmla="*/ 238304 w 271936"/>
                <a:gd name="connsiteY2" fmla="*/ 133359 h 192102"/>
                <a:gd name="connsiteX3" fmla="*/ 271642 w 271936"/>
                <a:gd name="connsiteY3" fmla="*/ 192097 h 192102"/>
                <a:gd name="connsiteX4" fmla="*/ 251004 w 271936"/>
                <a:gd name="connsiteY4" fmla="*/ 136534 h 192102"/>
                <a:gd name="connsiteX5" fmla="*/ 192267 w 271936"/>
                <a:gd name="connsiteY5" fmla="*/ 76209 h 192102"/>
                <a:gd name="connsiteX6" fmla="*/ 179 w 271936"/>
                <a:gd name="connsiteY6" fmla="*/ 9 h 192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1936" h="192102">
                  <a:moveTo>
                    <a:pt x="179" y="9"/>
                  </a:moveTo>
                  <a:cubicBezTo>
                    <a:pt x="-5377" y="-785"/>
                    <a:pt x="119242" y="49222"/>
                    <a:pt x="158929" y="71447"/>
                  </a:cubicBezTo>
                  <a:cubicBezTo>
                    <a:pt x="198616" y="93672"/>
                    <a:pt x="219519" y="113251"/>
                    <a:pt x="238304" y="133359"/>
                  </a:cubicBezTo>
                  <a:cubicBezTo>
                    <a:pt x="257089" y="153467"/>
                    <a:pt x="269525" y="191568"/>
                    <a:pt x="271642" y="192097"/>
                  </a:cubicBezTo>
                  <a:cubicBezTo>
                    <a:pt x="273759" y="192626"/>
                    <a:pt x="264233" y="155849"/>
                    <a:pt x="251004" y="136534"/>
                  </a:cubicBezTo>
                  <a:cubicBezTo>
                    <a:pt x="237775" y="117219"/>
                    <a:pt x="230367" y="98963"/>
                    <a:pt x="192267" y="76209"/>
                  </a:cubicBezTo>
                  <a:cubicBezTo>
                    <a:pt x="154167" y="53455"/>
                    <a:pt x="5735" y="803"/>
                    <a:pt x="179" y="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" name="フリーフォーム: 図形 137">
              <a:extLst>
                <a:ext uri="{FF2B5EF4-FFF2-40B4-BE49-F238E27FC236}">
                  <a16:creationId xmlns:a16="http://schemas.microsoft.com/office/drawing/2014/main" id="{3B0AB4D1-D718-471C-A573-E576454C899F}"/>
                </a:ext>
              </a:extLst>
            </p:cNvPr>
            <p:cNvSpPr/>
            <p:nvPr/>
          </p:nvSpPr>
          <p:spPr>
            <a:xfrm>
              <a:off x="7613636" y="3482973"/>
              <a:ext cx="295061" cy="279568"/>
            </a:xfrm>
            <a:custGeom>
              <a:avLst/>
              <a:gdLst>
                <a:gd name="connsiteX0" fmla="*/ 14 w 295061"/>
                <a:gd name="connsiteY0" fmla="*/ 2 h 279568"/>
                <a:gd name="connsiteX1" fmla="*/ 222264 w 295061"/>
                <a:gd name="connsiteY1" fmla="*/ 122240 h 279568"/>
                <a:gd name="connsiteX2" fmla="*/ 258777 w 295061"/>
                <a:gd name="connsiteY2" fmla="*/ 176215 h 279568"/>
                <a:gd name="connsiteX3" fmla="*/ 293702 w 295061"/>
                <a:gd name="connsiteY3" fmla="*/ 279402 h 279568"/>
                <a:gd name="connsiteX4" fmla="*/ 282589 w 295061"/>
                <a:gd name="connsiteY4" fmla="*/ 198440 h 279568"/>
                <a:gd name="connsiteX5" fmla="*/ 233377 w 295061"/>
                <a:gd name="connsiteY5" fmla="*/ 125415 h 279568"/>
                <a:gd name="connsiteX6" fmla="*/ 14 w 295061"/>
                <a:gd name="connsiteY6" fmla="*/ 2 h 279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5061" h="279568">
                  <a:moveTo>
                    <a:pt x="14" y="2"/>
                  </a:moveTo>
                  <a:cubicBezTo>
                    <a:pt x="-1838" y="-527"/>
                    <a:pt x="179137" y="92871"/>
                    <a:pt x="222264" y="122240"/>
                  </a:cubicBezTo>
                  <a:cubicBezTo>
                    <a:pt x="265391" y="151609"/>
                    <a:pt x="246871" y="150021"/>
                    <a:pt x="258777" y="176215"/>
                  </a:cubicBezTo>
                  <a:cubicBezTo>
                    <a:pt x="270683" y="202409"/>
                    <a:pt x="289733" y="275698"/>
                    <a:pt x="293702" y="279402"/>
                  </a:cubicBezTo>
                  <a:cubicBezTo>
                    <a:pt x="297671" y="283106"/>
                    <a:pt x="292643" y="224105"/>
                    <a:pt x="282589" y="198440"/>
                  </a:cubicBezTo>
                  <a:cubicBezTo>
                    <a:pt x="272535" y="172776"/>
                    <a:pt x="278885" y="159017"/>
                    <a:pt x="233377" y="125415"/>
                  </a:cubicBezTo>
                  <a:cubicBezTo>
                    <a:pt x="187869" y="91813"/>
                    <a:pt x="1866" y="531"/>
                    <a:pt x="14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" name="フリーフォーム: 図形 138">
              <a:extLst>
                <a:ext uri="{FF2B5EF4-FFF2-40B4-BE49-F238E27FC236}">
                  <a16:creationId xmlns:a16="http://schemas.microsoft.com/office/drawing/2014/main" id="{5EC9C858-F3F6-4DDA-A93F-786C849CEBBF}"/>
                </a:ext>
              </a:extLst>
            </p:cNvPr>
            <p:cNvSpPr/>
            <p:nvPr/>
          </p:nvSpPr>
          <p:spPr>
            <a:xfrm>
              <a:off x="7914162" y="3763278"/>
              <a:ext cx="412344" cy="373747"/>
            </a:xfrm>
            <a:custGeom>
              <a:avLst/>
              <a:gdLst>
                <a:gd name="connsiteX0" fmla="*/ 2701 w 412344"/>
                <a:gd name="connsiteY0" fmla="*/ 2272 h 373747"/>
                <a:gd name="connsiteX1" fmla="*/ 163038 w 412344"/>
                <a:gd name="connsiteY1" fmla="*/ 127685 h 373747"/>
                <a:gd name="connsiteX2" fmla="*/ 321788 w 412344"/>
                <a:gd name="connsiteY2" fmla="*/ 286435 h 373747"/>
                <a:gd name="connsiteX3" fmla="*/ 412276 w 412344"/>
                <a:gd name="connsiteY3" fmla="*/ 373747 h 373747"/>
                <a:gd name="connsiteX4" fmla="*/ 336076 w 412344"/>
                <a:gd name="connsiteY4" fmla="*/ 288022 h 373747"/>
                <a:gd name="connsiteX5" fmla="*/ 301151 w 412344"/>
                <a:gd name="connsiteY5" fmla="*/ 237222 h 373747"/>
                <a:gd name="connsiteX6" fmla="*/ 2701 w 412344"/>
                <a:gd name="connsiteY6" fmla="*/ 2272 h 373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2344" h="373747">
                  <a:moveTo>
                    <a:pt x="2701" y="2272"/>
                  </a:moveTo>
                  <a:cubicBezTo>
                    <a:pt x="-20318" y="-15984"/>
                    <a:pt x="109857" y="80325"/>
                    <a:pt x="163038" y="127685"/>
                  </a:cubicBezTo>
                  <a:cubicBezTo>
                    <a:pt x="216219" y="175045"/>
                    <a:pt x="280248" y="245425"/>
                    <a:pt x="321788" y="286435"/>
                  </a:cubicBezTo>
                  <a:cubicBezTo>
                    <a:pt x="363328" y="327445"/>
                    <a:pt x="409895" y="373483"/>
                    <a:pt x="412276" y="373747"/>
                  </a:cubicBezTo>
                  <a:cubicBezTo>
                    <a:pt x="414657" y="374011"/>
                    <a:pt x="354597" y="310776"/>
                    <a:pt x="336076" y="288022"/>
                  </a:cubicBezTo>
                  <a:cubicBezTo>
                    <a:pt x="317555" y="265268"/>
                    <a:pt x="354068" y="281936"/>
                    <a:pt x="301151" y="237222"/>
                  </a:cubicBezTo>
                  <a:cubicBezTo>
                    <a:pt x="248234" y="192508"/>
                    <a:pt x="25720" y="20528"/>
                    <a:pt x="2701" y="22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フリーフォーム: 図形 139">
              <a:extLst>
                <a:ext uri="{FF2B5EF4-FFF2-40B4-BE49-F238E27FC236}">
                  <a16:creationId xmlns:a16="http://schemas.microsoft.com/office/drawing/2014/main" id="{2E8AE8FF-DCC8-4978-A07C-FF572F168796}"/>
                </a:ext>
              </a:extLst>
            </p:cNvPr>
            <p:cNvSpPr/>
            <p:nvPr/>
          </p:nvSpPr>
          <p:spPr>
            <a:xfrm>
              <a:off x="9499767" y="4062247"/>
              <a:ext cx="211113" cy="200608"/>
            </a:xfrm>
            <a:custGeom>
              <a:avLst/>
              <a:gdLst>
                <a:gd name="connsiteX0" fmla="*/ 210971 w 211113"/>
                <a:gd name="connsiteY0" fmla="*/ 166 h 200608"/>
                <a:gd name="connsiteX1" fmla="*/ 176046 w 211113"/>
                <a:gd name="connsiteY1" fmla="*/ 85891 h 200608"/>
                <a:gd name="connsiteX2" fmla="*/ 88733 w 211113"/>
                <a:gd name="connsiteY2" fmla="*/ 130341 h 200608"/>
                <a:gd name="connsiteX3" fmla="*/ 10946 w 211113"/>
                <a:gd name="connsiteY3" fmla="*/ 192253 h 200608"/>
                <a:gd name="connsiteX4" fmla="*/ 10946 w 211113"/>
                <a:gd name="connsiteY4" fmla="*/ 193841 h 200608"/>
                <a:gd name="connsiteX5" fmla="*/ 107783 w 211113"/>
                <a:gd name="connsiteY5" fmla="*/ 135103 h 200608"/>
                <a:gd name="connsiteX6" fmla="*/ 164933 w 211113"/>
                <a:gd name="connsiteY6" fmla="*/ 109703 h 200608"/>
                <a:gd name="connsiteX7" fmla="*/ 210971 w 211113"/>
                <a:gd name="connsiteY7" fmla="*/ 166 h 20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1113" h="200608">
                  <a:moveTo>
                    <a:pt x="210971" y="166"/>
                  </a:moveTo>
                  <a:cubicBezTo>
                    <a:pt x="212823" y="-3803"/>
                    <a:pt x="196419" y="64195"/>
                    <a:pt x="176046" y="85891"/>
                  </a:cubicBezTo>
                  <a:cubicBezTo>
                    <a:pt x="155673" y="107587"/>
                    <a:pt x="116250" y="112614"/>
                    <a:pt x="88733" y="130341"/>
                  </a:cubicBezTo>
                  <a:cubicBezTo>
                    <a:pt x="61216" y="148068"/>
                    <a:pt x="23910" y="181670"/>
                    <a:pt x="10946" y="192253"/>
                  </a:cubicBezTo>
                  <a:cubicBezTo>
                    <a:pt x="-2019" y="202836"/>
                    <a:pt x="-5194" y="203366"/>
                    <a:pt x="10946" y="193841"/>
                  </a:cubicBezTo>
                  <a:cubicBezTo>
                    <a:pt x="27085" y="184316"/>
                    <a:pt x="82118" y="149126"/>
                    <a:pt x="107783" y="135103"/>
                  </a:cubicBezTo>
                  <a:cubicBezTo>
                    <a:pt x="133447" y="121080"/>
                    <a:pt x="146941" y="127695"/>
                    <a:pt x="164933" y="109703"/>
                  </a:cubicBezTo>
                  <a:cubicBezTo>
                    <a:pt x="182925" y="91711"/>
                    <a:pt x="209119" y="4135"/>
                    <a:pt x="210971" y="1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" name="フリーフォーム: 図形 140">
              <a:extLst>
                <a:ext uri="{FF2B5EF4-FFF2-40B4-BE49-F238E27FC236}">
                  <a16:creationId xmlns:a16="http://schemas.microsoft.com/office/drawing/2014/main" id="{2481469F-F269-4EDE-83F5-2CD8AB34E6B2}"/>
                </a:ext>
              </a:extLst>
            </p:cNvPr>
            <p:cNvSpPr/>
            <p:nvPr/>
          </p:nvSpPr>
          <p:spPr>
            <a:xfrm>
              <a:off x="9462311" y="4022655"/>
              <a:ext cx="214848" cy="217921"/>
            </a:xfrm>
            <a:custGeom>
              <a:avLst/>
              <a:gdLst>
                <a:gd name="connsiteX0" fmla="*/ 213502 w 214848"/>
                <a:gd name="connsiteY0" fmla="*/ 70 h 217921"/>
                <a:gd name="connsiteX1" fmla="*/ 178577 w 214848"/>
                <a:gd name="connsiteY1" fmla="*/ 88970 h 217921"/>
                <a:gd name="connsiteX2" fmla="*/ 142064 w 214848"/>
                <a:gd name="connsiteY2" fmla="*/ 112783 h 217921"/>
                <a:gd name="connsiteX3" fmla="*/ 2364 w 214848"/>
                <a:gd name="connsiteY3" fmla="*/ 215970 h 217921"/>
                <a:gd name="connsiteX4" fmla="*/ 64277 w 214848"/>
                <a:gd name="connsiteY4" fmla="*/ 174695 h 217921"/>
                <a:gd name="connsiteX5" fmla="*/ 192864 w 214848"/>
                <a:gd name="connsiteY5" fmla="*/ 104845 h 217921"/>
                <a:gd name="connsiteX6" fmla="*/ 213502 w 214848"/>
                <a:gd name="connsiteY6" fmla="*/ 70 h 217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848" h="217921">
                  <a:moveTo>
                    <a:pt x="213502" y="70"/>
                  </a:moveTo>
                  <a:cubicBezTo>
                    <a:pt x="211121" y="-2576"/>
                    <a:pt x="190483" y="70185"/>
                    <a:pt x="178577" y="88970"/>
                  </a:cubicBezTo>
                  <a:cubicBezTo>
                    <a:pt x="166671" y="107755"/>
                    <a:pt x="171433" y="91616"/>
                    <a:pt x="142064" y="112783"/>
                  </a:cubicBezTo>
                  <a:cubicBezTo>
                    <a:pt x="112695" y="133950"/>
                    <a:pt x="15329" y="205651"/>
                    <a:pt x="2364" y="215970"/>
                  </a:cubicBezTo>
                  <a:cubicBezTo>
                    <a:pt x="-10601" y="226289"/>
                    <a:pt x="32527" y="193216"/>
                    <a:pt x="64277" y="174695"/>
                  </a:cubicBezTo>
                  <a:cubicBezTo>
                    <a:pt x="96027" y="156174"/>
                    <a:pt x="167729" y="129716"/>
                    <a:pt x="192864" y="104845"/>
                  </a:cubicBezTo>
                  <a:cubicBezTo>
                    <a:pt x="217999" y="79974"/>
                    <a:pt x="215883" y="2716"/>
                    <a:pt x="213502" y="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フリーフォーム: 図形 141">
              <a:extLst>
                <a:ext uri="{FF2B5EF4-FFF2-40B4-BE49-F238E27FC236}">
                  <a16:creationId xmlns:a16="http://schemas.microsoft.com/office/drawing/2014/main" id="{F1B662AB-D792-4E7F-964A-877478054DE5}"/>
                </a:ext>
              </a:extLst>
            </p:cNvPr>
            <p:cNvSpPr/>
            <p:nvPr/>
          </p:nvSpPr>
          <p:spPr>
            <a:xfrm>
              <a:off x="8986830" y="4357515"/>
              <a:ext cx="327055" cy="182793"/>
            </a:xfrm>
            <a:custGeom>
              <a:avLst/>
              <a:gdLst>
                <a:gd name="connsiteX0" fmla="*/ 8 w 327055"/>
                <a:gd name="connsiteY0" fmla="*/ 182735 h 182793"/>
                <a:gd name="connsiteX1" fmla="*/ 217495 w 327055"/>
                <a:gd name="connsiteY1" fmla="*/ 66848 h 182793"/>
                <a:gd name="connsiteX2" fmla="*/ 327033 w 327055"/>
                <a:gd name="connsiteY2" fmla="*/ 173 h 182793"/>
                <a:gd name="connsiteX3" fmla="*/ 209558 w 327055"/>
                <a:gd name="connsiteY3" fmla="*/ 50973 h 182793"/>
                <a:gd name="connsiteX4" fmla="*/ 8 w 327055"/>
                <a:gd name="connsiteY4" fmla="*/ 182735 h 182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7055" h="182793">
                  <a:moveTo>
                    <a:pt x="8" y="182735"/>
                  </a:moveTo>
                  <a:cubicBezTo>
                    <a:pt x="1331" y="185381"/>
                    <a:pt x="162991" y="97275"/>
                    <a:pt x="217495" y="66848"/>
                  </a:cubicBezTo>
                  <a:cubicBezTo>
                    <a:pt x="271999" y="36421"/>
                    <a:pt x="328356" y="2819"/>
                    <a:pt x="327033" y="173"/>
                  </a:cubicBezTo>
                  <a:cubicBezTo>
                    <a:pt x="325710" y="-2473"/>
                    <a:pt x="257977" y="25573"/>
                    <a:pt x="209558" y="50973"/>
                  </a:cubicBezTo>
                  <a:cubicBezTo>
                    <a:pt x="161139" y="76373"/>
                    <a:pt x="-1315" y="180089"/>
                    <a:pt x="8" y="1827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" name="フリーフォーム: 図形 143">
              <a:extLst>
                <a:ext uri="{FF2B5EF4-FFF2-40B4-BE49-F238E27FC236}">
                  <a16:creationId xmlns:a16="http://schemas.microsoft.com/office/drawing/2014/main" id="{83BB7524-AE14-4E08-829E-FDFCB2142077}"/>
                </a:ext>
              </a:extLst>
            </p:cNvPr>
            <p:cNvSpPr/>
            <p:nvPr/>
          </p:nvSpPr>
          <p:spPr>
            <a:xfrm>
              <a:off x="9667668" y="4344553"/>
              <a:ext cx="85937" cy="220014"/>
            </a:xfrm>
            <a:custGeom>
              <a:avLst/>
              <a:gdLst>
                <a:gd name="connsiteX0" fmla="*/ 3382 w 85937"/>
                <a:gd name="connsiteY0" fmla="*/ 3610 h 220014"/>
                <a:gd name="connsiteX1" fmla="*/ 84345 w 85937"/>
                <a:gd name="connsiteY1" fmla="*/ 211572 h 220014"/>
                <a:gd name="connsiteX2" fmla="*/ 54182 w 85937"/>
                <a:gd name="connsiteY2" fmla="*/ 170297 h 220014"/>
                <a:gd name="connsiteX3" fmla="*/ 17670 w 85937"/>
                <a:gd name="connsiteY3" fmla="*/ 84572 h 220014"/>
                <a:gd name="connsiteX4" fmla="*/ 3382 w 85937"/>
                <a:gd name="connsiteY4" fmla="*/ 3610 h 220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937" h="220014">
                  <a:moveTo>
                    <a:pt x="3382" y="3610"/>
                  </a:moveTo>
                  <a:cubicBezTo>
                    <a:pt x="14495" y="24777"/>
                    <a:pt x="75878" y="183791"/>
                    <a:pt x="84345" y="211572"/>
                  </a:cubicBezTo>
                  <a:cubicBezTo>
                    <a:pt x="92812" y="239353"/>
                    <a:pt x="65295" y="191464"/>
                    <a:pt x="54182" y="170297"/>
                  </a:cubicBezTo>
                  <a:cubicBezTo>
                    <a:pt x="43070" y="149130"/>
                    <a:pt x="23755" y="108914"/>
                    <a:pt x="17670" y="84572"/>
                  </a:cubicBezTo>
                  <a:cubicBezTo>
                    <a:pt x="11585" y="60230"/>
                    <a:pt x="-7731" y="-17557"/>
                    <a:pt x="3382" y="36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" name="フリーフォーム: 図形 144">
              <a:extLst>
                <a:ext uri="{FF2B5EF4-FFF2-40B4-BE49-F238E27FC236}">
                  <a16:creationId xmlns:a16="http://schemas.microsoft.com/office/drawing/2014/main" id="{5F8047C2-76C7-47F5-B1A3-2D5D920402B7}"/>
                </a:ext>
              </a:extLst>
            </p:cNvPr>
            <p:cNvSpPr/>
            <p:nvPr/>
          </p:nvSpPr>
          <p:spPr>
            <a:xfrm>
              <a:off x="9848314" y="4871353"/>
              <a:ext cx="91212" cy="306048"/>
            </a:xfrm>
            <a:custGeom>
              <a:avLst/>
              <a:gdLst>
                <a:gd name="connsiteX0" fmla="*/ 536 w 91212"/>
                <a:gd name="connsiteY0" fmla="*/ 685 h 306048"/>
                <a:gd name="connsiteX1" fmla="*/ 89436 w 91212"/>
                <a:gd name="connsiteY1" fmla="*/ 295960 h 306048"/>
                <a:gd name="connsiteX2" fmla="*/ 54511 w 91212"/>
                <a:gd name="connsiteY2" fmla="*/ 216585 h 306048"/>
                <a:gd name="connsiteX3" fmla="*/ 536 w 91212"/>
                <a:gd name="connsiteY3" fmla="*/ 685 h 306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212" h="306048">
                  <a:moveTo>
                    <a:pt x="536" y="685"/>
                  </a:moveTo>
                  <a:cubicBezTo>
                    <a:pt x="6357" y="13914"/>
                    <a:pt x="80440" y="259977"/>
                    <a:pt x="89436" y="295960"/>
                  </a:cubicBezTo>
                  <a:cubicBezTo>
                    <a:pt x="98432" y="331943"/>
                    <a:pt x="71180" y="263681"/>
                    <a:pt x="54511" y="216585"/>
                  </a:cubicBezTo>
                  <a:cubicBezTo>
                    <a:pt x="37842" y="169489"/>
                    <a:pt x="-5285" y="-12544"/>
                    <a:pt x="536" y="6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" name="フリーフォーム: 図形 145">
              <a:extLst>
                <a:ext uri="{FF2B5EF4-FFF2-40B4-BE49-F238E27FC236}">
                  <a16:creationId xmlns:a16="http://schemas.microsoft.com/office/drawing/2014/main" id="{73CE9304-A4E3-4494-B9E5-796BBEA8D13B}"/>
                </a:ext>
              </a:extLst>
            </p:cNvPr>
            <p:cNvSpPr/>
            <p:nvPr/>
          </p:nvSpPr>
          <p:spPr>
            <a:xfrm>
              <a:off x="8818028" y="4876342"/>
              <a:ext cx="265545" cy="483810"/>
            </a:xfrm>
            <a:custGeom>
              <a:avLst/>
              <a:gdLst>
                <a:gd name="connsiteX0" fmla="*/ 535 w 265545"/>
                <a:gd name="connsiteY0" fmla="*/ 458 h 483810"/>
                <a:gd name="connsiteX1" fmla="*/ 135472 w 265545"/>
                <a:gd name="connsiteY1" fmla="*/ 244933 h 483810"/>
                <a:gd name="connsiteX2" fmla="*/ 260885 w 265545"/>
                <a:gd name="connsiteY2" fmla="*/ 478296 h 483810"/>
                <a:gd name="connsiteX3" fmla="*/ 233897 w 265545"/>
                <a:gd name="connsiteY3" fmla="*/ 402096 h 483810"/>
                <a:gd name="connsiteX4" fmla="*/ 187860 w 265545"/>
                <a:gd name="connsiteY4" fmla="*/ 308433 h 483810"/>
                <a:gd name="connsiteX5" fmla="*/ 535 w 265545"/>
                <a:gd name="connsiteY5" fmla="*/ 458 h 483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5545" h="483810">
                  <a:moveTo>
                    <a:pt x="535" y="458"/>
                  </a:moveTo>
                  <a:cubicBezTo>
                    <a:pt x="-8196" y="-10125"/>
                    <a:pt x="92080" y="165293"/>
                    <a:pt x="135472" y="244933"/>
                  </a:cubicBezTo>
                  <a:cubicBezTo>
                    <a:pt x="178864" y="324573"/>
                    <a:pt x="244481" y="452102"/>
                    <a:pt x="260885" y="478296"/>
                  </a:cubicBezTo>
                  <a:cubicBezTo>
                    <a:pt x="277289" y="504490"/>
                    <a:pt x="246068" y="430406"/>
                    <a:pt x="233897" y="402096"/>
                  </a:cubicBezTo>
                  <a:cubicBezTo>
                    <a:pt x="221726" y="373786"/>
                    <a:pt x="224902" y="372991"/>
                    <a:pt x="187860" y="308433"/>
                  </a:cubicBezTo>
                  <a:cubicBezTo>
                    <a:pt x="150818" y="243875"/>
                    <a:pt x="9266" y="11041"/>
                    <a:pt x="535" y="4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" name="フリーフォーム: 図形 146">
              <a:extLst>
                <a:ext uri="{FF2B5EF4-FFF2-40B4-BE49-F238E27FC236}">
                  <a16:creationId xmlns:a16="http://schemas.microsoft.com/office/drawing/2014/main" id="{1C162CF1-1FC2-4AEE-BF83-C9BE1FA4A9BA}"/>
                </a:ext>
              </a:extLst>
            </p:cNvPr>
            <p:cNvSpPr/>
            <p:nvPr/>
          </p:nvSpPr>
          <p:spPr>
            <a:xfrm>
              <a:off x="494123" y="4550979"/>
              <a:ext cx="11144466" cy="210207"/>
            </a:xfrm>
            <a:custGeom>
              <a:avLst/>
              <a:gdLst>
                <a:gd name="connsiteX0" fmla="*/ 199560 w 11144466"/>
                <a:gd name="connsiteY0" fmla="*/ 63062 h 210207"/>
                <a:gd name="connsiteX1" fmla="*/ 273132 w 11144466"/>
                <a:gd name="connsiteY1" fmla="*/ 63062 h 210207"/>
                <a:gd name="connsiteX2" fmla="*/ 2511836 w 11144466"/>
                <a:gd name="connsiteY2" fmla="*/ 115614 h 210207"/>
                <a:gd name="connsiteX3" fmla="*/ 8754980 w 11144466"/>
                <a:gd name="connsiteY3" fmla="*/ 52552 h 210207"/>
                <a:gd name="connsiteX4" fmla="*/ 11098787 w 11144466"/>
                <a:gd name="connsiteY4" fmla="*/ 0 h 210207"/>
                <a:gd name="connsiteX5" fmla="*/ 10194898 w 11144466"/>
                <a:gd name="connsiteY5" fmla="*/ 94593 h 210207"/>
                <a:gd name="connsiteX6" fmla="*/ 8828553 w 11144466"/>
                <a:gd name="connsiteY6" fmla="*/ 147145 h 210207"/>
                <a:gd name="connsiteX7" fmla="*/ 7167918 w 11144466"/>
                <a:gd name="connsiteY7" fmla="*/ 136635 h 210207"/>
                <a:gd name="connsiteX8" fmla="*/ 2543367 w 11144466"/>
                <a:gd name="connsiteY8" fmla="*/ 210207 h 210207"/>
                <a:gd name="connsiteX9" fmla="*/ 136498 w 11144466"/>
                <a:gd name="connsiteY9" fmla="*/ 84083 h 210207"/>
                <a:gd name="connsiteX10" fmla="*/ 283643 w 11144466"/>
                <a:gd name="connsiteY10" fmla="*/ 31531 h 210207"/>
                <a:gd name="connsiteX11" fmla="*/ 147008 w 11144466"/>
                <a:gd name="connsiteY11" fmla="*/ 63062 h 210207"/>
                <a:gd name="connsiteX12" fmla="*/ 199560 w 11144466"/>
                <a:gd name="connsiteY12" fmla="*/ 63062 h 210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144466" h="210207">
                  <a:moveTo>
                    <a:pt x="199560" y="63062"/>
                  </a:moveTo>
                  <a:cubicBezTo>
                    <a:pt x="43656" y="58682"/>
                    <a:pt x="273132" y="63062"/>
                    <a:pt x="273132" y="63062"/>
                  </a:cubicBezTo>
                  <a:lnTo>
                    <a:pt x="2511836" y="115614"/>
                  </a:lnTo>
                  <a:lnTo>
                    <a:pt x="8754980" y="52552"/>
                  </a:lnTo>
                  <a:lnTo>
                    <a:pt x="11098787" y="0"/>
                  </a:lnTo>
                  <a:cubicBezTo>
                    <a:pt x="11338773" y="7007"/>
                    <a:pt x="10573270" y="70069"/>
                    <a:pt x="10194898" y="94593"/>
                  </a:cubicBezTo>
                  <a:cubicBezTo>
                    <a:pt x="9816526" y="119117"/>
                    <a:pt x="8828553" y="147145"/>
                    <a:pt x="8828553" y="147145"/>
                  </a:cubicBezTo>
                  <a:lnTo>
                    <a:pt x="7167918" y="136635"/>
                  </a:lnTo>
                  <a:lnTo>
                    <a:pt x="2543367" y="210207"/>
                  </a:lnTo>
                  <a:cubicBezTo>
                    <a:pt x="1371464" y="201448"/>
                    <a:pt x="513119" y="113862"/>
                    <a:pt x="136498" y="84083"/>
                  </a:cubicBezTo>
                  <a:cubicBezTo>
                    <a:pt x="-240123" y="54304"/>
                    <a:pt x="281891" y="35034"/>
                    <a:pt x="283643" y="31531"/>
                  </a:cubicBezTo>
                  <a:cubicBezTo>
                    <a:pt x="285395" y="28028"/>
                    <a:pt x="162774" y="52552"/>
                    <a:pt x="147008" y="63062"/>
                  </a:cubicBezTo>
                  <a:cubicBezTo>
                    <a:pt x="131242" y="73572"/>
                    <a:pt x="160145" y="84082"/>
                    <a:pt x="199560" y="630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" name="フリーフォーム: 図形 147">
              <a:extLst>
                <a:ext uri="{FF2B5EF4-FFF2-40B4-BE49-F238E27FC236}">
                  <a16:creationId xmlns:a16="http://schemas.microsoft.com/office/drawing/2014/main" id="{ED837335-C8D3-4747-A12E-9A764781E2CA}"/>
                </a:ext>
              </a:extLst>
            </p:cNvPr>
            <p:cNvSpPr/>
            <p:nvPr/>
          </p:nvSpPr>
          <p:spPr>
            <a:xfrm>
              <a:off x="707104" y="4803228"/>
              <a:ext cx="11000021" cy="210206"/>
            </a:xfrm>
            <a:custGeom>
              <a:avLst/>
              <a:gdLst>
                <a:gd name="connsiteX0" fmla="*/ 7599 w 11000021"/>
                <a:gd name="connsiteY0" fmla="*/ 42041 h 210206"/>
                <a:gd name="connsiteX1" fmla="*/ 249337 w 11000021"/>
                <a:gd name="connsiteY1" fmla="*/ 73572 h 210206"/>
                <a:gd name="connsiteX2" fmla="*/ 2162220 w 11000021"/>
                <a:gd name="connsiteY2" fmla="*/ 210206 h 210206"/>
                <a:gd name="connsiteX3" fmla="*/ 6229724 w 11000021"/>
                <a:gd name="connsiteY3" fmla="*/ 168165 h 210206"/>
                <a:gd name="connsiteX4" fmla="*/ 10875296 w 11000021"/>
                <a:gd name="connsiteY4" fmla="*/ 42041 h 210206"/>
                <a:gd name="connsiteX5" fmla="*/ 9403848 w 11000021"/>
                <a:gd name="connsiteY5" fmla="*/ 0 h 210206"/>
                <a:gd name="connsiteX6" fmla="*/ 6555544 w 11000021"/>
                <a:gd name="connsiteY6" fmla="*/ 42041 h 210206"/>
                <a:gd name="connsiteX7" fmla="*/ 2551103 w 11000021"/>
                <a:gd name="connsiteY7" fmla="*/ 94593 h 210206"/>
                <a:gd name="connsiteX8" fmla="*/ 7599 w 11000021"/>
                <a:gd name="connsiteY8" fmla="*/ 42041 h 210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00021" h="210206">
                  <a:moveTo>
                    <a:pt x="7599" y="42041"/>
                  </a:moveTo>
                  <a:cubicBezTo>
                    <a:pt x="-51084" y="43793"/>
                    <a:pt x="249337" y="73572"/>
                    <a:pt x="249337" y="73572"/>
                  </a:cubicBezTo>
                  <a:lnTo>
                    <a:pt x="2162220" y="210206"/>
                  </a:lnTo>
                  <a:lnTo>
                    <a:pt x="6229724" y="168165"/>
                  </a:lnTo>
                  <a:lnTo>
                    <a:pt x="10875296" y="42041"/>
                  </a:lnTo>
                  <a:cubicBezTo>
                    <a:pt x="11404317" y="14013"/>
                    <a:pt x="10123807" y="0"/>
                    <a:pt x="9403848" y="0"/>
                  </a:cubicBezTo>
                  <a:cubicBezTo>
                    <a:pt x="8683889" y="0"/>
                    <a:pt x="6555544" y="42041"/>
                    <a:pt x="6555544" y="42041"/>
                  </a:cubicBezTo>
                  <a:lnTo>
                    <a:pt x="2551103" y="94593"/>
                  </a:lnTo>
                  <a:cubicBezTo>
                    <a:pt x="1461531" y="89338"/>
                    <a:pt x="739820" y="49924"/>
                    <a:pt x="7599" y="420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" name="フリーフォーム: 図形 148">
              <a:extLst>
                <a:ext uri="{FF2B5EF4-FFF2-40B4-BE49-F238E27FC236}">
                  <a16:creationId xmlns:a16="http://schemas.microsoft.com/office/drawing/2014/main" id="{67F515CF-039E-4955-A7CD-4EE4496A4BFE}"/>
                </a:ext>
              </a:extLst>
            </p:cNvPr>
            <p:cNvSpPr/>
            <p:nvPr/>
          </p:nvSpPr>
          <p:spPr>
            <a:xfrm>
              <a:off x="4565126" y="5022803"/>
              <a:ext cx="72965" cy="407746"/>
            </a:xfrm>
            <a:custGeom>
              <a:avLst/>
              <a:gdLst>
                <a:gd name="connsiteX0" fmla="*/ 72491 w 72965"/>
                <a:gd name="connsiteY0" fmla="*/ 47 h 407746"/>
                <a:gd name="connsiteX1" fmla="*/ 32274 w 72965"/>
                <a:gd name="connsiteY1" fmla="*/ 192664 h 407746"/>
                <a:gd name="connsiteX2" fmla="*/ 42857 w 72965"/>
                <a:gd name="connsiteY2" fmla="*/ 402214 h 407746"/>
                <a:gd name="connsiteX3" fmla="*/ 38624 w 72965"/>
                <a:gd name="connsiteY3" fmla="*/ 332364 h 407746"/>
                <a:gd name="connsiteX4" fmla="*/ 524 w 72965"/>
                <a:gd name="connsiteY4" fmla="*/ 175730 h 407746"/>
                <a:gd name="connsiteX5" fmla="*/ 72491 w 72965"/>
                <a:gd name="connsiteY5" fmla="*/ 47 h 407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2965" h="407746">
                  <a:moveTo>
                    <a:pt x="72491" y="47"/>
                  </a:moveTo>
                  <a:cubicBezTo>
                    <a:pt x="77783" y="2869"/>
                    <a:pt x="37213" y="125636"/>
                    <a:pt x="32274" y="192664"/>
                  </a:cubicBezTo>
                  <a:cubicBezTo>
                    <a:pt x="27335" y="259692"/>
                    <a:pt x="41799" y="378931"/>
                    <a:pt x="42857" y="402214"/>
                  </a:cubicBezTo>
                  <a:cubicBezTo>
                    <a:pt x="43915" y="425497"/>
                    <a:pt x="45679" y="370111"/>
                    <a:pt x="38624" y="332364"/>
                  </a:cubicBezTo>
                  <a:cubicBezTo>
                    <a:pt x="31569" y="294617"/>
                    <a:pt x="-4768" y="230411"/>
                    <a:pt x="524" y="175730"/>
                  </a:cubicBezTo>
                  <a:cubicBezTo>
                    <a:pt x="5816" y="121049"/>
                    <a:pt x="67199" y="-2775"/>
                    <a:pt x="72491" y="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" name="フリーフォーム: 図形 149">
              <a:extLst>
                <a:ext uri="{FF2B5EF4-FFF2-40B4-BE49-F238E27FC236}">
                  <a16:creationId xmlns:a16="http://schemas.microsoft.com/office/drawing/2014/main" id="{F1D16483-2D55-47E0-8283-AE1389E2332B}"/>
                </a:ext>
              </a:extLst>
            </p:cNvPr>
            <p:cNvSpPr/>
            <p:nvPr/>
          </p:nvSpPr>
          <p:spPr>
            <a:xfrm>
              <a:off x="4938183" y="5761560"/>
              <a:ext cx="495705" cy="213989"/>
            </a:xfrm>
            <a:custGeom>
              <a:avLst/>
              <a:gdLst>
                <a:gd name="connsiteX0" fmla="*/ 495300 w 495705"/>
                <a:gd name="connsiteY0" fmla="*/ 7 h 213989"/>
                <a:gd name="connsiteX1" fmla="*/ 381000 w 495705"/>
                <a:gd name="connsiteY1" fmla="*/ 139707 h 213989"/>
                <a:gd name="connsiteX2" fmla="*/ 237067 w 495705"/>
                <a:gd name="connsiteY2" fmla="*/ 205323 h 213989"/>
                <a:gd name="connsiteX3" fmla="*/ 0 w 495705"/>
                <a:gd name="connsiteY3" fmla="*/ 211673 h 213989"/>
                <a:gd name="connsiteX4" fmla="*/ 239184 w 495705"/>
                <a:gd name="connsiteY4" fmla="*/ 190507 h 213989"/>
                <a:gd name="connsiteX5" fmla="*/ 340784 w 495705"/>
                <a:gd name="connsiteY5" fmla="*/ 146057 h 213989"/>
                <a:gd name="connsiteX6" fmla="*/ 495300 w 495705"/>
                <a:gd name="connsiteY6" fmla="*/ 7 h 213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95705" h="213989">
                  <a:moveTo>
                    <a:pt x="495300" y="7"/>
                  </a:moveTo>
                  <a:cubicBezTo>
                    <a:pt x="502003" y="-1051"/>
                    <a:pt x="424039" y="105488"/>
                    <a:pt x="381000" y="139707"/>
                  </a:cubicBezTo>
                  <a:cubicBezTo>
                    <a:pt x="337961" y="173926"/>
                    <a:pt x="300567" y="193329"/>
                    <a:pt x="237067" y="205323"/>
                  </a:cubicBezTo>
                  <a:cubicBezTo>
                    <a:pt x="173567" y="217317"/>
                    <a:pt x="-353" y="214142"/>
                    <a:pt x="0" y="211673"/>
                  </a:cubicBezTo>
                  <a:cubicBezTo>
                    <a:pt x="353" y="209204"/>
                    <a:pt x="182387" y="201443"/>
                    <a:pt x="239184" y="190507"/>
                  </a:cubicBezTo>
                  <a:cubicBezTo>
                    <a:pt x="295981" y="179571"/>
                    <a:pt x="298803" y="174279"/>
                    <a:pt x="340784" y="146057"/>
                  </a:cubicBezTo>
                  <a:cubicBezTo>
                    <a:pt x="382764" y="117835"/>
                    <a:pt x="488597" y="1065"/>
                    <a:pt x="495300" y="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" name="フリーフォーム: 図形 150">
              <a:extLst>
                <a:ext uri="{FF2B5EF4-FFF2-40B4-BE49-F238E27FC236}">
                  <a16:creationId xmlns:a16="http://schemas.microsoft.com/office/drawing/2014/main" id="{1D001FFB-B951-439F-903D-95B84982EB9C}"/>
                </a:ext>
              </a:extLst>
            </p:cNvPr>
            <p:cNvSpPr/>
            <p:nvPr/>
          </p:nvSpPr>
          <p:spPr>
            <a:xfrm>
              <a:off x="4597964" y="5475269"/>
              <a:ext cx="367761" cy="500236"/>
            </a:xfrm>
            <a:custGeom>
              <a:avLst/>
              <a:gdLst>
                <a:gd name="connsiteX0" fmla="*/ 12136 w 367761"/>
                <a:gd name="connsiteY0" fmla="*/ 4781 h 500236"/>
                <a:gd name="connsiteX1" fmla="*/ 14253 w 367761"/>
                <a:gd name="connsiteY1" fmla="*/ 136014 h 500236"/>
                <a:gd name="connsiteX2" fmla="*/ 43886 w 367761"/>
                <a:gd name="connsiteY2" fmla="*/ 241848 h 500236"/>
                <a:gd name="connsiteX3" fmla="*/ 79869 w 367761"/>
                <a:gd name="connsiteY3" fmla="*/ 328631 h 500236"/>
                <a:gd name="connsiteX4" fmla="*/ 145486 w 367761"/>
                <a:gd name="connsiteY4" fmla="*/ 417531 h 500236"/>
                <a:gd name="connsiteX5" fmla="*/ 367736 w 367761"/>
                <a:gd name="connsiteY5" fmla="*/ 500081 h 500236"/>
                <a:gd name="connsiteX6" fmla="*/ 130669 w 367761"/>
                <a:gd name="connsiteY6" fmla="*/ 396364 h 500236"/>
                <a:gd name="connsiteX7" fmla="*/ 98919 w 367761"/>
                <a:gd name="connsiteY7" fmla="*/ 330748 h 500236"/>
                <a:gd name="connsiteX8" fmla="*/ 5786 w 367761"/>
                <a:gd name="connsiteY8" fmla="*/ 55581 h 500236"/>
                <a:gd name="connsiteX9" fmla="*/ 12136 w 367761"/>
                <a:gd name="connsiteY9" fmla="*/ 4781 h 500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67761" h="500236">
                  <a:moveTo>
                    <a:pt x="12136" y="4781"/>
                  </a:moveTo>
                  <a:cubicBezTo>
                    <a:pt x="13547" y="18186"/>
                    <a:pt x="8961" y="96503"/>
                    <a:pt x="14253" y="136014"/>
                  </a:cubicBezTo>
                  <a:cubicBezTo>
                    <a:pt x="19545" y="175525"/>
                    <a:pt x="32950" y="209745"/>
                    <a:pt x="43886" y="241848"/>
                  </a:cubicBezTo>
                  <a:cubicBezTo>
                    <a:pt x="54822" y="273951"/>
                    <a:pt x="62936" y="299351"/>
                    <a:pt x="79869" y="328631"/>
                  </a:cubicBezTo>
                  <a:cubicBezTo>
                    <a:pt x="96802" y="357911"/>
                    <a:pt x="97508" y="388956"/>
                    <a:pt x="145486" y="417531"/>
                  </a:cubicBezTo>
                  <a:cubicBezTo>
                    <a:pt x="193464" y="446106"/>
                    <a:pt x="370205" y="503609"/>
                    <a:pt x="367736" y="500081"/>
                  </a:cubicBezTo>
                  <a:cubicBezTo>
                    <a:pt x="365267" y="496553"/>
                    <a:pt x="175472" y="424586"/>
                    <a:pt x="130669" y="396364"/>
                  </a:cubicBezTo>
                  <a:cubicBezTo>
                    <a:pt x="85866" y="368142"/>
                    <a:pt x="119733" y="387545"/>
                    <a:pt x="98919" y="330748"/>
                  </a:cubicBezTo>
                  <a:cubicBezTo>
                    <a:pt x="78105" y="273951"/>
                    <a:pt x="21308" y="105675"/>
                    <a:pt x="5786" y="55581"/>
                  </a:cubicBezTo>
                  <a:cubicBezTo>
                    <a:pt x="-9736" y="5487"/>
                    <a:pt x="10725" y="-8624"/>
                    <a:pt x="12136" y="47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" name="フリーフォーム: 図形 151">
              <a:extLst>
                <a:ext uri="{FF2B5EF4-FFF2-40B4-BE49-F238E27FC236}">
                  <a16:creationId xmlns:a16="http://schemas.microsoft.com/office/drawing/2014/main" id="{81418BFF-B597-492A-862B-FBA469E56666}"/>
                </a:ext>
              </a:extLst>
            </p:cNvPr>
            <p:cNvSpPr/>
            <p:nvPr/>
          </p:nvSpPr>
          <p:spPr>
            <a:xfrm>
              <a:off x="4621194" y="5202379"/>
              <a:ext cx="494966" cy="158648"/>
            </a:xfrm>
            <a:custGeom>
              <a:avLst/>
              <a:gdLst>
                <a:gd name="connsiteX0" fmla="*/ 492673 w 494966"/>
                <a:gd name="connsiteY0" fmla="*/ 59654 h 158648"/>
                <a:gd name="connsiteX1" fmla="*/ 289473 w 494966"/>
                <a:gd name="connsiteY1" fmla="*/ 2504 h 158648"/>
                <a:gd name="connsiteX2" fmla="*/ 7956 w 494966"/>
                <a:gd name="connsiteY2" fmla="*/ 157021 h 158648"/>
                <a:gd name="connsiteX3" fmla="*/ 84156 w 494966"/>
                <a:gd name="connsiteY3" fmla="*/ 80821 h 158648"/>
                <a:gd name="connsiteX4" fmla="*/ 156123 w 494966"/>
                <a:gd name="connsiteY4" fmla="*/ 36371 h 158648"/>
                <a:gd name="connsiteX5" fmla="*/ 492673 w 494966"/>
                <a:gd name="connsiteY5" fmla="*/ 59654 h 158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4966" h="158648">
                  <a:moveTo>
                    <a:pt x="492673" y="59654"/>
                  </a:moveTo>
                  <a:cubicBezTo>
                    <a:pt x="514898" y="54009"/>
                    <a:pt x="370259" y="-13724"/>
                    <a:pt x="289473" y="2504"/>
                  </a:cubicBezTo>
                  <a:cubicBezTo>
                    <a:pt x="208687" y="18732"/>
                    <a:pt x="42176" y="143968"/>
                    <a:pt x="7956" y="157021"/>
                  </a:cubicBezTo>
                  <a:cubicBezTo>
                    <a:pt x="-26264" y="170074"/>
                    <a:pt x="59462" y="100929"/>
                    <a:pt x="84156" y="80821"/>
                  </a:cubicBezTo>
                  <a:cubicBezTo>
                    <a:pt x="108850" y="60713"/>
                    <a:pt x="91918" y="43779"/>
                    <a:pt x="156123" y="36371"/>
                  </a:cubicBezTo>
                  <a:cubicBezTo>
                    <a:pt x="220328" y="28963"/>
                    <a:pt x="470448" y="65299"/>
                    <a:pt x="492673" y="596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" name="フリーフォーム: 図形 152">
              <a:extLst>
                <a:ext uri="{FF2B5EF4-FFF2-40B4-BE49-F238E27FC236}">
                  <a16:creationId xmlns:a16="http://schemas.microsoft.com/office/drawing/2014/main" id="{7DD58208-4CFF-4122-B51E-257F4EEFDAED}"/>
                </a:ext>
              </a:extLst>
            </p:cNvPr>
            <p:cNvSpPr/>
            <p:nvPr/>
          </p:nvSpPr>
          <p:spPr>
            <a:xfrm>
              <a:off x="5049894" y="5199928"/>
              <a:ext cx="181503" cy="107152"/>
            </a:xfrm>
            <a:custGeom>
              <a:avLst/>
              <a:gdLst>
                <a:gd name="connsiteX0" fmla="*/ 180919 w 181503"/>
                <a:gd name="connsiteY0" fmla="*/ 722 h 107152"/>
                <a:gd name="connsiteX1" fmla="*/ 4706 w 181503"/>
                <a:gd name="connsiteY1" fmla="*/ 105497 h 107152"/>
                <a:gd name="connsiteX2" fmla="*/ 60269 w 181503"/>
                <a:gd name="connsiteY2" fmla="*/ 61047 h 107152"/>
                <a:gd name="connsiteX3" fmla="*/ 180919 w 181503"/>
                <a:gd name="connsiteY3" fmla="*/ 722 h 107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503" h="107152">
                  <a:moveTo>
                    <a:pt x="180919" y="722"/>
                  </a:moveTo>
                  <a:cubicBezTo>
                    <a:pt x="171658" y="8130"/>
                    <a:pt x="24814" y="95443"/>
                    <a:pt x="4706" y="105497"/>
                  </a:cubicBezTo>
                  <a:cubicBezTo>
                    <a:pt x="-15402" y="115551"/>
                    <a:pt x="33811" y="77186"/>
                    <a:pt x="60269" y="61047"/>
                  </a:cubicBezTo>
                  <a:cubicBezTo>
                    <a:pt x="86727" y="44908"/>
                    <a:pt x="190180" y="-6686"/>
                    <a:pt x="180919" y="7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" name="フリーフォーム: 図形 153">
              <a:extLst>
                <a:ext uri="{FF2B5EF4-FFF2-40B4-BE49-F238E27FC236}">
                  <a16:creationId xmlns:a16="http://schemas.microsoft.com/office/drawing/2014/main" id="{8226493F-25B2-43A6-AD4F-3B861889C856}"/>
                </a:ext>
              </a:extLst>
            </p:cNvPr>
            <p:cNvSpPr/>
            <p:nvPr/>
          </p:nvSpPr>
          <p:spPr>
            <a:xfrm>
              <a:off x="5220674" y="4991093"/>
              <a:ext cx="111885" cy="214355"/>
            </a:xfrm>
            <a:custGeom>
              <a:avLst/>
              <a:gdLst>
                <a:gd name="connsiteX0" fmla="*/ 111739 w 111885"/>
                <a:gd name="connsiteY0" fmla="*/ 7 h 214355"/>
                <a:gd name="connsiteX1" fmla="*/ 10139 w 111885"/>
                <a:gd name="connsiteY1" fmla="*/ 82557 h 214355"/>
                <a:gd name="connsiteX2" fmla="*/ 3789 w 111885"/>
                <a:gd name="connsiteY2" fmla="*/ 111132 h 214355"/>
                <a:gd name="connsiteX3" fmla="*/ 11726 w 111885"/>
                <a:gd name="connsiteY3" fmla="*/ 214320 h 214355"/>
                <a:gd name="connsiteX4" fmla="*/ 16489 w 111885"/>
                <a:gd name="connsiteY4" fmla="*/ 122245 h 214355"/>
                <a:gd name="connsiteX5" fmla="*/ 32364 w 111885"/>
                <a:gd name="connsiteY5" fmla="*/ 77795 h 214355"/>
                <a:gd name="connsiteX6" fmla="*/ 111739 w 111885"/>
                <a:gd name="connsiteY6" fmla="*/ 7 h 214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885" h="214355">
                  <a:moveTo>
                    <a:pt x="111739" y="7"/>
                  </a:moveTo>
                  <a:cubicBezTo>
                    <a:pt x="108035" y="801"/>
                    <a:pt x="28131" y="64036"/>
                    <a:pt x="10139" y="82557"/>
                  </a:cubicBezTo>
                  <a:cubicBezTo>
                    <a:pt x="-7853" y="101078"/>
                    <a:pt x="3525" y="89172"/>
                    <a:pt x="3789" y="111132"/>
                  </a:cubicBezTo>
                  <a:cubicBezTo>
                    <a:pt x="4053" y="133092"/>
                    <a:pt x="9609" y="212468"/>
                    <a:pt x="11726" y="214320"/>
                  </a:cubicBezTo>
                  <a:cubicBezTo>
                    <a:pt x="13843" y="216172"/>
                    <a:pt x="13049" y="144999"/>
                    <a:pt x="16489" y="122245"/>
                  </a:cubicBezTo>
                  <a:cubicBezTo>
                    <a:pt x="19929" y="99491"/>
                    <a:pt x="16754" y="96845"/>
                    <a:pt x="32364" y="77795"/>
                  </a:cubicBezTo>
                  <a:cubicBezTo>
                    <a:pt x="47974" y="58745"/>
                    <a:pt x="115443" y="-787"/>
                    <a:pt x="111739" y="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" name="フリーフォーム: 図形 154">
              <a:extLst>
                <a:ext uri="{FF2B5EF4-FFF2-40B4-BE49-F238E27FC236}">
                  <a16:creationId xmlns:a16="http://schemas.microsoft.com/office/drawing/2014/main" id="{8502C623-62C0-4E26-BF44-6FDC55989EE9}"/>
                </a:ext>
              </a:extLst>
            </p:cNvPr>
            <p:cNvSpPr/>
            <p:nvPr/>
          </p:nvSpPr>
          <p:spPr>
            <a:xfrm>
              <a:off x="5546255" y="4978400"/>
              <a:ext cx="432270" cy="141493"/>
            </a:xfrm>
            <a:custGeom>
              <a:avLst/>
              <a:gdLst>
                <a:gd name="connsiteX0" fmla="*/ 432270 w 432270"/>
                <a:gd name="connsiteY0" fmla="*/ 0 h 141493"/>
                <a:gd name="connsiteX1" fmla="*/ 281458 w 432270"/>
                <a:gd name="connsiteY1" fmla="*/ 47625 h 141493"/>
                <a:gd name="connsiteX2" fmla="*/ 44920 w 432270"/>
                <a:gd name="connsiteY2" fmla="*/ 127000 h 141493"/>
                <a:gd name="connsiteX3" fmla="*/ 11583 w 432270"/>
                <a:gd name="connsiteY3" fmla="*/ 136525 h 141493"/>
                <a:gd name="connsiteX4" fmla="*/ 183033 w 432270"/>
                <a:gd name="connsiteY4" fmla="*/ 71438 h 141493"/>
                <a:gd name="connsiteX5" fmla="*/ 432270 w 432270"/>
                <a:gd name="connsiteY5" fmla="*/ 0 h 141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2270" h="141493">
                  <a:moveTo>
                    <a:pt x="432270" y="0"/>
                  </a:moveTo>
                  <a:lnTo>
                    <a:pt x="281458" y="47625"/>
                  </a:lnTo>
                  <a:lnTo>
                    <a:pt x="44920" y="127000"/>
                  </a:lnTo>
                  <a:cubicBezTo>
                    <a:pt x="-59" y="141817"/>
                    <a:pt x="-11436" y="145785"/>
                    <a:pt x="11583" y="136525"/>
                  </a:cubicBezTo>
                  <a:cubicBezTo>
                    <a:pt x="34602" y="127265"/>
                    <a:pt x="118210" y="93927"/>
                    <a:pt x="183033" y="71438"/>
                  </a:cubicBezTo>
                  <a:cubicBezTo>
                    <a:pt x="247856" y="48949"/>
                    <a:pt x="324188" y="25268"/>
                    <a:pt x="43227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" name="フリーフォーム: 図形 155">
              <a:extLst>
                <a:ext uri="{FF2B5EF4-FFF2-40B4-BE49-F238E27FC236}">
                  <a16:creationId xmlns:a16="http://schemas.microsoft.com/office/drawing/2014/main" id="{876B0609-FC20-4F68-A873-9A7D17628EB7}"/>
                </a:ext>
              </a:extLst>
            </p:cNvPr>
            <p:cNvSpPr/>
            <p:nvPr/>
          </p:nvSpPr>
          <p:spPr>
            <a:xfrm>
              <a:off x="5363994" y="5116268"/>
              <a:ext cx="187833" cy="48111"/>
            </a:xfrm>
            <a:custGeom>
              <a:avLst/>
              <a:gdLst>
                <a:gd name="connsiteX0" fmla="*/ 169 w 187833"/>
                <a:gd name="connsiteY0" fmla="*/ 43107 h 48111"/>
                <a:gd name="connsiteX1" fmla="*/ 103356 w 187833"/>
                <a:gd name="connsiteY1" fmla="*/ 44695 h 48111"/>
                <a:gd name="connsiteX2" fmla="*/ 187494 w 187833"/>
                <a:gd name="connsiteY2" fmla="*/ 245 h 48111"/>
                <a:gd name="connsiteX3" fmla="*/ 128756 w 187833"/>
                <a:gd name="connsiteY3" fmla="*/ 27232 h 48111"/>
                <a:gd name="connsiteX4" fmla="*/ 169 w 187833"/>
                <a:gd name="connsiteY4" fmla="*/ 43107 h 48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833" h="48111">
                  <a:moveTo>
                    <a:pt x="169" y="43107"/>
                  </a:moveTo>
                  <a:cubicBezTo>
                    <a:pt x="-4064" y="46017"/>
                    <a:pt x="72135" y="51839"/>
                    <a:pt x="103356" y="44695"/>
                  </a:cubicBezTo>
                  <a:cubicBezTo>
                    <a:pt x="134577" y="37551"/>
                    <a:pt x="183261" y="3155"/>
                    <a:pt x="187494" y="245"/>
                  </a:cubicBezTo>
                  <a:cubicBezTo>
                    <a:pt x="191727" y="-2665"/>
                    <a:pt x="155479" y="21147"/>
                    <a:pt x="128756" y="27232"/>
                  </a:cubicBezTo>
                  <a:cubicBezTo>
                    <a:pt x="102033" y="33317"/>
                    <a:pt x="4402" y="40197"/>
                    <a:pt x="169" y="431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" name="フリーフォーム: 図形 156">
              <a:extLst>
                <a:ext uri="{FF2B5EF4-FFF2-40B4-BE49-F238E27FC236}">
                  <a16:creationId xmlns:a16="http://schemas.microsoft.com/office/drawing/2014/main" id="{F9EF833E-E621-40EE-889B-4ACF478256CF}"/>
                </a:ext>
              </a:extLst>
            </p:cNvPr>
            <p:cNvSpPr/>
            <p:nvPr/>
          </p:nvSpPr>
          <p:spPr>
            <a:xfrm>
              <a:off x="5268815" y="5017505"/>
              <a:ext cx="302005" cy="91162"/>
            </a:xfrm>
            <a:custGeom>
              <a:avLst/>
              <a:gdLst>
                <a:gd name="connsiteX0" fmla="*/ 98 w 302005"/>
                <a:gd name="connsiteY0" fmla="*/ 91070 h 91162"/>
                <a:gd name="connsiteX1" fmla="*/ 93760 w 302005"/>
                <a:gd name="connsiteY1" fmla="*/ 25983 h 91162"/>
                <a:gd name="connsiteX2" fmla="*/ 206473 w 302005"/>
                <a:gd name="connsiteY2" fmla="*/ 14870 h 91162"/>
                <a:gd name="connsiteX3" fmla="*/ 250923 w 302005"/>
                <a:gd name="connsiteY3" fmla="*/ 32333 h 91162"/>
                <a:gd name="connsiteX4" fmla="*/ 301723 w 302005"/>
                <a:gd name="connsiteY4" fmla="*/ 49795 h 91162"/>
                <a:gd name="connsiteX5" fmla="*/ 227110 w 302005"/>
                <a:gd name="connsiteY5" fmla="*/ 3758 h 91162"/>
                <a:gd name="connsiteX6" fmla="*/ 111223 w 302005"/>
                <a:gd name="connsiteY6" fmla="*/ 10108 h 91162"/>
                <a:gd name="connsiteX7" fmla="*/ 98 w 302005"/>
                <a:gd name="connsiteY7" fmla="*/ 91070 h 91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2005" h="91162">
                  <a:moveTo>
                    <a:pt x="98" y="91070"/>
                  </a:moveTo>
                  <a:cubicBezTo>
                    <a:pt x="-2812" y="93716"/>
                    <a:pt x="59364" y="38683"/>
                    <a:pt x="93760" y="25983"/>
                  </a:cubicBezTo>
                  <a:cubicBezTo>
                    <a:pt x="128156" y="13283"/>
                    <a:pt x="180279" y="13812"/>
                    <a:pt x="206473" y="14870"/>
                  </a:cubicBezTo>
                  <a:cubicBezTo>
                    <a:pt x="232667" y="15928"/>
                    <a:pt x="235048" y="26512"/>
                    <a:pt x="250923" y="32333"/>
                  </a:cubicBezTo>
                  <a:cubicBezTo>
                    <a:pt x="266798" y="38154"/>
                    <a:pt x="305692" y="54557"/>
                    <a:pt x="301723" y="49795"/>
                  </a:cubicBezTo>
                  <a:cubicBezTo>
                    <a:pt x="297754" y="45033"/>
                    <a:pt x="258860" y="10372"/>
                    <a:pt x="227110" y="3758"/>
                  </a:cubicBezTo>
                  <a:cubicBezTo>
                    <a:pt x="195360" y="-2857"/>
                    <a:pt x="143502" y="-740"/>
                    <a:pt x="111223" y="10108"/>
                  </a:cubicBezTo>
                  <a:cubicBezTo>
                    <a:pt x="78944" y="20956"/>
                    <a:pt x="3008" y="88424"/>
                    <a:pt x="98" y="910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" name="フリーフォーム: 図形 158">
              <a:extLst>
                <a:ext uri="{FF2B5EF4-FFF2-40B4-BE49-F238E27FC236}">
                  <a16:creationId xmlns:a16="http://schemas.microsoft.com/office/drawing/2014/main" id="{AE458F81-C2D8-4E3E-9AA1-15DC6ADFB7FD}"/>
                </a:ext>
              </a:extLst>
            </p:cNvPr>
            <p:cNvSpPr/>
            <p:nvPr/>
          </p:nvSpPr>
          <p:spPr>
            <a:xfrm>
              <a:off x="5345099" y="5132284"/>
              <a:ext cx="322707" cy="77650"/>
            </a:xfrm>
            <a:custGeom>
              <a:avLst/>
              <a:gdLst>
                <a:gd name="connsiteX0" fmla="*/ 14 w 322707"/>
                <a:gd name="connsiteY0" fmla="*/ 69954 h 77650"/>
                <a:gd name="connsiteX1" fmla="*/ 130189 w 322707"/>
                <a:gd name="connsiteY1" fmla="*/ 76304 h 77650"/>
                <a:gd name="connsiteX2" fmla="*/ 236551 w 322707"/>
                <a:gd name="connsiteY2" fmla="*/ 41379 h 77650"/>
                <a:gd name="connsiteX3" fmla="*/ 322276 w 322707"/>
                <a:gd name="connsiteY3" fmla="*/ 104 h 77650"/>
                <a:gd name="connsiteX4" fmla="*/ 200039 w 322707"/>
                <a:gd name="connsiteY4" fmla="*/ 54079 h 77650"/>
                <a:gd name="connsiteX5" fmla="*/ 138126 w 322707"/>
                <a:gd name="connsiteY5" fmla="*/ 65191 h 77650"/>
                <a:gd name="connsiteX6" fmla="*/ 14 w 322707"/>
                <a:gd name="connsiteY6" fmla="*/ 69954 h 7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2707" h="77650">
                  <a:moveTo>
                    <a:pt x="14" y="69954"/>
                  </a:moveTo>
                  <a:cubicBezTo>
                    <a:pt x="-1309" y="71806"/>
                    <a:pt x="90766" y="81066"/>
                    <a:pt x="130189" y="76304"/>
                  </a:cubicBezTo>
                  <a:cubicBezTo>
                    <a:pt x="169612" y="71542"/>
                    <a:pt x="204537" y="54079"/>
                    <a:pt x="236551" y="41379"/>
                  </a:cubicBezTo>
                  <a:cubicBezTo>
                    <a:pt x="268565" y="28679"/>
                    <a:pt x="328361" y="-2013"/>
                    <a:pt x="322276" y="104"/>
                  </a:cubicBezTo>
                  <a:cubicBezTo>
                    <a:pt x="316191" y="2221"/>
                    <a:pt x="230731" y="43231"/>
                    <a:pt x="200039" y="54079"/>
                  </a:cubicBezTo>
                  <a:cubicBezTo>
                    <a:pt x="169347" y="64927"/>
                    <a:pt x="169347" y="63868"/>
                    <a:pt x="138126" y="65191"/>
                  </a:cubicBezTo>
                  <a:cubicBezTo>
                    <a:pt x="106905" y="66514"/>
                    <a:pt x="1337" y="68102"/>
                    <a:pt x="14" y="699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" name="フリーフォーム: 図形 159">
              <a:extLst>
                <a:ext uri="{FF2B5EF4-FFF2-40B4-BE49-F238E27FC236}">
                  <a16:creationId xmlns:a16="http://schemas.microsoft.com/office/drawing/2014/main" id="{1BCB025A-A18B-4517-9506-8331920E3526}"/>
                </a:ext>
              </a:extLst>
            </p:cNvPr>
            <p:cNvSpPr/>
            <p:nvPr/>
          </p:nvSpPr>
          <p:spPr>
            <a:xfrm>
              <a:off x="5678485" y="5037123"/>
              <a:ext cx="295502" cy="91041"/>
            </a:xfrm>
            <a:custGeom>
              <a:avLst/>
              <a:gdLst>
                <a:gd name="connsiteX0" fmla="*/ 3 w 295502"/>
                <a:gd name="connsiteY0" fmla="*/ 90502 h 91041"/>
                <a:gd name="connsiteX1" fmla="*/ 92078 w 295502"/>
                <a:gd name="connsiteY1" fmla="*/ 74627 h 91041"/>
                <a:gd name="connsiteX2" fmla="*/ 230190 w 295502"/>
                <a:gd name="connsiteY2" fmla="*/ 25415 h 91041"/>
                <a:gd name="connsiteX3" fmla="*/ 295278 w 295502"/>
                <a:gd name="connsiteY3" fmla="*/ 15 h 91041"/>
                <a:gd name="connsiteX4" fmla="*/ 249240 w 295502"/>
                <a:gd name="connsiteY4" fmla="*/ 28590 h 91041"/>
                <a:gd name="connsiteX5" fmla="*/ 187328 w 295502"/>
                <a:gd name="connsiteY5" fmla="*/ 53990 h 91041"/>
                <a:gd name="connsiteX6" fmla="*/ 95253 w 295502"/>
                <a:gd name="connsiteY6" fmla="*/ 84152 h 91041"/>
                <a:gd name="connsiteX7" fmla="*/ 3 w 295502"/>
                <a:gd name="connsiteY7" fmla="*/ 90502 h 91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5502" h="91041">
                  <a:moveTo>
                    <a:pt x="3" y="90502"/>
                  </a:moveTo>
                  <a:cubicBezTo>
                    <a:pt x="-526" y="88915"/>
                    <a:pt x="53713" y="85475"/>
                    <a:pt x="92078" y="74627"/>
                  </a:cubicBezTo>
                  <a:cubicBezTo>
                    <a:pt x="130443" y="63779"/>
                    <a:pt x="196323" y="37850"/>
                    <a:pt x="230190" y="25415"/>
                  </a:cubicBezTo>
                  <a:cubicBezTo>
                    <a:pt x="264057" y="12980"/>
                    <a:pt x="292103" y="-514"/>
                    <a:pt x="295278" y="15"/>
                  </a:cubicBezTo>
                  <a:cubicBezTo>
                    <a:pt x="298453" y="544"/>
                    <a:pt x="267232" y="19594"/>
                    <a:pt x="249240" y="28590"/>
                  </a:cubicBezTo>
                  <a:cubicBezTo>
                    <a:pt x="231248" y="37586"/>
                    <a:pt x="212993" y="44730"/>
                    <a:pt x="187328" y="53990"/>
                  </a:cubicBezTo>
                  <a:cubicBezTo>
                    <a:pt x="161664" y="63250"/>
                    <a:pt x="124357" y="78067"/>
                    <a:pt x="95253" y="84152"/>
                  </a:cubicBezTo>
                  <a:cubicBezTo>
                    <a:pt x="66149" y="90237"/>
                    <a:pt x="532" y="92089"/>
                    <a:pt x="3" y="905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フリーフォーム: 図形 160">
              <a:extLst>
                <a:ext uri="{FF2B5EF4-FFF2-40B4-BE49-F238E27FC236}">
                  <a16:creationId xmlns:a16="http://schemas.microsoft.com/office/drawing/2014/main" id="{FAC67346-9862-477E-A9E2-8E83FDBBAAD7}"/>
                </a:ext>
              </a:extLst>
            </p:cNvPr>
            <p:cNvSpPr/>
            <p:nvPr/>
          </p:nvSpPr>
          <p:spPr>
            <a:xfrm>
              <a:off x="5421931" y="5318096"/>
              <a:ext cx="269311" cy="109758"/>
            </a:xfrm>
            <a:custGeom>
              <a:avLst/>
              <a:gdLst>
                <a:gd name="connsiteX0" fmla="*/ 269257 w 269311"/>
                <a:gd name="connsiteY0" fmla="*/ 29 h 109758"/>
                <a:gd name="connsiteX1" fmla="*/ 147019 w 269311"/>
                <a:gd name="connsiteY1" fmla="*/ 31779 h 109758"/>
                <a:gd name="connsiteX2" fmla="*/ 88282 w 269311"/>
                <a:gd name="connsiteY2" fmla="*/ 57179 h 109758"/>
                <a:gd name="connsiteX3" fmla="*/ 969 w 269311"/>
                <a:gd name="connsiteY3" fmla="*/ 109567 h 109758"/>
                <a:gd name="connsiteX4" fmla="*/ 47007 w 269311"/>
                <a:gd name="connsiteY4" fmla="*/ 73054 h 109758"/>
                <a:gd name="connsiteX5" fmla="*/ 131144 w 269311"/>
                <a:gd name="connsiteY5" fmla="*/ 27017 h 109758"/>
                <a:gd name="connsiteX6" fmla="*/ 269257 w 269311"/>
                <a:gd name="connsiteY6" fmla="*/ 29 h 109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9311" h="109758">
                  <a:moveTo>
                    <a:pt x="269257" y="29"/>
                  </a:moveTo>
                  <a:cubicBezTo>
                    <a:pt x="271903" y="823"/>
                    <a:pt x="177181" y="22254"/>
                    <a:pt x="147019" y="31779"/>
                  </a:cubicBezTo>
                  <a:cubicBezTo>
                    <a:pt x="116857" y="41304"/>
                    <a:pt x="112624" y="44214"/>
                    <a:pt x="88282" y="57179"/>
                  </a:cubicBezTo>
                  <a:cubicBezTo>
                    <a:pt x="63940" y="70144"/>
                    <a:pt x="7848" y="106921"/>
                    <a:pt x="969" y="109567"/>
                  </a:cubicBezTo>
                  <a:cubicBezTo>
                    <a:pt x="-5910" y="112213"/>
                    <a:pt x="25311" y="86812"/>
                    <a:pt x="47007" y="73054"/>
                  </a:cubicBezTo>
                  <a:cubicBezTo>
                    <a:pt x="68703" y="59296"/>
                    <a:pt x="94896" y="39452"/>
                    <a:pt x="131144" y="27017"/>
                  </a:cubicBezTo>
                  <a:cubicBezTo>
                    <a:pt x="167392" y="14582"/>
                    <a:pt x="266611" y="-765"/>
                    <a:pt x="269257" y="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" name="フリーフォーム: 図形 161">
              <a:extLst>
                <a:ext uri="{FF2B5EF4-FFF2-40B4-BE49-F238E27FC236}">
                  <a16:creationId xmlns:a16="http://schemas.microsoft.com/office/drawing/2014/main" id="{5D179EB6-FCEA-42D4-9517-958E09C995F4}"/>
                </a:ext>
              </a:extLst>
            </p:cNvPr>
            <p:cNvSpPr/>
            <p:nvPr/>
          </p:nvSpPr>
          <p:spPr>
            <a:xfrm>
              <a:off x="5257135" y="5227637"/>
              <a:ext cx="110439" cy="144732"/>
            </a:xfrm>
            <a:custGeom>
              <a:avLst/>
              <a:gdLst>
                <a:gd name="connsiteX0" fmla="*/ 41940 w 110439"/>
                <a:gd name="connsiteY0" fmla="*/ 1 h 144732"/>
                <a:gd name="connsiteX1" fmla="*/ 665 w 110439"/>
                <a:gd name="connsiteY1" fmla="*/ 58738 h 144732"/>
                <a:gd name="connsiteX2" fmla="*/ 18128 w 110439"/>
                <a:gd name="connsiteY2" fmla="*/ 120651 h 144732"/>
                <a:gd name="connsiteX3" fmla="*/ 40353 w 110439"/>
                <a:gd name="connsiteY3" fmla="*/ 142876 h 144732"/>
                <a:gd name="connsiteX4" fmla="*/ 72103 w 110439"/>
                <a:gd name="connsiteY4" fmla="*/ 139701 h 144732"/>
                <a:gd name="connsiteX5" fmla="*/ 110203 w 110439"/>
                <a:gd name="connsiteY5" fmla="*/ 109538 h 144732"/>
                <a:gd name="connsiteX6" fmla="*/ 53053 w 110439"/>
                <a:gd name="connsiteY6" fmla="*/ 134938 h 144732"/>
                <a:gd name="connsiteX7" fmla="*/ 26065 w 110439"/>
                <a:gd name="connsiteY7" fmla="*/ 106363 h 144732"/>
                <a:gd name="connsiteX8" fmla="*/ 8603 w 110439"/>
                <a:gd name="connsiteY8" fmla="*/ 60326 h 144732"/>
                <a:gd name="connsiteX9" fmla="*/ 41940 w 110439"/>
                <a:gd name="connsiteY9" fmla="*/ 1 h 144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439" h="144732">
                  <a:moveTo>
                    <a:pt x="41940" y="1"/>
                  </a:moveTo>
                  <a:cubicBezTo>
                    <a:pt x="40617" y="-264"/>
                    <a:pt x="4634" y="38630"/>
                    <a:pt x="665" y="58738"/>
                  </a:cubicBezTo>
                  <a:cubicBezTo>
                    <a:pt x="-3304" y="78846"/>
                    <a:pt x="11513" y="106628"/>
                    <a:pt x="18128" y="120651"/>
                  </a:cubicBezTo>
                  <a:cubicBezTo>
                    <a:pt x="24743" y="134674"/>
                    <a:pt x="31357" y="139701"/>
                    <a:pt x="40353" y="142876"/>
                  </a:cubicBezTo>
                  <a:cubicBezTo>
                    <a:pt x="49349" y="146051"/>
                    <a:pt x="60461" y="145257"/>
                    <a:pt x="72103" y="139701"/>
                  </a:cubicBezTo>
                  <a:cubicBezTo>
                    <a:pt x="83745" y="134145"/>
                    <a:pt x="113378" y="110332"/>
                    <a:pt x="110203" y="109538"/>
                  </a:cubicBezTo>
                  <a:cubicBezTo>
                    <a:pt x="107028" y="108744"/>
                    <a:pt x="67076" y="135467"/>
                    <a:pt x="53053" y="134938"/>
                  </a:cubicBezTo>
                  <a:cubicBezTo>
                    <a:pt x="39030" y="134409"/>
                    <a:pt x="33473" y="118798"/>
                    <a:pt x="26065" y="106363"/>
                  </a:cubicBezTo>
                  <a:cubicBezTo>
                    <a:pt x="18657" y="93928"/>
                    <a:pt x="9661" y="74349"/>
                    <a:pt x="8603" y="60326"/>
                  </a:cubicBezTo>
                  <a:cubicBezTo>
                    <a:pt x="7545" y="46303"/>
                    <a:pt x="43263" y="266"/>
                    <a:pt x="41940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" name="フリーフォーム: 図形 163">
              <a:extLst>
                <a:ext uri="{FF2B5EF4-FFF2-40B4-BE49-F238E27FC236}">
                  <a16:creationId xmlns:a16="http://schemas.microsoft.com/office/drawing/2014/main" id="{22B56F5A-1383-4F94-8FB7-1F81D2EC7A0D}"/>
                </a:ext>
              </a:extLst>
            </p:cNvPr>
            <p:cNvSpPr/>
            <p:nvPr/>
          </p:nvSpPr>
          <p:spPr>
            <a:xfrm>
              <a:off x="5952534" y="5009092"/>
              <a:ext cx="115368" cy="37641"/>
            </a:xfrm>
            <a:custGeom>
              <a:avLst/>
              <a:gdLst>
                <a:gd name="connsiteX0" fmla="*/ 591 w 115368"/>
                <a:gd name="connsiteY0" fmla="*/ 37571 h 37641"/>
                <a:gd name="connsiteX1" fmla="*/ 72029 w 115368"/>
                <a:gd name="connsiteY1" fmla="*/ 1058 h 37641"/>
                <a:gd name="connsiteX2" fmla="*/ 114891 w 115368"/>
                <a:gd name="connsiteY2" fmla="*/ 10583 h 37641"/>
                <a:gd name="connsiteX3" fmla="*/ 591 w 115368"/>
                <a:gd name="connsiteY3" fmla="*/ 37571 h 37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368" h="37641">
                  <a:moveTo>
                    <a:pt x="591" y="37571"/>
                  </a:moveTo>
                  <a:cubicBezTo>
                    <a:pt x="-6553" y="35983"/>
                    <a:pt x="52979" y="5556"/>
                    <a:pt x="72029" y="1058"/>
                  </a:cubicBezTo>
                  <a:cubicBezTo>
                    <a:pt x="91079" y="-3440"/>
                    <a:pt x="119389" y="7672"/>
                    <a:pt x="114891" y="10583"/>
                  </a:cubicBezTo>
                  <a:cubicBezTo>
                    <a:pt x="110393" y="13494"/>
                    <a:pt x="7735" y="39159"/>
                    <a:pt x="591" y="375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" name="フリーフォーム: 図形 164">
              <a:extLst>
                <a:ext uri="{FF2B5EF4-FFF2-40B4-BE49-F238E27FC236}">
                  <a16:creationId xmlns:a16="http://schemas.microsoft.com/office/drawing/2014/main" id="{7FF089AA-801A-4B60-B6BA-F845B601254F}"/>
                </a:ext>
              </a:extLst>
            </p:cNvPr>
            <p:cNvSpPr/>
            <p:nvPr/>
          </p:nvSpPr>
          <p:spPr>
            <a:xfrm>
              <a:off x="6014034" y="5016499"/>
              <a:ext cx="131265" cy="147867"/>
            </a:xfrm>
            <a:custGeom>
              <a:avLst/>
              <a:gdLst>
                <a:gd name="connsiteX0" fmla="*/ 61329 w 131265"/>
                <a:gd name="connsiteY0" fmla="*/ 1 h 147867"/>
                <a:gd name="connsiteX1" fmla="*/ 1004 w 131265"/>
                <a:gd name="connsiteY1" fmla="*/ 50801 h 147867"/>
                <a:gd name="connsiteX2" fmla="*/ 24816 w 131265"/>
                <a:gd name="connsiteY2" fmla="*/ 60326 h 147867"/>
                <a:gd name="connsiteX3" fmla="*/ 40691 w 131265"/>
                <a:gd name="connsiteY3" fmla="*/ 144464 h 147867"/>
                <a:gd name="connsiteX4" fmla="*/ 70854 w 131265"/>
                <a:gd name="connsiteY4" fmla="*/ 125414 h 147867"/>
                <a:gd name="connsiteX5" fmla="*/ 131179 w 131265"/>
                <a:gd name="connsiteY5" fmla="*/ 69851 h 147867"/>
                <a:gd name="connsiteX6" fmla="*/ 56566 w 131265"/>
                <a:gd name="connsiteY6" fmla="*/ 117476 h 147867"/>
                <a:gd name="connsiteX7" fmla="*/ 40691 w 131265"/>
                <a:gd name="connsiteY7" fmla="*/ 107951 h 147867"/>
                <a:gd name="connsiteX8" fmla="*/ 20054 w 131265"/>
                <a:gd name="connsiteY8" fmla="*/ 52389 h 147867"/>
                <a:gd name="connsiteX9" fmla="*/ 61329 w 131265"/>
                <a:gd name="connsiteY9" fmla="*/ 1 h 14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1265" h="147867">
                  <a:moveTo>
                    <a:pt x="61329" y="1"/>
                  </a:moveTo>
                  <a:cubicBezTo>
                    <a:pt x="58154" y="-264"/>
                    <a:pt x="7089" y="40747"/>
                    <a:pt x="1004" y="50801"/>
                  </a:cubicBezTo>
                  <a:cubicBezTo>
                    <a:pt x="-5081" y="60855"/>
                    <a:pt x="18202" y="44716"/>
                    <a:pt x="24816" y="60326"/>
                  </a:cubicBezTo>
                  <a:cubicBezTo>
                    <a:pt x="31430" y="75936"/>
                    <a:pt x="33018" y="133616"/>
                    <a:pt x="40691" y="144464"/>
                  </a:cubicBezTo>
                  <a:cubicBezTo>
                    <a:pt x="48364" y="155312"/>
                    <a:pt x="55773" y="137849"/>
                    <a:pt x="70854" y="125414"/>
                  </a:cubicBezTo>
                  <a:cubicBezTo>
                    <a:pt x="85935" y="112979"/>
                    <a:pt x="133560" y="71174"/>
                    <a:pt x="131179" y="69851"/>
                  </a:cubicBezTo>
                  <a:cubicBezTo>
                    <a:pt x="128798" y="68528"/>
                    <a:pt x="71647" y="111126"/>
                    <a:pt x="56566" y="117476"/>
                  </a:cubicBezTo>
                  <a:cubicBezTo>
                    <a:pt x="41485" y="123826"/>
                    <a:pt x="46776" y="118799"/>
                    <a:pt x="40691" y="107951"/>
                  </a:cubicBezTo>
                  <a:cubicBezTo>
                    <a:pt x="34606" y="97103"/>
                    <a:pt x="18731" y="68528"/>
                    <a:pt x="20054" y="52389"/>
                  </a:cubicBezTo>
                  <a:cubicBezTo>
                    <a:pt x="21377" y="36250"/>
                    <a:pt x="64504" y="266"/>
                    <a:pt x="61329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" name="フリーフォーム: 図形 165">
              <a:extLst>
                <a:ext uri="{FF2B5EF4-FFF2-40B4-BE49-F238E27FC236}">
                  <a16:creationId xmlns:a16="http://schemas.microsoft.com/office/drawing/2014/main" id="{860C1A9D-E238-416D-B3C1-13233230BF9B}"/>
                </a:ext>
              </a:extLst>
            </p:cNvPr>
            <p:cNvSpPr/>
            <p:nvPr/>
          </p:nvSpPr>
          <p:spPr>
            <a:xfrm>
              <a:off x="6080046" y="5017891"/>
              <a:ext cx="69955" cy="95501"/>
            </a:xfrm>
            <a:custGeom>
              <a:avLst/>
              <a:gdLst>
                <a:gd name="connsiteX0" fmla="*/ 79 w 69955"/>
                <a:gd name="connsiteY0" fmla="*/ 197 h 95501"/>
                <a:gd name="connsiteX1" fmla="*/ 55642 w 69955"/>
                <a:gd name="connsiteY1" fmla="*/ 25597 h 95501"/>
                <a:gd name="connsiteX2" fmla="*/ 38179 w 69955"/>
                <a:gd name="connsiteY2" fmla="*/ 95447 h 95501"/>
                <a:gd name="connsiteX3" fmla="*/ 69929 w 69955"/>
                <a:gd name="connsiteY3" fmla="*/ 36709 h 95501"/>
                <a:gd name="connsiteX4" fmla="*/ 79 w 69955"/>
                <a:gd name="connsiteY4" fmla="*/ 197 h 95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955" h="95501">
                  <a:moveTo>
                    <a:pt x="79" y="197"/>
                  </a:moveTo>
                  <a:cubicBezTo>
                    <a:pt x="-2302" y="-1655"/>
                    <a:pt x="49292" y="9722"/>
                    <a:pt x="55642" y="25597"/>
                  </a:cubicBezTo>
                  <a:cubicBezTo>
                    <a:pt x="61992" y="41472"/>
                    <a:pt x="35798" y="93595"/>
                    <a:pt x="38179" y="95447"/>
                  </a:cubicBezTo>
                  <a:cubicBezTo>
                    <a:pt x="40560" y="97299"/>
                    <a:pt x="68342" y="51261"/>
                    <a:pt x="69929" y="36709"/>
                  </a:cubicBezTo>
                  <a:cubicBezTo>
                    <a:pt x="71516" y="22157"/>
                    <a:pt x="2460" y="2049"/>
                    <a:pt x="79" y="1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" name="フリーフォーム: 図形 166">
              <a:extLst>
                <a:ext uri="{FF2B5EF4-FFF2-40B4-BE49-F238E27FC236}">
                  <a16:creationId xmlns:a16="http://schemas.microsoft.com/office/drawing/2014/main" id="{30AE7755-231A-4ADA-B4E9-323BAD8290C8}"/>
                </a:ext>
              </a:extLst>
            </p:cNvPr>
            <p:cNvSpPr/>
            <p:nvPr/>
          </p:nvSpPr>
          <p:spPr>
            <a:xfrm>
              <a:off x="5927687" y="5083131"/>
              <a:ext cx="25482" cy="95294"/>
            </a:xfrm>
            <a:custGeom>
              <a:avLst/>
              <a:gdLst>
                <a:gd name="connsiteX0" fmla="*/ 22263 w 25482"/>
                <a:gd name="connsiteY0" fmla="*/ 44 h 95294"/>
                <a:gd name="connsiteX1" fmla="*/ 14326 w 25482"/>
                <a:gd name="connsiteY1" fmla="*/ 74657 h 95294"/>
                <a:gd name="connsiteX2" fmla="*/ 25438 w 25482"/>
                <a:gd name="connsiteY2" fmla="*/ 95294 h 95294"/>
                <a:gd name="connsiteX3" fmla="*/ 17501 w 25482"/>
                <a:gd name="connsiteY3" fmla="*/ 74657 h 95294"/>
                <a:gd name="connsiteX4" fmla="*/ 38 w 25482"/>
                <a:gd name="connsiteY4" fmla="*/ 63544 h 95294"/>
                <a:gd name="connsiteX5" fmla="*/ 22263 w 25482"/>
                <a:gd name="connsiteY5" fmla="*/ 44 h 95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482" h="95294">
                  <a:moveTo>
                    <a:pt x="22263" y="44"/>
                  </a:moveTo>
                  <a:cubicBezTo>
                    <a:pt x="24644" y="1896"/>
                    <a:pt x="13797" y="58782"/>
                    <a:pt x="14326" y="74657"/>
                  </a:cubicBezTo>
                  <a:cubicBezTo>
                    <a:pt x="14855" y="90532"/>
                    <a:pt x="24909" y="95294"/>
                    <a:pt x="25438" y="95294"/>
                  </a:cubicBezTo>
                  <a:cubicBezTo>
                    <a:pt x="25967" y="95294"/>
                    <a:pt x="21734" y="79949"/>
                    <a:pt x="17501" y="74657"/>
                  </a:cubicBezTo>
                  <a:cubicBezTo>
                    <a:pt x="13268" y="69365"/>
                    <a:pt x="1096" y="72804"/>
                    <a:pt x="38" y="63544"/>
                  </a:cubicBezTo>
                  <a:cubicBezTo>
                    <a:pt x="-1020" y="54284"/>
                    <a:pt x="19882" y="-1808"/>
                    <a:pt x="22263" y="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" name="フリーフォーム: 図形 167">
              <a:extLst>
                <a:ext uri="{FF2B5EF4-FFF2-40B4-BE49-F238E27FC236}">
                  <a16:creationId xmlns:a16="http://schemas.microsoft.com/office/drawing/2014/main" id="{9B6352A3-4E41-484B-91BD-D604EA0F3ACC}"/>
                </a:ext>
              </a:extLst>
            </p:cNvPr>
            <p:cNvSpPr/>
            <p:nvPr/>
          </p:nvSpPr>
          <p:spPr>
            <a:xfrm>
              <a:off x="5694537" y="5159349"/>
              <a:ext cx="144400" cy="16192"/>
            </a:xfrm>
            <a:custGeom>
              <a:avLst/>
              <a:gdLst>
                <a:gd name="connsiteX0" fmla="*/ 1413 w 144400"/>
                <a:gd name="connsiteY0" fmla="*/ 15901 h 16192"/>
                <a:gd name="connsiteX1" fmla="*/ 142701 w 144400"/>
                <a:gd name="connsiteY1" fmla="*/ 9551 h 16192"/>
                <a:gd name="connsiteX2" fmla="*/ 74438 w 144400"/>
                <a:gd name="connsiteY2" fmla="*/ 26 h 16192"/>
                <a:gd name="connsiteX3" fmla="*/ 1413 w 144400"/>
                <a:gd name="connsiteY3" fmla="*/ 15901 h 16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400" h="16192">
                  <a:moveTo>
                    <a:pt x="1413" y="15901"/>
                  </a:moveTo>
                  <a:cubicBezTo>
                    <a:pt x="12790" y="17489"/>
                    <a:pt x="130530" y="12197"/>
                    <a:pt x="142701" y="9551"/>
                  </a:cubicBezTo>
                  <a:cubicBezTo>
                    <a:pt x="154872" y="6905"/>
                    <a:pt x="98515" y="-503"/>
                    <a:pt x="74438" y="26"/>
                  </a:cubicBezTo>
                  <a:cubicBezTo>
                    <a:pt x="50361" y="555"/>
                    <a:pt x="-9964" y="14313"/>
                    <a:pt x="1413" y="159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" name="フリーフォーム: 図形 168">
              <a:extLst>
                <a:ext uri="{FF2B5EF4-FFF2-40B4-BE49-F238E27FC236}">
                  <a16:creationId xmlns:a16="http://schemas.microsoft.com/office/drawing/2014/main" id="{FA83C21D-53A3-47EC-A0D0-42716390950E}"/>
                </a:ext>
              </a:extLst>
            </p:cNvPr>
            <p:cNvSpPr/>
            <p:nvPr/>
          </p:nvSpPr>
          <p:spPr>
            <a:xfrm>
              <a:off x="5662610" y="5197410"/>
              <a:ext cx="174628" cy="85482"/>
            </a:xfrm>
            <a:custGeom>
              <a:avLst/>
              <a:gdLst>
                <a:gd name="connsiteX0" fmla="*/ 174628 w 174628"/>
                <a:gd name="connsiteY0" fmla="*/ 65 h 85482"/>
                <a:gd name="connsiteX1" fmla="*/ 46040 w 174628"/>
                <a:gd name="connsiteY1" fmla="*/ 82615 h 85482"/>
                <a:gd name="connsiteX2" fmla="*/ 3 w 174628"/>
                <a:gd name="connsiteY2" fmla="*/ 66740 h 85482"/>
                <a:gd name="connsiteX3" fmla="*/ 47628 w 174628"/>
                <a:gd name="connsiteY3" fmla="*/ 68328 h 85482"/>
                <a:gd name="connsiteX4" fmla="*/ 174628 w 174628"/>
                <a:gd name="connsiteY4" fmla="*/ 65 h 85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28" h="85482">
                  <a:moveTo>
                    <a:pt x="174628" y="65"/>
                  </a:moveTo>
                  <a:cubicBezTo>
                    <a:pt x="174363" y="2446"/>
                    <a:pt x="75144" y="71503"/>
                    <a:pt x="46040" y="82615"/>
                  </a:cubicBezTo>
                  <a:cubicBezTo>
                    <a:pt x="16936" y="93728"/>
                    <a:pt x="-262" y="69121"/>
                    <a:pt x="3" y="66740"/>
                  </a:cubicBezTo>
                  <a:cubicBezTo>
                    <a:pt x="268" y="64359"/>
                    <a:pt x="20376" y="75736"/>
                    <a:pt x="47628" y="68328"/>
                  </a:cubicBezTo>
                  <a:cubicBezTo>
                    <a:pt x="74880" y="60920"/>
                    <a:pt x="174893" y="-2316"/>
                    <a:pt x="174628" y="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" name="フリーフォーム: 図形 169">
              <a:extLst>
                <a:ext uri="{FF2B5EF4-FFF2-40B4-BE49-F238E27FC236}">
                  <a16:creationId xmlns:a16="http://schemas.microsoft.com/office/drawing/2014/main" id="{4938E6F4-D20C-4251-8225-B88C2CC0FBF3}"/>
                </a:ext>
              </a:extLst>
            </p:cNvPr>
            <p:cNvSpPr/>
            <p:nvPr/>
          </p:nvSpPr>
          <p:spPr>
            <a:xfrm>
              <a:off x="5443538" y="5200786"/>
              <a:ext cx="184902" cy="77652"/>
            </a:xfrm>
            <a:custGeom>
              <a:avLst/>
              <a:gdLst>
                <a:gd name="connsiteX0" fmla="*/ 0 w 184902"/>
                <a:gd name="connsiteY0" fmla="*/ 77652 h 77652"/>
                <a:gd name="connsiteX1" fmla="*/ 180975 w 184902"/>
                <a:gd name="connsiteY1" fmla="*/ 1452 h 77652"/>
                <a:gd name="connsiteX2" fmla="*/ 117475 w 184902"/>
                <a:gd name="connsiteY2" fmla="*/ 30027 h 77652"/>
                <a:gd name="connsiteX3" fmla="*/ 0 w 184902"/>
                <a:gd name="connsiteY3" fmla="*/ 77652 h 77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4902" h="77652">
                  <a:moveTo>
                    <a:pt x="0" y="77652"/>
                  </a:moveTo>
                  <a:cubicBezTo>
                    <a:pt x="10583" y="72889"/>
                    <a:pt x="161396" y="9390"/>
                    <a:pt x="180975" y="1452"/>
                  </a:cubicBezTo>
                  <a:cubicBezTo>
                    <a:pt x="200554" y="-6486"/>
                    <a:pt x="141817" y="20238"/>
                    <a:pt x="117475" y="30027"/>
                  </a:cubicBezTo>
                  <a:lnTo>
                    <a:pt x="0" y="77652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1" name="フリーフォーム: 図形 170">
              <a:extLst>
                <a:ext uri="{FF2B5EF4-FFF2-40B4-BE49-F238E27FC236}">
                  <a16:creationId xmlns:a16="http://schemas.microsoft.com/office/drawing/2014/main" id="{B9AC3D3C-CA12-40A8-9BCB-EA122EB4F06C}"/>
                </a:ext>
              </a:extLst>
            </p:cNvPr>
            <p:cNvSpPr/>
            <p:nvPr/>
          </p:nvSpPr>
          <p:spPr>
            <a:xfrm>
              <a:off x="5559347" y="5218102"/>
              <a:ext cx="174893" cy="61924"/>
            </a:xfrm>
            <a:custGeom>
              <a:avLst/>
              <a:gdLst>
                <a:gd name="connsiteX0" fmla="*/ 78 w 174893"/>
                <a:gd name="connsiteY0" fmla="*/ 61923 h 61924"/>
                <a:gd name="connsiteX1" fmla="*/ 117553 w 174893"/>
                <a:gd name="connsiteY1" fmla="*/ 14298 h 61924"/>
                <a:gd name="connsiteX2" fmla="*/ 174703 w 174893"/>
                <a:gd name="connsiteY2" fmla="*/ 11 h 61924"/>
                <a:gd name="connsiteX3" fmla="*/ 100091 w 174893"/>
                <a:gd name="connsiteY3" fmla="*/ 15886 h 61924"/>
                <a:gd name="connsiteX4" fmla="*/ 78 w 174893"/>
                <a:gd name="connsiteY4" fmla="*/ 61923 h 61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893" h="61924">
                  <a:moveTo>
                    <a:pt x="78" y="61923"/>
                  </a:moveTo>
                  <a:cubicBezTo>
                    <a:pt x="2988" y="61658"/>
                    <a:pt x="88449" y="24617"/>
                    <a:pt x="117553" y="14298"/>
                  </a:cubicBezTo>
                  <a:cubicBezTo>
                    <a:pt x="146657" y="3979"/>
                    <a:pt x="177613" y="-254"/>
                    <a:pt x="174703" y="11"/>
                  </a:cubicBezTo>
                  <a:cubicBezTo>
                    <a:pt x="171793" y="276"/>
                    <a:pt x="124433" y="9007"/>
                    <a:pt x="100091" y="15886"/>
                  </a:cubicBezTo>
                  <a:cubicBezTo>
                    <a:pt x="75749" y="22765"/>
                    <a:pt x="-2832" y="62188"/>
                    <a:pt x="78" y="619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2" name="フリーフォーム: 図形 171">
              <a:extLst>
                <a:ext uri="{FF2B5EF4-FFF2-40B4-BE49-F238E27FC236}">
                  <a16:creationId xmlns:a16="http://schemas.microsoft.com/office/drawing/2014/main" id="{C01021FF-C1D2-4E04-B37B-3BC7D1DF1D48}"/>
                </a:ext>
              </a:extLst>
            </p:cNvPr>
            <p:cNvSpPr/>
            <p:nvPr/>
          </p:nvSpPr>
          <p:spPr>
            <a:xfrm>
              <a:off x="5395437" y="5378284"/>
              <a:ext cx="305412" cy="74792"/>
            </a:xfrm>
            <a:custGeom>
              <a:avLst/>
              <a:gdLst>
                <a:gd name="connsiteX0" fmla="*/ 2063 w 305412"/>
                <a:gd name="connsiteY0" fmla="*/ 73191 h 74792"/>
                <a:gd name="connsiteX1" fmla="*/ 186213 w 305412"/>
                <a:gd name="connsiteY1" fmla="*/ 28741 h 74792"/>
                <a:gd name="connsiteX2" fmla="*/ 305276 w 305412"/>
                <a:gd name="connsiteY2" fmla="*/ 166 h 74792"/>
                <a:gd name="connsiteX3" fmla="*/ 163988 w 305412"/>
                <a:gd name="connsiteY3" fmla="*/ 41441 h 74792"/>
                <a:gd name="connsiteX4" fmla="*/ 90963 w 305412"/>
                <a:gd name="connsiteY4" fmla="*/ 63666 h 74792"/>
                <a:gd name="connsiteX5" fmla="*/ 2063 w 305412"/>
                <a:gd name="connsiteY5" fmla="*/ 73191 h 74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5412" h="74792">
                  <a:moveTo>
                    <a:pt x="2063" y="73191"/>
                  </a:moveTo>
                  <a:cubicBezTo>
                    <a:pt x="17938" y="67370"/>
                    <a:pt x="186213" y="28741"/>
                    <a:pt x="186213" y="28741"/>
                  </a:cubicBezTo>
                  <a:cubicBezTo>
                    <a:pt x="236749" y="16570"/>
                    <a:pt x="308980" y="-1951"/>
                    <a:pt x="305276" y="166"/>
                  </a:cubicBezTo>
                  <a:cubicBezTo>
                    <a:pt x="301572" y="2283"/>
                    <a:pt x="163988" y="41441"/>
                    <a:pt x="163988" y="41441"/>
                  </a:cubicBezTo>
                  <a:cubicBezTo>
                    <a:pt x="128269" y="52024"/>
                    <a:pt x="115569" y="59962"/>
                    <a:pt x="90963" y="63666"/>
                  </a:cubicBezTo>
                  <a:cubicBezTo>
                    <a:pt x="66357" y="67370"/>
                    <a:pt x="-13812" y="79012"/>
                    <a:pt x="2063" y="731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3" name="フリーフォーム: 図形 172">
              <a:extLst>
                <a:ext uri="{FF2B5EF4-FFF2-40B4-BE49-F238E27FC236}">
                  <a16:creationId xmlns:a16="http://schemas.microsoft.com/office/drawing/2014/main" id="{D1F6F1DF-5AF3-4D26-AC46-65960B7C4319}"/>
                </a:ext>
              </a:extLst>
            </p:cNvPr>
            <p:cNvSpPr/>
            <p:nvPr/>
          </p:nvSpPr>
          <p:spPr>
            <a:xfrm>
              <a:off x="5270500" y="5434013"/>
              <a:ext cx="113154" cy="127973"/>
            </a:xfrm>
            <a:custGeom>
              <a:avLst/>
              <a:gdLst>
                <a:gd name="connsiteX0" fmla="*/ 58738 w 113154"/>
                <a:gd name="connsiteY0" fmla="*/ 0 h 127973"/>
                <a:gd name="connsiteX1" fmla="*/ 23813 w 113154"/>
                <a:gd name="connsiteY1" fmla="*/ 95250 h 127973"/>
                <a:gd name="connsiteX2" fmla="*/ 112713 w 113154"/>
                <a:gd name="connsiteY2" fmla="*/ 127000 h 127973"/>
                <a:gd name="connsiteX3" fmla="*/ 55563 w 113154"/>
                <a:gd name="connsiteY3" fmla="*/ 117475 h 127973"/>
                <a:gd name="connsiteX4" fmla="*/ 0 w 113154"/>
                <a:gd name="connsiteY4" fmla="*/ 93662 h 127973"/>
                <a:gd name="connsiteX5" fmla="*/ 58738 w 113154"/>
                <a:gd name="connsiteY5" fmla="*/ 0 h 127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154" h="127973">
                  <a:moveTo>
                    <a:pt x="58738" y="0"/>
                  </a:moveTo>
                  <a:cubicBezTo>
                    <a:pt x="62707" y="265"/>
                    <a:pt x="14817" y="74083"/>
                    <a:pt x="23813" y="95250"/>
                  </a:cubicBezTo>
                  <a:cubicBezTo>
                    <a:pt x="32809" y="116417"/>
                    <a:pt x="107421" y="123296"/>
                    <a:pt x="112713" y="127000"/>
                  </a:cubicBezTo>
                  <a:cubicBezTo>
                    <a:pt x="118005" y="130704"/>
                    <a:pt x="74348" y="123031"/>
                    <a:pt x="55563" y="117475"/>
                  </a:cubicBezTo>
                  <a:cubicBezTo>
                    <a:pt x="36778" y="111919"/>
                    <a:pt x="0" y="112183"/>
                    <a:pt x="0" y="93662"/>
                  </a:cubicBezTo>
                  <a:cubicBezTo>
                    <a:pt x="0" y="75141"/>
                    <a:pt x="54769" y="-265"/>
                    <a:pt x="58738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" name="フリーフォーム: 図形 173">
              <a:extLst>
                <a:ext uri="{FF2B5EF4-FFF2-40B4-BE49-F238E27FC236}">
                  <a16:creationId xmlns:a16="http://schemas.microsoft.com/office/drawing/2014/main" id="{8A3AB535-264E-4510-8FD6-405D6174300A}"/>
                </a:ext>
              </a:extLst>
            </p:cNvPr>
            <p:cNvSpPr/>
            <p:nvPr/>
          </p:nvSpPr>
          <p:spPr>
            <a:xfrm>
              <a:off x="5411320" y="5565701"/>
              <a:ext cx="173765" cy="50879"/>
            </a:xfrm>
            <a:custGeom>
              <a:avLst/>
              <a:gdLst>
                <a:gd name="connsiteX0" fmla="*/ 468 w 173765"/>
                <a:gd name="connsiteY0" fmla="*/ 50874 h 50879"/>
                <a:gd name="connsiteX1" fmla="*/ 168743 w 173765"/>
                <a:gd name="connsiteY1" fmla="*/ 6424 h 50879"/>
                <a:gd name="connsiteX2" fmla="*/ 119530 w 173765"/>
                <a:gd name="connsiteY2" fmla="*/ 3249 h 50879"/>
                <a:gd name="connsiteX3" fmla="*/ 468 w 173765"/>
                <a:gd name="connsiteY3" fmla="*/ 50874 h 50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3765" h="50879">
                  <a:moveTo>
                    <a:pt x="468" y="50874"/>
                  </a:moveTo>
                  <a:cubicBezTo>
                    <a:pt x="8670" y="51403"/>
                    <a:pt x="148899" y="14361"/>
                    <a:pt x="168743" y="6424"/>
                  </a:cubicBezTo>
                  <a:cubicBezTo>
                    <a:pt x="188587" y="-1513"/>
                    <a:pt x="144930" y="-1513"/>
                    <a:pt x="119530" y="3249"/>
                  </a:cubicBezTo>
                  <a:cubicBezTo>
                    <a:pt x="94130" y="8011"/>
                    <a:pt x="-7734" y="50345"/>
                    <a:pt x="468" y="508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" name="フリーフォーム: 図形 174">
              <a:extLst>
                <a:ext uri="{FF2B5EF4-FFF2-40B4-BE49-F238E27FC236}">
                  <a16:creationId xmlns:a16="http://schemas.microsoft.com/office/drawing/2014/main" id="{52D715D0-C95B-413A-987C-C273FE38A4C9}"/>
                </a:ext>
              </a:extLst>
            </p:cNvPr>
            <p:cNvSpPr/>
            <p:nvPr/>
          </p:nvSpPr>
          <p:spPr>
            <a:xfrm>
              <a:off x="5375125" y="5747980"/>
              <a:ext cx="140617" cy="16346"/>
            </a:xfrm>
            <a:custGeom>
              <a:avLst/>
              <a:gdLst>
                <a:gd name="connsiteX0" fmla="*/ 150 w 140617"/>
                <a:gd name="connsiteY0" fmla="*/ 358 h 16346"/>
                <a:gd name="connsiteX1" fmla="*/ 135088 w 140617"/>
                <a:gd name="connsiteY1" fmla="*/ 16233 h 16346"/>
                <a:gd name="connsiteX2" fmla="*/ 108100 w 140617"/>
                <a:gd name="connsiteY2" fmla="*/ 6708 h 16346"/>
                <a:gd name="connsiteX3" fmla="*/ 150 w 140617"/>
                <a:gd name="connsiteY3" fmla="*/ 358 h 16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617" h="16346">
                  <a:moveTo>
                    <a:pt x="150" y="358"/>
                  </a:moveTo>
                  <a:cubicBezTo>
                    <a:pt x="4648" y="1946"/>
                    <a:pt x="117097" y="15175"/>
                    <a:pt x="135088" y="16233"/>
                  </a:cubicBezTo>
                  <a:cubicBezTo>
                    <a:pt x="153079" y="17291"/>
                    <a:pt x="122652" y="10677"/>
                    <a:pt x="108100" y="6708"/>
                  </a:cubicBezTo>
                  <a:cubicBezTo>
                    <a:pt x="93548" y="2739"/>
                    <a:pt x="-4348" y="-1230"/>
                    <a:pt x="150" y="3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6" name="フリーフォーム: 図形 175">
              <a:extLst>
                <a:ext uri="{FF2B5EF4-FFF2-40B4-BE49-F238E27FC236}">
                  <a16:creationId xmlns:a16="http://schemas.microsoft.com/office/drawing/2014/main" id="{4227C112-B8C0-4104-B302-114477937B0F}"/>
                </a:ext>
              </a:extLst>
            </p:cNvPr>
            <p:cNvSpPr/>
            <p:nvPr/>
          </p:nvSpPr>
          <p:spPr>
            <a:xfrm>
              <a:off x="5457122" y="5614978"/>
              <a:ext cx="110510" cy="41286"/>
            </a:xfrm>
            <a:custGeom>
              <a:avLst/>
              <a:gdLst>
                <a:gd name="connsiteX0" fmla="*/ 703 w 110510"/>
                <a:gd name="connsiteY0" fmla="*/ 41285 h 41286"/>
                <a:gd name="connsiteX1" fmla="*/ 108653 w 110510"/>
                <a:gd name="connsiteY1" fmla="*/ 4772 h 41286"/>
                <a:gd name="connsiteX2" fmla="*/ 64203 w 110510"/>
                <a:gd name="connsiteY2" fmla="*/ 3185 h 41286"/>
                <a:gd name="connsiteX3" fmla="*/ 703 w 110510"/>
                <a:gd name="connsiteY3" fmla="*/ 41285 h 41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510" h="41286">
                  <a:moveTo>
                    <a:pt x="703" y="41285"/>
                  </a:moveTo>
                  <a:cubicBezTo>
                    <a:pt x="8111" y="41550"/>
                    <a:pt x="98070" y="11122"/>
                    <a:pt x="108653" y="4772"/>
                  </a:cubicBezTo>
                  <a:cubicBezTo>
                    <a:pt x="119236" y="-1578"/>
                    <a:pt x="81930" y="-1048"/>
                    <a:pt x="64203" y="3185"/>
                  </a:cubicBezTo>
                  <a:cubicBezTo>
                    <a:pt x="46476" y="7418"/>
                    <a:pt x="-6705" y="41020"/>
                    <a:pt x="703" y="412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" name="フリーフォーム: 図形 176">
              <a:extLst>
                <a:ext uri="{FF2B5EF4-FFF2-40B4-BE49-F238E27FC236}">
                  <a16:creationId xmlns:a16="http://schemas.microsoft.com/office/drawing/2014/main" id="{0C99EEEC-E9DB-4B26-B0B5-6E464368E2FA}"/>
                </a:ext>
              </a:extLst>
            </p:cNvPr>
            <p:cNvSpPr/>
            <p:nvPr/>
          </p:nvSpPr>
          <p:spPr>
            <a:xfrm>
              <a:off x="5353052" y="5141758"/>
              <a:ext cx="304963" cy="70287"/>
            </a:xfrm>
            <a:custGeom>
              <a:avLst/>
              <a:gdLst>
                <a:gd name="connsiteX0" fmla="*/ 1586 w 304963"/>
                <a:gd name="connsiteY0" fmla="*/ 62067 h 70287"/>
                <a:gd name="connsiteX1" fmla="*/ 52386 w 304963"/>
                <a:gd name="connsiteY1" fmla="*/ 70005 h 70287"/>
                <a:gd name="connsiteX2" fmla="*/ 150811 w 304963"/>
                <a:gd name="connsiteY2" fmla="*/ 54130 h 70287"/>
                <a:gd name="connsiteX3" fmla="*/ 292098 w 304963"/>
                <a:gd name="connsiteY3" fmla="*/ 4917 h 70287"/>
                <a:gd name="connsiteX4" fmla="*/ 298448 w 304963"/>
                <a:gd name="connsiteY4" fmla="*/ 1742 h 70287"/>
                <a:gd name="connsiteX5" fmla="*/ 128586 w 304963"/>
                <a:gd name="connsiteY5" fmla="*/ 49367 h 70287"/>
                <a:gd name="connsiteX6" fmla="*/ 184148 w 304963"/>
                <a:gd name="connsiteY6" fmla="*/ 11267 h 70287"/>
                <a:gd name="connsiteX7" fmla="*/ 109536 w 304963"/>
                <a:gd name="connsiteY7" fmla="*/ 35080 h 70287"/>
                <a:gd name="connsiteX8" fmla="*/ 1586 w 304963"/>
                <a:gd name="connsiteY8" fmla="*/ 62067 h 7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4963" h="70287">
                  <a:moveTo>
                    <a:pt x="1586" y="62067"/>
                  </a:moveTo>
                  <a:cubicBezTo>
                    <a:pt x="-7939" y="67888"/>
                    <a:pt x="27515" y="71328"/>
                    <a:pt x="52386" y="70005"/>
                  </a:cubicBezTo>
                  <a:cubicBezTo>
                    <a:pt x="77257" y="68682"/>
                    <a:pt x="110859" y="64978"/>
                    <a:pt x="150811" y="54130"/>
                  </a:cubicBezTo>
                  <a:cubicBezTo>
                    <a:pt x="190763" y="43282"/>
                    <a:pt x="267492" y="13648"/>
                    <a:pt x="292098" y="4917"/>
                  </a:cubicBezTo>
                  <a:cubicBezTo>
                    <a:pt x="316704" y="-3814"/>
                    <a:pt x="298448" y="1742"/>
                    <a:pt x="298448" y="1742"/>
                  </a:cubicBezTo>
                  <a:cubicBezTo>
                    <a:pt x="271196" y="9150"/>
                    <a:pt x="147636" y="47780"/>
                    <a:pt x="128586" y="49367"/>
                  </a:cubicBezTo>
                  <a:cubicBezTo>
                    <a:pt x="109536" y="50954"/>
                    <a:pt x="187323" y="13648"/>
                    <a:pt x="184148" y="11267"/>
                  </a:cubicBezTo>
                  <a:cubicBezTo>
                    <a:pt x="180973" y="8886"/>
                    <a:pt x="136788" y="27143"/>
                    <a:pt x="109536" y="35080"/>
                  </a:cubicBezTo>
                  <a:cubicBezTo>
                    <a:pt x="82284" y="43017"/>
                    <a:pt x="11111" y="56246"/>
                    <a:pt x="1586" y="620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" name="フリーフォーム: 図形 177">
              <a:extLst>
                <a:ext uri="{FF2B5EF4-FFF2-40B4-BE49-F238E27FC236}">
                  <a16:creationId xmlns:a16="http://schemas.microsoft.com/office/drawing/2014/main" id="{A536D804-EBC6-4661-8C11-88AB031F6B11}"/>
                </a:ext>
              </a:extLst>
            </p:cNvPr>
            <p:cNvSpPr/>
            <p:nvPr/>
          </p:nvSpPr>
          <p:spPr>
            <a:xfrm>
              <a:off x="5428431" y="5346420"/>
              <a:ext cx="194682" cy="84647"/>
            </a:xfrm>
            <a:custGeom>
              <a:avLst/>
              <a:gdLst>
                <a:gd name="connsiteX0" fmla="*/ 194494 w 194682"/>
                <a:gd name="connsiteY0" fmla="*/ 280 h 84647"/>
                <a:gd name="connsiteX1" fmla="*/ 61144 w 194682"/>
                <a:gd name="connsiteY1" fmla="*/ 39968 h 84647"/>
                <a:gd name="connsiteX2" fmla="*/ 819 w 194682"/>
                <a:gd name="connsiteY2" fmla="*/ 84418 h 84647"/>
                <a:gd name="connsiteX3" fmla="*/ 100832 w 194682"/>
                <a:gd name="connsiteY3" fmla="*/ 57430 h 84647"/>
                <a:gd name="connsiteX4" fmla="*/ 188144 w 194682"/>
                <a:gd name="connsiteY4" fmla="*/ 59018 h 84647"/>
                <a:gd name="connsiteX5" fmla="*/ 92894 w 194682"/>
                <a:gd name="connsiteY5" fmla="*/ 60605 h 84647"/>
                <a:gd name="connsiteX6" fmla="*/ 194494 w 194682"/>
                <a:gd name="connsiteY6" fmla="*/ 280 h 84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682" h="84647">
                  <a:moveTo>
                    <a:pt x="194494" y="280"/>
                  </a:moveTo>
                  <a:cubicBezTo>
                    <a:pt x="189202" y="-3159"/>
                    <a:pt x="93423" y="25945"/>
                    <a:pt x="61144" y="39968"/>
                  </a:cubicBezTo>
                  <a:cubicBezTo>
                    <a:pt x="28865" y="53991"/>
                    <a:pt x="-5796" y="81508"/>
                    <a:pt x="819" y="84418"/>
                  </a:cubicBezTo>
                  <a:cubicBezTo>
                    <a:pt x="7434" y="87328"/>
                    <a:pt x="69611" y="61663"/>
                    <a:pt x="100832" y="57430"/>
                  </a:cubicBezTo>
                  <a:cubicBezTo>
                    <a:pt x="132053" y="53197"/>
                    <a:pt x="189467" y="58489"/>
                    <a:pt x="188144" y="59018"/>
                  </a:cubicBezTo>
                  <a:cubicBezTo>
                    <a:pt x="186821" y="59547"/>
                    <a:pt x="93952" y="67220"/>
                    <a:pt x="92894" y="60605"/>
                  </a:cubicBezTo>
                  <a:cubicBezTo>
                    <a:pt x="91836" y="53990"/>
                    <a:pt x="199786" y="3719"/>
                    <a:pt x="194494" y="2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" name="フリーフォーム: 図形 178">
              <a:extLst>
                <a:ext uri="{FF2B5EF4-FFF2-40B4-BE49-F238E27FC236}">
                  <a16:creationId xmlns:a16="http://schemas.microsoft.com/office/drawing/2014/main" id="{0DE9E748-7B5E-43D0-8CDD-61825005C1E3}"/>
                </a:ext>
              </a:extLst>
            </p:cNvPr>
            <p:cNvSpPr/>
            <p:nvPr/>
          </p:nvSpPr>
          <p:spPr>
            <a:xfrm>
              <a:off x="5689411" y="5270107"/>
              <a:ext cx="149496" cy="121311"/>
            </a:xfrm>
            <a:custGeom>
              <a:avLst/>
              <a:gdLst>
                <a:gd name="connsiteX0" fmla="*/ 149414 w 149496"/>
                <a:gd name="connsiteY0" fmla="*/ 393 h 121311"/>
                <a:gd name="connsiteX1" fmla="*/ 8127 w 149496"/>
                <a:gd name="connsiteY1" fmla="*/ 117868 h 121311"/>
                <a:gd name="connsiteX2" fmla="*/ 28764 w 149496"/>
                <a:gd name="connsiteY2" fmla="*/ 81356 h 121311"/>
                <a:gd name="connsiteX3" fmla="*/ 149414 w 149496"/>
                <a:gd name="connsiteY3" fmla="*/ 393 h 121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496" h="121311">
                  <a:moveTo>
                    <a:pt x="149414" y="393"/>
                  </a:moveTo>
                  <a:cubicBezTo>
                    <a:pt x="145975" y="6478"/>
                    <a:pt x="28235" y="104374"/>
                    <a:pt x="8127" y="117868"/>
                  </a:cubicBezTo>
                  <a:cubicBezTo>
                    <a:pt x="-11981" y="131362"/>
                    <a:pt x="9185" y="102258"/>
                    <a:pt x="28764" y="81356"/>
                  </a:cubicBezTo>
                  <a:cubicBezTo>
                    <a:pt x="48343" y="60454"/>
                    <a:pt x="152853" y="-5692"/>
                    <a:pt x="149414" y="3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0" name="フリーフォーム: 図形 179">
              <a:extLst>
                <a:ext uri="{FF2B5EF4-FFF2-40B4-BE49-F238E27FC236}">
                  <a16:creationId xmlns:a16="http://schemas.microsoft.com/office/drawing/2014/main" id="{023B8E20-5139-47A6-8D9B-EAE6F6EA5DC9}"/>
                </a:ext>
              </a:extLst>
            </p:cNvPr>
            <p:cNvSpPr/>
            <p:nvPr/>
          </p:nvSpPr>
          <p:spPr>
            <a:xfrm>
              <a:off x="5373686" y="5084713"/>
              <a:ext cx="149253" cy="14505"/>
            </a:xfrm>
            <a:custGeom>
              <a:avLst/>
              <a:gdLst>
                <a:gd name="connsiteX0" fmla="*/ 2 w 149253"/>
                <a:gd name="connsiteY0" fmla="*/ 7987 h 14505"/>
                <a:gd name="connsiteX1" fmla="*/ 117477 w 149253"/>
                <a:gd name="connsiteY1" fmla="*/ 14337 h 14505"/>
                <a:gd name="connsiteX2" fmla="*/ 149227 w 149253"/>
                <a:gd name="connsiteY2" fmla="*/ 50 h 14505"/>
                <a:gd name="connsiteX3" fmla="*/ 114302 w 149253"/>
                <a:gd name="connsiteY3" fmla="*/ 9575 h 14505"/>
                <a:gd name="connsiteX4" fmla="*/ 2 w 149253"/>
                <a:gd name="connsiteY4" fmla="*/ 7987 h 14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253" h="14505">
                  <a:moveTo>
                    <a:pt x="2" y="7987"/>
                  </a:moveTo>
                  <a:cubicBezTo>
                    <a:pt x="531" y="8781"/>
                    <a:pt x="92606" y="15660"/>
                    <a:pt x="117477" y="14337"/>
                  </a:cubicBezTo>
                  <a:cubicBezTo>
                    <a:pt x="142348" y="13014"/>
                    <a:pt x="149756" y="844"/>
                    <a:pt x="149227" y="50"/>
                  </a:cubicBezTo>
                  <a:cubicBezTo>
                    <a:pt x="148698" y="-744"/>
                    <a:pt x="137056" y="7988"/>
                    <a:pt x="114302" y="9575"/>
                  </a:cubicBezTo>
                  <a:cubicBezTo>
                    <a:pt x="91548" y="11162"/>
                    <a:pt x="-527" y="7193"/>
                    <a:pt x="2" y="79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1" name="フリーフォーム: 図形 180">
              <a:extLst>
                <a:ext uri="{FF2B5EF4-FFF2-40B4-BE49-F238E27FC236}">
                  <a16:creationId xmlns:a16="http://schemas.microsoft.com/office/drawing/2014/main" id="{1A8F0E7B-FC7A-480F-A005-9747CDDBBEC1}"/>
                </a:ext>
              </a:extLst>
            </p:cNvPr>
            <p:cNvSpPr/>
            <p:nvPr/>
          </p:nvSpPr>
          <p:spPr>
            <a:xfrm>
              <a:off x="5519990" y="5392632"/>
              <a:ext cx="190478" cy="418068"/>
            </a:xfrm>
            <a:custGeom>
              <a:avLst/>
              <a:gdLst>
                <a:gd name="connsiteX0" fmla="*/ 190248 w 190478"/>
                <a:gd name="connsiteY0" fmla="*/ 106 h 418068"/>
                <a:gd name="connsiteX1" fmla="*/ 85473 w 190478"/>
                <a:gd name="connsiteY1" fmla="*/ 158856 h 418068"/>
                <a:gd name="connsiteX2" fmla="*/ 2923 w 190478"/>
                <a:gd name="connsiteY2" fmla="*/ 411268 h 418068"/>
                <a:gd name="connsiteX3" fmla="*/ 21973 w 190478"/>
                <a:gd name="connsiteY3" fmla="*/ 331893 h 418068"/>
                <a:gd name="connsiteX4" fmla="*/ 55310 w 190478"/>
                <a:gd name="connsiteY4" fmla="*/ 181081 h 418068"/>
                <a:gd name="connsiteX5" fmla="*/ 190248 w 190478"/>
                <a:gd name="connsiteY5" fmla="*/ 106 h 418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0478" h="418068">
                  <a:moveTo>
                    <a:pt x="190248" y="106"/>
                  </a:moveTo>
                  <a:cubicBezTo>
                    <a:pt x="195275" y="-3598"/>
                    <a:pt x="116694" y="90329"/>
                    <a:pt x="85473" y="158856"/>
                  </a:cubicBezTo>
                  <a:cubicBezTo>
                    <a:pt x="54252" y="227383"/>
                    <a:pt x="13506" y="382429"/>
                    <a:pt x="2923" y="411268"/>
                  </a:cubicBezTo>
                  <a:cubicBezTo>
                    <a:pt x="-7660" y="440108"/>
                    <a:pt x="13242" y="370257"/>
                    <a:pt x="21973" y="331893"/>
                  </a:cubicBezTo>
                  <a:cubicBezTo>
                    <a:pt x="30704" y="293529"/>
                    <a:pt x="29381" y="235585"/>
                    <a:pt x="55310" y="181081"/>
                  </a:cubicBezTo>
                  <a:cubicBezTo>
                    <a:pt x="81239" y="126577"/>
                    <a:pt x="185221" y="3810"/>
                    <a:pt x="190248" y="1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" name="フリーフォーム: 図形 181">
              <a:extLst>
                <a:ext uri="{FF2B5EF4-FFF2-40B4-BE49-F238E27FC236}">
                  <a16:creationId xmlns:a16="http://schemas.microsoft.com/office/drawing/2014/main" id="{5C3DE34C-C47C-46E6-855A-A21A2E23F627}"/>
                </a:ext>
              </a:extLst>
            </p:cNvPr>
            <p:cNvSpPr/>
            <p:nvPr/>
          </p:nvSpPr>
          <p:spPr>
            <a:xfrm>
              <a:off x="5455993" y="5646515"/>
              <a:ext cx="150419" cy="862853"/>
            </a:xfrm>
            <a:custGeom>
              <a:avLst/>
              <a:gdLst>
                <a:gd name="connsiteX0" fmla="*/ 81207 w 150419"/>
                <a:gd name="connsiteY0" fmla="*/ 82773 h 862853"/>
                <a:gd name="connsiteX1" fmla="*/ 38345 w 150419"/>
                <a:gd name="connsiteY1" fmla="*/ 257398 h 862853"/>
                <a:gd name="connsiteX2" fmla="*/ 30407 w 150419"/>
                <a:gd name="connsiteY2" fmla="*/ 425673 h 862853"/>
                <a:gd name="connsiteX3" fmla="*/ 143120 w 150419"/>
                <a:gd name="connsiteY3" fmla="*/ 833660 h 862853"/>
                <a:gd name="connsiteX4" fmla="*/ 124070 w 150419"/>
                <a:gd name="connsiteY4" fmla="*/ 773335 h 862853"/>
                <a:gd name="connsiteX5" fmla="*/ 245 w 150419"/>
                <a:gd name="connsiteY5" fmla="*/ 319310 h 862853"/>
                <a:gd name="connsiteX6" fmla="*/ 92320 w 150419"/>
                <a:gd name="connsiteY6" fmla="*/ 14510 h 862853"/>
                <a:gd name="connsiteX7" fmla="*/ 81207 w 150419"/>
                <a:gd name="connsiteY7" fmla="*/ 82773 h 862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0419" h="862853">
                  <a:moveTo>
                    <a:pt x="81207" y="82773"/>
                  </a:moveTo>
                  <a:cubicBezTo>
                    <a:pt x="72211" y="123254"/>
                    <a:pt x="46812" y="200248"/>
                    <a:pt x="38345" y="257398"/>
                  </a:cubicBezTo>
                  <a:cubicBezTo>
                    <a:pt x="29878" y="314548"/>
                    <a:pt x="12945" y="329629"/>
                    <a:pt x="30407" y="425673"/>
                  </a:cubicBezTo>
                  <a:cubicBezTo>
                    <a:pt x="47869" y="521717"/>
                    <a:pt x="127510" y="775716"/>
                    <a:pt x="143120" y="833660"/>
                  </a:cubicBezTo>
                  <a:cubicBezTo>
                    <a:pt x="158730" y="891604"/>
                    <a:pt x="147882" y="859060"/>
                    <a:pt x="124070" y="773335"/>
                  </a:cubicBezTo>
                  <a:cubicBezTo>
                    <a:pt x="100258" y="687610"/>
                    <a:pt x="5537" y="445781"/>
                    <a:pt x="245" y="319310"/>
                  </a:cubicBezTo>
                  <a:cubicBezTo>
                    <a:pt x="-5047" y="192839"/>
                    <a:pt x="76974" y="60283"/>
                    <a:pt x="92320" y="14510"/>
                  </a:cubicBezTo>
                  <a:cubicBezTo>
                    <a:pt x="107666" y="-31263"/>
                    <a:pt x="90203" y="42292"/>
                    <a:pt x="81207" y="827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3" name="フリーフォーム: 図形 182">
              <a:extLst>
                <a:ext uri="{FF2B5EF4-FFF2-40B4-BE49-F238E27FC236}">
                  <a16:creationId xmlns:a16="http://schemas.microsoft.com/office/drawing/2014/main" id="{CE0295EB-7B3E-4A27-A454-78C0831C886D}"/>
                </a:ext>
              </a:extLst>
            </p:cNvPr>
            <p:cNvSpPr/>
            <p:nvPr/>
          </p:nvSpPr>
          <p:spPr>
            <a:xfrm>
              <a:off x="5836653" y="5147840"/>
              <a:ext cx="580030" cy="169565"/>
            </a:xfrm>
            <a:custGeom>
              <a:avLst/>
              <a:gdLst>
                <a:gd name="connsiteX0" fmla="*/ 580022 w 580030"/>
                <a:gd name="connsiteY0" fmla="*/ 423 h 169565"/>
                <a:gd name="connsiteX1" fmla="*/ 268872 w 580030"/>
                <a:gd name="connsiteY1" fmla="*/ 35348 h 169565"/>
                <a:gd name="connsiteX2" fmla="*/ 2172 w 580030"/>
                <a:gd name="connsiteY2" fmla="*/ 168698 h 169565"/>
                <a:gd name="connsiteX3" fmla="*/ 149810 w 580030"/>
                <a:gd name="connsiteY3" fmla="*/ 90910 h 169565"/>
                <a:gd name="connsiteX4" fmla="*/ 278397 w 580030"/>
                <a:gd name="connsiteY4" fmla="*/ 51223 h 169565"/>
                <a:gd name="connsiteX5" fmla="*/ 580022 w 580030"/>
                <a:gd name="connsiteY5" fmla="*/ 423 h 169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0030" h="169565">
                  <a:moveTo>
                    <a:pt x="580022" y="423"/>
                  </a:moveTo>
                  <a:cubicBezTo>
                    <a:pt x="578434" y="-2223"/>
                    <a:pt x="365180" y="7302"/>
                    <a:pt x="268872" y="35348"/>
                  </a:cubicBezTo>
                  <a:cubicBezTo>
                    <a:pt x="172564" y="63394"/>
                    <a:pt x="22016" y="159438"/>
                    <a:pt x="2172" y="168698"/>
                  </a:cubicBezTo>
                  <a:cubicBezTo>
                    <a:pt x="-17672" y="177958"/>
                    <a:pt x="103772" y="110489"/>
                    <a:pt x="149810" y="90910"/>
                  </a:cubicBezTo>
                  <a:cubicBezTo>
                    <a:pt x="195847" y="71331"/>
                    <a:pt x="210135" y="66569"/>
                    <a:pt x="278397" y="51223"/>
                  </a:cubicBezTo>
                  <a:cubicBezTo>
                    <a:pt x="346659" y="35877"/>
                    <a:pt x="581610" y="3069"/>
                    <a:pt x="580022" y="4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5" name="フリーフォーム: 図形 184">
              <a:extLst>
                <a:ext uri="{FF2B5EF4-FFF2-40B4-BE49-F238E27FC236}">
                  <a16:creationId xmlns:a16="http://schemas.microsoft.com/office/drawing/2014/main" id="{24E9971A-BF5A-47F8-92C5-0317D0D1E17F}"/>
                </a:ext>
              </a:extLst>
            </p:cNvPr>
            <p:cNvSpPr/>
            <p:nvPr/>
          </p:nvSpPr>
          <p:spPr>
            <a:xfrm>
              <a:off x="5822985" y="5139728"/>
              <a:ext cx="585787" cy="139306"/>
            </a:xfrm>
            <a:custGeom>
              <a:avLst/>
              <a:gdLst>
                <a:gd name="connsiteX0" fmla="*/ 6315 w 585787"/>
                <a:gd name="connsiteY0" fmla="*/ 138710 h 139306"/>
                <a:gd name="connsiteX1" fmla="*/ 171415 w 585787"/>
                <a:gd name="connsiteY1" fmla="*/ 56160 h 139306"/>
                <a:gd name="connsiteX2" fmla="*/ 384140 w 585787"/>
                <a:gd name="connsiteY2" fmla="*/ 8535 h 139306"/>
                <a:gd name="connsiteX3" fmla="*/ 585753 w 585787"/>
                <a:gd name="connsiteY3" fmla="*/ 6947 h 139306"/>
                <a:gd name="connsiteX4" fmla="*/ 396840 w 585787"/>
                <a:gd name="connsiteY4" fmla="*/ 10122 h 139306"/>
                <a:gd name="connsiteX5" fmla="*/ 6315 w 585787"/>
                <a:gd name="connsiteY5" fmla="*/ 138710 h 139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5787" h="139306">
                  <a:moveTo>
                    <a:pt x="6315" y="138710"/>
                  </a:moveTo>
                  <a:cubicBezTo>
                    <a:pt x="-31256" y="146383"/>
                    <a:pt x="108444" y="77856"/>
                    <a:pt x="171415" y="56160"/>
                  </a:cubicBezTo>
                  <a:cubicBezTo>
                    <a:pt x="234386" y="34464"/>
                    <a:pt x="315084" y="16737"/>
                    <a:pt x="384140" y="8535"/>
                  </a:cubicBezTo>
                  <a:cubicBezTo>
                    <a:pt x="453196" y="333"/>
                    <a:pt x="585753" y="6947"/>
                    <a:pt x="585753" y="6947"/>
                  </a:cubicBezTo>
                  <a:cubicBezTo>
                    <a:pt x="587870" y="7211"/>
                    <a:pt x="491296" y="-10780"/>
                    <a:pt x="396840" y="10122"/>
                  </a:cubicBezTo>
                  <a:cubicBezTo>
                    <a:pt x="302384" y="31024"/>
                    <a:pt x="43886" y="131037"/>
                    <a:pt x="6315" y="1387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6" name="フリーフォーム: 図形 185">
              <a:extLst>
                <a:ext uri="{FF2B5EF4-FFF2-40B4-BE49-F238E27FC236}">
                  <a16:creationId xmlns:a16="http://schemas.microsoft.com/office/drawing/2014/main" id="{681398A4-C68A-4A1E-AB6D-E0B73745E84C}"/>
                </a:ext>
              </a:extLst>
            </p:cNvPr>
            <p:cNvSpPr/>
            <p:nvPr/>
          </p:nvSpPr>
          <p:spPr>
            <a:xfrm>
              <a:off x="6403239" y="5140942"/>
              <a:ext cx="624174" cy="386592"/>
            </a:xfrm>
            <a:custGeom>
              <a:avLst/>
              <a:gdLst>
                <a:gd name="connsiteX0" fmla="*/ 736 w 624174"/>
                <a:gd name="connsiteY0" fmla="*/ 971 h 386592"/>
                <a:gd name="connsiteX1" fmla="*/ 224574 w 624174"/>
                <a:gd name="connsiteY1" fmla="*/ 50183 h 386592"/>
                <a:gd name="connsiteX2" fmla="*/ 370624 w 624174"/>
                <a:gd name="connsiteY2" fmla="*/ 120033 h 386592"/>
                <a:gd name="connsiteX3" fmla="*/ 546836 w 624174"/>
                <a:gd name="connsiteY3" fmla="*/ 275608 h 386592"/>
                <a:gd name="connsiteX4" fmla="*/ 621449 w 624174"/>
                <a:gd name="connsiteY4" fmla="*/ 383558 h 386592"/>
                <a:gd name="connsiteX5" fmla="*/ 594461 w 624174"/>
                <a:gd name="connsiteY5" fmla="*/ 345458 h 386592"/>
                <a:gd name="connsiteX6" fmla="*/ 469049 w 624174"/>
                <a:gd name="connsiteY6" fmla="*/ 227983 h 386592"/>
                <a:gd name="connsiteX7" fmla="*/ 305536 w 624174"/>
                <a:gd name="connsiteY7" fmla="*/ 94633 h 386592"/>
                <a:gd name="connsiteX8" fmla="*/ 736 w 624174"/>
                <a:gd name="connsiteY8" fmla="*/ 971 h 386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4174" h="386592">
                  <a:moveTo>
                    <a:pt x="736" y="971"/>
                  </a:moveTo>
                  <a:cubicBezTo>
                    <a:pt x="-12758" y="-6437"/>
                    <a:pt x="162926" y="30339"/>
                    <a:pt x="224574" y="50183"/>
                  </a:cubicBezTo>
                  <a:cubicBezTo>
                    <a:pt x="286222" y="70027"/>
                    <a:pt x="316914" y="82462"/>
                    <a:pt x="370624" y="120033"/>
                  </a:cubicBezTo>
                  <a:cubicBezTo>
                    <a:pt x="424334" y="157604"/>
                    <a:pt x="505032" y="231687"/>
                    <a:pt x="546836" y="275608"/>
                  </a:cubicBezTo>
                  <a:cubicBezTo>
                    <a:pt x="588640" y="319529"/>
                    <a:pt x="613512" y="371916"/>
                    <a:pt x="621449" y="383558"/>
                  </a:cubicBezTo>
                  <a:cubicBezTo>
                    <a:pt x="629387" y="395200"/>
                    <a:pt x="619861" y="371387"/>
                    <a:pt x="594461" y="345458"/>
                  </a:cubicBezTo>
                  <a:cubicBezTo>
                    <a:pt x="569061" y="319529"/>
                    <a:pt x="517203" y="269787"/>
                    <a:pt x="469049" y="227983"/>
                  </a:cubicBezTo>
                  <a:cubicBezTo>
                    <a:pt x="420895" y="186179"/>
                    <a:pt x="380413" y="130881"/>
                    <a:pt x="305536" y="94633"/>
                  </a:cubicBezTo>
                  <a:cubicBezTo>
                    <a:pt x="230659" y="58385"/>
                    <a:pt x="14230" y="8379"/>
                    <a:pt x="736" y="9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" name="フリーフォーム: 図形 186">
              <a:extLst>
                <a:ext uri="{FF2B5EF4-FFF2-40B4-BE49-F238E27FC236}">
                  <a16:creationId xmlns:a16="http://schemas.microsoft.com/office/drawing/2014/main" id="{9448F1B6-3A51-4575-AA6F-4EE2BA291295}"/>
                </a:ext>
              </a:extLst>
            </p:cNvPr>
            <p:cNvSpPr/>
            <p:nvPr/>
          </p:nvSpPr>
          <p:spPr>
            <a:xfrm>
              <a:off x="5629755" y="5267602"/>
              <a:ext cx="301042" cy="382393"/>
            </a:xfrm>
            <a:custGeom>
              <a:avLst/>
              <a:gdLst>
                <a:gd name="connsiteX0" fmla="*/ 299558 w 301042"/>
                <a:gd name="connsiteY0" fmla="*/ 1311 h 382393"/>
                <a:gd name="connsiteX1" fmla="*/ 175733 w 301042"/>
                <a:gd name="connsiteY1" fmla="*/ 102911 h 382393"/>
                <a:gd name="connsiteX2" fmla="*/ 112233 w 301042"/>
                <a:gd name="connsiteY2" fmla="*/ 167998 h 382393"/>
                <a:gd name="connsiteX3" fmla="*/ 2695 w 301042"/>
                <a:gd name="connsiteY3" fmla="*/ 377548 h 382393"/>
                <a:gd name="connsiteX4" fmla="*/ 37620 w 301042"/>
                <a:gd name="connsiteY4" fmla="*/ 304523 h 382393"/>
                <a:gd name="connsiteX5" fmla="*/ 83658 w 301042"/>
                <a:gd name="connsiteY5" fmla="*/ 180698 h 382393"/>
                <a:gd name="connsiteX6" fmla="*/ 299558 w 301042"/>
                <a:gd name="connsiteY6" fmla="*/ 1311 h 382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1042" h="382393">
                  <a:moveTo>
                    <a:pt x="299558" y="1311"/>
                  </a:moveTo>
                  <a:cubicBezTo>
                    <a:pt x="314904" y="-11653"/>
                    <a:pt x="206954" y="75130"/>
                    <a:pt x="175733" y="102911"/>
                  </a:cubicBezTo>
                  <a:cubicBezTo>
                    <a:pt x="144512" y="130692"/>
                    <a:pt x="141073" y="122225"/>
                    <a:pt x="112233" y="167998"/>
                  </a:cubicBezTo>
                  <a:cubicBezTo>
                    <a:pt x="83393" y="213771"/>
                    <a:pt x="15130" y="354794"/>
                    <a:pt x="2695" y="377548"/>
                  </a:cubicBezTo>
                  <a:cubicBezTo>
                    <a:pt x="-9740" y="400302"/>
                    <a:pt x="24126" y="337331"/>
                    <a:pt x="37620" y="304523"/>
                  </a:cubicBezTo>
                  <a:cubicBezTo>
                    <a:pt x="51114" y="271715"/>
                    <a:pt x="41060" y="229381"/>
                    <a:pt x="83658" y="180698"/>
                  </a:cubicBezTo>
                  <a:cubicBezTo>
                    <a:pt x="126256" y="132015"/>
                    <a:pt x="284212" y="14275"/>
                    <a:pt x="299558" y="13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8" name="フリーフォーム: 図形 187">
              <a:extLst>
                <a:ext uri="{FF2B5EF4-FFF2-40B4-BE49-F238E27FC236}">
                  <a16:creationId xmlns:a16="http://schemas.microsoft.com/office/drawing/2014/main" id="{DB5F1FE1-C8BA-4E52-A292-D285DE0785DF}"/>
                </a:ext>
              </a:extLst>
            </p:cNvPr>
            <p:cNvSpPr/>
            <p:nvPr/>
          </p:nvSpPr>
          <p:spPr>
            <a:xfrm>
              <a:off x="5534940" y="5617334"/>
              <a:ext cx="127895" cy="486681"/>
            </a:xfrm>
            <a:custGeom>
              <a:avLst/>
              <a:gdLst>
                <a:gd name="connsiteX0" fmla="*/ 127673 w 127895"/>
                <a:gd name="connsiteY0" fmla="*/ 829 h 486681"/>
                <a:gd name="connsiteX1" fmla="*/ 46710 w 127895"/>
                <a:gd name="connsiteY1" fmla="*/ 181804 h 486681"/>
                <a:gd name="connsiteX2" fmla="*/ 3848 w 127895"/>
                <a:gd name="connsiteY2" fmla="*/ 475491 h 486681"/>
                <a:gd name="connsiteX3" fmla="*/ 3848 w 127895"/>
                <a:gd name="connsiteY3" fmla="*/ 408816 h 486681"/>
                <a:gd name="connsiteX4" fmla="*/ 19723 w 127895"/>
                <a:gd name="connsiteY4" fmla="*/ 251654 h 486681"/>
                <a:gd name="connsiteX5" fmla="*/ 127673 w 127895"/>
                <a:gd name="connsiteY5" fmla="*/ 829 h 486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7895" h="486681">
                  <a:moveTo>
                    <a:pt x="127673" y="829"/>
                  </a:moveTo>
                  <a:cubicBezTo>
                    <a:pt x="132171" y="-10813"/>
                    <a:pt x="67347" y="102694"/>
                    <a:pt x="46710" y="181804"/>
                  </a:cubicBezTo>
                  <a:cubicBezTo>
                    <a:pt x="26073" y="260914"/>
                    <a:pt x="10992" y="437656"/>
                    <a:pt x="3848" y="475491"/>
                  </a:cubicBezTo>
                  <a:cubicBezTo>
                    <a:pt x="-3296" y="513326"/>
                    <a:pt x="1202" y="446122"/>
                    <a:pt x="3848" y="408816"/>
                  </a:cubicBezTo>
                  <a:cubicBezTo>
                    <a:pt x="6494" y="371510"/>
                    <a:pt x="1731" y="315418"/>
                    <a:pt x="19723" y="251654"/>
                  </a:cubicBezTo>
                  <a:cubicBezTo>
                    <a:pt x="37715" y="187890"/>
                    <a:pt x="123175" y="12471"/>
                    <a:pt x="127673" y="8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9" name="フリーフォーム: 図形 188">
              <a:extLst>
                <a:ext uri="{FF2B5EF4-FFF2-40B4-BE49-F238E27FC236}">
                  <a16:creationId xmlns:a16="http://schemas.microsoft.com/office/drawing/2014/main" id="{B5123532-792B-493C-92E7-EA8EDAC14851}"/>
                </a:ext>
              </a:extLst>
            </p:cNvPr>
            <p:cNvSpPr/>
            <p:nvPr/>
          </p:nvSpPr>
          <p:spPr>
            <a:xfrm>
              <a:off x="5546714" y="6092813"/>
              <a:ext cx="113030" cy="384638"/>
            </a:xfrm>
            <a:custGeom>
              <a:avLst/>
              <a:gdLst>
                <a:gd name="connsiteX0" fmla="*/ 1599 w 113030"/>
                <a:gd name="connsiteY0" fmla="*/ 12 h 384638"/>
                <a:gd name="connsiteX1" fmla="*/ 15886 w 113030"/>
                <a:gd name="connsiteY1" fmla="*/ 161937 h 384638"/>
                <a:gd name="connsiteX2" fmla="*/ 109549 w 113030"/>
                <a:gd name="connsiteY2" fmla="*/ 379425 h 384638"/>
                <a:gd name="connsiteX3" fmla="*/ 87324 w 113030"/>
                <a:gd name="connsiteY3" fmla="*/ 304812 h 384638"/>
                <a:gd name="connsiteX4" fmla="*/ 33349 w 113030"/>
                <a:gd name="connsiteY4" fmla="*/ 169875 h 384638"/>
                <a:gd name="connsiteX5" fmla="*/ 1599 w 113030"/>
                <a:gd name="connsiteY5" fmla="*/ 12 h 384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" h="384638">
                  <a:moveTo>
                    <a:pt x="1599" y="12"/>
                  </a:moveTo>
                  <a:cubicBezTo>
                    <a:pt x="-1311" y="-1311"/>
                    <a:pt x="-2106" y="98702"/>
                    <a:pt x="15886" y="161937"/>
                  </a:cubicBezTo>
                  <a:cubicBezTo>
                    <a:pt x="33878" y="225172"/>
                    <a:pt x="97643" y="355613"/>
                    <a:pt x="109549" y="379425"/>
                  </a:cubicBezTo>
                  <a:cubicBezTo>
                    <a:pt x="121455" y="403237"/>
                    <a:pt x="100024" y="339737"/>
                    <a:pt x="87324" y="304812"/>
                  </a:cubicBezTo>
                  <a:cubicBezTo>
                    <a:pt x="74624" y="269887"/>
                    <a:pt x="48430" y="216971"/>
                    <a:pt x="33349" y="169875"/>
                  </a:cubicBezTo>
                  <a:cubicBezTo>
                    <a:pt x="18268" y="122779"/>
                    <a:pt x="4509" y="1335"/>
                    <a:pt x="1599" y="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0" name="フリーフォーム: 図形 189">
              <a:extLst>
                <a:ext uri="{FF2B5EF4-FFF2-40B4-BE49-F238E27FC236}">
                  <a16:creationId xmlns:a16="http://schemas.microsoft.com/office/drawing/2014/main" id="{42F90805-7803-4EBF-B83D-1D94EF298FFA}"/>
                </a:ext>
              </a:extLst>
            </p:cNvPr>
            <p:cNvSpPr/>
            <p:nvPr/>
          </p:nvSpPr>
          <p:spPr>
            <a:xfrm>
              <a:off x="6959498" y="5529065"/>
              <a:ext cx="68365" cy="594980"/>
            </a:xfrm>
            <a:custGeom>
              <a:avLst/>
              <a:gdLst>
                <a:gd name="connsiteX0" fmla="*/ 68365 w 68365"/>
                <a:gd name="connsiteY0" fmla="*/ 1785 h 594980"/>
                <a:gd name="connsiteX1" fmla="*/ 35027 w 68365"/>
                <a:gd name="connsiteY1" fmla="*/ 278010 h 594980"/>
                <a:gd name="connsiteX2" fmla="*/ 8040 w 68365"/>
                <a:gd name="connsiteY2" fmla="*/ 590748 h 594980"/>
                <a:gd name="connsiteX3" fmla="*/ 1690 w 68365"/>
                <a:gd name="connsiteY3" fmla="*/ 439935 h 594980"/>
                <a:gd name="connsiteX4" fmla="*/ 35027 w 68365"/>
                <a:gd name="connsiteY4" fmla="*/ 173235 h 594980"/>
                <a:gd name="connsiteX5" fmla="*/ 68365 w 68365"/>
                <a:gd name="connsiteY5" fmla="*/ 1785 h 594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365" h="594980">
                  <a:moveTo>
                    <a:pt x="68365" y="1785"/>
                  </a:moveTo>
                  <a:cubicBezTo>
                    <a:pt x="68365" y="19247"/>
                    <a:pt x="45081" y="179850"/>
                    <a:pt x="35027" y="278010"/>
                  </a:cubicBezTo>
                  <a:cubicBezTo>
                    <a:pt x="24973" y="376170"/>
                    <a:pt x="13596" y="563761"/>
                    <a:pt x="8040" y="590748"/>
                  </a:cubicBezTo>
                  <a:cubicBezTo>
                    <a:pt x="2484" y="617735"/>
                    <a:pt x="-2808" y="509521"/>
                    <a:pt x="1690" y="439935"/>
                  </a:cubicBezTo>
                  <a:cubicBezTo>
                    <a:pt x="6188" y="370350"/>
                    <a:pt x="24179" y="247583"/>
                    <a:pt x="35027" y="173235"/>
                  </a:cubicBezTo>
                  <a:cubicBezTo>
                    <a:pt x="45875" y="98887"/>
                    <a:pt x="68365" y="-15677"/>
                    <a:pt x="68365" y="17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1" name="フリーフォーム: 図形 190">
              <a:extLst>
                <a:ext uri="{FF2B5EF4-FFF2-40B4-BE49-F238E27FC236}">
                  <a16:creationId xmlns:a16="http://schemas.microsoft.com/office/drawing/2014/main" id="{87806D9D-1AB0-47FC-BB90-F2AE70220014}"/>
                </a:ext>
              </a:extLst>
            </p:cNvPr>
            <p:cNvSpPr/>
            <p:nvPr/>
          </p:nvSpPr>
          <p:spPr>
            <a:xfrm>
              <a:off x="7010410" y="5651469"/>
              <a:ext cx="325473" cy="154862"/>
            </a:xfrm>
            <a:custGeom>
              <a:avLst/>
              <a:gdLst>
                <a:gd name="connsiteX0" fmla="*/ 325428 w 325473"/>
                <a:gd name="connsiteY0" fmla="*/ 31 h 154862"/>
                <a:gd name="connsiteX1" fmla="*/ 100003 w 325473"/>
                <a:gd name="connsiteY1" fmla="*/ 98456 h 154862"/>
                <a:gd name="connsiteX2" fmla="*/ 34915 w 325473"/>
                <a:gd name="connsiteY2" fmla="*/ 119094 h 154862"/>
                <a:gd name="connsiteX3" fmla="*/ 3165 w 325473"/>
                <a:gd name="connsiteY3" fmla="*/ 17494 h 154862"/>
                <a:gd name="connsiteX4" fmla="*/ 6340 w 325473"/>
                <a:gd name="connsiteY4" fmla="*/ 146081 h 154862"/>
                <a:gd name="connsiteX5" fmla="*/ 49203 w 325473"/>
                <a:gd name="connsiteY5" fmla="*/ 139731 h 154862"/>
                <a:gd name="connsiteX6" fmla="*/ 119053 w 325473"/>
                <a:gd name="connsiteY6" fmla="*/ 109569 h 154862"/>
                <a:gd name="connsiteX7" fmla="*/ 325428 w 325473"/>
                <a:gd name="connsiteY7" fmla="*/ 31 h 154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5473" h="154862">
                  <a:moveTo>
                    <a:pt x="325428" y="31"/>
                  </a:moveTo>
                  <a:cubicBezTo>
                    <a:pt x="322253" y="-1821"/>
                    <a:pt x="148422" y="78612"/>
                    <a:pt x="100003" y="98456"/>
                  </a:cubicBezTo>
                  <a:cubicBezTo>
                    <a:pt x="51584" y="118300"/>
                    <a:pt x="51055" y="132588"/>
                    <a:pt x="34915" y="119094"/>
                  </a:cubicBezTo>
                  <a:cubicBezTo>
                    <a:pt x="18775" y="105600"/>
                    <a:pt x="7927" y="12996"/>
                    <a:pt x="3165" y="17494"/>
                  </a:cubicBezTo>
                  <a:cubicBezTo>
                    <a:pt x="-1597" y="21992"/>
                    <a:pt x="-1333" y="125708"/>
                    <a:pt x="6340" y="146081"/>
                  </a:cubicBezTo>
                  <a:cubicBezTo>
                    <a:pt x="14013" y="166454"/>
                    <a:pt x="30417" y="145816"/>
                    <a:pt x="49203" y="139731"/>
                  </a:cubicBezTo>
                  <a:cubicBezTo>
                    <a:pt x="67988" y="133646"/>
                    <a:pt x="72222" y="132059"/>
                    <a:pt x="119053" y="109569"/>
                  </a:cubicBezTo>
                  <a:cubicBezTo>
                    <a:pt x="165884" y="87079"/>
                    <a:pt x="328603" y="1883"/>
                    <a:pt x="325428" y="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2" name="フリーフォーム: 図形 1151">
              <a:extLst>
                <a:ext uri="{FF2B5EF4-FFF2-40B4-BE49-F238E27FC236}">
                  <a16:creationId xmlns:a16="http://schemas.microsoft.com/office/drawing/2014/main" id="{CE6E5299-5556-4E7E-B224-7D7CB1ECAA9A}"/>
                </a:ext>
              </a:extLst>
            </p:cNvPr>
            <p:cNvSpPr/>
            <p:nvPr/>
          </p:nvSpPr>
          <p:spPr>
            <a:xfrm>
              <a:off x="8594934" y="5297213"/>
              <a:ext cx="1071796" cy="268495"/>
            </a:xfrm>
            <a:custGeom>
              <a:avLst/>
              <a:gdLst>
                <a:gd name="connsiteX0" fmla="*/ 1065533 w 1071796"/>
                <a:gd name="connsiteY0" fmla="*/ 136270 h 268495"/>
                <a:gd name="connsiteX1" fmla="*/ 889849 w 1071796"/>
                <a:gd name="connsiteY1" fmla="*/ 38904 h 268495"/>
                <a:gd name="connsiteX2" fmla="*/ 705699 w 1071796"/>
                <a:gd name="connsiteY2" fmla="*/ 15620 h 268495"/>
                <a:gd name="connsiteX3" fmla="*/ 510966 w 1071796"/>
                <a:gd name="connsiteY3" fmla="*/ 66420 h 268495"/>
                <a:gd name="connsiteX4" fmla="*/ 305649 w 1071796"/>
                <a:gd name="connsiteY4" fmla="*/ 161670 h 268495"/>
                <a:gd name="connsiteX5" fmla="*/ 849 w 1071796"/>
                <a:gd name="connsiteY5" fmla="*/ 267504 h 268495"/>
                <a:gd name="connsiteX6" fmla="*/ 229449 w 1071796"/>
                <a:gd name="connsiteY6" fmla="*/ 201887 h 268495"/>
                <a:gd name="connsiteX7" fmla="*/ 654899 w 1071796"/>
                <a:gd name="connsiteY7" fmla="*/ 804 h 268495"/>
                <a:gd name="connsiteX8" fmla="*/ 1065533 w 1071796"/>
                <a:gd name="connsiteY8" fmla="*/ 136270 h 268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71796" h="268495">
                  <a:moveTo>
                    <a:pt x="1065533" y="136270"/>
                  </a:moveTo>
                  <a:cubicBezTo>
                    <a:pt x="1104691" y="142620"/>
                    <a:pt x="949821" y="59012"/>
                    <a:pt x="889849" y="38904"/>
                  </a:cubicBezTo>
                  <a:cubicBezTo>
                    <a:pt x="829877" y="18796"/>
                    <a:pt x="768846" y="11034"/>
                    <a:pt x="705699" y="15620"/>
                  </a:cubicBezTo>
                  <a:cubicBezTo>
                    <a:pt x="642552" y="20206"/>
                    <a:pt x="577641" y="42078"/>
                    <a:pt x="510966" y="66420"/>
                  </a:cubicBezTo>
                  <a:cubicBezTo>
                    <a:pt x="444291" y="90762"/>
                    <a:pt x="390668" y="128156"/>
                    <a:pt x="305649" y="161670"/>
                  </a:cubicBezTo>
                  <a:cubicBezTo>
                    <a:pt x="220630" y="195184"/>
                    <a:pt x="13549" y="260801"/>
                    <a:pt x="849" y="267504"/>
                  </a:cubicBezTo>
                  <a:cubicBezTo>
                    <a:pt x="-11851" y="274207"/>
                    <a:pt x="120441" y="246337"/>
                    <a:pt x="229449" y="201887"/>
                  </a:cubicBezTo>
                  <a:cubicBezTo>
                    <a:pt x="338457" y="157437"/>
                    <a:pt x="512730" y="13504"/>
                    <a:pt x="654899" y="804"/>
                  </a:cubicBezTo>
                  <a:cubicBezTo>
                    <a:pt x="797068" y="-11896"/>
                    <a:pt x="1026375" y="129920"/>
                    <a:pt x="1065533" y="1362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3" name="フリーフォーム: 図形 1152">
              <a:extLst>
                <a:ext uri="{FF2B5EF4-FFF2-40B4-BE49-F238E27FC236}">
                  <a16:creationId xmlns:a16="http://schemas.microsoft.com/office/drawing/2014/main" id="{0458AB2A-A49D-49EF-8F9C-1C7CB84968B7}"/>
                </a:ext>
              </a:extLst>
            </p:cNvPr>
            <p:cNvSpPr/>
            <p:nvPr/>
          </p:nvSpPr>
          <p:spPr>
            <a:xfrm>
              <a:off x="8707475" y="6136189"/>
              <a:ext cx="785320" cy="94092"/>
            </a:xfrm>
            <a:custGeom>
              <a:avLst/>
              <a:gdLst>
                <a:gd name="connsiteX0" fmla="*/ 492 w 785320"/>
                <a:gd name="connsiteY0" fmla="*/ 55061 h 94092"/>
                <a:gd name="connsiteX1" fmla="*/ 309525 w 785320"/>
                <a:gd name="connsiteY1" fmla="*/ 88928 h 94092"/>
                <a:gd name="connsiteX2" fmla="*/ 432292 w 785320"/>
                <a:gd name="connsiteY2" fmla="*/ 84694 h 94092"/>
                <a:gd name="connsiteX3" fmla="*/ 781542 w 785320"/>
                <a:gd name="connsiteY3" fmla="*/ 2144 h 94092"/>
                <a:gd name="connsiteX4" fmla="*/ 603742 w 785320"/>
                <a:gd name="connsiteY4" fmla="*/ 27544 h 94092"/>
                <a:gd name="connsiteX5" fmla="*/ 387842 w 785320"/>
                <a:gd name="connsiteY5" fmla="*/ 63528 h 94092"/>
                <a:gd name="connsiteX6" fmla="*/ 492 w 785320"/>
                <a:gd name="connsiteY6" fmla="*/ 55061 h 94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85320" h="94092">
                  <a:moveTo>
                    <a:pt x="492" y="55061"/>
                  </a:moveTo>
                  <a:cubicBezTo>
                    <a:pt x="-12561" y="59294"/>
                    <a:pt x="237559" y="83989"/>
                    <a:pt x="309525" y="88928"/>
                  </a:cubicBezTo>
                  <a:cubicBezTo>
                    <a:pt x="381491" y="93867"/>
                    <a:pt x="353623" y="99158"/>
                    <a:pt x="432292" y="84694"/>
                  </a:cubicBezTo>
                  <a:cubicBezTo>
                    <a:pt x="510962" y="70230"/>
                    <a:pt x="752967" y="11669"/>
                    <a:pt x="781542" y="2144"/>
                  </a:cubicBezTo>
                  <a:cubicBezTo>
                    <a:pt x="810117" y="-7381"/>
                    <a:pt x="669359" y="17313"/>
                    <a:pt x="603742" y="27544"/>
                  </a:cubicBezTo>
                  <a:cubicBezTo>
                    <a:pt x="538125" y="37775"/>
                    <a:pt x="484503" y="60353"/>
                    <a:pt x="387842" y="63528"/>
                  </a:cubicBezTo>
                  <a:cubicBezTo>
                    <a:pt x="291181" y="66703"/>
                    <a:pt x="13545" y="50828"/>
                    <a:pt x="492" y="550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4" name="フリーフォーム: 図形 1153">
              <a:extLst>
                <a:ext uri="{FF2B5EF4-FFF2-40B4-BE49-F238E27FC236}">
                  <a16:creationId xmlns:a16="http://schemas.microsoft.com/office/drawing/2014/main" id="{AF460C20-3E8A-4407-930B-F15FB23E81F3}"/>
                </a:ext>
              </a:extLst>
            </p:cNvPr>
            <p:cNvSpPr/>
            <p:nvPr/>
          </p:nvSpPr>
          <p:spPr>
            <a:xfrm>
              <a:off x="7608196" y="5480361"/>
              <a:ext cx="1159212" cy="94287"/>
            </a:xfrm>
            <a:custGeom>
              <a:avLst/>
              <a:gdLst>
                <a:gd name="connsiteX0" fmla="*/ 1157979 w 1159212"/>
                <a:gd name="connsiteY0" fmla="*/ 34614 h 94287"/>
                <a:gd name="connsiteX1" fmla="*/ 970654 w 1159212"/>
                <a:gd name="connsiteY1" fmla="*/ 50489 h 94287"/>
                <a:gd name="connsiteX2" fmla="*/ 549967 w 1159212"/>
                <a:gd name="connsiteY2" fmla="*/ 17152 h 94287"/>
                <a:gd name="connsiteX3" fmla="*/ 334067 w 1159212"/>
                <a:gd name="connsiteY3" fmla="*/ 4452 h 94287"/>
                <a:gd name="connsiteX4" fmla="*/ 2279 w 1159212"/>
                <a:gd name="connsiteY4" fmla="*/ 93352 h 94287"/>
                <a:gd name="connsiteX5" fmla="*/ 200717 w 1159212"/>
                <a:gd name="connsiteY5" fmla="*/ 48902 h 94287"/>
                <a:gd name="connsiteX6" fmla="*/ 451542 w 1159212"/>
                <a:gd name="connsiteY6" fmla="*/ 13977 h 94287"/>
                <a:gd name="connsiteX7" fmla="*/ 889692 w 1159212"/>
                <a:gd name="connsiteY7" fmla="*/ 64777 h 94287"/>
                <a:gd name="connsiteX8" fmla="*/ 1157979 w 1159212"/>
                <a:gd name="connsiteY8" fmla="*/ 34614 h 9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59212" h="94287">
                  <a:moveTo>
                    <a:pt x="1157979" y="34614"/>
                  </a:moveTo>
                  <a:cubicBezTo>
                    <a:pt x="1171473" y="32233"/>
                    <a:pt x="1071989" y="53399"/>
                    <a:pt x="970654" y="50489"/>
                  </a:cubicBezTo>
                  <a:cubicBezTo>
                    <a:pt x="869319" y="47579"/>
                    <a:pt x="656065" y="24825"/>
                    <a:pt x="549967" y="17152"/>
                  </a:cubicBezTo>
                  <a:cubicBezTo>
                    <a:pt x="443869" y="9479"/>
                    <a:pt x="425348" y="-8248"/>
                    <a:pt x="334067" y="4452"/>
                  </a:cubicBezTo>
                  <a:cubicBezTo>
                    <a:pt x="242786" y="17152"/>
                    <a:pt x="24504" y="85944"/>
                    <a:pt x="2279" y="93352"/>
                  </a:cubicBezTo>
                  <a:cubicBezTo>
                    <a:pt x="-19946" y="100760"/>
                    <a:pt x="125840" y="62131"/>
                    <a:pt x="200717" y="48902"/>
                  </a:cubicBezTo>
                  <a:cubicBezTo>
                    <a:pt x="275594" y="35673"/>
                    <a:pt x="336713" y="11331"/>
                    <a:pt x="451542" y="13977"/>
                  </a:cubicBezTo>
                  <a:cubicBezTo>
                    <a:pt x="566371" y="16623"/>
                    <a:pt x="772482" y="59221"/>
                    <a:pt x="889692" y="64777"/>
                  </a:cubicBezTo>
                  <a:cubicBezTo>
                    <a:pt x="1006902" y="70333"/>
                    <a:pt x="1144485" y="36995"/>
                    <a:pt x="1157979" y="346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5" name="フリーフォーム: 図形 1154">
              <a:extLst>
                <a:ext uri="{FF2B5EF4-FFF2-40B4-BE49-F238E27FC236}">
                  <a16:creationId xmlns:a16="http://schemas.microsoft.com/office/drawing/2014/main" id="{04345400-7E6A-4C77-878B-E8434D2D617A}"/>
                </a:ext>
              </a:extLst>
            </p:cNvPr>
            <p:cNvSpPr/>
            <p:nvPr/>
          </p:nvSpPr>
          <p:spPr>
            <a:xfrm>
              <a:off x="8002065" y="6068600"/>
              <a:ext cx="734685" cy="135338"/>
            </a:xfrm>
            <a:custGeom>
              <a:avLst/>
              <a:gdLst>
                <a:gd name="connsiteX0" fmla="*/ 13223 w 734685"/>
                <a:gd name="connsiteY0" fmla="*/ 11525 h 135338"/>
                <a:gd name="connsiteX1" fmla="*/ 352948 w 734685"/>
                <a:gd name="connsiteY1" fmla="*/ 59150 h 135338"/>
                <a:gd name="connsiteX2" fmla="*/ 721248 w 734685"/>
                <a:gd name="connsiteY2" fmla="*/ 133763 h 135338"/>
                <a:gd name="connsiteX3" fmla="*/ 638698 w 734685"/>
                <a:gd name="connsiteY3" fmla="*/ 106775 h 135338"/>
                <a:gd name="connsiteX4" fmla="*/ 487885 w 734685"/>
                <a:gd name="connsiteY4" fmla="*/ 68675 h 135338"/>
                <a:gd name="connsiteX5" fmla="*/ 108473 w 734685"/>
                <a:gd name="connsiteY5" fmla="*/ 5175 h 135338"/>
                <a:gd name="connsiteX6" fmla="*/ 13223 w 734685"/>
                <a:gd name="connsiteY6" fmla="*/ 11525 h 135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4685" h="135338">
                  <a:moveTo>
                    <a:pt x="13223" y="11525"/>
                  </a:moveTo>
                  <a:cubicBezTo>
                    <a:pt x="53969" y="20521"/>
                    <a:pt x="234944" y="38777"/>
                    <a:pt x="352948" y="59150"/>
                  </a:cubicBezTo>
                  <a:cubicBezTo>
                    <a:pt x="470952" y="79523"/>
                    <a:pt x="673623" y="125826"/>
                    <a:pt x="721248" y="133763"/>
                  </a:cubicBezTo>
                  <a:cubicBezTo>
                    <a:pt x="768873" y="141700"/>
                    <a:pt x="677592" y="117623"/>
                    <a:pt x="638698" y="106775"/>
                  </a:cubicBezTo>
                  <a:cubicBezTo>
                    <a:pt x="599804" y="95927"/>
                    <a:pt x="576256" y="85608"/>
                    <a:pt x="487885" y="68675"/>
                  </a:cubicBezTo>
                  <a:cubicBezTo>
                    <a:pt x="399514" y="51742"/>
                    <a:pt x="184938" y="16023"/>
                    <a:pt x="108473" y="5175"/>
                  </a:cubicBezTo>
                  <a:cubicBezTo>
                    <a:pt x="32009" y="-5673"/>
                    <a:pt x="-27523" y="2529"/>
                    <a:pt x="13223" y="115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6" name="フリーフォーム: 図形 1155">
              <a:extLst>
                <a:ext uri="{FF2B5EF4-FFF2-40B4-BE49-F238E27FC236}">
                  <a16:creationId xmlns:a16="http://schemas.microsoft.com/office/drawing/2014/main" id="{662BE6CE-247C-4BB2-998E-71D386CD0865}"/>
                </a:ext>
              </a:extLst>
            </p:cNvPr>
            <p:cNvSpPr/>
            <p:nvPr/>
          </p:nvSpPr>
          <p:spPr>
            <a:xfrm>
              <a:off x="7256405" y="5563306"/>
              <a:ext cx="423251" cy="124709"/>
            </a:xfrm>
            <a:custGeom>
              <a:avLst/>
              <a:gdLst>
                <a:gd name="connsiteX0" fmla="*/ 422333 w 423251"/>
                <a:gd name="connsiteY0" fmla="*/ 882 h 124709"/>
                <a:gd name="connsiteX1" fmla="*/ 120708 w 423251"/>
                <a:gd name="connsiteY1" fmla="*/ 83432 h 124709"/>
                <a:gd name="connsiteX2" fmla="*/ 58 w 423251"/>
                <a:gd name="connsiteY2" fmla="*/ 124707 h 124709"/>
                <a:gd name="connsiteX3" fmla="*/ 103245 w 423251"/>
                <a:gd name="connsiteY3" fmla="*/ 81844 h 124709"/>
                <a:gd name="connsiteX4" fmla="*/ 211195 w 423251"/>
                <a:gd name="connsiteY4" fmla="*/ 42157 h 124709"/>
                <a:gd name="connsiteX5" fmla="*/ 422333 w 423251"/>
                <a:gd name="connsiteY5" fmla="*/ 882 h 124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3251" h="124709">
                  <a:moveTo>
                    <a:pt x="422333" y="882"/>
                  </a:moveTo>
                  <a:cubicBezTo>
                    <a:pt x="407252" y="7761"/>
                    <a:pt x="191087" y="62795"/>
                    <a:pt x="120708" y="83432"/>
                  </a:cubicBezTo>
                  <a:cubicBezTo>
                    <a:pt x="50329" y="104069"/>
                    <a:pt x="2968" y="124972"/>
                    <a:pt x="58" y="124707"/>
                  </a:cubicBezTo>
                  <a:cubicBezTo>
                    <a:pt x="-2852" y="124442"/>
                    <a:pt x="103245" y="81844"/>
                    <a:pt x="103245" y="81844"/>
                  </a:cubicBezTo>
                  <a:cubicBezTo>
                    <a:pt x="138434" y="68086"/>
                    <a:pt x="159866" y="55121"/>
                    <a:pt x="211195" y="42157"/>
                  </a:cubicBezTo>
                  <a:cubicBezTo>
                    <a:pt x="262524" y="29193"/>
                    <a:pt x="437414" y="-5997"/>
                    <a:pt x="422333" y="8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7" name="フリーフォーム: 図形 1156">
              <a:extLst>
                <a:ext uri="{FF2B5EF4-FFF2-40B4-BE49-F238E27FC236}">
                  <a16:creationId xmlns:a16="http://schemas.microsoft.com/office/drawing/2014/main" id="{20032B74-82C6-4A9B-9A4E-B124F607A19B}"/>
                </a:ext>
              </a:extLst>
            </p:cNvPr>
            <p:cNvSpPr/>
            <p:nvPr/>
          </p:nvSpPr>
          <p:spPr>
            <a:xfrm>
              <a:off x="7862240" y="6082899"/>
              <a:ext cx="267572" cy="146552"/>
            </a:xfrm>
            <a:custGeom>
              <a:avLst/>
              <a:gdLst>
                <a:gd name="connsiteX0" fmla="*/ 267348 w 267572"/>
                <a:gd name="connsiteY0" fmla="*/ 3576 h 146552"/>
                <a:gd name="connsiteX1" fmla="*/ 78435 w 267572"/>
                <a:gd name="connsiteY1" fmla="*/ 13101 h 146552"/>
                <a:gd name="connsiteX2" fmla="*/ 11760 w 267572"/>
                <a:gd name="connsiteY2" fmla="*/ 130576 h 146552"/>
                <a:gd name="connsiteX3" fmla="*/ 648 w 267572"/>
                <a:gd name="connsiteY3" fmla="*/ 138514 h 146552"/>
                <a:gd name="connsiteX4" fmla="*/ 19698 w 267572"/>
                <a:gd name="connsiteY4" fmla="*/ 65489 h 146552"/>
                <a:gd name="connsiteX5" fmla="*/ 37160 w 267572"/>
                <a:gd name="connsiteY5" fmla="*/ 19451 h 146552"/>
                <a:gd name="connsiteX6" fmla="*/ 267348 w 267572"/>
                <a:gd name="connsiteY6" fmla="*/ 3576 h 146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7572" h="146552">
                  <a:moveTo>
                    <a:pt x="267348" y="3576"/>
                  </a:moveTo>
                  <a:cubicBezTo>
                    <a:pt x="274227" y="2518"/>
                    <a:pt x="121033" y="-8066"/>
                    <a:pt x="78435" y="13101"/>
                  </a:cubicBezTo>
                  <a:cubicBezTo>
                    <a:pt x="35837" y="34268"/>
                    <a:pt x="24724" y="109674"/>
                    <a:pt x="11760" y="130576"/>
                  </a:cubicBezTo>
                  <a:cubicBezTo>
                    <a:pt x="-1204" y="151478"/>
                    <a:pt x="-675" y="149362"/>
                    <a:pt x="648" y="138514"/>
                  </a:cubicBezTo>
                  <a:cubicBezTo>
                    <a:pt x="1971" y="127666"/>
                    <a:pt x="13613" y="85333"/>
                    <a:pt x="19698" y="65489"/>
                  </a:cubicBezTo>
                  <a:cubicBezTo>
                    <a:pt x="25783" y="45645"/>
                    <a:pt x="-1204" y="30563"/>
                    <a:pt x="37160" y="19451"/>
                  </a:cubicBezTo>
                  <a:cubicBezTo>
                    <a:pt x="75524" y="8339"/>
                    <a:pt x="260469" y="4634"/>
                    <a:pt x="267348" y="35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8" name="フリーフォーム: 図形 1157">
              <a:extLst>
                <a:ext uri="{FF2B5EF4-FFF2-40B4-BE49-F238E27FC236}">
                  <a16:creationId xmlns:a16="http://schemas.microsoft.com/office/drawing/2014/main" id="{A83A9985-AC55-41B6-8998-F0321018DBC8}"/>
                </a:ext>
              </a:extLst>
            </p:cNvPr>
            <p:cNvSpPr/>
            <p:nvPr/>
          </p:nvSpPr>
          <p:spPr>
            <a:xfrm>
              <a:off x="7647486" y="6235689"/>
              <a:ext cx="201327" cy="198073"/>
            </a:xfrm>
            <a:custGeom>
              <a:avLst/>
              <a:gdLst>
                <a:gd name="connsiteX0" fmla="*/ 201114 w 201327"/>
                <a:gd name="connsiteY0" fmla="*/ 11 h 198073"/>
                <a:gd name="connsiteX1" fmla="*/ 131264 w 201327"/>
                <a:gd name="connsiteY1" fmla="*/ 100024 h 198073"/>
                <a:gd name="connsiteX2" fmla="*/ 31252 w 201327"/>
                <a:gd name="connsiteY2" fmla="*/ 176224 h 198073"/>
                <a:gd name="connsiteX3" fmla="*/ 4264 w 201327"/>
                <a:gd name="connsiteY3" fmla="*/ 193686 h 198073"/>
                <a:gd name="connsiteX4" fmla="*/ 109039 w 201327"/>
                <a:gd name="connsiteY4" fmla="*/ 106374 h 198073"/>
                <a:gd name="connsiteX5" fmla="*/ 201114 w 201327"/>
                <a:gd name="connsiteY5" fmla="*/ 11 h 198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1327" h="198073">
                  <a:moveTo>
                    <a:pt x="201114" y="11"/>
                  </a:moveTo>
                  <a:cubicBezTo>
                    <a:pt x="204818" y="-1047"/>
                    <a:pt x="159574" y="70655"/>
                    <a:pt x="131264" y="100024"/>
                  </a:cubicBezTo>
                  <a:cubicBezTo>
                    <a:pt x="102954" y="129393"/>
                    <a:pt x="52419" y="160614"/>
                    <a:pt x="31252" y="176224"/>
                  </a:cubicBezTo>
                  <a:cubicBezTo>
                    <a:pt x="10085" y="191834"/>
                    <a:pt x="-8700" y="205327"/>
                    <a:pt x="4264" y="193686"/>
                  </a:cubicBezTo>
                  <a:cubicBezTo>
                    <a:pt x="17228" y="182045"/>
                    <a:pt x="79406" y="136272"/>
                    <a:pt x="109039" y="106374"/>
                  </a:cubicBezTo>
                  <a:cubicBezTo>
                    <a:pt x="138672" y="76476"/>
                    <a:pt x="197410" y="1069"/>
                    <a:pt x="201114" y="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9" name="フリーフォーム: 図形 1158">
              <a:extLst>
                <a:ext uri="{FF2B5EF4-FFF2-40B4-BE49-F238E27FC236}">
                  <a16:creationId xmlns:a16="http://schemas.microsoft.com/office/drawing/2014/main" id="{5830A345-F3DD-4289-826D-B4527290E6DA}"/>
                </a:ext>
              </a:extLst>
            </p:cNvPr>
            <p:cNvSpPr/>
            <p:nvPr/>
          </p:nvSpPr>
          <p:spPr>
            <a:xfrm>
              <a:off x="7074558" y="5648800"/>
              <a:ext cx="344769" cy="247499"/>
            </a:xfrm>
            <a:custGeom>
              <a:avLst/>
              <a:gdLst>
                <a:gd name="connsiteX0" fmla="*/ 343830 w 344769"/>
                <a:gd name="connsiteY0" fmla="*/ 1113 h 247499"/>
                <a:gd name="connsiteX1" fmla="*/ 58080 w 344769"/>
                <a:gd name="connsiteY1" fmla="*/ 156688 h 247499"/>
                <a:gd name="connsiteX2" fmla="*/ 930 w 344769"/>
                <a:gd name="connsiteY2" fmla="*/ 247175 h 247499"/>
                <a:gd name="connsiteX3" fmla="*/ 78717 w 344769"/>
                <a:gd name="connsiteY3" fmla="*/ 126525 h 247499"/>
                <a:gd name="connsiteX4" fmla="*/ 146980 w 344769"/>
                <a:gd name="connsiteY4" fmla="*/ 88425 h 247499"/>
                <a:gd name="connsiteX5" fmla="*/ 343830 w 344769"/>
                <a:gd name="connsiteY5" fmla="*/ 1113 h 24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4769" h="247499">
                  <a:moveTo>
                    <a:pt x="343830" y="1113"/>
                  </a:moveTo>
                  <a:cubicBezTo>
                    <a:pt x="329013" y="12490"/>
                    <a:pt x="115230" y="115678"/>
                    <a:pt x="58080" y="156688"/>
                  </a:cubicBezTo>
                  <a:cubicBezTo>
                    <a:pt x="930" y="197698"/>
                    <a:pt x="-2509" y="252202"/>
                    <a:pt x="930" y="247175"/>
                  </a:cubicBezTo>
                  <a:cubicBezTo>
                    <a:pt x="4369" y="242148"/>
                    <a:pt x="54375" y="152983"/>
                    <a:pt x="78717" y="126525"/>
                  </a:cubicBezTo>
                  <a:cubicBezTo>
                    <a:pt x="103059" y="100067"/>
                    <a:pt x="99884" y="108004"/>
                    <a:pt x="146980" y="88425"/>
                  </a:cubicBezTo>
                  <a:cubicBezTo>
                    <a:pt x="194076" y="68846"/>
                    <a:pt x="358647" y="-10264"/>
                    <a:pt x="343830" y="11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0" name="フリーフォーム: 図形 1159">
              <a:extLst>
                <a:ext uri="{FF2B5EF4-FFF2-40B4-BE49-F238E27FC236}">
                  <a16:creationId xmlns:a16="http://schemas.microsoft.com/office/drawing/2014/main" id="{961BD881-9A85-4FA0-8CD1-CD53EF458FAD}"/>
                </a:ext>
              </a:extLst>
            </p:cNvPr>
            <p:cNvSpPr/>
            <p:nvPr/>
          </p:nvSpPr>
          <p:spPr>
            <a:xfrm>
              <a:off x="7000569" y="5867102"/>
              <a:ext cx="82898" cy="230840"/>
            </a:xfrm>
            <a:custGeom>
              <a:avLst/>
              <a:gdLst>
                <a:gd name="connsiteX0" fmla="*/ 82856 w 82898"/>
                <a:gd name="connsiteY0" fmla="*/ 298 h 230840"/>
                <a:gd name="connsiteX1" fmla="*/ 27294 w 82898"/>
                <a:gd name="connsiteY1" fmla="*/ 125711 h 230840"/>
                <a:gd name="connsiteX2" fmla="*/ 306 w 82898"/>
                <a:gd name="connsiteY2" fmla="*/ 230486 h 230840"/>
                <a:gd name="connsiteX3" fmla="*/ 13006 w 82898"/>
                <a:gd name="connsiteY3" fmla="*/ 157461 h 230840"/>
                <a:gd name="connsiteX4" fmla="*/ 17769 w 82898"/>
                <a:gd name="connsiteY4" fmla="*/ 92373 h 230840"/>
                <a:gd name="connsiteX5" fmla="*/ 82856 w 82898"/>
                <a:gd name="connsiteY5" fmla="*/ 298 h 230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898" h="230840">
                  <a:moveTo>
                    <a:pt x="82856" y="298"/>
                  </a:moveTo>
                  <a:cubicBezTo>
                    <a:pt x="84443" y="5854"/>
                    <a:pt x="41052" y="87346"/>
                    <a:pt x="27294" y="125711"/>
                  </a:cubicBezTo>
                  <a:cubicBezTo>
                    <a:pt x="13536" y="164076"/>
                    <a:pt x="2687" y="225194"/>
                    <a:pt x="306" y="230486"/>
                  </a:cubicBezTo>
                  <a:cubicBezTo>
                    <a:pt x="-2075" y="235778"/>
                    <a:pt x="10096" y="180480"/>
                    <a:pt x="13006" y="157461"/>
                  </a:cubicBezTo>
                  <a:cubicBezTo>
                    <a:pt x="15916" y="134442"/>
                    <a:pt x="7186" y="116450"/>
                    <a:pt x="17769" y="92373"/>
                  </a:cubicBezTo>
                  <a:cubicBezTo>
                    <a:pt x="28352" y="68296"/>
                    <a:pt x="81269" y="-5258"/>
                    <a:pt x="82856" y="2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1" name="フリーフォーム: 図形 1160">
              <a:extLst>
                <a:ext uri="{FF2B5EF4-FFF2-40B4-BE49-F238E27FC236}">
                  <a16:creationId xmlns:a16="http://schemas.microsoft.com/office/drawing/2014/main" id="{462FF7EC-691C-482F-B470-3A07F2185A70}"/>
                </a:ext>
              </a:extLst>
            </p:cNvPr>
            <p:cNvSpPr/>
            <p:nvPr/>
          </p:nvSpPr>
          <p:spPr>
            <a:xfrm>
              <a:off x="6893853" y="6126046"/>
              <a:ext cx="85045" cy="187829"/>
            </a:xfrm>
            <a:custGeom>
              <a:avLst/>
              <a:gdLst>
                <a:gd name="connsiteX0" fmla="*/ 84797 w 85045"/>
                <a:gd name="connsiteY0" fmla="*/ 117 h 187829"/>
                <a:gd name="connsiteX1" fmla="*/ 11772 w 85045"/>
                <a:gd name="connsiteY1" fmla="*/ 136642 h 187829"/>
                <a:gd name="connsiteX2" fmla="*/ 2247 w 85045"/>
                <a:gd name="connsiteY2" fmla="*/ 187442 h 187829"/>
                <a:gd name="connsiteX3" fmla="*/ 33997 w 85045"/>
                <a:gd name="connsiteY3" fmla="*/ 114417 h 187829"/>
                <a:gd name="connsiteX4" fmla="*/ 84797 w 85045"/>
                <a:gd name="connsiteY4" fmla="*/ 117 h 187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045" h="187829">
                  <a:moveTo>
                    <a:pt x="84797" y="117"/>
                  </a:moveTo>
                  <a:cubicBezTo>
                    <a:pt x="81093" y="3821"/>
                    <a:pt x="25530" y="105421"/>
                    <a:pt x="11772" y="136642"/>
                  </a:cubicBezTo>
                  <a:cubicBezTo>
                    <a:pt x="-1986" y="167863"/>
                    <a:pt x="-1457" y="191146"/>
                    <a:pt x="2247" y="187442"/>
                  </a:cubicBezTo>
                  <a:cubicBezTo>
                    <a:pt x="5951" y="183738"/>
                    <a:pt x="18122" y="147490"/>
                    <a:pt x="33997" y="114417"/>
                  </a:cubicBezTo>
                  <a:cubicBezTo>
                    <a:pt x="49872" y="81344"/>
                    <a:pt x="88501" y="-3587"/>
                    <a:pt x="84797" y="1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2" name="フリーフォーム: 図形 1161">
              <a:extLst>
                <a:ext uri="{FF2B5EF4-FFF2-40B4-BE49-F238E27FC236}">
                  <a16:creationId xmlns:a16="http://schemas.microsoft.com/office/drawing/2014/main" id="{3AF41360-A092-4911-B286-EBBA3F020044}"/>
                </a:ext>
              </a:extLst>
            </p:cNvPr>
            <p:cNvSpPr/>
            <p:nvPr/>
          </p:nvSpPr>
          <p:spPr>
            <a:xfrm>
              <a:off x="6818308" y="6312653"/>
              <a:ext cx="76472" cy="185000"/>
            </a:xfrm>
            <a:custGeom>
              <a:avLst/>
              <a:gdLst>
                <a:gd name="connsiteX0" fmla="*/ 76205 w 76472"/>
                <a:gd name="connsiteY0" fmla="*/ 2422 h 185000"/>
                <a:gd name="connsiteX1" fmla="*/ 39692 w 76472"/>
                <a:gd name="connsiteY1" fmla="*/ 56397 h 185000"/>
                <a:gd name="connsiteX2" fmla="*/ 20642 w 76472"/>
                <a:gd name="connsiteY2" fmla="*/ 94497 h 185000"/>
                <a:gd name="connsiteX3" fmla="*/ 5 w 76472"/>
                <a:gd name="connsiteY3" fmla="*/ 183397 h 185000"/>
                <a:gd name="connsiteX4" fmla="*/ 19055 w 76472"/>
                <a:gd name="connsiteY4" fmla="*/ 142122 h 185000"/>
                <a:gd name="connsiteX5" fmla="*/ 76205 w 76472"/>
                <a:gd name="connsiteY5" fmla="*/ 2422 h 18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472" h="185000">
                  <a:moveTo>
                    <a:pt x="76205" y="2422"/>
                  </a:moveTo>
                  <a:cubicBezTo>
                    <a:pt x="79645" y="-11866"/>
                    <a:pt x="48952" y="41051"/>
                    <a:pt x="39692" y="56397"/>
                  </a:cubicBezTo>
                  <a:cubicBezTo>
                    <a:pt x="30432" y="71743"/>
                    <a:pt x="27256" y="73330"/>
                    <a:pt x="20642" y="94497"/>
                  </a:cubicBezTo>
                  <a:cubicBezTo>
                    <a:pt x="14027" y="115664"/>
                    <a:pt x="269" y="175460"/>
                    <a:pt x="5" y="183397"/>
                  </a:cubicBezTo>
                  <a:cubicBezTo>
                    <a:pt x="-259" y="191334"/>
                    <a:pt x="9265" y="168580"/>
                    <a:pt x="19055" y="142122"/>
                  </a:cubicBezTo>
                  <a:cubicBezTo>
                    <a:pt x="28844" y="115664"/>
                    <a:pt x="72765" y="16710"/>
                    <a:pt x="76205" y="24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3" name="フリーフォーム: 図形 1162">
              <a:extLst>
                <a:ext uri="{FF2B5EF4-FFF2-40B4-BE49-F238E27FC236}">
                  <a16:creationId xmlns:a16="http://schemas.microsoft.com/office/drawing/2014/main" id="{0A9C84C5-8279-44A5-913A-8AD59E161384}"/>
                </a:ext>
              </a:extLst>
            </p:cNvPr>
            <p:cNvSpPr/>
            <p:nvPr/>
          </p:nvSpPr>
          <p:spPr>
            <a:xfrm>
              <a:off x="7095815" y="6081417"/>
              <a:ext cx="101910" cy="238625"/>
            </a:xfrm>
            <a:custGeom>
              <a:avLst/>
              <a:gdLst>
                <a:gd name="connsiteX0" fmla="*/ 101910 w 101910"/>
                <a:gd name="connsiteY0" fmla="*/ 296 h 238625"/>
                <a:gd name="connsiteX1" fmla="*/ 59048 w 101910"/>
                <a:gd name="connsiteY1" fmla="*/ 178096 h 238625"/>
                <a:gd name="connsiteX2" fmla="*/ 310 w 101910"/>
                <a:gd name="connsiteY2" fmla="*/ 238421 h 238625"/>
                <a:gd name="connsiteX3" fmla="*/ 36823 w 101910"/>
                <a:gd name="connsiteY3" fmla="*/ 195558 h 238625"/>
                <a:gd name="connsiteX4" fmla="*/ 59048 w 101910"/>
                <a:gd name="connsiteY4" fmla="*/ 136821 h 238625"/>
                <a:gd name="connsiteX5" fmla="*/ 101910 w 101910"/>
                <a:gd name="connsiteY5" fmla="*/ 296 h 23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1910" h="238625">
                  <a:moveTo>
                    <a:pt x="101910" y="296"/>
                  </a:moveTo>
                  <a:cubicBezTo>
                    <a:pt x="101910" y="7175"/>
                    <a:pt x="75981" y="138409"/>
                    <a:pt x="59048" y="178096"/>
                  </a:cubicBezTo>
                  <a:cubicBezTo>
                    <a:pt x="42115" y="217783"/>
                    <a:pt x="4014" y="235511"/>
                    <a:pt x="310" y="238421"/>
                  </a:cubicBezTo>
                  <a:cubicBezTo>
                    <a:pt x="-3394" y="241331"/>
                    <a:pt x="27033" y="212491"/>
                    <a:pt x="36823" y="195558"/>
                  </a:cubicBezTo>
                  <a:cubicBezTo>
                    <a:pt x="46613" y="178625"/>
                    <a:pt x="51640" y="165396"/>
                    <a:pt x="59048" y="136821"/>
                  </a:cubicBezTo>
                  <a:cubicBezTo>
                    <a:pt x="66456" y="108246"/>
                    <a:pt x="101910" y="-6583"/>
                    <a:pt x="101910" y="2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4" name="フリーフォーム: 図形 1163">
              <a:extLst>
                <a:ext uri="{FF2B5EF4-FFF2-40B4-BE49-F238E27FC236}">
                  <a16:creationId xmlns:a16="http://schemas.microsoft.com/office/drawing/2014/main" id="{B65324CE-9038-4C99-8569-ACDEFDE2D7EE}"/>
                </a:ext>
              </a:extLst>
            </p:cNvPr>
            <p:cNvSpPr/>
            <p:nvPr/>
          </p:nvSpPr>
          <p:spPr>
            <a:xfrm>
              <a:off x="7179481" y="6338556"/>
              <a:ext cx="119930" cy="156414"/>
            </a:xfrm>
            <a:custGeom>
              <a:avLst/>
              <a:gdLst>
                <a:gd name="connsiteX0" fmla="*/ 119844 w 119930"/>
                <a:gd name="connsiteY0" fmla="*/ 332 h 156414"/>
                <a:gd name="connsiteX1" fmla="*/ 5544 w 119930"/>
                <a:gd name="connsiteY1" fmla="*/ 151144 h 156414"/>
                <a:gd name="connsiteX2" fmla="*/ 24594 w 119930"/>
                <a:gd name="connsiteY2" fmla="*/ 111457 h 156414"/>
                <a:gd name="connsiteX3" fmla="*/ 119844 w 119930"/>
                <a:gd name="connsiteY3" fmla="*/ 332 h 156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930" h="156414">
                  <a:moveTo>
                    <a:pt x="119844" y="332"/>
                  </a:moveTo>
                  <a:cubicBezTo>
                    <a:pt x="116669" y="6947"/>
                    <a:pt x="21419" y="132623"/>
                    <a:pt x="5544" y="151144"/>
                  </a:cubicBezTo>
                  <a:cubicBezTo>
                    <a:pt x="-10331" y="169665"/>
                    <a:pt x="11629" y="135269"/>
                    <a:pt x="24594" y="111457"/>
                  </a:cubicBezTo>
                  <a:cubicBezTo>
                    <a:pt x="37559" y="87645"/>
                    <a:pt x="123019" y="-6283"/>
                    <a:pt x="119844" y="3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5" name="フリーフォーム: 図形 1164">
              <a:extLst>
                <a:ext uri="{FF2B5EF4-FFF2-40B4-BE49-F238E27FC236}">
                  <a16:creationId xmlns:a16="http://schemas.microsoft.com/office/drawing/2014/main" id="{CF23CA96-AF44-46CA-81D2-21444803F145}"/>
                </a:ext>
              </a:extLst>
            </p:cNvPr>
            <p:cNvSpPr/>
            <p:nvPr/>
          </p:nvSpPr>
          <p:spPr>
            <a:xfrm>
              <a:off x="7003875" y="6316218"/>
              <a:ext cx="127279" cy="176637"/>
            </a:xfrm>
            <a:custGeom>
              <a:avLst/>
              <a:gdLst>
                <a:gd name="connsiteX0" fmla="*/ 127175 w 127279"/>
                <a:gd name="connsiteY0" fmla="*/ 445 h 176637"/>
                <a:gd name="connsiteX1" fmla="*/ 60500 w 127279"/>
                <a:gd name="connsiteY1" fmla="*/ 97282 h 176637"/>
                <a:gd name="connsiteX2" fmla="*/ 175 w 127279"/>
                <a:gd name="connsiteY2" fmla="*/ 175070 h 176637"/>
                <a:gd name="connsiteX3" fmla="*/ 44625 w 127279"/>
                <a:gd name="connsiteY3" fmla="*/ 138557 h 176637"/>
                <a:gd name="connsiteX4" fmla="*/ 127175 w 127279"/>
                <a:gd name="connsiteY4" fmla="*/ 445 h 176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79" h="176637">
                  <a:moveTo>
                    <a:pt x="127175" y="445"/>
                  </a:moveTo>
                  <a:cubicBezTo>
                    <a:pt x="129821" y="-6434"/>
                    <a:pt x="81667" y="68178"/>
                    <a:pt x="60500" y="97282"/>
                  </a:cubicBezTo>
                  <a:cubicBezTo>
                    <a:pt x="39333" y="126386"/>
                    <a:pt x="2821" y="168191"/>
                    <a:pt x="175" y="175070"/>
                  </a:cubicBezTo>
                  <a:cubicBezTo>
                    <a:pt x="-2471" y="181949"/>
                    <a:pt x="25310" y="165545"/>
                    <a:pt x="44625" y="138557"/>
                  </a:cubicBezTo>
                  <a:cubicBezTo>
                    <a:pt x="63940" y="111570"/>
                    <a:pt x="124529" y="7324"/>
                    <a:pt x="127175" y="4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6" name="フリーフォーム: 図形 1165">
              <a:extLst>
                <a:ext uri="{FF2B5EF4-FFF2-40B4-BE49-F238E27FC236}">
                  <a16:creationId xmlns:a16="http://schemas.microsoft.com/office/drawing/2014/main" id="{669B9022-FBE5-41E6-925A-F06D4A4B7748}"/>
                </a:ext>
              </a:extLst>
            </p:cNvPr>
            <p:cNvSpPr/>
            <p:nvPr/>
          </p:nvSpPr>
          <p:spPr>
            <a:xfrm>
              <a:off x="7108167" y="5881080"/>
              <a:ext cx="137201" cy="84773"/>
            </a:xfrm>
            <a:custGeom>
              <a:avLst/>
              <a:gdLst>
                <a:gd name="connsiteX0" fmla="*/ 137183 w 137201"/>
                <a:gd name="connsiteY0" fmla="*/ 67283 h 84773"/>
                <a:gd name="connsiteX1" fmla="*/ 48283 w 137201"/>
                <a:gd name="connsiteY1" fmla="*/ 18070 h 84773"/>
                <a:gd name="connsiteX2" fmla="*/ 658 w 137201"/>
                <a:gd name="connsiteY2" fmla="*/ 84745 h 84773"/>
                <a:gd name="connsiteX3" fmla="*/ 22883 w 137201"/>
                <a:gd name="connsiteY3" fmla="*/ 8545 h 84773"/>
                <a:gd name="connsiteX4" fmla="*/ 56221 w 137201"/>
                <a:gd name="connsiteY4" fmla="*/ 5370 h 84773"/>
                <a:gd name="connsiteX5" fmla="*/ 137183 w 137201"/>
                <a:gd name="connsiteY5" fmla="*/ 67283 h 8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201" h="84773">
                  <a:moveTo>
                    <a:pt x="137183" y="67283"/>
                  </a:moveTo>
                  <a:cubicBezTo>
                    <a:pt x="135860" y="69400"/>
                    <a:pt x="71037" y="15160"/>
                    <a:pt x="48283" y="18070"/>
                  </a:cubicBezTo>
                  <a:cubicBezTo>
                    <a:pt x="25529" y="20980"/>
                    <a:pt x="4891" y="86332"/>
                    <a:pt x="658" y="84745"/>
                  </a:cubicBezTo>
                  <a:cubicBezTo>
                    <a:pt x="-3575" y="83158"/>
                    <a:pt x="13623" y="21774"/>
                    <a:pt x="22883" y="8545"/>
                  </a:cubicBezTo>
                  <a:cubicBezTo>
                    <a:pt x="32143" y="-4684"/>
                    <a:pt x="42463" y="78"/>
                    <a:pt x="56221" y="5370"/>
                  </a:cubicBezTo>
                  <a:cubicBezTo>
                    <a:pt x="69979" y="10662"/>
                    <a:pt x="138506" y="65166"/>
                    <a:pt x="137183" y="672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7" name="フリーフォーム: 図形 1166">
              <a:extLst>
                <a:ext uri="{FF2B5EF4-FFF2-40B4-BE49-F238E27FC236}">
                  <a16:creationId xmlns:a16="http://schemas.microsoft.com/office/drawing/2014/main" id="{BA256B30-D634-4CBD-A99F-9108C8A6576C}"/>
                </a:ext>
              </a:extLst>
            </p:cNvPr>
            <p:cNvSpPr/>
            <p:nvPr/>
          </p:nvSpPr>
          <p:spPr>
            <a:xfrm>
              <a:off x="7285026" y="6009527"/>
              <a:ext cx="23552" cy="126550"/>
            </a:xfrm>
            <a:custGeom>
              <a:avLst/>
              <a:gdLst>
                <a:gd name="connsiteX0" fmla="*/ 22237 w 23552"/>
                <a:gd name="connsiteY0" fmla="*/ 748 h 126550"/>
                <a:gd name="connsiteX1" fmla="*/ 12 w 23552"/>
                <a:gd name="connsiteY1" fmla="*/ 124573 h 126550"/>
                <a:gd name="connsiteX2" fmla="*/ 19062 w 23552"/>
                <a:gd name="connsiteY2" fmla="*/ 73773 h 126550"/>
                <a:gd name="connsiteX3" fmla="*/ 22237 w 23552"/>
                <a:gd name="connsiteY3" fmla="*/ 748 h 12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552" h="126550">
                  <a:moveTo>
                    <a:pt x="22237" y="748"/>
                  </a:moveTo>
                  <a:cubicBezTo>
                    <a:pt x="19062" y="9215"/>
                    <a:pt x="541" y="112402"/>
                    <a:pt x="12" y="124573"/>
                  </a:cubicBezTo>
                  <a:cubicBezTo>
                    <a:pt x="-517" y="136744"/>
                    <a:pt x="15887" y="89383"/>
                    <a:pt x="19062" y="73773"/>
                  </a:cubicBezTo>
                  <a:cubicBezTo>
                    <a:pt x="22237" y="58163"/>
                    <a:pt x="25412" y="-7719"/>
                    <a:pt x="22237" y="7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8" name="フリーフォーム: 図形 1167">
              <a:extLst>
                <a:ext uri="{FF2B5EF4-FFF2-40B4-BE49-F238E27FC236}">
                  <a16:creationId xmlns:a16="http://schemas.microsoft.com/office/drawing/2014/main" id="{45AF3657-FDB4-42F4-A8E4-BED91FD8A3B5}"/>
                </a:ext>
              </a:extLst>
            </p:cNvPr>
            <p:cNvSpPr/>
            <p:nvPr/>
          </p:nvSpPr>
          <p:spPr>
            <a:xfrm>
              <a:off x="7347646" y="5881664"/>
              <a:ext cx="189845" cy="71735"/>
            </a:xfrm>
            <a:custGeom>
              <a:avLst/>
              <a:gdLst>
                <a:gd name="connsiteX0" fmla="*/ 2479 w 189845"/>
                <a:gd name="connsiteY0" fmla="*/ 71461 h 71735"/>
                <a:gd name="connsiteX1" fmla="*/ 188217 w 189845"/>
                <a:gd name="connsiteY1" fmla="*/ 1611 h 71735"/>
                <a:gd name="connsiteX2" fmla="*/ 88204 w 189845"/>
                <a:gd name="connsiteY2" fmla="*/ 25424 h 71735"/>
                <a:gd name="connsiteX3" fmla="*/ 2479 w 189845"/>
                <a:gd name="connsiteY3" fmla="*/ 71461 h 71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9845" h="71735">
                  <a:moveTo>
                    <a:pt x="2479" y="71461"/>
                  </a:moveTo>
                  <a:cubicBezTo>
                    <a:pt x="19148" y="67492"/>
                    <a:pt x="173930" y="9284"/>
                    <a:pt x="188217" y="1611"/>
                  </a:cubicBezTo>
                  <a:cubicBezTo>
                    <a:pt x="202505" y="-6062"/>
                    <a:pt x="118896" y="15634"/>
                    <a:pt x="88204" y="25424"/>
                  </a:cubicBezTo>
                  <a:cubicBezTo>
                    <a:pt x="57512" y="35214"/>
                    <a:pt x="-14190" y="75430"/>
                    <a:pt x="2479" y="714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9" name="フリーフォーム: 図形 1168">
              <a:extLst>
                <a:ext uri="{FF2B5EF4-FFF2-40B4-BE49-F238E27FC236}">
                  <a16:creationId xmlns:a16="http://schemas.microsoft.com/office/drawing/2014/main" id="{F78DE9D4-E084-4D6E-82F5-6FECBB19A9EE}"/>
                </a:ext>
              </a:extLst>
            </p:cNvPr>
            <p:cNvSpPr/>
            <p:nvPr/>
          </p:nvSpPr>
          <p:spPr>
            <a:xfrm>
              <a:off x="7300829" y="5964208"/>
              <a:ext cx="313065" cy="211420"/>
            </a:xfrm>
            <a:custGeom>
              <a:avLst/>
              <a:gdLst>
                <a:gd name="connsiteX0" fmla="*/ 312821 w 313065"/>
                <a:gd name="connsiteY0" fmla="*/ 30 h 211420"/>
                <a:gd name="connsiteX1" fmla="*/ 160421 w 313065"/>
                <a:gd name="connsiteY1" fmla="*/ 114330 h 211420"/>
                <a:gd name="connsiteX2" fmla="*/ 125496 w 313065"/>
                <a:gd name="connsiteY2" fmla="*/ 185767 h 211420"/>
                <a:gd name="connsiteX3" fmla="*/ 84 w 313065"/>
                <a:gd name="connsiteY3" fmla="*/ 211167 h 211420"/>
                <a:gd name="connsiteX4" fmla="*/ 146134 w 313065"/>
                <a:gd name="connsiteY4" fmla="*/ 173067 h 211420"/>
                <a:gd name="connsiteX5" fmla="*/ 182646 w 313065"/>
                <a:gd name="connsiteY5" fmla="*/ 136555 h 211420"/>
                <a:gd name="connsiteX6" fmla="*/ 195346 w 313065"/>
                <a:gd name="connsiteY6" fmla="*/ 103217 h 211420"/>
                <a:gd name="connsiteX7" fmla="*/ 312821 w 313065"/>
                <a:gd name="connsiteY7" fmla="*/ 30 h 211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3065" h="211420">
                  <a:moveTo>
                    <a:pt x="312821" y="30"/>
                  </a:moveTo>
                  <a:cubicBezTo>
                    <a:pt x="307000" y="1882"/>
                    <a:pt x="191642" y="83374"/>
                    <a:pt x="160421" y="114330"/>
                  </a:cubicBezTo>
                  <a:cubicBezTo>
                    <a:pt x="129200" y="145286"/>
                    <a:pt x="152219" y="169628"/>
                    <a:pt x="125496" y="185767"/>
                  </a:cubicBezTo>
                  <a:cubicBezTo>
                    <a:pt x="98773" y="201906"/>
                    <a:pt x="-3356" y="213284"/>
                    <a:pt x="84" y="211167"/>
                  </a:cubicBezTo>
                  <a:cubicBezTo>
                    <a:pt x="3524" y="209050"/>
                    <a:pt x="115707" y="185502"/>
                    <a:pt x="146134" y="173067"/>
                  </a:cubicBezTo>
                  <a:cubicBezTo>
                    <a:pt x="176561" y="160632"/>
                    <a:pt x="174444" y="148197"/>
                    <a:pt x="182646" y="136555"/>
                  </a:cubicBezTo>
                  <a:cubicBezTo>
                    <a:pt x="190848" y="124913"/>
                    <a:pt x="172063" y="125971"/>
                    <a:pt x="195346" y="103217"/>
                  </a:cubicBezTo>
                  <a:cubicBezTo>
                    <a:pt x="218629" y="80463"/>
                    <a:pt x="318642" y="-1822"/>
                    <a:pt x="312821" y="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0" name="フリーフォーム: 図形 1169">
              <a:extLst>
                <a:ext uri="{FF2B5EF4-FFF2-40B4-BE49-F238E27FC236}">
                  <a16:creationId xmlns:a16="http://schemas.microsoft.com/office/drawing/2014/main" id="{58969760-DA7B-4897-A104-BDEC8BA2E2E4}"/>
                </a:ext>
              </a:extLst>
            </p:cNvPr>
            <p:cNvSpPr/>
            <p:nvPr/>
          </p:nvSpPr>
          <p:spPr>
            <a:xfrm>
              <a:off x="6934122" y="6291423"/>
              <a:ext cx="135881" cy="65400"/>
            </a:xfrm>
            <a:custGeom>
              <a:avLst/>
              <a:gdLst>
                <a:gd name="connsiteX0" fmla="*/ 78 w 135881"/>
                <a:gd name="connsiteY0" fmla="*/ 1427 h 65400"/>
                <a:gd name="connsiteX1" fmla="*/ 98503 w 135881"/>
                <a:gd name="connsiteY1" fmla="*/ 12540 h 65400"/>
                <a:gd name="connsiteX2" fmla="*/ 135016 w 135881"/>
                <a:gd name="connsiteY2" fmla="*/ 64927 h 65400"/>
                <a:gd name="connsiteX3" fmla="*/ 115966 w 135881"/>
                <a:gd name="connsiteY3" fmla="*/ 36352 h 65400"/>
                <a:gd name="connsiteX4" fmla="*/ 78 w 135881"/>
                <a:gd name="connsiteY4" fmla="*/ 1427 h 6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881" h="65400">
                  <a:moveTo>
                    <a:pt x="78" y="1427"/>
                  </a:moveTo>
                  <a:cubicBezTo>
                    <a:pt x="-2833" y="-2542"/>
                    <a:pt x="76013" y="1957"/>
                    <a:pt x="98503" y="12540"/>
                  </a:cubicBezTo>
                  <a:cubicBezTo>
                    <a:pt x="120993" y="23123"/>
                    <a:pt x="132106" y="60958"/>
                    <a:pt x="135016" y="64927"/>
                  </a:cubicBezTo>
                  <a:cubicBezTo>
                    <a:pt x="137927" y="68896"/>
                    <a:pt x="133958" y="46935"/>
                    <a:pt x="115966" y="36352"/>
                  </a:cubicBezTo>
                  <a:cubicBezTo>
                    <a:pt x="97974" y="25769"/>
                    <a:pt x="2989" y="5396"/>
                    <a:pt x="78" y="14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1" name="フリーフォーム: 図形 1170">
              <a:extLst>
                <a:ext uri="{FF2B5EF4-FFF2-40B4-BE49-F238E27FC236}">
                  <a16:creationId xmlns:a16="http://schemas.microsoft.com/office/drawing/2014/main" id="{28F5AB0E-3C5B-4DCD-850E-C25C7BDC837A}"/>
                </a:ext>
              </a:extLst>
            </p:cNvPr>
            <p:cNvSpPr/>
            <p:nvPr/>
          </p:nvSpPr>
          <p:spPr>
            <a:xfrm>
              <a:off x="6918312" y="6394376"/>
              <a:ext cx="115959" cy="47440"/>
            </a:xfrm>
            <a:custGeom>
              <a:avLst/>
              <a:gdLst>
                <a:gd name="connsiteX0" fmla="*/ 13 w 115959"/>
                <a:gd name="connsiteY0" fmla="*/ 74 h 47440"/>
                <a:gd name="connsiteX1" fmla="*/ 84151 w 115959"/>
                <a:gd name="connsiteY1" fmla="*/ 46112 h 47440"/>
                <a:gd name="connsiteX2" fmla="*/ 115901 w 115959"/>
                <a:gd name="connsiteY2" fmla="*/ 34999 h 47440"/>
                <a:gd name="connsiteX3" fmla="*/ 77801 w 115959"/>
                <a:gd name="connsiteY3" fmla="*/ 34999 h 47440"/>
                <a:gd name="connsiteX4" fmla="*/ 13 w 115959"/>
                <a:gd name="connsiteY4" fmla="*/ 74 h 47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959" h="47440">
                  <a:moveTo>
                    <a:pt x="13" y="74"/>
                  </a:moveTo>
                  <a:cubicBezTo>
                    <a:pt x="1071" y="1926"/>
                    <a:pt x="64836" y="40291"/>
                    <a:pt x="84151" y="46112"/>
                  </a:cubicBezTo>
                  <a:cubicBezTo>
                    <a:pt x="103466" y="51933"/>
                    <a:pt x="116959" y="36851"/>
                    <a:pt x="115901" y="34999"/>
                  </a:cubicBezTo>
                  <a:cubicBezTo>
                    <a:pt x="114843" y="33147"/>
                    <a:pt x="93941" y="38438"/>
                    <a:pt x="77801" y="34999"/>
                  </a:cubicBezTo>
                  <a:cubicBezTo>
                    <a:pt x="61661" y="31560"/>
                    <a:pt x="-1045" y="-1778"/>
                    <a:pt x="13" y="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2" name="フリーフォーム: 図形 1171">
              <a:extLst>
                <a:ext uri="{FF2B5EF4-FFF2-40B4-BE49-F238E27FC236}">
                  <a16:creationId xmlns:a16="http://schemas.microsoft.com/office/drawing/2014/main" id="{8941BB00-1B14-4044-8E80-044A73F77F14}"/>
                </a:ext>
              </a:extLst>
            </p:cNvPr>
            <p:cNvSpPr/>
            <p:nvPr/>
          </p:nvSpPr>
          <p:spPr>
            <a:xfrm>
              <a:off x="6944437" y="6329280"/>
              <a:ext cx="107090" cy="57677"/>
            </a:xfrm>
            <a:custGeom>
              <a:avLst/>
              <a:gdLst>
                <a:gd name="connsiteX0" fmla="*/ 876 w 107090"/>
                <a:gd name="connsiteY0" fmla="*/ 83 h 57677"/>
                <a:gd name="connsiteX1" fmla="*/ 105651 w 107090"/>
                <a:gd name="connsiteY1" fmla="*/ 55645 h 57677"/>
                <a:gd name="connsiteX2" fmla="*/ 58026 w 107090"/>
                <a:gd name="connsiteY2" fmla="*/ 42945 h 57677"/>
                <a:gd name="connsiteX3" fmla="*/ 876 w 107090"/>
                <a:gd name="connsiteY3" fmla="*/ 83 h 57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090" h="57677">
                  <a:moveTo>
                    <a:pt x="876" y="83"/>
                  </a:moveTo>
                  <a:cubicBezTo>
                    <a:pt x="8813" y="2200"/>
                    <a:pt x="96126" y="48501"/>
                    <a:pt x="105651" y="55645"/>
                  </a:cubicBezTo>
                  <a:cubicBezTo>
                    <a:pt x="115176" y="62789"/>
                    <a:pt x="74959" y="49295"/>
                    <a:pt x="58026" y="42945"/>
                  </a:cubicBezTo>
                  <a:cubicBezTo>
                    <a:pt x="41093" y="36595"/>
                    <a:pt x="-7061" y="-2034"/>
                    <a:pt x="876" y="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3" name="フリーフォーム: 図形 1172">
              <a:extLst>
                <a:ext uri="{FF2B5EF4-FFF2-40B4-BE49-F238E27FC236}">
                  <a16:creationId xmlns:a16="http://schemas.microsoft.com/office/drawing/2014/main" id="{EF96947E-3B43-431F-B7EC-3A40723FE333}"/>
                </a:ext>
              </a:extLst>
            </p:cNvPr>
            <p:cNvSpPr/>
            <p:nvPr/>
          </p:nvSpPr>
          <p:spPr>
            <a:xfrm>
              <a:off x="6921792" y="6351476"/>
              <a:ext cx="107003" cy="67369"/>
            </a:xfrm>
            <a:custGeom>
              <a:avLst/>
              <a:gdLst>
                <a:gd name="connsiteX0" fmla="*/ 1296 w 107003"/>
                <a:gd name="connsiteY0" fmla="*/ 112 h 67369"/>
                <a:gd name="connsiteX1" fmla="*/ 106071 w 107003"/>
                <a:gd name="connsiteY1" fmla="*/ 65199 h 67369"/>
                <a:gd name="connsiteX2" fmla="*/ 50508 w 107003"/>
                <a:gd name="connsiteY2" fmla="*/ 49324 h 67369"/>
                <a:gd name="connsiteX3" fmla="*/ 1296 w 107003"/>
                <a:gd name="connsiteY3" fmla="*/ 112 h 67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003" h="67369">
                  <a:moveTo>
                    <a:pt x="1296" y="112"/>
                  </a:moveTo>
                  <a:cubicBezTo>
                    <a:pt x="10557" y="2758"/>
                    <a:pt x="97869" y="56997"/>
                    <a:pt x="106071" y="65199"/>
                  </a:cubicBezTo>
                  <a:cubicBezTo>
                    <a:pt x="114273" y="73401"/>
                    <a:pt x="66118" y="56203"/>
                    <a:pt x="50508" y="49324"/>
                  </a:cubicBezTo>
                  <a:cubicBezTo>
                    <a:pt x="34898" y="42445"/>
                    <a:pt x="-7965" y="-2534"/>
                    <a:pt x="1296" y="1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4" name="フリーフォーム: 図形 1173">
              <a:extLst>
                <a:ext uri="{FF2B5EF4-FFF2-40B4-BE49-F238E27FC236}">
                  <a16:creationId xmlns:a16="http://schemas.microsoft.com/office/drawing/2014/main" id="{7F919E8B-1A3C-4AC8-A6FE-86C3E449ED13}"/>
                </a:ext>
              </a:extLst>
            </p:cNvPr>
            <p:cNvSpPr/>
            <p:nvPr/>
          </p:nvSpPr>
          <p:spPr>
            <a:xfrm>
              <a:off x="7337425" y="6414729"/>
              <a:ext cx="96900" cy="87671"/>
            </a:xfrm>
            <a:custGeom>
              <a:avLst/>
              <a:gdLst>
                <a:gd name="connsiteX0" fmla="*/ 0 w 96900"/>
                <a:gd name="connsiteY0" fmla="*/ 87671 h 87671"/>
                <a:gd name="connsiteX1" fmla="*/ 96838 w 96900"/>
                <a:gd name="connsiteY1" fmla="*/ 359 h 87671"/>
                <a:gd name="connsiteX2" fmla="*/ 0 w 96900"/>
                <a:gd name="connsiteY2" fmla="*/ 87671 h 87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900" h="87671">
                  <a:moveTo>
                    <a:pt x="0" y="87671"/>
                  </a:moveTo>
                  <a:cubicBezTo>
                    <a:pt x="0" y="87671"/>
                    <a:pt x="93928" y="7238"/>
                    <a:pt x="96838" y="359"/>
                  </a:cubicBezTo>
                  <a:cubicBezTo>
                    <a:pt x="99749" y="-6520"/>
                    <a:pt x="0" y="87671"/>
                    <a:pt x="0" y="876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5" name="フリーフォーム: 図形 1174">
              <a:extLst>
                <a:ext uri="{FF2B5EF4-FFF2-40B4-BE49-F238E27FC236}">
                  <a16:creationId xmlns:a16="http://schemas.microsoft.com/office/drawing/2014/main" id="{C31B2F83-CE72-407B-A54E-F714734B85C5}"/>
                </a:ext>
              </a:extLst>
            </p:cNvPr>
            <p:cNvSpPr/>
            <p:nvPr/>
          </p:nvSpPr>
          <p:spPr>
            <a:xfrm>
              <a:off x="7418331" y="6122892"/>
              <a:ext cx="44581" cy="219387"/>
            </a:xfrm>
            <a:custGeom>
              <a:avLst/>
              <a:gdLst>
                <a:gd name="connsiteX0" fmla="*/ 44507 w 44581"/>
                <a:gd name="connsiteY0" fmla="*/ 96 h 219387"/>
                <a:gd name="connsiteX1" fmla="*/ 9582 w 44581"/>
                <a:gd name="connsiteY1" fmla="*/ 96933 h 219387"/>
                <a:gd name="connsiteX2" fmla="*/ 27044 w 44581"/>
                <a:gd name="connsiteY2" fmla="*/ 142971 h 219387"/>
                <a:gd name="connsiteX3" fmla="*/ 34982 w 44581"/>
                <a:gd name="connsiteY3" fmla="*/ 165196 h 219387"/>
                <a:gd name="connsiteX4" fmla="*/ 57 w 44581"/>
                <a:gd name="connsiteY4" fmla="*/ 219171 h 219387"/>
                <a:gd name="connsiteX5" fmla="*/ 44507 w 44581"/>
                <a:gd name="connsiteY5" fmla="*/ 142971 h 219387"/>
                <a:gd name="connsiteX6" fmla="*/ 11169 w 44581"/>
                <a:gd name="connsiteY6" fmla="*/ 115983 h 219387"/>
                <a:gd name="connsiteX7" fmla="*/ 44507 w 44581"/>
                <a:gd name="connsiteY7" fmla="*/ 96 h 219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581" h="219387">
                  <a:moveTo>
                    <a:pt x="44507" y="96"/>
                  </a:moveTo>
                  <a:cubicBezTo>
                    <a:pt x="44242" y="-3079"/>
                    <a:pt x="12492" y="73121"/>
                    <a:pt x="9582" y="96933"/>
                  </a:cubicBezTo>
                  <a:cubicBezTo>
                    <a:pt x="6672" y="120745"/>
                    <a:pt x="22811" y="131594"/>
                    <a:pt x="27044" y="142971"/>
                  </a:cubicBezTo>
                  <a:cubicBezTo>
                    <a:pt x="31277" y="154348"/>
                    <a:pt x="39480" y="152496"/>
                    <a:pt x="34982" y="165196"/>
                  </a:cubicBezTo>
                  <a:cubicBezTo>
                    <a:pt x="30484" y="177896"/>
                    <a:pt x="-1530" y="222875"/>
                    <a:pt x="57" y="219171"/>
                  </a:cubicBezTo>
                  <a:cubicBezTo>
                    <a:pt x="1644" y="215467"/>
                    <a:pt x="42655" y="160169"/>
                    <a:pt x="44507" y="142971"/>
                  </a:cubicBezTo>
                  <a:cubicBezTo>
                    <a:pt x="46359" y="125773"/>
                    <a:pt x="13021" y="133710"/>
                    <a:pt x="11169" y="115983"/>
                  </a:cubicBezTo>
                  <a:cubicBezTo>
                    <a:pt x="9317" y="98256"/>
                    <a:pt x="44772" y="3271"/>
                    <a:pt x="44507" y="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6" name="フリーフォーム: 図形 1175">
              <a:extLst>
                <a:ext uri="{FF2B5EF4-FFF2-40B4-BE49-F238E27FC236}">
                  <a16:creationId xmlns:a16="http://schemas.microsoft.com/office/drawing/2014/main" id="{DB7CE7AA-228C-4451-8289-2B856D337B92}"/>
                </a:ext>
              </a:extLst>
            </p:cNvPr>
            <p:cNvSpPr/>
            <p:nvPr/>
          </p:nvSpPr>
          <p:spPr>
            <a:xfrm>
              <a:off x="7424169" y="6271737"/>
              <a:ext cx="146632" cy="60802"/>
            </a:xfrm>
            <a:custGeom>
              <a:avLst/>
              <a:gdLst>
                <a:gd name="connsiteX0" fmla="*/ 569 w 146632"/>
                <a:gd name="connsiteY0" fmla="*/ 60801 h 60802"/>
                <a:gd name="connsiteX1" fmla="*/ 143444 w 146632"/>
                <a:gd name="connsiteY1" fmla="*/ 5238 h 60802"/>
                <a:gd name="connsiteX2" fmla="*/ 94231 w 146632"/>
                <a:gd name="connsiteY2" fmla="*/ 6826 h 60802"/>
                <a:gd name="connsiteX3" fmla="*/ 569 w 146632"/>
                <a:gd name="connsiteY3" fmla="*/ 60801 h 60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6632" h="60802">
                  <a:moveTo>
                    <a:pt x="569" y="60801"/>
                  </a:moveTo>
                  <a:cubicBezTo>
                    <a:pt x="8771" y="60536"/>
                    <a:pt x="127834" y="14234"/>
                    <a:pt x="143444" y="5238"/>
                  </a:cubicBezTo>
                  <a:cubicBezTo>
                    <a:pt x="159054" y="-3758"/>
                    <a:pt x="113281" y="211"/>
                    <a:pt x="94231" y="6826"/>
                  </a:cubicBezTo>
                  <a:cubicBezTo>
                    <a:pt x="75181" y="13441"/>
                    <a:pt x="-7633" y="61066"/>
                    <a:pt x="569" y="608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7" name="フリーフォーム: 図形 1176">
              <a:extLst>
                <a:ext uri="{FF2B5EF4-FFF2-40B4-BE49-F238E27FC236}">
                  <a16:creationId xmlns:a16="http://schemas.microsoft.com/office/drawing/2014/main" id="{4BACB767-0A5B-4EC6-A060-3AAFA5EE411D}"/>
                </a:ext>
              </a:extLst>
            </p:cNvPr>
            <p:cNvSpPr/>
            <p:nvPr/>
          </p:nvSpPr>
          <p:spPr>
            <a:xfrm>
              <a:off x="7464010" y="6206251"/>
              <a:ext cx="146029" cy="50160"/>
            </a:xfrm>
            <a:custGeom>
              <a:avLst/>
              <a:gdLst>
                <a:gd name="connsiteX0" fmla="*/ 3590 w 146029"/>
                <a:gd name="connsiteY0" fmla="*/ 50087 h 50160"/>
                <a:gd name="connsiteX1" fmla="*/ 132178 w 146029"/>
                <a:gd name="connsiteY1" fmla="*/ 11987 h 50160"/>
                <a:gd name="connsiteX2" fmla="*/ 136940 w 146029"/>
                <a:gd name="connsiteY2" fmla="*/ 13574 h 50160"/>
                <a:gd name="connsiteX3" fmla="*/ 82965 w 146029"/>
                <a:gd name="connsiteY3" fmla="*/ 7224 h 50160"/>
                <a:gd name="connsiteX4" fmla="*/ 38515 w 146029"/>
                <a:gd name="connsiteY4" fmla="*/ 874 h 50160"/>
                <a:gd name="connsiteX5" fmla="*/ 3590 w 146029"/>
                <a:gd name="connsiteY5" fmla="*/ 50087 h 50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6029" h="50160">
                  <a:moveTo>
                    <a:pt x="3590" y="50087"/>
                  </a:moveTo>
                  <a:cubicBezTo>
                    <a:pt x="19200" y="51939"/>
                    <a:pt x="109953" y="18072"/>
                    <a:pt x="132178" y="11987"/>
                  </a:cubicBezTo>
                  <a:cubicBezTo>
                    <a:pt x="154403" y="5901"/>
                    <a:pt x="145142" y="14368"/>
                    <a:pt x="136940" y="13574"/>
                  </a:cubicBezTo>
                  <a:cubicBezTo>
                    <a:pt x="128738" y="12780"/>
                    <a:pt x="99369" y="9341"/>
                    <a:pt x="82965" y="7224"/>
                  </a:cubicBezTo>
                  <a:cubicBezTo>
                    <a:pt x="66561" y="5107"/>
                    <a:pt x="49363" y="-2566"/>
                    <a:pt x="38515" y="874"/>
                  </a:cubicBezTo>
                  <a:cubicBezTo>
                    <a:pt x="27667" y="4314"/>
                    <a:pt x="-12020" y="48235"/>
                    <a:pt x="3590" y="500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8" name="フリーフォーム: 図形 1177">
              <a:extLst>
                <a:ext uri="{FF2B5EF4-FFF2-40B4-BE49-F238E27FC236}">
                  <a16:creationId xmlns:a16="http://schemas.microsoft.com/office/drawing/2014/main" id="{6B7AC2EA-C074-43BC-9FE5-68FCCD2F3F49}"/>
                </a:ext>
              </a:extLst>
            </p:cNvPr>
            <p:cNvSpPr/>
            <p:nvPr/>
          </p:nvSpPr>
          <p:spPr>
            <a:xfrm>
              <a:off x="7591398" y="5887972"/>
              <a:ext cx="330244" cy="331334"/>
            </a:xfrm>
            <a:custGeom>
              <a:avLst/>
              <a:gdLst>
                <a:gd name="connsiteX0" fmla="*/ 330227 w 330244"/>
                <a:gd name="connsiteY0" fmla="*/ 66 h 331334"/>
                <a:gd name="connsiteX1" fmla="*/ 131790 w 330244"/>
                <a:gd name="connsiteY1" fmla="*/ 190566 h 331334"/>
                <a:gd name="connsiteX2" fmla="*/ 3202 w 330244"/>
                <a:gd name="connsiteY2" fmla="*/ 328678 h 331334"/>
                <a:gd name="connsiteX3" fmla="*/ 47652 w 330244"/>
                <a:gd name="connsiteY3" fmla="*/ 273116 h 331334"/>
                <a:gd name="connsiteX4" fmla="*/ 142902 w 330244"/>
                <a:gd name="connsiteY4" fmla="*/ 169928 h 331334"/>
                <a:gd name="connsiteX5" fmla="*/ 330227 w 330244"/>
                <a:gd name="connsiteY5" fmla="*/ 66 h 331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0244" h="331334">
                  <a:moveTo>
                    <a:pt x="330227" y="66"/>
                  </a:moveTo>
                  <a:cubicBezTo>
                    <a:pt x="328375" y="3506"/>
                    <a:pt x="186294" y="135797"/>
                    <a:pt x="131790" y="190566"/>
                  </a:cubicBezTo>
                  <a:cubicBezTo>
                    <a:pt x="77286" y="245335"/>
                    <a:pt x="17225" y="314920"/>
                    <a:pt x="3202" y="328678"/>
                  </a:cubicBezTo>
                  <a:cubicBezTo>
                    <a:pt x="-10821" y="342436"/>
                    <a:pt x="24369" y="299574"/>
                    <a:pt x="47652" y="273116"/>
                  </a:cubicBezTo>
                  <a:cubicBezTo>
                    <a:pt x="70935" y="246658"/>
                    <a:pt x="101362" y="213055"/>
                    <a:pt x="142902" y="169928"/>
                  </a:cubicBezTo>
                  <a:cubicBezTo>
                    <a:pt x="184442" y="126801"/>
                    <a:pt x="332079" y="-3374"/>
                    <a:pt x="330227" y="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9" name="フリーフォーム: 図形 1178">
              <a:extLst>
                <a:ext uri="{FF2B5EF4-FFF2-40B4-BE49-F238E27FC236}">
                  <a16:creationId xmlns:a16="http://schemas.microsoft.com/office/drawing/2014/main" id="{72389515-6F03-4E13-91F5-F17CAB9D169A}"/>
                </a:ext>
              </a:extLst>
            </p:cNvPr>
            <p:cNvSpPr/>
            <p:nvPr/>
          </p:nvSpPr>
          <p:spPr>
            <a:xfrm>
              <a:off x="7954282" y="5915961"/>
              <a:ext cx="232613" cy="180042"/>
            </a:xfrm>
            <a:custGeom>
              <a:avLst/>
              <a:gdLst>
                <a:gd name="connsiteX0" fmla="*/ 232456 w 232613"/>
                <a:gd name="connsiteY0" fmla="*/ 652 h 180042"/>
                <a:gd name="connsiteX1" fmla="*/ 21318 w 232613"/>
                <a:gd name="connsiteY1" fmla="*/ 95902 h 180042"/>
                <a:gd name="connsiteX2" fmla="*/ 5443 w 232613"/>
                <a:gd name="connsiteY2" fmla="*/ 180039 h 180042"/>
                <a:gd name="connsiteX3" fmla="*/ 5443 w 232613"/>
                <a:gd name="connsiteY3" fmla="*/ 99077 h 180042"/>
                <a:gd name="connsiteX4" fmla="*/ 54656 w 232613"/>
                <a:gd name="connsiteY4" fmla="*/ 56214 h 180042"/>
                <a:gd name="connsiteX5" fmla="*/ 232456 w 232613"/>
                <a:gd name="connsiteY5" fmla="*/ 652 h 180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2613" h="180042">
                  <a:moveTo>
                    <a:pt x="232456" y="652"/>
                  </a:moveTo>
                  <a:cubicBezTo>
                    <a:pt x="226900" y="7267"/>
                    <a:pt x="59153" y="66004"/>
                    <a:pt x="21318" y="95902"/>
                  </a:cubicBezTo>
                  <a:cubicBezTo>
                    <a:pt x="-16517" y="125800"/>
                    <a:pt x="8089" y="179510"/>
                    <a:pt x="5443" y="180039"/>
                  </a:cubicBezTo>
                  <a:cubicBezTo>
                    <a:pt x="2797" y="180568"/>
                    <a:pt x="-2759" y="119715"/>
                    <a:pt x="5443" y="99077"/>
                  </a:cubicBezTo>
                  <a:cubicBezTo>
                    <a:pt x="13645" y="78440"/>
                    <a:pt x="13910" y="72883"/>
                    <a:pt x="54656" y="56214"/>
                  </a:cubicBezTo>
                  <a:cubicBezTo>
                    <a:pt x="95402" y="39545"/>
                    <a:pt x="238012" y="-5963"/>
                    <a:pt x="232456" y="6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0" name="フリーフォーム: 図形 1179">
              <a:extLst>
                <a:ext uri="{FF2B5EF4-FFF2-40B4-BE49-F238E27FC236}">
                  <a16:creationId xmlns:a16="http://schemas.microsoft.com/office/drawing/2014/main" id="{78F15531-CAC7-4D58-9401-16069B1BEBA6}"/>
                </a:ext>
              </a:extLst>
            </p:cNvPr>
            <p:cNvSpPr/>
            <p:nvPr/>
          </p:nvSpPr>
          <p:spPr>
            <a:xfrm>
              <a:off x="7540455" y="6264275"/>
              <a:ext cx="222708" cy="150911"/>
            </a:xfrm>
            <a:custGeom>
              <a:avLst/>
              <a:gdLst>
                <a:gd name="connsiteX0" fmla="*/ 222420 w 222708"/>
                <a:gd name="connsiteY0" fmla="*/ 9525 h 150911"/>
                <a:gd name="connsiteX1" fmla="*/ 117645 w 222708"/>
                <a:gd name="connsiteY1" fmla="*/ 111125 h 150911"/>
                <a:gd name="connsiteX2" fmla="*/ 62083 w 222708"/>
                <a:gd name="connsiteY2" fmla="*/ 150813 h 150911"/>
                <a:gd name="connsiteX3" fmla="*/ 170 w 222708"/>
                <a:gd name="connsiteY3" fmla="*/ 101600 h 150911"/>
                <a:gd name="connsiteX4" fmla="*/ 43033 w 222708"/>
                <a:gd name="connsiteY4" fmla="*/ 0 h 150911"/>
                <a:gd name="connsiteX5" fmla="*/ 23983 w 222708"/>
                <a:gd name="connsiteY5" fmla="*/ 100013 h 150911"/>
                <a:gd name="connsiteX6" fmla="*/ 44620 w 222708"/>
                <a:gd name="connsiteY6" fmla="*/ 136525 h 150911"/>
                <a:gd name="connsiteX7" fmla="*/ 82720 w 222708"/>
                <a:gd name="connsiteY7" fmla="*/ 125413 h 150911"/>
                <a:gd name="connsiteX8" fmla="*/ 222420 w 222708"/>
                <a:gd name="connsiteY8" fmla="*/ 9525 h 150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2708" h="150911">
                  <a:moveTo>
                    <a:pt x="222420" y="9525"/>
                  </a:moveTo>
                  <a:cubicBezTo>
                    <a:pt x="228241" y="7144"/>
                    <a:pt x="144368" y="87577"/>
                    <a:pt x="117645" y="111125"/>
                  </a:cubicBezTo>
                  <a:cubicBezTo>
                    <a:pt x="90922" y="134673"/>
                    <a:pt x="81662" y="152400"/>
                    <a:pt x="62083" y="150813"/>
                  </a:cubicBezTo>
                  <a:cubicBezTo>
                    <a:pt x="42504" y="149226"/>
                    <a:pt x="3345" y="126735"/>
                    <a:pt x="170" y="101600"/>
                  </a:cubicBezTo>
                  <a:cubicBezTo>
                    <a:pt x="-3005" y="76465"/>
                    <a:pt x="39064" y="264"/>
                    <a:pt x="43033" y="0"/>
                  </a:cubicBezTo>
                  <a:cubicBezTo>
                    <a:pt x="47002" y="-264"/>
                    <a:pt x="23719" y="77259"/>
                    <a:pt x="23983" y="100013"/>
                  </a:cubicBezTo>
                  <a:cubicBezTo>
                    <a:pt x="24247" y="122767"/>
                    <a:pt x="34831" y="132292"/>
                    <a:pt x="44620" y="136525"/>
                  </a:cubicBezTo>
                  <a:cubicBezTo>
                    <a:pt x="54409" y="140758"/>
                    <a:pt x="52558" y="145257"/>
                    <a:pt x="82720" y="125413"/>
                  </a:cubicBezTo>
                  <a:cubicBezTo>
                    <a:pt x="112882" y="105569"/>
                    <a:pt x="216599" y="11906"/>
                    <a:pt x="222420" y="95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1" name="フリーフォーム: 図形 1180">
              <a:extLst>
                <a:ext uri="{FF2B5EF4-FFF2-40B4-BE49-F238E27FC236}">
                  <a16:creationId xmlns:a16="http://schemas.microsoft.com/office/drawing/2014/main" id="{B049BF19-F09C-4AB1-AB37-15677A606CCA}"/>
                </a:ext>
              </a:extLst>
            </p:cNvPr>
            <p:cNvSpPr/>
            <p:nvPr/>
          </p:nvSpPr>
          <p:spPr>
            <a:xfrm>
              <a:off x="7719700" y="6064824"/>
              <a:ext cx="145272" cy="167311"/>
            </a:xfrm>
            <a:custGeom>
              <a:avLst/>
              <a:gdLst>
                <a:gd name="connsiteX0" fmla="*/ 144775 w 145272"/>
                <a:gd name="connsiteY0" fmla="*/ 1014 h 167311"/>
                <a:gd name="connsiteX1" fmla="*/ 3488 w 145272"/>
                <a:gd name="connsiteY1" fmla="*/ 164526 h 167311"/>
                <a:gd name="connsiteX2" fmla="*/ 49525 w 145272"/>
                <a:gd name="connsiteY2" fmla="*/ 97851 h 167311"/>
                <a:gd name="connsiteX3" fmla="*/ 144775 w 145272"/>
                <a:gd name="connsiteY3" fmla="*/ 1014 h 167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5272" h="167311">
                  <a:moveTo>
                    <a:pt x="144775" y="1014"/>
                  </a:moveTo>
                  <a:cubicBezTo>
                    <a:pt x="137102" y="12126"/>
                    <a:pt x="19363" y="148386"/>
                    <a:pt x="3488" y="164526"/>
                  </a:cubicBezTo>
                  <a:cubicBezTo>
                    <a:pt x="-12387" y="180666"/>
                    <a:pt x="29946" y="122457"/>
                    <a:pt x="49525" y="97851"/>
                  </a:cubicBezTo>
                  <a:cubicBezTo>
                    <a:pt x="69104" y="73245"/>
                    <a:pt x="152448" y="-10098"/>
                    <a:pt x="144775" y="10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2" name="フリーフォーム: 図形 1181">
              <a:extLst>
                <a:ext uri="{FF2B5EF4-FFF2-40B4-BE49-F238E27FC236}">
                  <a16:creationId xmlns:a16="http://schemas.microsoft.com/office/drawing/2014/main" id="{825901DC-0E6F-47CB-8197-DD5719DB30BB}"/>
                </a:ext>
              </a:extLst>
            </p:cNvPr>
            <p:cNvSpPr/>
            <p:nvPr/>
          </p:nvSpPr>
          <p:spPr>
            <a:xfrm>
              <a:off x="5587998" y="5174524"/>
              <a:ext cx="100808" cy="62973"/>
            </a:xfrm>
            <a:custGeom>
              <a:avLst/>
              <a:gdLst>
                <a:gd name="connsiteX0" fmla="*/ 2 w 100808"/>
                <a:gd name="connsiteY0" fmla="*/ 15014 h 62973"/>
                <a:gd name="connsiteX1" fmla="*/ 90490 w 100808"/>
                <a:gd name="connsiteY1" fmla="*/ 26126 h 62973"/>
                <a:gd name="connsiteX2" fmla="*/ 98427 w 100808"/>
                <a:gd name="connsiteY2" fmla="*/ 62639 h 62973"/>
                <a:gd name="connsiteX3" fmla="*/ 87315 w 100808"/>
                <a:gd name="connsiteY3" fmla="*/ 2314 h 62973"/>
                <a:gd name="connsiteX4" fmla="*/ 2 w 100808"/>
                <a:gd name="connsiteY4" fmla="*/ 15014 h 62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808" h="62973">
                  <a:moveTo>
                    <a:pt x="2" y="15014"/>
                  </a:moveTo>
                  <a:cubicBezTo>
                    <a:pt x="531" y="18983"/>
                    <a:pt x="74086" y="18189"/>
                    <a:pt x="90490" y="26126"/>
                  </a:cubicBezTo>
                  <a:cubicBezTo>
                    <a:pt x="106894" y="34064"/>
                    <a:pt x="98956" y="66608"/>
                    <a:pt x="98427" y="62639"/>
                  </a:cubicBezTo>
                  <a:cubicBezTo>
                    <a:pt x="97898" y="58670"/>
                    <a:pt x="101338" y="10781"/>
                    <a:pt x="87315" y="2314"/>
                  </a:cubicBezTo>
                  <a:cubicBezTo>
                    <a:pt x="73292" y="-6153"/>
                    <a:pt x="-527" y="11045"/>
                    <a:pt x="2" y="150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3" name="フリーフォーム: 図形 1182">
              <a:extLst>
                <a:ext uri="{FF2B5EF4-FFF2-40B4-BE49-F238E27FC236}">
                  <a16:creationId xmlns:a16="http://schemas.microsoft.com/office/drawing/2014/main" id="{F7891E1C-7AF0-472B-9DB3-33509CC7557A}"/>
                </a:ext>
              </a:extLst>
            </p:cNvPr>
            <p:cNvSpPr/>
            <p:nvPr/>
          </p:nvSpPr>
          <p:spPr>
            <a:xfrm>
              <a:off x="5887147" y="5089382"/>
              <a:ext cx="27971" cy="101746"/>
            </a:xfrm>
            <a:custGeom>
              <a:avLst/>
              <a:gdLst>
                <a:gd name="connsiteX0" fmla="*/ 27878 w 27971"/>
                <a:gd name="connsiteY0" fmla="*/ 143 h 101746"/>
                <a:gd name="connsiteX1" fmla="*/ 10416 w 27971"/>
                <a:gd name="connsiteY1" fmla="*/ 76343 h 101746"/>
                <a:gd name="connsiteX2" fmla="*/ 27878 w 27971"/>
                <a:gd name="connsiteY2" fmla="*/ 101743 h 101746"/>
                <a:gd name="connsiteX3" fmla="*/ 7241 w 27971"/>
                <a:gd name="connsiteY3" fmla="*/ 77931 h 101746"/>
                <a:gd name="connsiteX4" fmla="*/ 891 w 27971"/>
                <a:gd name="connsiteY4" fmla="*/ 57293 h 101746"/>
                <a:gd name="connsiteX5" fmla="*/ 27878 w 27971"/>
                <a:gd name="connsiteY5" fmla="*/ 143 h 101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971" h="101746">
                  <a:moveTo>
                    <a:pt x="27878" y="143"/>
                  </a:moveTo>
                  <a:cubicBezTo>
                    <a:pt x="29465" y="3318"/>
                    <a:pt x="10416" y="59410"/>
                    <a:pt x="10416" y="76343"/>
                  </a:cubicBezTo>
                  <a:cubicBezTo>
                    <a:pt x="10416" y="93276"/>
                    <a:pt x="28407" y="101478"/>
                    <a:pt x="27878" y="101743"/>
                  </a:cubicBezTo>
                  <a:cubicBezTo>
                    <a:pt x="27349" y="102008"/>
                    <a:pt x="11739" y="85339"/>
                    <a:pt x="7241" y="77931"/>
                  </a:cubicBezTo>
                  <a:cubicBezTo>
                    <a:pt x="2743" y="70523"/>
                    <a:pt x="-2019" y="67083"/>
                    <a:pt x="891" y="57293"/>
                  </a:cubicBezTo>
                  <a:cubicBezTo>
                    <a:pt x="3801" y="47503"/>
                    <a:pt x="26291" y="-3032"/>
                    <a:pt x="27878" y="1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5" name="フリーフォーム: 図形 1184">
              <a:extLst>
                <a:ext uri="{FF2B5EF4-FFF2-40B4-BE49-F238E27FC236}">
                  <a16:creationId xmlns:a16="http://schemas.microsoft.com/office/drawing/2014/main" id="{EEACC1D4-89B5-4F01-8A96-41BAF2B38433}"/>
                </a:ext>
              </a:extLst>
            </p:cNvPr>
            <p:cNvSpPr/>
            <p:nvPr/>
          </p:nvSpPr>
          <p:spPr>
            <a:xfrm>
              <a:off x="5609634" y="5161296"/>
              <a:ext cx="443134" cy="175472"/>
            </a:xfrm>
            <a:custGeom>
              <a:avLst/>
              <a:gdLst>
                <a:gd name="connsiteX0" fmla="*/ 441916 w 443134"/>
                <a:gd name="connsiteY0" fmla="*/ 1254 h 175472"/>
                <a:gd name="connsiteX1" fmla="*/ 218079 w 443134"/>
                <a:gd name="connsiteY1" fmla="*/ 99679 h 175472"/>
                <a:gd name="connsiteX2" fmla="*/ 172041 w 443134"/>
                <a:gd name="connsiteY2" fmla="*/ 144129 h 175472"/>
                <a:gd name="connsiteX3" fmla="*/ 135529 w 443134"/>
                <a:gd name="connsiteY3" fmla="*/ 155242 h 175472"/>
                <a:gd name="connsiteX4" fmla="*/ 591 w 443134"/>
                <a:gd name="connsiteY4" fmla="*/ 174292 h 175472"/>
                <a:gd name="connsiteX5" fmla="*/ 91079 w 443134"/>
                <a:gd name="connsiteY5" fmla="*/ 164767 h 175472"/>
                <a:gd name="connsiteX6" fmla="*/ 203791 w 443134"/>
                <a:gd name="connsiteY6" fmla="*/ 94917 h 175472"/>
                <a:gd name="connsiteX7" fmla="*/ 303804 w 443134"/>
                <a:gd name="connsiteY7" fmla="*/ 47292 h 175472"/>
                <a:gd name="connsiteX8" fmla="*/ 441916 w 443134"/>
                <a:gd name="connsiteY8" fmla="*/ 1254 h 175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3134" h="175472">
                  <a:moveTo>
                    <a:pt x="441916" y="1254"/>
                  </a:moveTo>
                  <a:cubicBezTo>
                    <a:pt x="427629" y="9985"/>
                    <a:pt x="263058" y="75867"/>
                    <a:pt x="218079" y="99679"/>
                  </a:cubicBezTo>
                  <a:cubicBezTo>
                    <a:pt x="173100" y="123492"/>
                    <a:pt x="185799" y="134869"/>
                    <a:pt x="172041" y="144129"/>
                  </a:cubicBezTo>
                  <a:cubicBezTo>
                    <a:pt x="158283" y="153390"/>
                    <a:pt x="164104" y="150215"/>
                    <a:pt x="135529" y="155242"/>
                  </a:cubicBezTo>
                  <a:cubicBezTo>
                    <a:pt x="106954" y="160269"/>
                    <a:pt x="7999" y="172705"/>
                    <a:pt x="591" y="174292"/>
                  </a:cubicBezTo>
                  <a:cubicBezTo>
                    <a:pt x="-6817" y="175879"/>
                    <a:pt x="57212" y="177996"/>
                    <a:pt x="91079" y="164767"/>
                  </a:cubicBezTo>
                  <a:cubicBezTo>
                    <a:pt x="124946" y="151538"/>
                    <a:pt x="168337" y="114496"/>
                    <a:pt x="203791" y="94917"/>
                  </a:cubicBezTo>
                  <a:cubicBezTo>
                    <a:pt x="239245" y="75338"/>
                    <a:pt x="266762" y="62903"/>
                    <a:pt x="303804" y="47292"/>
                  </a:cubicBezTo>
                  <a:cubicBezTo>
                    <a:pt x="340846" y="31682"/>
                    <a:pt x="456203" y="-7477"/>
                    <a:pt x="441916" y="12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7" name="フリーフォーム: 図形 1186">
              <a:extLst>
                <a:ext uri="{FF2B5EF4-FFF2-40B4-BE49-F238E27FC236}">
                  <a16:creationId xmlns:a16="http://schemas.microsoft.com/office/drawing/2014/main" id="{4D92F625-296D-490A-BC4C-4AC396882F0E}"/>
                </a:ext>
              </a:extLst>
            </p:cNvPr>
            <p:cNvSpPr/>
            <p:nvPr/>
          </p:nvSpPr>
          <p:spPr>
            <a:xfrm>
              <a:off x="5610122" y="5233867"/>
              <a:ext cx="312003" cy="163347"/>
            </a:xfrm>
            <a:custGeom>
              <a:avLst/>
              <a:gdLst>
                <a:gd name="connsiteX0" fmla="*/ 103 w 312003"/>
                <a:gd name="connsiteY0" fmla="*/ 154108 h 163347"/>
                <a:gd name="connsiteX1" fmla="*/ 73128 w 312003"/>
                <a:gd name="connsiteY1" fmla="*/ 101721 h 163347"/>
                <a:gd name="connsiteX2" fmla="*/ 311253 w 312003"/>
                <a:gd name="connsiteY2" fmla="*/ 121 h 163347"/>
                <a:gd name="connsiteX3" fmla="*/ 146153 w 312003"/>
                <a:gd name="connsiteY3" fmla="*/ 82671 h 163347"/>
                <a:gd name="connsiteX4" fmla="*/ 84241 w 312003"/>
                <a:gd name="connsiteY4" fmla="*/ 155696 h 163347"/>
                <a:gd name="connsiteX5" fmla="*/ 103 w 312003"/>
                <a:gd name="connsiteY5" fmla="*/ 154108 h 163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2003" h="163347">
                  <a:moveTo>
                    <a:pt x="103" y="154108"/>
                  </a:moveTo>
                  <a:cubicBezTo>
                    <a:pt x="-1749" y="145112"/>
                    <a:pt x="21270" y="127385"/>
                    <a:pt x="73128" y="101721"/>
                  </a:cubicBezTo>
                  <a:cubicBezTo>
                    <a:pt x="124986" y="76057"/>
                    <a:pt x="299082" y="3296"/>
                    <a:pt x="311253" y="121"/>
                  </a:cubicBezTo>
                  <a:cubicBezTo>
                    <a:pt x="323424" y="-3054"/>
                    <a:pt x="183988" y="56742"/>
                    <a:pt x="146153" y="82671"/>
                  </a:cubicBezTo>
                  <a:cubicBezTo>
                    <a:pt x="108318" y="108600"/>
                    <a:pt x="108053" y="142732"/>
                    <a:pt x="84241" y="155696"/>
                  </a:cubicBezTo>
                  <a:cubicBezTo>
                    <a:pt x="60429" y="168660"/>
                    <a:pt x="1955" y="163104"/>
                    <a:pt x="103" y="1541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8" name="フリーフォーム: 図形 1187">
              <a:extLst>
                <a:ext uri="{FF2B5EF4-FFF2-40B4-BE49-F238E27FC236}">
                  <a16:creationId xmlns:a16="http://schemas.microsoft.com/office/drawing/2014/main" id="{71886FEB-E1A0-45E0-9F37-D0EAEEA86871}"/>
                </a:ext>
              </a:extLst>
            </p:cNvPr>
            <p:cNvSpPr/>
            <p:nvPr/>
          </p:nvSpPr>
          <p:spPr>
            <a:xfrm>
              <a:off x="5459292" y="5576756"/>
              <a:ext cx="121254" cy="42986"/>
            </a:xfrm>
            <a:custGeom>
              <a:avLst/>
              <a:gdLst>
                <a:gd name="connsiteX0" fmla="*/ 121 w 121254"/>
                <a:gd name="connsiteY0" fmla="*/ 28707 h 42986"/>
                <a:gd name="connsiteX1" fmla="*/ 116008 w 121254"/>
                <a:gd name="connsiteY1" fmla="*/ 132 h 42986"/>
                <a:gd name="connsiteX2" fmla="*/ 93783 w 121254"/>
                <a:gd name="connsiteY2" fmla="*/ 41407 h 42986"/>
                <a:gd name="connsiteX3" fmla="*/ 121 w 121254"/>
                <a:gd name="connsiteY3" fmla="*/ 28707 h 42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254" h="42986">
                  <a:moveTo>
                    <a:pt x="121" y="28707"/>
                  </a:moveTo>
                  <a:cubicBezTo>
                    <a:pt x="3825" y="21828"/>
                    <a:pt x="100398" y="-1985"/>
                    <a:pt x="116008" y="132"/>
                  </a:cubicBezTo>
                  <a:cubicBezTo>
                    <a:pt x="131618" y="2249"/>
                    <a:pt x="108864" y="35586"/>
                    <a:pt x="93783" y="41407"/>
                  </a:cubicBezTo>
                  <a:cubicBezTo>
                    <a:pt x="78702" y="47228"/>
                    <a:pt x="-3583" y="35586"/>
                    <a:pt x="121" y="287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9" name="フリーフォーム: 図形 1188">
              <a:extLst>
                <a:ext uri="{FF2B5EF4-FFF2-40B4-BE49-F238E27FC236}">
                  <a16:creationId xmlns:a16="http://schemas.microsoft.com/office/drawing/2014/main" id="{53DD8656-EF05-42EF-BF3F-132142948099}"/>
                </a:ext>
              </a:extLst>
            </p:cNvPr>
            <p:cNvSpPr/>
            <p:nvPr/>
          </p:nvSpPr>
          <p:spPr>
            <a:xfrm>
              <a:off x="5540303" y="4994269"/>
              <a:ext cx="241459" cy="41627"/>
            </a:xfrm>
            <a:custGeom>
              <a:avLst/>
              <a:gdLst>
                <a:gd name="connsiteX0" fmla="*/ 72 w 241459"/>
                <a:gd name="connsiteY0" fmla="*/ 33344 h 41627"/>
                <a:gd name="connsiteX1" fmla="*/ 122310 w 241459"/>
                <a:gd name="connsiteY1" fmla="*/ 36519 h 41627"/>
                <a:gd name="connsiteX2" fmla="*/ 241372 w 241459"/>
                <a:gd name="connsiteY2" fmla="*/ 6 h 41627"/>
                <a:gd name="connsiteX3" fmla="*/ 139772 w 241459"/>
                <a:gd name="connsiteY3" fmla="*/ 39694 h 41627"/>
                <a:gd name="connsiteX4" fmla="*/ 72 w 241459"/>
                <a:gd name="connsiteY4" fmla="*/ 33344 h 41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1459" h="41627">
                  <a:moveTo>
                    <a:pt x="72" y="33344"/>
                  </a:moveTo>
                  <a:cubicBezTo>
                    <a:pt x="-2838" y="32815"/>
                    <a:pt x="82093" y="42075"/>
                    <a:pt x="122310" y="36519"/>
                  </a:cubicBezTo>
                  <a:cubicBezTo>
                    <a:pt x="162527" y="30963"/>
                    <a:pt x="238462" y="-523"/>
                    <a:pt x="241372" y="6"/>
                  </a:cubicBezTo>
                  <a:cubicBezTo>
                    <a:pt x="244282" y="535"/>
                    <a:pt x="174168" y="33079"/>
                    <a:pt x="139772" y="39694"/>
                  </a:cubicBezTo>
                  <a:cubicBezTo>
                    <a:pt x="105376" y="46309"/>
                    <a:pt x="2982" y="33873"/>
                    <a:pt x="72" y="333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0" name="フリーフォーム: 図形 1189">
              <a:extLst>
                <a:ext uri="{FF2B5EF4-FFF2-40B4-BE49-F238E27FC236}">
                  <a16:creationId xmlns:a16="http://schemas.microsoft.com/office/drawing/2014/main" id="{78D44635-8AEA-4310-97C3-1E4284D1E037}"/>
                </a:ext>
              </a:extLst>
            </p:cNvPr>
            <p:cNvSpPr/>
            <p:nvPr/>
          </p:nvSpPr>
          <p:spPr>
            <a:xfrm>
              <a:off x="5336256" y="5009824"/>
              <a:ext cx="34339" cy="116262"/>
            </a:xfrm>
            <a:custGeom>
              <a:avLst/>
              <a:gdLst>
                <a:gd name="connsiteX0" fmla="*/ 34257 w 34339"/>
                <a:gd name="connsiteY0" fmla="*/ 326 h 116262"/>
                <a:gd name="connsiteX1" fmla="*/ 10444 w 34339"/>
                <a:gd name="connsiteY1" fmla="*/ 71764 h 116262"/>
                <a:gd name="connsiteX2" fmla="*/ 12032 w 34339"/>
                <a:gd name="connsiteY2" fmla="*/ 116214 h 116262"/>
                <a:gd name="connsiteX3" fmla="*/ 8857 w 34339"/>
                <a:gd name="connsiteY3" fmla="*/ 79701 h 116262"/>
                <a:gd name="connsiteX4" fmla="*/ 919 w 34339"/>
                <a:gd name="connsiteY4" fmla="*/ 46364 h 116262"/>
                <a:gd name="connsiteX5" fmla="*/ 34257 w 34339"/>
                <a:gd name="connsiteY5" fmla="*/ 326 h 116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339" h="116262">
                  <a:moveTo>
                    <a:pt x="34257" y="326"/>
                  </a:moveTo>
                  <a:cubicBezTo>
                    <a:pt x="35844" y="4559"/>
                    <a:pt x="14148" y="52450"/>
                    <a:pt x="10444" y="71764"/>
                  </a:cubicBezTo>
                  <a:cubicBezTo>
                    <a:pt x="6740" y="91078"/>
                    <a:pt x="12296" y="114891"/>
                    <a:pt x="12032" y="116214"/>
                  </a:cubicBezTo>
                  <a:cubicBezTo>
                    <a:pt x="11768" y="117537"/>
                    <a:pt x="10709" y="91343"/>
                    <a:pt x="8857" y="79701"/>
                  </a:cubicBezTo>
                  <a:cubicBezTo>
                    <a:pt x="7005" y="68059"/>
                    <a:pt x="-3050" y="58535"/>
                    <a:pt x="919" y="46364"/>
                  </a:cubicBezTo>
                  <a:cubicBezTo>
                    <a:pt x="4888" y="34193"/>
                    <a:pt x="32670" y="-3907"/>
                    <a:pt x="34257" y="3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1" name="フリーフォーム: 図形 1190">
              <a:extLst>
                <a:ext uri="{FF2B5EF4-FFF2-40B4-BE49-F238E27FC236}">
                  <a16:creationId xmlns:a16="http://schemas.microsoft.com/office/drawing/2014/main" id="{5809F9C1-0706-42DE-A32B-1C65CB04E03F}"/>
                </a:ext>
              </a:extLst>
            </p:cNvPr>
            <p:cNvSpPr/>
            <p:nvPr/>
          </p:nvSpPr>
          <p:spPr>
            <a:xfrm>
              <a:off x="5230894" y="5029192"/>
              <a:ext cx="405428" cy="257855"/>
            </a:xfrm>
            <a:custGeom>
              <a:avLst/>
              <a:gdLst>
                <a:gd name="connsiteX0" fmla="*/ 11031 w 405428"/>
                <a:gd name="connsiteY0" fmla="*/ 257183 h 257855"/>
                <a:gd name="connsiteX1" fmla="*/ 11031 w 405428"/>
                <a:gd name="connsiteY1" fmla="*/ 95258 h 257855"/>
                <a:gd name="connsiteX2" fmla="*/ 91994 w 405428"/>
                <a:gd name="connsiteY2" fmla="*/ 58746 h 257855"/>
                <a:gd name="connsiteX3" fmla="*/ 222169 w 405428"/>
                <a:gd name="connsiteY3" fmla="*/ 8 h 257855"/>
                <a:gd name="connsiteX4" fmla="*/ 387269 w 405428"/>
                <a:gd name="connsiteY4" fmla="*/ 53983 h 257855"/>
                <a:gd name="connsiteX5" fmla="*/ 385681 w 405428"/>
                <a:gd name="connsiteY5" fmla="*/ 55571 h 257855"/>
                <a:gd name="connsiteX6" fmla="*/ 249156 w 405428"/>
                <a:gd name="connsiteY6" fmla="*/ 49221 h 257855"/>
                <a:gd name="connsiteX7" fmla="*/ 166606 w 405428"/>
                <a:gd name="connsiteY7" fmla="*/ 68271 h 257855"/>
                <a:gd name="connsiteX8" fmla="*/ 185656 w 405428"/>
                <a:gd name="connsiteY8" fmla="*/ 131771 h 257855"/>
                <a:gd name="connsiteX9" fmla="*/ 284081 w 405428"/>
                <a:gd name="connsiteY9" fmla="*/ 138121 h 257855"/>
                <a:gd name="connsiteX10" fmla="*/ 152319 w 405428"/>
                <a:gd name="connsiteY10" fmla="*/ 146058 h 257855"/>
                <a:gd name="connsiteX11" fmla="*/ 106281 w 405428"/>
                <a:gd name="connsiteY11" fmla="*/ 152408 h 257855"/>
                <a:gd name="connsiteX12" fmla="*/ 11031 w 405428"/>
                <a:gd name="connsiteY12" fmla="*/ 257183 h 257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5428" h="257855">
                  <a:moveTo>
                    <a:pt x="11031" y="257183"/>
                  </a:moveTo>
                  <a:cubicBezTo>
                    <a:pt x="-4844" y="247658"/>
                    <a:pt x="-2463" y="128331"/>
                    <a:pt x="11031" y="95258"/>
                  </a:cubicBezTo>
                  <a:cubicBezTo>
                    <a:pt x="24525" y="62185"/>
                    <a:pt x="56805" y="74621"/>
                    <a:pt x="91994" y="58746"/>
                  </a:cubicBezTo>
                  <a:cubicBezTo>
                    <a:pt x="127183" y="42871"/>
                    <a:pt x="172957" y="802"/>
                    <a:pt x="222169" y="8"/>
                  </a:cubicBezTo>
                  <a:cubicBezTo>
                    <a:pt x="271381" y="-786"/>
                    <a:pt x="387269" y="53983"/>
                    <a:pt x="387269" y="53983"/>
                  </a:cubicBezTo>
                  <a:cubicBezTo>
                    <a:pt x="414521" y="63243"/>
                    <a:pt x="408700" y="56365"/>
                    <a:pt x="385681" y="55571"/>
                  </a:cubicBezTo>
                  <a:cubicBezTo>
                    <a:pt x="362662" y="54777"/>
                    <a:pt x="285668" y="47104"/>
                    <a:pt x="249156" y="49221"/>
                  </a:cubicBezTo>
                  <a:cubicBezTo>
                    <a:pt x="212644" y="51338"/>
                    <a:pt x="177189" y="54513"/>
                    <a:pt x="166606" y="68271"/>
                  </a:cubicBezTo>
                  <a:cubicBezTo>
                    <a:pt x="156023" y="82029"/>
                    <a:pt x="166077" y="120129"/>
                    <a:pt x="185656" y="131771"/>
                  </a:cubicBezTo>
                  <a:cubicBezTo>
                    <a:pt x="205235" y="143413"/>
                    <a:pt x="289637" y="135740"/>
                    <a:pt x="284081" y="138121"/>
                  </a:cubicBezTo>
                  <a:cubicBezTo>
                    <a:pt x="278525" y="140502"/>
                    <a:pt x="181952" y="143677"/>
                    <a:pt x="152319" y="146058"/>
                  </a:cubicBezTo>
                  <a:cubicBezTo>
                    <a:pt x="122686" y="148439"/>
                    <a:pt x="130623" y="132564"/>
                    <a:pt x="106281" y="152408"/>
                  </a:cubicBezTo>
                  <a:cubicBezTo>
                    <a:pt x="81939" y="172252"/>
                    <a:pt x="26906" y="266708"/>
                    <a:pt x="11031" y="257183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2" name="フリーフォーム: 図形 1191">
              <a:extLst>
                <a:ext uri="{FF2B5EF4-FFF2-40B4-BE49-F238E27FC236}">
                  <a16:creationId xmlns:a16="http://schemas.microsoft.com/office/drawing/2014/main" id="{7D27DF27-7C47-4823-AE66-64D5CCD93EED}"/>
                </a:ext>
              </a:extLst>
            </p:cNvPr>
            <p:cNvSpPr/>
            <p:nvPr/>
          </p:nvSpPr>
          <p:spPr>
            <a:xfrm>
              <a:off x="5326014" y="5207664"/>
              <a:ext cx="440361" cy="243811"/>
            </a:xfrm>
            <a:custGeom>
              <a:avLst/>
              <a:gdLst>
                <a:gd name="connsiteX0" fmla="*/ 38149 w 440361"/>
                <a:gd name="connsiteY0" fmla="*/ 243811 h 243811"/>
                <a:gd name="connsiteX1" fmla="*/ 306436 w 440361"/>
                <a:gd name="connsiteY1" fmla="*/ 139036 h 243811"/>
                <a:gd name="connsiteX2" fmla="*/ 439786 w 440361"/>
                <a:gd name="connsiteY2" fmla="*/ 75536 h 243811"/>
                <a:gd name="connsiteX3" fmla="*/ 354061 w 440361"/>
                <a:gd name="connsiteY3" fmla="*/ 72361 h 243811"/>
                <a:gd name="connsiteX4" fmla="*/ 336599 w 440361"/>
                <a:gd name="connsiteY4" fmla="*/ 31086 h 243811"/>
                <a:gd name="connsiteX5" fmla="*/ 282624 w 440361"/>
                <a:gd name="connsiteY5" fmla="*/ 32674 h 243811"/>
                <a:gd name="connsiteX6" fmla="*/ 284211 w 440361"/>
                <a:gd name="connsiteY6" fmla="*/ 924 h 243811"/>
                <a:gd name="connsiteX7" fmla="*/ 217536 w 440361"/>
                <a:gd name="connsiteY7" fmla="*/ 73949 h 243811"/>
                <a:gd name="connsiteX8" fmla="*/ 163561 w 440361"/>
                <a:gd name="connsiteY8" fmla="*/ 83474 h 243811"/>
                <a:gd name="connsiteX9" fmla="*/ 79424 w 440361"/>
                <a:gd name="connsiteY9" fmla="*/ 77124 h 243811"/>
                <a:gd name="connsiteX10" fmla="*/ 187374 w 440361"/>
                <a:gd name="connsiteY10" fmla="*/ 105699 h 243811"/>
                <a:gd name="connsiteX11" fmla="*/ 69899 w 440361"/>
                <a:gd name="connsiteY11" fmla="*/ 102524 h 243811"/>
                <a:gd name="connsiteX12" fmla="*/ 9574 w 440361"/>
                <a:gd name="connsiteY12" fmla="*/ 139036 h 243811"/>
                <a:gd name="connsiteX13" fmla="*/ 38149 w 440361"/>
                <a:gd name="connsiteY13" fmla="*/ 243811 h 243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40361" h="243811">
                  <a:moveTo>
                    <a:pt x="38149" y="243811"/>
                  </a:moveTo>
                  <a:cubicBezTo>
                    <a:pt x="87626" y="243811"/>
                    <a:pt x="239497" y="167082"/>
                    <a:pt x="306436" y="139036"/>
                  </a:cubicBezTo>
                  <a:cubicBezTo>
                    <a:pt x="373375" y="110990"/>
                    <a:pt x="431849" y="86648"/>
                    <a:pt x="439786" y="75536"/>
                  </a:cubicBezTo>
                  <a:cubicBezTo>
                    <a:pt x="447724" y="64423"/>
                    <a:pt x="371259" y="79769"/>
                    <a:pt x="354061" y="72361"/>
                  </a:cubicBezTo>
                  <a:cubicBezTo>
                    <a:pt x="336863" y="64953"/>
                    <a:pt x="348505" y="37700"/>
                    <a:pt x="336599" y="31086"/>
                  </a:cubicBezTo>
                  <a:cubicBezTo>
                    <a:pt x="324693" y="24471"/>
                    <a:pt x="291355" y="37701"/>
                    <a:pt x="282624" y="32674"/>
                  </a:cubicBezTo>
                  <a:cubicBezTo>
                    <a:pt x="273893" y="27647"/>
                    <a:pt x="295059" y="-5955"/>
                    <a:pt x="284211" y="924"/>
                  </a:cubicBezTo>
                  <a:cubicBezTo>
                    <a:pt x="273363" y="7803"/>
                    <a:pt x="237644" y="60191"/>
                    <a:pt x="217536" y="73949"/>
                  </a:cubicBezTo>
                  <a:cubicBezTo>
                    <a:pt x="197428" y="87707"/>
                    <a:pt x="186580" y="82945"/>
                    <a:pt x="163561" y="83474"/>
                  </a:cubicBezTo>
                  <a:cubicBezTo>
                    <a:pt x="140542" y="84003"/>
                    <a:pt x="75455" y="73420"/>
                    <a:pt x="79424" y="77124"/>
                  </a:cubicBezTo>
                  <a:cubicBezTo>
                    <a:pt x="83393" y="80828"/>
                    <a:pt x="188961" y="101466"/>
                    <a:pt x="187374" y="105699"/>
                  </a:cubicBezTo>
                  <a:cubicBezTo>
                    <a:pt x="185787" y="109932"/>
                    <a:pt x="99532" y="96968"/>
                    <a:pt x="69899" y="102524"/>
                  </a:cubicBezTo>
                  <a:cubicBezTo>
                    <a:pt x="40266" y="108080"/>
                    <a:pt x="22009" y="113901"/>
                    <a:pt x="9574" y="139036"/>
                  </a:cubicBezTo>
                  <a:cubicBezTo>
                    <a:pt x="-2861" y="164171"/>
                    <a:pt x="-11328" y="243811"/>
                    <a:pt x="38149" y="243811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4" name="フリーフォーム: 図形 1193">
              <a:extLst>
                <a:ext uri="{FF2B5EF4-FFF2-40B4-BE49-F238E27FC236}">
                  <a16:creationId xmlns:a16="http://schemas.microsoft.com/office/drawing/2014/main" id="{642E4B2E-B225-4FC5-8497-5CC83AFB26F8}"/>
                </a:ext>
              </a:extLst>
            </p:cNvPr>
            <p:cNvSpPr/>
            <p:nvPr/>
          </p:nvSpPr>
          <p:spPr>
            <a:xfrm>
              <a:off x="4988182" y="3576942"/>
              <a:ext cx="352208" cy="926705"/>
            </a:xfrm>
            <a:custGeom>
              <a:avLst/>
              <a:gdLst>
                <a:gd name="connsiteX0" fmla="*/ 7151 w 352208"/>
                <a:gd name="connsiteY0" fmla="*/ 8691 h 926705"/>
                <a:gd name="connsiteX1" fmla="*/ 49485 w 352208"/>
                <a:gd name="connsiteY1" fmla="*/ 279625 h 926705"/>
                <a:gd name="connsiteX2" fmla="*/ 331001 w 352208"/>
                <a:gd name="connsiteY2" fmla="*/ 891341 h 926705"/>
                <a:gd name="connsiteX3" fmla="*/ 309835 w 352208"/>
                <a:gd name="connsiteY3" fmla="*/ 823608 h 926705"/>
                <a:gd name="connsiteX4" fmla="*/ 132035 w 352208"/>
                <a:gd name="connsiteY4" fmla="*/ 578075 h 926705"/>
                <a:gd name="connsiteX5" fmla="*/ 7151 w 352208"/>
                <a:gd name="connsiteY5" fmla="*/ 8691 h 926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2208" h="926705">
                  <a:moveTo>
                    <a:pt x="7151" y="8691"/>
                  </a:moveTo>
                  <a:cubicBezTo>
                    <a:pt x="-6607" y="-41051"/>
                    <a:pt x="-4490" y="132517"/>
                    <a:pt x="49485" y="279625"/>
                  </a:cubicBezTo>
                  <a:cubicBezTo>
                    <a:pt x="103460" y="426733"/>
                    <a:pt x="287609" y="800677"/>
                    <a:pt x="331001" y="891341"/>
                  </a:cubicBezTo>
                  <a:cubicBezTo>
                    <a:pt x="374393" y="982005"/>
                    <a:pt x="342996" y="875819"/>
                    <a:pt x="309835" y="823608"/>
                  </a:cubicBezTo>
                  <a:cubicBezTo>
                    <a:pt x="276674" y="771397"/>
                    <a:pt x="181071" y="708603"/>
                    <a:pt x="132035" y="578075"/>
                  </a:cubicBezTo>
                  <a:cubicBezTo>
                    <a:pt x="82999" y="447547"/>
                    <a:pt x="20909" y="58433"/>
                    <a:pt x="7151" y="86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5" name="フリーフォーム: 図形 1194">
              <a:extLst>
                <a:ext uri="{FF2B5EF4-FFF2-40B4-BE49-F238E27FC236}">
                  <a16:creationId xmlns:a16="http://schemas.microsoft.com/office/drawing/2014/main" id="{0585FADF-8ED2-4A72-B76A-384115DAD990}"/>
                </a:ext>
              </a:extLst>
            </p:cNvPr>
            <p:cNvSpPr/>
            <p:nvPr/>
          </p:nvSpPr>
          <p:spPr>
            <a:xfrm>
              <a:off x="5098823" y="2830259"/>
              <a:ext cx="307380" cy="809136"/>
            </a:xfrm>
            <a:custGeom>
              <a:avLst/>
              <a:gdLst>
                <a:gd name="connsiteX0" fmla="*/ 227 w 307380"/>
                <a:gd name="connsiteY0" fmla="*/ 254 h 809136"/>
                <a:gd name="connsiteX1" fmla="*/ 241527 w 307380"/>
                <a:gd name="connsiteY1" fmla="*/ 268541 h 809136"/>
                <a:gd name="connsiteX2" fmla="*/ 282802 w 307380"/>
                <a:gd name="connsiteY2" fmla="*/ 428879 h 809136"/>
                <a:gd name="connsiteX3" fmla="*/ 274865 w 307380"/>
                <a:gd name="connsiteY3" fmla="*/ 795591 h 809136"/>
                <a:gd name="connsiteX4" fmla="*/ 279627 w 307380"/>
                <a:gd name="connsiteY4" fmla="*/ 690816 h 809136"/>
                <a:gd name="connsiteX5" fmla="*/ 289152 w 307380"/>
                <a:gd name="connsiteY5" fmla="*/ 319341 h 809136"/>
                <a:gd name="connsiteX6" fmla="*/ 227 w 307380"/>
                <a:gd name="connsiteY6" fmla="*/ 254 h 809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7380" h="809136">
                  <a:moveTo>
                    <a:pt x="227" y="254"/>
                  </a:moveTo>
                  <a:cubicBezTo>
                    <a:pt x="-7711" y="-8213"/>
                    <a:pt x="194431" y="197104"/>
                    <a:pt x="241527" y="268541"/>
                  </a:cubicBezTo>
                  <a:cubicBezTo>
                    <a:pt x="288623" y="339978"/>
                    <a:pt x="277246" y="341037"/>
                    <a:pt x="282802" y="428879"/>
                  </a:cubicBezTo>
                  <a:cubicBezTo>
                    <a:pt x="288358" y="516721"/>
                    <a:pt x="275394" y="751935"/>
                    <a:pt x="274865" y="795591"/>
                  </a:cubicBezTo>
                  <a:cubicBezTo>
                    <a:pt x="274336" y="839247"/>
                    <a:pt x="277246" y="770191"/>
                    <a:pt x="279627" y="690816"/>
                  </a:cubicBezTo>
                  <a:cubicBezTo>
                    <a:pt x="282008" y="611441"/>
                    <a:pt x="334131" y="433641"/>
                    <a:pt x="289152" y="319341"/>
                  </a:cubicBezTo>
                  <a:cubicBezTo>
                    <a:pt x="244173" y="205041"/>
                    <a:pt x="8165" y="8721"/>
                    <a:pt x="227" y="2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6" name="フリーフォーム: 図形 1195">
              <a:extLst>
                <a:ext uri="{FF2B5EF4-FFF2-40B4-BE49-F238E27FC236}">
                  <a16:creationId xmlns:a16="http://schemas.microsoft.com/office/drawing/2014/main" id="{6AE41C54-979E-423C-B319-005BA333E085}"/>
                </a:ext>
              </a:extLst>
            </p:cNvPr>
            <p:cNvSpPr/>
            <p:nvPr/>
          </p:nvSpPr>
          <p:spPr>
            <a:xfrm>
              <a:off x="4543029" y="3450395"/>
              <a:ext cx="186318" cy="1095599"/>
            </a:xfrm>
            <a:custGeom>
              <a:avLst/>
              <a:gdLst>
                <a:gd name="connsiteX0" fmla="*/ 168671 w 186318"/>
                <a:gd name="connsiteY0" fmla="*/ 830 h 1095599"/>
                <a:gd name="connsiteX1" fmla="*/ 178196 w 186318"/>
                <a:gd name="connsiteY1" fmla="*/ 77030 h 1095599"/>
                <a:gd name="connsiteX2" fmla="*/ 32146 w 186318"/>
                <a:gd name="connsiteY2" fmla="*/ 496130 h 1095599"/>
                <a:gd name="connsiteX3" fmla="*/ 32146 w 186318"/>
                <a:gd name="connsiteY3" fmla="*/ 632655 h 1095599"/>
                <a:gd name="connsiteX4" fmla="*/ 396 w 186318"/>
                <a:gd name="connsiteY4" fmla="*/ 1086680 h 1095599"/>
                <a:gd name="connsiteX5" fmla="*/ 19446 w 186318"/>
                <a:gd name="connsiteY5" fmla="*/ 896180 h 1095599"/>
                <a:gd name="connsiteX6" fmla="*/ 89296 w 186318"/>
                <a:gd name="connsiteY6" fmla="*/ 442155 h 1095599"/>
                <a:gd name="connsiteX7" fmla="*/ 178196 w 186318"/>
                <a:gd name="connsiteY7" fmla="*/ 89730 h 1095599"/>
                <a:gd name="connsiteX8" fmla="*/ 168671 w 186318"/>
                <a:gd name="connsiteY8" fmla="*/ 830 h 1095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318" h="1095599">
                  <a:moveTo>
                    <a:pt x="168671" y="830"/>
                  </a:moveTo>
                  <a:cubicBezTo>
                    <a:pt x="168671" y="-1287"/>
                    <a:pt x="200950" y="-5520"/>
                    <a:pt x="178196" y="77030"/>
                  </a:cubicBezTo>
                  <a:cubicBezTo>
                    <a:pt x="155442" y="159580"/>
                    <a:pt x="56488" y="403526"/>
                    <a:pt x="32146" y="496130"/>
                  </a:cubicBezTo>
                  <a:cubicBezTo>
                    <a:pt x="7804" y="588734"/>
                    <a:pt x="37438" y="534230"/>
                    <a:pt x="32146" y="632655"/>
                  </a:cubicBezTo>
                  <a:cubicBezTo>
                    <a:pt x="26854" y="731080"/>
                    <a:pt x="2513" y="1042759"/>
                    <a:pt x="396" y="1086680"/>
                  </a:cubicBezTo>
                  <a:cubicBezTo>
                    <a:pt x="-1721" y="1130601"/>
                    <a:pt x="4629" y="1003601"/>
                    <a:pt x="19446" y="896180"/>
                  </a:cubicBezTo>
                  <a:cubicBezTo>
                    <a:pt x="34263" y="788759"/>
                    <a:pt x="62838" y="576563"/>
                    <a:pt x="89296" y="442155"/>
                  </a:cubicBezTo>
                  <a:cubicBezTo>
                    <a:pt x="115754" y="307747"/>
                    <a:pt x="161263" y="159051"/>
                    <a:pt x="178196" y="89730"/>
                  </a:cubicBezTo>
                  <a:cubicBezTo>
                    <a:pt x="195129" y="20409"/>
                    <a:pt x="168671" y="2947"/>
                    <a:pt x="168671" y="8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7" name="フリーフォーム: 図形 1196">
              <a:extLst>
                <a:ext uri="{FF2B5EF4-FFF2-40B4-BE49-F238E27FC236}">
                  <a16:creationId xmlns:a16="http://schemas.microsoft.com/office/drawing/2014/main" id="{A4BF5E4C-6622-4F9D-B79A-D56D32D5BEF4}"/>
                </a:ext>
              </a:extLst>
            </p:cNvPr>
            <p:cNvSpPr/>
            <p:nvPr/>
          </p:nvSpPr>
          <p:spPr>
            <a:xfrm>
              <a:off x="8557609" y="4222660"/>
              <a:ext cx="40317" cy="349514"/>
            </a:xfrm>
            <a:custGeom>
              <a:avLst/>
              <a:gdLst>
                <a:gd name="connsiteX0" fmla="*/ 40291 w 40317"/>
                <a:gd name="connsiteY0" fmla="*/ 90 h 349514"/>
                <a:gd name="connsiteX1" fmla="*/ 74 w 40317"/>
                <a:gd name="connsiteY1" fmla="*/ 199057 h 349514"/>
                <a:gd name="connsiteX2" fmla="*/ 29708 w 40317"/>
                <a:gd name="connsiteY2" fmla="*/ 349340 h 349514"/>
                <a:gd name="connsiteX3" fmla="*/ 6424 w 40317"/>
                <a:gd name="connsiteY3" fmla="*/ 224457 h 349514"/>
                <a:gd name="connsiteX4" fmla="*/ 40291 w 40317"/>
                <a:gd name="connsiteY4" fmla="*/ 90 h 349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317" h="349514">
                  <a:moveTo>
                    <a:pt x="40291" y="90"/>
                  </a:moveTo>
                  <a:cubicBezTo>
                    <a:pt x="39233" y="-4143"/>
                    <a:pt x="1838" y="140849"/>
                    <a:pt x="74" y="199057"/>
                  </a:cubicBezTo>
                  <a:cubicBezTo>
                    <a:pt x="-1690" y="257265"/>
                    <a:pt x="28650" y="345107"/>
                    <a:pt x="29708" y="349340"/>
                  </a:cubicBezTo>
                  <a:cubicBezTo>
                    <a:pt x="30766" y="353573"/>
                    <a:pt x="2544" y="279843"/>
                    <a:pt x="6424" y="224457"/>
                  </a:cubicBezTo>
                  <a:cubicBezTo>
                    <a:pt x="10304" y="169071"/>
                    <a:pt x="41349" y="4323"/>
                    <a:pt x="40291" y="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8" name="フリーフォーム: 図形 1197">
              <a:extLst>
                <a:ext uri="{FF2B5EF4-FFF2-40B4-BE49-F238E27FC236}">
                  <a16:creationId xmlns:a16="http://schemas.microsoft.com/office/drawing/2014/main" id="{C13C1675-515B-4076-BBB9-F00C5B769EDC}"/>
                </a:ext>
              </a:extLst>
            </p:cNvPr>
            <p:cNvSpPr/>
            <p:nvPr/>
          </p:nvSpPr>
          <p:spPr>
            <a:xfrm>
              <a:off x="8422738" y="4086162"/>
              <a:ext cx="160521" cy="254862"/>
            </a:xfrm>
            <a:custGeom>
              <a:avLst/>
              <a:gdLst>
                <a:gd name="connsiteX0" fmla="*/ 537 w 160521"/>
                <a:gd name="connsiteY0" fmla="*/ 63 h 254862"/>
                <a:gd name="connsiteX1" fmla="*/ 5300 w 160521"/>
                <a:gd name="connsiteY1" fmla="*/ 184213 h 254862"/>
                <a:gd name="connsiteX2" fmla="*/ 35462 w 160521"/>
                <a:gd name="connsiteY2" fmla="*/ 177863 h 254862"/>
                <a:gd name="connsiteX3" fmla="*/ 81500 w 160521"/>
                <a:gd name="connsiteY3" fmla="*/ 161988 h 254862"/>
                <a:gd name="connsiteX4" fmla="*/ 81500 w 160521"/>
                <a:gd name="connsiteY4" fmla="*/ 254063 h 254862"/>
                <a:gd name="connsiteX5" fmla="*/ 140237 w 160521"/>
                <a:gd name="connsiteY5" fmla="*/ 208026 h 254862"/>
                <a:gd name="connsiteX6" fmla="*/ 159287 w 160521"/>
                <a:gd name="connsiteY6" fmla="*/ 231838 h 254862"/>
                <a:gd name="connsiteX7" fmla="*/ 110075 w 160521"/>
                <a:gd name="connsiteY7" fmla="*/ 238188 h 254862"/>
                <a:gd name="connsiteX8" fmla="*/ 73562 w 160521"/>
                <a:gd name="connsiteY8" fmla="*/ 230251 h 254862"/>
                <a:gd name="connsiteX9" fmla="*/ 52925 w 160521"/>
                <a:gd name="connsiteY9" fmla="*/ 192151 h 254862"/>
                <a:gd name="connsiteX10" fmla="*/ 11650 w 160521"/>
                <a:gd name="connsiteY10" fmla="*/ 206438 h 254862"/>
                <a:gd name="connsiteX11" fmla="*/ 537 w 160521"/>
                <a:gd name="connsiteY11" fmla="*/ 63 h 254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521" h="254862">
                  <a:moveTo>
                    <a:pt x="537" y="63"/>
                  </a:moveTo>
                  <a:cubicBezTo>
                    <a:pt x="-521" y="-3641"/>
                    <a:pt x="-521" y="154580"/>
                    <a:pt x="5300" y="184213"/>
                  </a:cubicBezTo>
                  <a:cubicBezTo>
                    <a:pt x="11121" y="213846"/>
                    <a:pt x="22762" y="181567"/>
                    <a:pt x="35462" y="177863"/>
                  </a:cubicBezTo>
                  <a:cubicBezTo>
                    <a:pt x="48162" y="174159"/>
                    <a:pt x="73827" y="149288"/>
                    <a:pt x="81500" y="161988"/>
                  </a:cubicBezTo>
                  <a:cubicBezTo>
                    <a:pt x="89173" y="174688"/>
                    <a:pt x="71711" y="246390"/>
                    <a:pt x="81500" y="254063"/>
                  </a:cubicBezTo>
                  <a:cubicBezTo>
                    <a:pt x="91290" y="261736"/>
                    <a:pt x="127273" y="211730"/>
                    <a:pt x="140237" y="208026"/>
                  </a:cubicBezTo>
                  <a:cubicBezTo>
                    <a:pt x="153201" y="204322"/>
                    <a:pt x="164314" y="226811"/>
                    <a:pt x="159287" y="231838"/>
                  </a:cubicBezTo>
                  <a:cubicBezTo>
                    <a:pt x="154260" y="236865"/>
                    <a:pt x="124362" y="238452"/>
                    <a:pt x="110075" y="238188"/>
                  </a:cubicBezTo>
                  <a:cubicBezTo>
                    <a:pt x="95788" y="237924"/>
                    <a:pt x="83087" y="237924"/>
                    <a:pt x="73562" y="230251"/>
                  </a:cubicBezTo>
                  <a:cubicBezTo>
                    <a:pt x="64037" y="222578"/>
                    <a:pt x="63244" y="196120"/>
                    <a:pt x="52925" y="192151"/>
                  </a:cubicBezTo>
                  <a:cubicBezTo>
                    <a:pt x="42606" y="188182"/>
                    <a:pt x="21704" y="235807"/>
                    <a:pt x="11650" y="206438"/>
                  </a:cubicBezTo>
                  <a:cubicBezTo>
                    <a:pt x="1596" y="177069"/>
                    <a:pt x="1595" y="3767"/>
                    <a:pt x="537" y="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9" name="フリーフォーム: 図形 1198">
              <a:extLst>
                <a:ext uri="{FF2B5EF4-FFF2-40B4-BE49-F238E27FC236}">
                  <a16:creationId xmlns:a16="http://schemas.microsoft.com/office/drawing/2014/main" id="{46432FDA-FC90-46D4-8DC1-5FC5531E9CB5}"/>
                </a:ext>
              </a:extLst>
            </p:cNvPr>
            <p:cNvSpPr/>
            <p:nvPr/>
          </p:nvSpPr>
          <p:spPr>
            <a:xfrm>
              <a:off x="7679551" y="2542014"/>
              <a:ext cx="486713" cy="206305"/>
            </a:xfrm>
            <a:custGeom>
              <a:avLst/>
              <a:gdLst>
                <a:gd name="connsiteX0" fmla="*/ 10299 w 486713"/>
                <a:gd name="connsiteY0" fmla="*/ 1161 h 206305"/>
                <a:gd name="connsiteX1" fmla="*/ 67449 w 486713"/>
                <a:gd name="connsiteY1" fmla="*/ 20211 h 206305"/>
                <a:gd name="connsiteX2" fmla="*/ 400824 w 486713"/>
                <a:gd name="connsiteY2" fmla="*/ 128161 h 206305"/>
                <a:gd name="connsiteX3" fmla="*/ 223024 w 486713"/>
                <a:gd name="connsiteY3" fmla="*/ 204361 h 206305"/>
                <a:gd name="connsiteX4" fmla="*/ 289699 w 486713"/>
                <a:gd name="connsiteY4" fmla="*/ 178961 h 206305"/>
                <a:gd name="connsiteX5" fmla="*/ 486549 w 486713"/>
                <a:gd name="connsiteY5" fmla="*/ 128161 h 206305"/>
                <a:gd name="connsiteX6" fmla="*/ 318274 w 486713"/>
                <a:gd name="connsiteY6" fmla="*/ 61486 h 206305"/>
                <a:gd name="connsiteX7" fmla="*/ 10299 w 486713"/>
                <a:gd name="connsiteY7" fmla="*/ 1161 h 206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6713" h="206305">
                  <a:moveTo>
                    <a:pt x="10299" y="1161"/>
                  </a:moveTo>
                  <a:cubicBezTo>
                    <a:pt x="-31505" y="-5718"/>
                    <a:pt x="67449" y="20211"/>
                    <a:pt x="67449" y="20211"/>
                  </a:cubicBezTo>
                  <a:cubicBezTo>
                    <a:pt x="132537" y="41378"/>
                    <a:pt x="374895" y="97469"/>
                    <a:pt x="400824" y="128161"/>
                  </a:cubicBezTo>
                  <a:cubicBezTo>
                    <a:pt x="426753" y="158853"/>
                    <a:pt x="241545" y="195894"/>
                    <a:pt x="223024" y="204361"/>
                  </a:cubicBezTo>
                  <a:cubicBezTo>
                    <a:pt x="204503" y="212828"/>
                    <a:pt x="245778" y="191661"/>
                    <a:pt x="289699" y="178961"/>
                  </a:cubicBezTo>
                  <a:cubicBezTo>
                    <a:pt x="333620" y="166261"/>
                    <a:pt x="481787" y="147740"/>
                    <a:pt x="486549" y="128161"/>
                  </a:cubicBezTo>
                  <a:cubicBezTo>
                    <a:pt x="491311" y="108582"/>
                    <a:pt x="391828" y="81065"/>
                    <a:pt x="318274" y="61486"/>
                  </a:cubicBezTo>
                  <a:cubicBezTo>
                    <a:pt x="244720" y="41907"/>
                    <a:pt x="52103" y="8040"/>
                    <a:pt x="10299" y="11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0" name="フリーフォーム: 図形 1199">
              <a:extLst>
                <a:ext uri="{FF2B5EF4-FFF2-40B4-BE49-F238E27FC236}">
                  <a16:creationId xmlns:a16="http://schemas.microsoft.com/office/drawing/2014/main" id="{A770B204-C63F-4879-BFA1-C898C449B78E}"/>
                </a:ext>
              </a:extLst>
            </p:cNvPr>
            <p:cNvSpPr/>
            <p:nvPr/>
          </p:nvSpPr>
          <p:spPr>
            <a:xfrm>
              <a:off x="7970728" y="2688369"/>
              <a:ext cx="375534" cy="92965"/>
            </a:xfrm>
            <a:custGeom>
              <a:avLst/>
              <a:gdLst>
                <a:gd name="connsiteX0" fmla="*/ 110 w 375534"/>
                <a:gd name="connsiteY0" fmla="*/ 92931 h 92965"/>
                <a:gd name="connsiteX1" fmla="*/ 293797 w 375534"/>
                <a:gd name="connsiteY1" fmla="*/ 11969 h 92965"/>
                <a:gd name="connsiteX2" fmla="*/ 374760 w 375534"/>
                <a:gd name="connsiteY2" fmla="*/ 32606 h 92965"/>
                <a:gd name="connsiteX3" fmla="*/ 260460 w 375534"/>
                <a:gd name="connsiteY3" fmla="*/ 856 h 92965"/>
                <a:gd name="connsiteX4" fmla="*/ 110 w 375534"/>
                <a:gd name="connsiteY4" fmla="*/ 92931 h 92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5534" h="92965">
                  <a:moveTo>
                    <a:pt x="110" y="92931"/>
                  </a:moveTo>
                  <a:cubicBezTo>
                    <a:pt x="5666" y="94783"/>
                    <a:pt x="231355" y="22023"/>
                    <a:pt x="293797" y="11969"/>
                  </a:cubicBezTo>
                  <a:cubicBezTo>
                    <a:pt x="356239" y="1915"/>
                    <a:pt x="380316" y="34458"/>
                    <a:pt x="374760" y="32606"/>
                  </a:cubicBezTo>
                  <a:cubicBezTo>
                    <a:pt x="369204" y="30754"/>
                    <a:pt x="321050" y="-6023"/>
                    <a:pt x="260460" y="856"/>
                  </a:cubicBezTo>
                  <a:cubicBezTo>
                    <a:pt x="199870" y="7735"/>
                    <a:pt x="-5446" y="91079"/>
                    <a:pt x="110" y="929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1" name="フリーフォーム: 図形 1200">
              <a:extLst>
                <a:ext uri="{FF2B5EF4-FFF2-40B4-BE49-F238E27FC236}">
                  <a16:creationId xmlns:a16="http://schemas.microsoft.com/office/drawing/2014/main" id="{5634EC9B-9685-410F-9FFF-1E642AB652D6}"/>
                </a:ext>
              </a:extLst>
            </p:cNvPr>
            <p:cNvSpPr/>
            <p:nvPr/>
          </p:nvSpPr>
          <p:spPr>
            <a:xfrm>
              <a:off x="7869333" y="2795418"/>
              <a:ext cx="320590" cy="255066"/>
            </a:xfrm>
            <a:custGeom>
              <a:avLst/>
              <a:gdLst>
                <a:gd name="connsiteX0" fmla="*/ 320580 w 320590"/>
                <a:gd name="connsiteY0" fmla="*/ 170 h 255066"/>
                <a:gd name="connsiteX1" fmla="*/ 77692 w 320590"/>
                <a:gd name="connsiteY1" fmla="*/ 154157 h 255066"/>
                <a:gd name="connsiteX2" fmla="*/ 7842 w 320590"/>
                <a:gd name="connsiteY2" fmla="*/ 231945 h 255066"/>
                <a:gd name="connsiteX3" fmla="*/ 3080 w 320590"/>
                <a:gd name="connsiteY3" fmla="*/ 254170 h 255066"/>
                <a:gd name="connsiteX4" fmla="*/ 20542 w 320590"/>
                <a:gd name="connsiteY4" fmla="*/ 208132 h 255066"/>
                <a:gd name="connsiteX5" fmla="*/ 87217 w 320590"/>
                <a:gd name="connsiteY5" fmla="*/ 125582 h 255066"/>
                <a:gd name="connsiteX6" fmla="*/ 320580 w 320590"/>
                <a:gd name="connsiteY6" fmla="*/ 170 h 255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0590" h="255066">
                  <a:moveTo>
                    <a:pt x="320580" y="170"/>
                  </a:moveTo>
                  <a:cubicBezTo>
                    <a:pt x="318993" y="4932"/>
                    <a:pt x="129815" y="115528"/>
                    <a:pt x="77692" y="154157"/>
                  </a:cubicBezTo>
                  <a:cubicBezTo>
                    <a:pt x="25569" y="192786"/>
                    <a:pt x="20277" y="215276"/>
                    <a:pt x="7842" y="231945"/>
                  </a:cubicBezTo>
                  <a:cubicBezTo>
                    <a:pt x="-4593" y="248614"/>
                    <a:pt x="963" y="258139"/>
                    <a:pt x="3080" y="254170"/>
                  </a:cubicBezTo>
                  <a:cubicBezTo>
                    <a:pt x="5197" y="250201"/>
                    <a:pt x="6519" y="229563"/>
                    <a:pt x="20542" y="208132"/>
                  </a:cubicBezTo>
                  <a:cubicBezTo>
                    <a:pt x="34565" y="186701"/>
                    <a:pt x="37211" y="159184"/>
                    <a:pt x="87217" y="125582"/>
                  </a:cubicBezTo>
                  <a:cubicBezTo>
                    <a:pt x="137223" y="91980"/>
                    <a:pt x="322167" y="-4592"/>
                    <a:pt x="320580" y="1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2" name="フリーフォーム: 図形 1201">
              <a:extLst>
                <a:ext uri="{FF2B5EF4-FFF2-40B4-BE49-F238E27FC236}">
                  <a16:creationId xmlns:a16="http://schemas.microsoft.com/office/drawing/2014/main" id="{4A49E744-4606-436D-AC0F-E38A644D8C9A}"/>
                </a:ext>
              </a:extLst>
            </p:cNvPr>
            <p:cNvSpPr/>
            <p:nvPr/>
          </p:nvSpPr>
          <p:spPr>
            <a:xfrm>
              <a:off x="7907672" y="3159120"/>
              <a:ext cx="45762" cy="602187"/>
            </a:xfrm>
            <a:custGeom>
              <a:avLst/>
              <a:gdLst>
                <a:gd name="connsiteX0" fmla="*/ 45703 w 45762"/>
                <a:gd name="connsiteY0" fmla="*/ 5 h 602187"/>
                <a:gd name="connsiteX1" fmla="*/ 2841 w 45762"/>
                <a:gd name="connsiteY1" fmla="*/ 114305 h 602187"/>
                <a:gd name="connsiteX2" fmla="*/ 4428 w 45762"/>
                <a:gd name="connsiteY2" fmla="*/ 584205 h 602187"/>
                <a:gd name="connsiteX3" fmla="*/ 7603 w 45762"/>
                <a:gd name="connsiteY3" fmla="*/ 474668 h 602187"/>
                <a:gd name="connsiteX4" fmla="*/ 17128 w 45762"/>
                <a:gd name="connsiteY4" fmla="*/ 192093 h 602187"/>
                <a:gd name="connsiteX5" fmla="*/ 12366 w 45762"/>
                <a:gd name="connsiteY5" fmla="*/ 109543 h 602187"/>
                <a:gd name="connsiteX6" fmla="*/ 45703 w 45762"/>
                <a:gd name="connsiteY6" fmla="*/ 5 h 602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762" h="602187">
                  <a:moveTo>
                    <a:pt x="45703" y="5"/>
                  </a:moveTo>
                  <a:cubicBezTo>
                    <a:pt x="44115" y="799"/>
                    <a:pt x="9720" y="16938"/>
                    <a:pt x="2841" y="114305"/>
                  </a:cubicBezTo>
                  <a:cubicBezTo>
                    <a:pt x="-4038" y="211672"/>
                    <a:pt x="3634" y="524145"/>
                    <a:pt x="4428" y="584205"/>
                  </a:cubicBezTo>
                  <a:cubicBezTo>
                    <a:pt x="5222" y="644265"/>
                    <a:pt x="5486" y="540020"/>
                    <a:pt x="7603" y="474668"/>
                  </a:cubicBezTo>
                  <a:cubicBezTo>
                    <a:pt x="9720" y="409316"/>
                    <a:pt x="16334" y="252947"/>
                    <a:pt x="17128" y="192093"/>
                  </a:cubicBezTo>
                  <a:cubicBezTo>
                    <a:pt x="17922" y="131239"/>
                    <a:pt x="7868" y="139970"/>
                    <a:pt x="12366" y="109543"/>
                  </a:cubicBezTo>
                  <a:cubicBezTo>
                    <a:pt x="16864" y="79116"/>
                    <a:pt x="47291" y="-789"/>
                    <a:pt x="45703" y="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3" name="フリーフォーム: 図形 1202">
              <a:extLst>
                <a:ext uri="{FF2B5EF4-FFF2-40B4-BE49-F238E27FC236}">
                  <a16:creationId xmlns:a16="http://schemas.microsoft.com/office/drawing/2014/main" id="{488F8B14-B3FA-4564-8B88-50360653A685}"/>
                </a:ext>
              </a:extLst>
            </p:cNvPr>
            <p:cNvSpPr/>
            <p:nvPr/>
          </p:nvSpPr>
          <p:spPr>
            <a:xfrm>
              <a:off x="7870812" y="3173195"/>
              <a:ext cx="18769" cy="348300"/>
            </a:xfrm>
            <a:custGeom>
              <a:avLst/>
              <a:gdLst>
                <a:gd name="connsiteX0" fmla="*/ 17476 w 18769"/>
                <a:gd name="connsiteY0" fmla="*/ 4980 h 348300"/>
                <a:gd name="connsiteX1" fmla="*/ 17476 w 18769"/>
                <a:gd name="connsiteY1" fmla="*/ 336768 h 348300"/>
                <a:gd name="connsiteX2" fmla="*/ 15888 w 18769"/>
                <a:gd name="connsiteY2" fmla="*/ 260568 h 348300"/>
                <a:gd name="connsiteX3" fmla="*/ 13 w 18769"/>
                <a:gd name="connsiteY3" fmla="*/ 144680 h 348300"/>
                <a:gd name="connsiteX4" fmla="*/ 17476 w 18769"/>
                <a:gd name="connsiteY4" fmla="*/ 4980 h 348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69" h="348300">
                  <a:moveTo>
                    <a:pt x="17476" y="4980"/>
                  </a:moveTo>
                  <a:cubicBezTo>
                    <a:pt x="20386" y="36995"/>
                    <a:pt x="17476" y="336768"/>
                    <a:pt x="17476" y="336768"/>
                  </a:cubicBezTo>
                  <a:cubicBezTo>
                    <a:pt x="17211" y="379366"/>
                    <a:pt x="18798" y="292583"/>
                    <a:pt x="15888" y="260568"/>
                  </a:cubicBezTo>
                  <a:cubicBezTo>
                    <a:pt x="12978" y="228553"/>
                    <a:pt x="542" y="185161"/>
                    <a:pt x="13" y="144680"/>
                  </a:cubicBezTo>
                  <a:cubicBezTo>
                    <a:pt x="-516" y="104199"/>
                    <a:pt x="14566" y="-27035"/>
                    <a:pt x="17476" y="49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4" name="フリーフォーム: 図形 1203">
              <a:extLst>
                <a:ext uri="{FF2B5EF4-FFF2-40B4-BE49-F238E27FC236}">
                  <a16:creationId xmlns:a16="http://schemas.microsoft.com/office/drawing/2014/main" id="{9EABE195-BFD1-426B-9ED8-48BB4E4C4F7E}"/>
                </a:ext>
              </a:extLst>
            </p:cNvPr>
            <p:cNvSpPr/>
            <p:nvPr/>
          </p:nvSpPr>
          <p:spPr>
            <a:xfrm>
              <a:off x="8072226" y="2876051"/>
              <a:ext cx="222423" cy="221556"/>
            </a:xfrm>
            <a:custGeom>
              <a:avLst/>
              <a:gdLst>
                <a:gd name="connsiteX0" fmla="*/ 220874 w 222423"/>
                <a:gd name="connsiteY0" fmla="*/ 3674 h 221556"/>
                <a:gd name="connsiteX1" fmla="*/ 28787 w 222423"/>
                <a:gd name="connsiteY1" fmla="*/ 162424 h 221556"/>
                <a:gd name="connsiteX2" fmla="*/ 3387 w 222423"/>
                <a:gd name="connsiteY2" fmla="*/ 221162 h 221556"/>
                <a:gd name="connsiteX3" fmla="*/ 54187 w 222423"/>
                <a:gd name="connsiteY3" fmla="*/ 138612 h 221556"/>
                <a:gd name="connsiteX4" fmla="*/ 114512 w 222423"/>
                <a:gd name="connsiteY4" fmla="*/ 59237 h 221556"/>
                <a:gd name="connsiteX5" fmla="*/ 220874 w 222423"/>
                <a:gd name="connsiteY5" fmla="*/ 3674 h 221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2423" h="221556">
                  <a:moveTo>
                    <a:pt x="220874" y="3674"/>
                  </a:moveTo>
                  <a:cubicBezTo>
                    <a:pt x="206587" y="20872"/>
                    <a:pt x="65035" y="126176"/>
                    <a:pt x="28787" y="162424"/>
                  </a:cubicBezTo>
                  <a:cubicBezTo>
                    <a:pt x="-7461" y="198672"/>
                    <a:pt x="-846" y="225131"/>
                    <a:pt x="3387" y="221162"/>
                  </a:cubicBezTo>
                  <a:cubicBezTo>
                    <a:pt x="7620" y="217193"/>
                    <a:pt x="35666" y="165599"/>
                    <a:pt x="54187" y="138612"/>
                  </a:cubicBezTo>
                  <a:cubicBezTo>
                    <a:pt x="72708" y="111625"/>
                    <a:pt x="82233" y="84637"/>
                    <a:pt x="114512" y="59237"/>
                  </a:cubicBezTo>
                  <a:cubicBezTo>
                    <a:pt x="146791" y="33837"/>
                    <a:pt x="235161" y="-13524"/>
                    <a:pt x="220874" y="36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5" name="フリーフォーム: 図形 1204">
              <a:extLst>
                <a:ext uri="{FF2B5EF4-FFF2-40B4-BE49-F238E27FC236}">
                  <a16:creationId xmlns:a16="http://schemas.microsoft.com/office/drawing/2014/main" id="{6518A647-0AAC-474A-B36A-62B8079F4DED}"/>
                </a:ext>
              </a:extLst>
            </p:cNvPr>
            <p:cNvSpPr/>
            <p:nvPr/>
          </p:nvSpPr>
          <p:spPr>
            <a:xfrm>
              <a:off x="8229107" y="3397105"/>
              <a:ext cx="54644" cy="319892"/>
            </a:xfrm>
            <a:custGeom>
              <a:avLst/>
              <a:gdLst>
                <a:gd name="connsiteX0" fmla="*/ 54468 w 54644"/>
                <a:gd name="connsiteY0" fmla="*/ 145 h 319892"/>
                <a:gd name="connsiteX1" fmla="*/ 17956 w 54644"/>
                <a:gd name="connsiteY1" fmla="*/ 150958 h 319892"/>
                <a:gd name="connsiteX2" fmla="*/ 21131 w 54644"/>
                <a:gd name="connsiteY2" fmla="*/ 316058 h 319892"/>
                <a:gd name="connsiteX3" fmla="*/ 21131 w 54644"/>
                <a:gd name="connsiteY3" fmla="*/ 255733 h 319892"/>
                <a:gd name="connsiteX4" fmla="*/ 493 w 54644"/>
                <a:gd name="connsiteY4" fmla="*/ 125558 h 319892"/>
                <a:gd name="connsiteX5" fmla="*/ 54468 w 54644"/>
                <a:gd name="connsiteY5" fmla="*/ 145 h 319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644" h="319892">
                  <a:moveTo>
                    <a:pt x="54468" y="145"/>
                  </a:moveTo>
                  <a:cubicBezTo>
                    <a:pt x="57378" y="4378"/>
                    <a:pt x="23512" y="98306"/>
                    <a:pt x="17956" y="150958"/>
                  </a:cubicBezTo>
                  <a:cubicBezTo>
                    <a:pt x="12400" y="203610"/>
                    <a:pt x="20602" y="298596"/>
                    <a:pt x="21131" y="316058"/>
                  </a:cubicBezTo>
                  <a:cubicBezTo>
                    <a:pt x="21660" y="333520"/>
                    <a:pt x="24571" y="287483"/>
                    <a:pt x="21131" y="255733"/>
                  </a:cubicBezTo>
                  <a:cubicBezTo>
                    <a:pt x="17691" y="223983"/>
                    <a:pt x="-3476" y="165775"/>
                    <a:pt x="493" y="125558"/>
                  </a:cubicBezTo>
                  <a:cubicBezTo>
                    <a:pt x="4462" y="85341"/>
                    <a:pt x="51558" y="-4088"/>
                    <a:pt x="54468" y="1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7" name="フリーフォーム: 図形 1206">
              <a:extLst>
                <a:ext uri="{FF2B5EF4-FFF2-40B4-BE49-F238E27FC236}">
                  <a16:creationId xmlns:a16="http://schemas.microsoft.com/office/drawing/2014/main" id="{CB83A46C-4F6B-4F00-85BE-7750E0126847}"/>
                </a:ext>
              </a:extLst>
            </p:cNvPr>
            <p:cNvSpPr/>
            <p:nvPr/>
          </p:nvSpPr>
          <p:spPr>
            <a:xfrm>
              <a:off x="7946949" y="3604788"/>
              <a:ext cx="246296" cy="317983"/>
            </a:xfrm>
            <a:custGeom>
              <a:avLst/>
              <a:gdLst>
                <a:gd name="connsiteX0" fmla="*/ 76 w 246296"/>
                <a:gd name="connsiteY0" fmla="*/ 129012 h 317983"/>
                <a:gd name="connsiteX1" fmla="*/ 166764 w 246296"/>
                <a:gd name="connsiteY1" fmla="*/ 256012 h 317983"/>
                <a:gd name="connsiteX2" fmla="*/ 228676 w 246296"/>
                <a:gd name="connsiteY2" fmla="*/ 317925 h 317983"/>
                <a:gd name="connsiteX3" fmla="*/ 230264 w 246296"/>
                <a:gd name="connsiteY3" fmla="*/ 265537 h 317983"/>
                <a:gd name="connsiteX4" fmla="*/ 230264 w 246296"/>
                <a:gd name="connsiteY4" fmla="*/ 179812 h 317983"/>
                <a:gd name="connsiteX5" fmla="*/ 246139 w 246296"/>
                <a:gd name="connsiteY5" fmla="*/ 425 h 317983"/>
                <a:gd name="connsiteX6" fmla="*/ 219151 w 246296"/>
                <a:gd name="connsiteY6" fmla="*/ 235375 h 317983"/>
                <a:gd name="connsiteX7" fmla="*/ 217564 w 246296"/>
                <a:gd name="connsiteY7" fmla="*/ 271887 h 317983"/>
                <a:gd name="connsiteX8" fmla="*/ 188989 w 246296"/>
                <a:gd name="connsiteY8" fmla="*/ 256012 h 317983"/>
                <a:gd name="connsiteX9" fmla="*/ 76 w 246296"/>
                <a:gd name="connsiteY9" fmla="*/ 129012 h 317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296" h="317983">
                  <a:moveTo>
                    <a:pt x="76" y="129012"/>
                  </a:moveTo>
                  <a:cubicBezTo>
                    <a:pt x="-3628" y="129012"/>
                    <a:pt x="128664" y="224527"/>
                    <a:pt x="166764" y="256012"/>
                  </a:cubicBezTo>
                  <a:cubicBezTo>
                    <a:pt x="204864" y="287498"/>
                    <a:pt x="218093" y="316338"/>
                    <a:pt x="228676" y="317925"/>
                  </a:cubicBezTo>
                  <a:cubicBezTo>
                    <a:pt x="239259" y="319513"/>
                    <a:pt x="229999" y="288556"/>
                    <a:pt x="230264" y="265537"/>
                  </a:cubicBezTo>
                  <a:cubicBezTo>
                    <a:pt x="230529" y="242518"/>
                    <a:pt x="227618" y="223997"/>
                    <a:pt x="230264" y="179812"/>
                  </a:cubicBezTo>
                  <a:cubicBezTo>
                    <a:pt x="232910" y="135627"/>
                    <a:pt x="247991" y="-8835"/>
                    <a:pt x="246139" y="425"/>
                  </a:cubicBezTo>
                  <a:cubicBezTo>
                    <a:pt x="244287" y="9685"/>
                    <a:pt x="223913" y="190131"/>
                    <a:pt x="219151" y="235375"/>
                  </a:cubicBezTo>
                  <a:cubicBezTo>
                    <a:pt x="214389" y="280619"/>
                    <a:pt x="222591" y="268448"/>
                    <a:pt x="217564" y="271887"/>
                  </a:cubicBezTo>
                  <a:cubicBezTo>
                    <a:pt x="212537" y="275326"/>
                    <a:pt x="222856" y="277708"/>
                    <a:pt x="188989" y="256012"/>
                  </a:cubicBezTo>
                  <a:cubicBezTo>
                    <a:pt x="155122" y="234316"/>
                    <a:pt x="3780" y="129012"/>
                    <a:pt x="76" y="1290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8" name="フリーフォーム: 図形 1207">
              <a:extLst>
                <a:ext uri="{FF2B5EF4-FFF2-40B4-BE49-F238E27FC236}">
                  <a16:creationId xmlns:a16="http://schemas.microsoft.com/office/drawing/2014/main" id="{B043FAEA-BDAD-4F50-A953-2077B570B15B}"/>
                </a:ext>
              </a:extLst>
            </p:cNvPr>
            <p:cNvSpPr/>
            <p:nvPr/>
          </p:nvSpPr>
          <p:spPr>
            <a:xfrm>
              <a:off x="8313728" y="3549392"/>
              <a:ext cx="168356" cy="573244"/>
            </a:xfrm>
            <a:custGeom>
              <a:avLst/>
              <a:gdLst>
                <a:gd name="connsiteX0" fmla="*/ 168285 w 168356"/>
                <a:gd name="connsiteY0" fmla="*/ 258 h 573244"/>
                <a:gd name="connsiteX1" fmla="*/ 74622 w 168356"/>
                <a:gd name="connsiteY1" fmla="*/ 52646 h 573244"/>
                <a:gd name="connsiteX2" fmla="*/ 17472 w 168356"/>
                <a:gd name="connsiteY2" fmla="*/ 265371 h 573244"/>
                <a:gd name="connsiteX3" fmla="*/ 12710 w 168356"/>
                <a:gd name="connsiteY3" fmla="*/ 566996 h 573244"/>
                <a:gd name="connsiteX4" fmla="*/ 1597 w 168356"/>
                <a:gd name="connsiteY4" fmla="*/ 447933 h 573244"/>
                <a:gd name="connsiteX5" fmla="*/ 6360 w 168356"/>
                <a:gd name="connsiteY5" fmla="*/ 193933 h 573244"/>
                <a:gd name="connsiteX6" fmla="*/ 58747 w 168356"/>
                <a:gd name="connsiteY6" fmla="*/ 65346 h 573244"/>
                <a:gd name="connsiteX7" fmla="*/ 168285 w 168356"/>
                <a:gd name="connsiteY7" fmla="*/ 258 h 573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8356" h="573244">
                  <a:moveTo>
                    <a:pt x="168285" y="258"/>
                  </a:moveTo>
                  <a:cubicBezTo>
                    <a:pt x="170931" y="-1859"/>
                    <a:pt x="99757" y="8461"/>
                    <a:pt x="74622" y="52646"/>
                  </a:cubicBezTo>
                  <a:cubicBezTo>
                    <a:pt x="49486" y="96832"/>
                    <a:pt x="27791" y="179646"/>
                    <a:pt x="17472" y="265371"/>
                  </a:cubicBezTo>
                  <a:cubicBezTo>
                    <a:pt x="7153" y="351096"/>
                    <a:pt x="15356" y="536569"/>
                    <a:pt x="12710" y="566996"/>
                  </a:cubicBezTo>
                  <a:cubicBezTo>
                    <a:pt x="10064" y="597423"/>
                    <a:pt x="2655" y="510110"/>
                    <a:pt x="1597" y="447933"/>
                  </a:cubicBezTo>
                  <a:cubicBezTo>
                    <a:pt x="539" y="385756"/>
                    <a:pt x="-3165" y="257698"/>
                    <a:pt x="6360" y="193933"/>
                  </a:cubicBezTo>
                  <a:cubicBezTo>
                    <a:pt x="15885" y="130169"/>
                    <a:pt x="32818" y="96302"/>
                    <a:pt x="58747" y="65346"/>
                  </a:cubicBezTo>
                  <a:cubicBezTo>
                    <a:pt x="84676" y="34390"/>
                    <a:pt x="165639" y="2375"/>
                    <a:pt x="168285" y="2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9" name="フリーフォーム: 図形 1208">
              <a:extLst>
                <a:ext uri="{FF2B5EF4-FFF2-40B4-BE49-F238E27FC236}">
                  <a16:creationId xmlns:a16="http://schemas.microsoft.com/office/drawing/2014/main" id="{7DEAF93D-C13E-465F-A1FF-21494AE96DA6}"/>
                </a:ext>
              </a:extLst>
            </p:cNvPr>
            <p:cNvSpPr/>
            <p:nvPr/>
          </p:nvSpPr>
          <p:spPr>
            <a:xfrm>
              <a:off x="8405795" y="3254768"/>
              <a:ext cx="149536" cy="826771"/>
            </a:xfrm>
            <a:custGeom>
              <a:avLst/>
              <a:gdLst>
                <a:gd name="connsiteX0" fmla="*/ 147655 w 149536"/>
                <a:gd name="connsiteY0" fmla="*/ 29770 h 826771"/>
                <a:gd name="connsiteX1" fmla="*/ 138130 w 149536"/>
                <a:gd name="connsiteY1" fmla="*/ 78982 h 826771"/>
                <a:gd name="connsiteX2" fmla="*/ 71455 w 149536"/>
                <a:gd name="connsiteY2" fmla="*/ 618732 h 826771"/>
                <a:gd name="connsiteX3" fmla="*/ 36530 w 149536"/>
                <a:gd name="connsiteY3" fmla="*/ 740970 h 826771"/>
                <a:gd name="connsiteX4" fmla="*/ 18 w 149536"/>
                <a:gd name="connsiteY4" fmla="*/ 826695 h 826771"/>
                <a:gd name="connsiteX5" fmla="*/ 41293 w 149536"/>
                <a:gd name="connsiteY5" fmla="*/ 726682 h 826771"/>
                <a:gd name="connsiteX6" fmla="*/ 93680 w 149536"/>
                <a:gd name="connsiteY6" fmla="*/ 556820 h 826771"/>
                <a:gd name="connsiteX7" fmla="*/ 117493 w 149536"/>
                <a:gd name="connsiteY7" fmla="*/ 339332 h 826771"/>
                <a:gd name="connsiteX8" fmla="*/ 147655 w 149536"/>
                <a:gd name="connsiteY8" fmla="*/ 29770 h 826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9536" h="826771">
                  <a:moveTo>
                    <a:pt x="147655" y="29770"/>
                  </a:moveTo>
                  <a:cubicBezTo>
                    <a:pt x="151095" y="-13622"/>
                    <a:pt x="150830" y="-19178"/>
                    <a:pt x="138130" y="78982"/>
                  </a:cubicBezTo>
                  <a:cubicBezTo>
                    <a:pt x="125430" y="177142"/>
                    <a:pt x="88388" y="508401"/>
                    <a:pt x="71455" y="618732"/>
                  </a:cubicBezTo>
                  <a:cubicBezTo>
                    <a:pt x="54522" y="729063"/>
                    <a:pt x="48436" y="706310"/>
                    <a:pt x="36530" y="740970"/>
                  </a:cubicBezTo>
                  <a:cubicBezTo>
                    <a:pt x="24624" y="775630"/>
                    <a:pt x="-776" y="829076"/>
                    <a:pt x="18" y="826695"/>
                  </a:cubicBezTo>
                  <a:cubicBezTo>
                    <a:pt x="812" y="824314"/>
                    <a:pt x="25683" y="771661"/>
                    <a:pt x="41293" y="726682"/>
                  </a:cubicBezTo>
                  <a:cubicBezTo>
                    <a:pt x="56903" y="681703"/>
                    <a:pt x="80980" y="621378"/>
                    <a:pt x="93680" y="556820"/>
                  </a:cubicBezTo>
                  <a:cubicBezTo>
                    <a:pt x="106380" y="492262"/>
                    <a:pt x="108762" y="426644"/>
                    <a:pt x="117493" y="339332"/>
                  </a:cubicBezTo>
                  <a:cubicBezTo>
                    <a:pt x="126224" y="252020"/>
                    <a:pt x="144215" y="73162"/>
                    <a:pt x="147655" y="297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0" name="フリーフォーム: 図形 1209">
              <a:extLst>
                <a:ext uri="{FF2B5EF4-FFF2-40B4-BE49-F238E27FC236}">
                  <a16:creationId xmlns:a16="http://schemas.microsoft.com/office/drawing/2014/main" id="{36BC9659-23DD-4518-BEFC-61406274B2E5}"/>
                </a:ext>
              </a:extLst>
            </p:cNvPr>
            <p:cNvSpPr/>
            <p:nvPr/>
          </p:nvSpPr>
          <p:spPr>
            <a:xfrm>
              <a:off x="8495967" y="3541885"/>
              <a:ext cx="123119" cy="777728"/>
            </a:xfrm>
            <a:custGeom>
              <a:avLst/>
              <a:gdLst>
                <a:gd name="connsiteX0" fmla="*/ 122571 w 123119"/>
                <a:gd name="connsiteY0" fmla="*/ 1415 h 777728"/>
                <a:gd name="connsiteX1" fmla="*/ 51133 w 123119"/>
                <a:gd name="connsiteY1" fmla="*/ 225253 h 777728"/>
                <a:gd name="connsiteX2" fmla="*/ 11446 w 123119"/>
                <a:gd name="connsiteY2" fmla="*/ 476078 h 777728"/>
                <a:gd name="connsiteX3" fmla="*/ 41608 w 123119"/>
                <a:gd name="connsiteY3" fmla="*/ 660228 h 777728"/>
                <a:gd name="connsiteX4" fmla="*/ 51133 w 123119"/>
                <a:gd name="connsiteY4" fmla="*/ 709440 h 777728"/>
                <a:gd name="connsiteX5" fmla="*/ 32083 w 123119"/>
                <a:gd name="connsiteY5" fmla="*/ 777703 h 777728"/>
                <a:gd name="connsiteX6" fmla="*/ 62246 w 123119"/>
                <a:gd name="connsiteY6" fmla="*/ 701503 h 777728"/>
                <a:gd name="connsiteX7" fmla="*/ 9858 w 123119"/>
                <a:gd name="connsiteY7" fmla="*/ 566565 h 777728"/>
                <a:gd name="connsiteX8" fmla="*/ 9858 w 123119"/>
                <a:gd name="connsiteY8" fmla="*/ 334790 h 777728"/>
                <a:gd name="connsiteX9" fmla="*/ 122571 w 123119"/>
                <a:gd name="connsiteY9" fmla="*/ 1415 h 777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3119" h="777728">
                  <a:moveTo>
                    <a:pt x="122571" y="1415"/>
                  </a:moveTo>
                  <a:cubicBezTo>
                    <a:pt x="129450" y="-16841"/>
                    <a:pt x="69654" y="146143"/>
                    <a:pt x="51133" y="225253"/>
                  </a:cubicBezTo>
                  <a:cubicBezTo>
                    <a:pt x="32612" y="304363"/>
                    <a:pt x="13033" y="403582"/>
                    <a:pt x="11446" y="476078"/>
                  </a:cubicBezTo>
                  <a:cubicBezTo>
                    <a:pt x="9859" y="548574"/>
                    <a:pt x="34993" y="621334"/>
                    <a:pt x="41608" y="660228"/>
                  </a:cubicBezTo>
                  <a:cubicBezTo>
                    <a:pt x="48222" y="699122"/>
                    <a:pt x="52720" y="689861"/>
                    <a:pt x="51133" y="709440"/>
                  </a:cubicBezTo>
                  <a:cubicBezTo>
                    <a:pt x="49546" y="729019"/>
                    <a:pt x="30231" y="779026"/>
                    <a:pt x="32083" y="777703"/>
                  </a:cubicBezTo>
                  <a:cubicBezTo>
                    <a:pt x="33935" y="776380"/>
                    <a:pt x="65950" y="736693"/>
                    <a:pt x="62246" y="701503"/>
                  </a:cubicBezTo>
                  <a:cubicBezTo>
                    <a:pt x="58542" y="666313"/>
                    <a:pt x="18589" y="627684"/>
                    <a:pt x="9858" y="566565"/>
                  </a:cubicBezTo>
                  <a:cubicBezTo>
                    <a:pt x="1127" y="505446"/>
                    <a:pt x="-7075" y="424219"/>
                    <a:pt x="9858" y="334790"/>
                  </a:cubicBezTo>
                  <a:cubicBezTo>
                    <a:pt x="26791" y="245361"/>
                    <a:pt x="115692" y="19671"/>
                    <a:pt x="122571" y="14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1" name="フリーフォーム: 図形 1210">
              <a:extLst>
                <a:ext uri="{FF2B5EF4-FFF2-40B4-BE49-F238E27FC236}">
                  <a16:creationId xmlns:a16="http://schemas.microsoft.com/office/drawing/2014/main" id="{A236FE10-3C6F-47CF-BBE3-F8453D89562D}"/>
                </a:ext>
              </a:extLst>
            </p:cNvPr>
            <p:cNvSpPr/>
            <p:nvPr/>
          </p:nvSpPr>
          <p:spPr>
            <a:xfrm>
              <a:off x="8600932" y="3595681"/>
              <a:ext cx="70043" cy="602034"/>
            </a:xfrm>
            <a:custGeom>
              <a:avLst/>
              <a:gdLst>
                <a:gd name="connsiteX0" fmla="*/ 69993 w 70043"/>
                <a:gd name="connsiteY0" fmla="*/ 7 h 602034"/>
                <a:gd name="connsiteX1" fmla="*/ 25543 w 70043"/>
                <a:gd name="connsiteY1" fmla="*/ 230194 h 602034"/>
                <a:gd name="connsiteX2" fmla="*/ 12843 w 70043"/>
                <a:gd name="connsiteY2" fmla="*/ 395294 h 602034"/>
                <a:gd name="connsiteX3" fmla="*/ 9668 w 70043"/>
                <a:gd name="connsiteY3" fmla="*/ 600082 h 602034"/>
                <a:gd name="connsiteX4" fmla="*/ 16018 w 70043"/>
                <a:gd name="connsiteY4" fmla="*/ 488957 h 602034"/>
                <a:gd name="connsiteX5" fmla="*/ 6493 w 70043"/>
                <a:gd name="connsiteY5" fmla="*/ 330207 h 602034"/>
                <a:gd name="connsiteX6" fmla="*/ 8081 w 70043"/>
                <a:gd name="connsiteY6" fmla="*/ 468319 h 602034"/>
                <a:gd name="connsiteX7" fmla="*/ 143 w 70043"/>
                <a:gd name="connsiteY7" fmla="*/ 311157 h 602034"/>
                <a:gd name="connsiteX8" fmla="*/ 16018 w 70043"/>
                <a:gd name="connsiteY8" fmla="*/ 222257 h 602034"/>
                <a:gd name="connsiteX9" fmla="*/ 69993 w 70043"/>
                <a:gd name="connsiteY9" fmla="*/ 7 h 602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0043" h="602034">
                  <a:moveTo>
                    <a:pt x="69993" y="7"/>
                  </a:moveTo>
                  <a:cubicBezTo>
                    <a:pt x="71580" y="1330"/>
                    <a:pt x="35068" y="164313"/>
                    <a:pt x="25543" y="230194"/>
                  </a:cubicBezTo>
                  <a:cubicBezTo>
                    <a:pt x="16018" y="296075"/>
                    <a:pt x="15489" y="333646"/>
                    <a:pt x="12843" y="395294"/>
                  </a:cubicBezTo>
                  <a:cubicBezTo>
                    <a:pt x="10197" y="456942"/>
                    <a:pt x="9139" y="584472"/>
                    <a:pt x="9668" y="600082"/>
                  </a:cubicBezTo>
                  <a:cubicBezTo>
                    <a:pt x="10197" y="615693"/>
                    <a:pt x="16547" y="533936"/>
                    <a:pt x="16018" y="488957"/>
                  </a:cubicBezTo>
                  <a:cubicBezTo>
                    <a:pt x="15489" y="443978"/>
                    <a:pt x="7816" y="333647"/>
                    <a:pt x="6493" y="330207"/>
                  </a:cubicBezTo>
                  <a:cubicBezTo>
                    <a:pt x="5170" y="326767"/>
                    <a:pt x="9139" y="471494"/>
                    <a:pt x="8081" y="468319"/>
                  </a:cubicBezTo>
                  <a:cubicBezTo>
                    <a:pt x="7023" y="465144"/>
                    <a:pt x="-1180" y="352167"/>
                    <a:pt x="143" y="311157"/>
                  </a:cubicBezTo>
                  <a:cubicBezTo>
                    <a:pt x="1466" y="270147"/>
                    <a:pt x="3053" y="273057"/>
                    <a:pt x="16018" y="222257"/>
                  </a:cubicBezTo>
                  <a:cubicBezTo>
                    <a:pt x="28983" y="171457"/>
                    <a:pt x="68406" y="-1316"/>
                    <a:pt x="69993" y="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2" name="フリーフォーム: 図形 1211">
              <a:extLst>
                <a:ext uri="{FF2B5EF4-FFF2-40B4-BE49-F238E27FC236}">
                  <a16:creationId xmlns:a16="http://schemas.microsoft.com/office/drawing/2014/main" id="{4F577CD2-90A7-4D70-AB3C-464DDFEA6193}"/>
                </a:ext>
              </a:extLst>
            </p:cNvPr>
            <p:cNvSpPr/>
            <p:nvPr/>
          </p:nvSpPr>
          <p:spPr>
            <a:xfrm>
              <a:off x="8254868" y="2914547"/>
              <a:ext cx="132940" cy="189570"/>
            </a:xfrm>
            <a:custGeom>
              <a:avLst/>
              <a:gdLst>
                <a:gd name="connsiteX0" fmla="*/ 132 w 132940"/>
                <a:gd name="connsiteY0" fmla="*/ 103 h 189570"/>
                <a:gd name="connsiteX1" fmla="*/ 131895 w 132940"/>
                <a:gd name="connsiteY1" fmla="*/ 17566 h 189570"/>
                <a:gd name="connsiteX2" fmla="*/ 60457 w 132940"/>
                <a:gd name="connsiteY2" fmla="*/ 42966 h 189570"/>
                <a:gd name="connsiteX3" fmla="*/ 35057 w 132940"/>
                <a:gd name="connsiteY3" fmla="*/ 77891 h 189570"/>
                <a:gd name="connsiteX4" fmla="*/ 132 w 132940"/>
                <a:gd name="connsiteY4" fmla="*/ 189016 h 189570"/>
                <a:gd name="connsiteX5" fmla="*/ 23945 w 132940"/>
                <a:gd name="connsiteY5" fmla="*/ 117578 h 189570"/>
                <a:gd name="connsiteX6" fmla="*/ 46170 w 132940"/>
                <a:gd name="connsiteY6" fmla="*/ 46141 h 189570"/>
                <a:gd name="connsiteX7" fmla="*/ 112845 w 132940"/>
                <a:gd name="connsiteY7" fmla="*/ 25503 h 189570"/>
                <a:gd name="connsiteX8" fmla="*/ 132 w 132940"/>
                <a:gd name="connsiteY8" fmla="*/ 103 h 189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940" h="189570">
                  <a:moveTo>
                    <a:pt x="132" y="103"/>
                  </a:moveTo>
                  <a:cubicBezTo>
                    <a:pt x="3307" y="-1220"/>
                    <a:pt x="121841" y="10422"/>
                    <a:pt x="131895" y="17566"/>
                  </a:cubicBezTo>
                  <a:cubicBezTo>
                    <a:pt x="141949" y="24710"/>
                    <a:pt x="76597" y="32912"/>
                    <a:pt x="60457" y="42966"/>
                  </a:cubicBezTo>
                  <a:cubicBezTo>
                    <a:pt x="44317" y="53020"/>
                    <a:pt x="45111" y="53549"/>
                    <a:pt x="35057" y="77891"/>
                  </a:cubicBezTo>
                  <a:cubicBezTo>
                    <a:pt x="25003" y="102233"/>
                    <a:pt x="1984" y="182402"/>
                    <a:pt x="132" y="189016"/>
                  </a:cubicBezTo>
                  <a:cubicBezTo>
                    <a:pt x="-1720" y="195631"/>
                    <a:pt x="16272" y="141390"/>
                    <a:pt x="23945" y="117578"/>
                  </a:cubicBezTo>
                  <a:cubicBezTo>
                    <a:pt x="31618" y="93766"/>
                    <a:pt x="31353" y="61487"/>
                    <a:pt x="46170" y="46141"/>
                  </a:cubicBezTo>
                  <a:cubicBezTo>
                    <a:pt x="60987" y="30795"/>
                    <a:pt x="118137" y="31588"/>
                    <a:pt x="112845" y="25503"/>
                  </a:cubicBezTo>
                  <a:cubicBezTo>
                    <a:pt x="107553" y="19418"/>
                    <a:pt x="-3043" y="1426"/>
                    <a:pt x="132" y="1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3" name="フリーフォーム: 図形 1212">
              <a:extLst>
                <a:ext uri="{FF2B5EF4-FFF2-40B4-BE49-F238E27FC236}">
                  <a16:creationId xmlns:a16="http://schemas.microsoft.com/office/drawing/2014/main" id="{D28DC594-0F61-4248-B3C6-E80C84F8CF53}"/>
                </a:ext>
              </a:extLst>
            </p:cNvPr>
            <p:cNvSpPr/>
            <p:nvPr/>
          </p:nvSpPr>
          <p:spPr>
            <a:xfrm>
              <a:off x="9029666" y="2938454"/>
              <a:ext cx="285259" cy="336439"/>
            </a:xfrm>
            <a:custGeom>
              <a:avLst/>
              <a:gdLst>
                <a:gd name="connsiteX0" fmla="*/ 34 w 285259"/>
                <a:gd name="connsiteY0" fmla="*/ 9 h 336439"/>
                <a:gd name="connsiteX1" fmla="*/ 147672 w 285259"/>
                <a:gd name="connsiteY1" fmla="*/ 144471 h 336439"/>
                <a:gd name="connsiteX2" fmla="*/ 279434 w 285259"/>
                <a:gd name="connsiteY2" fmla="*/ 330209 h 336439"/>
                <a:gd name="connsiteX3" fmla="*/ 249272 w 285259"/>
                <a:gd name="connsiteY3" fmla="*/ 279409 h 336439"/>
                <a:gd name="connsiteX4" fmla="*/ 134972 w 285259"/>
                <a:gd name="connsiteY4" fmla="*/ 150821 h 336439"/>
                <a:gd name="connsiteX5" fmla="*/ 34 w 285259"/>
                <a:gd name="connsiteY5" fmla="*/ 9 h 336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5259" h="336439">
                  <a:moveTo>
                    <a:pt x="34" y="9"/>
                  </a:moveTo>
                  <a:cubicBezTo>
                    <a:pt x="2151" y="-1049"/>
                    <a:pt x="101105" y="89438"/>
                    <a:pt x="147672" y="144471"/>
                  </a:cubicBezTo>
                  <a:cubicBezTo>
                    <a:pt x="194239" y="199504"/>
                    <a:pt x="262501" y="307719"/>
                    <a:pt x="279434" y="330209"/>
                  </a:cubicBezTo>
                  <a:cubicBezTo>
                    <a:pt x="296367" y="352699"/>
                    <a:pt x="273349" y="309307"/>
                    <a:pt x="249272" y="279409"/>
                  </a:cubicBezTo>
                  <a:cubicBezTo>
                    <a:pt x="225195" y="249511"/>
                    <a:pt x="175453" y="194213"/>
                    <a:pt x="134972" y="150821"/>
                  </a:cubicBezTo>
                  <a:cubicBezTo>
                    <a:pt x="94491" y="107429"/>
                    <a:pt x="-2083" y="1067"/>
                    <a:pt x="34" y="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4" name="フリーフォーム: 図形 1213">
              <a:extLst>
                <a:ext uri="{FF2B5EF4-FFF2-40B4-BE49-F238E27FC236}">
                  <a16:creationId xmlns:a16="http://schemas.microsoft.com/office/drawing/2014/main" id="{2C6DC7A1-F6FC-45EC-9F87-9901F19CD912}"/>
                </a:ext>
              </a:extLst>
            </p:cNvPr>
            <p:cNvSpPr/>
            <p:nvPr/>
          </p:nvSpPr>
          <p:spPr>
            <a:xfrm>
              <a:off x="9130973" y="3150382"/>
              <a:ext cx="222466" cy="367841"/>
            </a:xfrm>
            <a:custGeom>
              <a:avLst/>
              <a:gdLst>
                <a:gd name="connsiteX0" fmla="*/ 3502 w 222466"/>
                <a:gd name="connsiteY0" fmla="*/ 11918 h 367841"/>
                <a:gd name="connsiteX1" fmla="*/ 178127 w 222466"/>
                <a:gd name="connsiteY1" fmla="*/ 227818 h 367841"/>
                <a:gd name="connsiteX2" fmla="*/ 220990 w 222466"/>
                <a:gd name="connsiteY2" fmla="*/ 367518 h 367841"/>
                <a:gd name="connsiteX3" fmla="*/ 198765 w 222466"/>
                <a:gd name="connsiteY3" fmla="*/ 259568 h 367841"/>
                <a:gd name="connsiteX4" fmla="*/ 71765 w 222466"/>
                <a:gd name="connsiteY4" fmla="*/ 51606 h 367841"/>
                <a:gd name="connsiteX5" fmla="*/ 3502 w 222466"/>
                <a:gd name="connsiteY5" fmla="*/ 11918 h 367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2466" h="367841">
                  <a:moveTo>
                    <a:pt x="3502" y="11918"/>
                  </a:moveTo>
                  <a:cubicBezTo>
                    <a:pt x="21229" y="41287"/>
                    <a:pt x="141879" y="168551"/>
                    <a:pt x="178127" y="227818"/>
                  </a:cubicBezTo>
                  <a:cubicBezTo>
                    <a:pt x="214375" y="287085"/>
                    <a:pt x="217550" y="362226"/>
                    <a:pt x="220990" y="367518"/>
                  </a:cubicBezTo>
                  <a:cubicBezTo>
                    <a:pt x="224430" y="372810"/>
                    <a:pt x="223636" y="312220"/>
                    <a:pt x="198765" y="259568"/>
                  </a:cubicBezTo>
                  <a:cubicBezTo>
                    <a:pt x="173894" y="206916"/>
                    <a:pt x="104044" y="91293"/>
                    <a:pt x="71765" y="51606"/>
                  </a:cubicBezTo>
                  <a:cubicBezTo>
                    <a:pt x="39486" y="11919"/>
                    <a:pt x="-14225" y="-17451"/>
                    <a:pt x="3502" y="119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5" name="フリーフォーム: 図形 1214">
              <a:extLst>
                <a:ext uri="{FF2B5EF4-FFF2-40B4-BE49-F238E27FC236}">
                  <a16:creationId xmlns:a16="http://schemas.microsoft.com/office/drawing/2014/main" id="{C37DD4D3-77A2-4740-BB52-CF45A0A2BCE0}"/>
                </a:ext>
              </a:extLst>
            </p:cNvPr>
            <p:cNvSpPr/>
            <p:nvPr/>
          </p:nvSpPr>
          <p:spPr>
            <a:xfrm>
              <a:off x="6107434" y="3464064"/>
              <a:ext cx="1020952" cy="625229"/>
            </a:xfrm>
            <a:custGeom>
              <a:avLst/>
              <a:gdLst>
                <a:gd name="connsiteX0" fmla="*/ 29841 w 1020952"/>
                <a:gd name="connsiteY0" fmla="*/ 9386 h 625229"/>
                <a:gd name="connsiteX1" fmla="*/ 453704 w 1020952"/>
                <a:gd name="connsiteY1" fmla="*/ 360224 h 625229"/>
                <a:gd name="connsiteX2" fmla="*/ 580704 w 1020952"/>
                <a:gd name="connsiteY2" fmla="*/ 409436 h 625229"/>
                <a:gd name="connsiteX3" fmla="*/ 634679 w 1020952"/>
                <a:gd name="connsiteY3" fmla="*/ 411024 h 625229"/>
                <a:gd name="connsiteX4" fmla="*/ 875979 w 1020952"/>
                <a:gd name="connsiteY4" fmla="*/ 241161 h 625229"/>
                <a:gd name="connsiteX5" fmla="*/ 802954 w 1020952"/>
                <a:gd name="connsiteY5" fmla="*/ 374511 h 625229"/>
                <a:gd name="connsiteX6" fmla="*/ 1018854 w 1020952"/>
                <a:gd name="connsiteY6" fmla="*/ 133211 h 625229"/>
                <a:gd name="connsiteX7" fmla="*/ 648966 w 1020952"/>
                <a:gd name="connsiteY7" fmla="*/ 595174 h 625229"/>
                <a:gd name="connsiteX8" fmla="*/ 587054 w 1020952"/>
                <a:gd name="connsiteY8" fmla="*/ 560249 h 625229"/>
                <a:gd name="connsiteX9" fmla="*/ 388616 w 1020952"/>
                <a:gd name="connsiteY9" fmla="*/ 398324 h 625229"/>
                <a:gd name="connsiteX10" fmla="*/ 88579 w 1020952"/>
                <a:gd name="connsiteY10" fmla="*/ 134799 h 625229"/>
                <a:gd name="connsiteX11" fmla="*/ 40954 w 1020952"/>
                <a:gd name="connsiteY11" fmla="*/ 101461 h 625229"/>
                <a:gd name="connsiteX12" fmla="*/ 29841 w 1020952"/>
                <a:gd name="connsiteY12" fmla="*/ 9386 h 625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20952" h="625229">
                  <a:moveTo>
                    <a:pt x="29841" y="9386"/>
                  </a:moveTo>
                  <a:cubicBezTo>
                    <a:pt x="98633" y="52513"/>
                    <a:pt x="361894" y="293549"/>
                    <a:pt x="453704" y="360224"/>
                  </a:cubicBezTo>
                  <a:cubicBezTo>
                    <a:pt x="545514" y="426899"/>
                    <a:pt x="550542" y="400969"/>
                    <a:pt x="580704" y="409436"/>
                  </a:cubicBezTo>
                  <a:cubicBezTo>
                    <a:pt x="610867" y="417903"/>
                    <a:pt x="585467" y="439070"/>
                    <a:pt x="634679" y="411024"/>
                  </a:cubicBezTo>
                  <a:cubicBezTo>
                    <a:pt x="683891" y="382978"/>
                    <a:pt x="847933" y="247246"/>
                    <a:pt x="875979" y="241161"/>
                  </a:cubicBezTo>
                  <a:cubicBezTo>
                    <a:pt x="904025" y="235076"/>
                    <a:pt x="779142" y="392503"/>
                    <a:pt x="802954" y="374511"/>
                  </a:cubicBezTo>
                  <a:cubicBezTo>
                    <a:pt x="826767" y="356519"/>
                    <a:pt x="1044519" y="96434"/>
                    <a:pt x="1018854" y="133211"/>
                  </a:cubicBezTo>
                  <a:cubicBezTo>
                    <a:pt x="993189" y="169988"/>
                    <a:pt x="720933" y="524001"/>
                    <a:pt x="648966" y="595174"/>
                  </a:cubicBezTo>
                  <a:cubicBezTo>
                    <a:pt x="576999" y="666347"/>
                    <a:pt x="630446" y="593057"/>
                    <a:pt x="587054" y="560249"/>
                  </a:cubicBezTo>
                  <a:cubicBezTo>
                    <a:pt x="543662" y="527441"/>
                    <a:pt x="471695" y="469232"/>
                    <a:pt x="388616" y="398324"/>
                  </a:cubicBezTo>
                  <a:cubicBezTo>
                    <a:pt x="305537" y="327416"/>
                    <a:pt x="146523" y="184276"/>
                    <a:pt x="88579" y="134799"/>
                  </a:cubicBezTo>
                  <a:cubicBezTo>
                    <a:pt x="30635" y="85322"/>
                    <a:pt x="50479" y="118130"/>
                    <a:pt x="40954" y="101461"/>
                  </a:cubicBezTo>
                  <a:cubicBezTo>
                    <a:pt x="31429" y="84792"/>
                    <a:pt x="-38951" y="-33741"/>
                    <a:pt x="29841" y="9386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6" name="フリーフォーム: 図形 1215">
              <a:extLst>
                <a:ext uri="{FF2B5EF4-FFF2-40B4-BE49-F238E27FC236}">
                  <a16:creationId xmlns:a16="http://schemas.microsoft.com/office/drawing/2014/main" id="{41452F49-EF86-4729-950A-CE104A4A2A79}"/>
                </a:ext>
              </a:extLst>
            </p:cNvPr>
            <p:cNvSpPr/>
            <p:nvPr/>
          </p:nvSpPr>
          <p:spPr>
            <a:xfrm>
              <a:off x="6529854" y="2906183"/>
              <a:ext cx="278022" cy="254208"/>
            </a:xfrm>
            <a:custGeom>
              <a:avLst/>
              <a:gdLst>
                <a:gd name="connsiteX0" fmla="*/ 277346 w 278022"/>
                <a:gd name="connsiteY0" fmla="*/ 0 h 254208"/>
                <a:gd name="connsiteX1" fmla="*/ 137646 w 278022"/>
                <a:gd name="connsiteY1" fmla="*/ 182034 h 254208"/>
                <a:gd name="connsiteX2" fmla="*/ 63 w 278022"/>
                <a:gd name="connsiteY2" fmla="*/ 254000 h 254208"/>
                <a:gd name="connsiteX3" fmla="*/ 120713 w 278022"/>
                <a:gd name="connsiteY3" fmla="*/ 203200 h 254208"/>
                <a:gd name="connsiteX4" fmla="*/ 188446 w 278022"/>
                <a:gd name="connsiteY4" fmla="*/ 182034 h 254208"/>
                <a:gd name="connsiteX5" fmla="*/ 277346 w 278022"/>
                <a:gd name="connsiteY5" fmla="*/ 0 h 254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8022" h="254208">
                  <a:moveTo>
                    <a:pt x="277346" y="0"/>
                  </a:moveTo>
                  <a:cubicBezTo>
                    <a:pt x="268879" y="0"/>
                    <a:pt x="183860" y="139701"/>
                    <a:pt x="137646" y="182034"/>
                  </a:cubicBezTo>
                  <a:cubicBezTo>
                    <a:pt x="91432" y="224367"/>
                    <a:pt x="2885" y="250472"/>
                    <a:pt x="63" y="254000"/>
                  </a:cubicBezTo>
                  <a:cubicBezTo>
                    <a:pt x="-2759" y="257528"/>
                    <a:pt x="89316" y="215194"/>
                    <a:pt x="120713" y="203200"/>
                  </a:cubicBezTo>
                  <a:cubicBezTo>
                    <a:pt x="152110" y="191206"/>
                    <a:pt x="164457" y="213784"/>
                    <a:pt x="188446" y="182034"/>
                  </a:cubicBezTo>
                  <a:cubicBezTo>
                    <a:pt x="212435" y="150284"/>
                    <a:pt x="285813" y="0"/>
                    <a:pt x="277346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7" name="フリーフォーム: 図形 1216">
              <a:extLst>
                <a:ext uri="{FF2B5EF4-FFF2-40B4-BE49-F238E27FC236}">
                  <a16:creationId xmlns:a16="http://schemas.microsoft.com/office/drawing/2014/main" id="{90A2EC49-2539-414E-9EDB-AD5B3C41BFA5}"/>
                </a:ext>
              </a:extLst>
            </p:cNvPr>
            <p:cNvSpPr/>
            <p:nvPr/>
          </p:nvSpPr>
          <p:spPr>
            <a:xfrm>
              <a:off x="6347871" y="3151553"/>
              <a:ext cx="322843" cy="93310"/>
            </a:xfrm>
            <a:custGeom>
              <a:avLst/>
              <a:gdLst>
                <a:gd name="connsiteX0" fmla="*/ 12 w 322843"/>
                <a:gd name="connsiteY0" fmla="*/ 48847 h 93310"/>
                <a:gd name="connsiteX1" fmla="*/ 171462 w 322843"/>
                <a:gd name="connsiteY1" fmla="*/ 72130 h 93310"/>
                <a:gd name="connsiteX2" fmla="*/ 321746 w 322843"/>
                <a:gd name="connsiteY2" fmla="*/ 164 h 93310"/>
                <a:gd name="connsiteX3" fmla="*/ 243429 w 322843"/>
                <a:gd name="connsiteY3" fmla="*/ 50964 h 93310"/>
                <a:gd name="connsiteX4" fmla="*/ 162996 w 322843"/>
                <a:gd name="connsiteY4" fmla="*/ 93297 h 93310"/>
                <a:gd name="connsiteX5" fmla="*/ 12 w 322843"/>
                <a:gd name="connsiteY5" fmla="*/ 48847 h 93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2843" h="93310">
                  <a:moveTo>
                    <a:pt x="12" y="48847"/>
                  </a:moveTo>
                  <a:cubicBezTo>
                    <a:pt x="1423" y="45319"/>
                    <a:pt x="117840" y="80244"/>
                    <a:pt x="171462" y="72130"/>
                  </a:cubicBezTo>
                  <a:cubicBezTo>
                    <a:pt x="225084" y="64016"/>
                    <a:pt x="309752" y="3692"/>
                    <a:pt x="321746" y="164"/>
                  </a:cubicBezTo>
                  <a:cubicBezTo>
                    <a:pt x="333740" y="-3364"/>
                    <a:pt x="243429" y="50964"/>
                    <a:pt x="243429" y="50964"/>
                  </a:cubicBezTo>
                  <a:cubicBezTo>
                    <a:pt x="216971" y="66486"/>
                    <a:pt x="205329" y="94003"/>
                    <a:pt x="162996" y="93297"/>
                  </a:cubicBezTo>
                  <a:cubicBezTo>
                    <a:pt x="120663" y="92591"/>
                    <a:pt x="-1399" y="52375"/>
                    <a:pt x="12" y="488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8" name="フリーフォーム: 図形 1217">
              <a:extLst>
                <a:ext uri="{FF2B5EF4-FFF2-40B4-BE49-F238E27FC236}">
                  <a16:creationId xmlns:a16="http://schemas.microsoft.com/office/drawing/2014/main" id="{A590D090-42D4-47F6-84A8-A0341678C759}"/>
                </a:ext>
              </a:extLst>
            </p:cNvPr>
            <p:cNvSpPr/>
            <p:nvPr/>
          </p:nvSpPr>
          <p:spPr>
            <a:xfrm>
              <a:off x="6350530" y="3174211"/>
              <a:ext cx="689363" cy="231487"/>
            </a:xfrm>
            <a:custGeom>
              <a:avLst/>
              <a:gdLst>
                <a:gd name="connsiteX0" fmla="*/ 687387 w 689363"/>
                <a:gd name="connsiteY0" fmla="*/ 789 h 231487"/>
                <a:gd name="connsiteX1" fmla="*/ 446087 w 689363"/>
                <a:gd name="connsiteY1" fmla="*/ 155306 h 231487"/>
                <a:gd name="connsiteX2" fmla="*/ 302153 w 689363"/>
                <a:gd name="connsiteY2" fmla="*/ 184939 h 231487"/>
                <a:gd name="connsiteX3" fmla="*/ 194203 w 689363"/>
                <a:gd name="connsiteY3" fmla="*/ 172239 h 231487"/>
                <a:gd name="connsiteX4" fmla="*/ 3703 w 689363"/>
                <a:gd name="connsiteY4" fmla="*/ 30422 h 231487"/>
                <a:gd name="connsiteX5" fmla="*/ 86253 w 689363"/>
                <a:gd name="connsiteY5" fmla="*/ 119322 h 231487"/>
                <a:gd name="connsiteX6" fmla="*/ 302153 w 689363"/>
                <a:gd name="connsiteY6" fmla="*/ 229389 h 231487"/>
                <a:gd name="connsiteX7" fmla="*/ 687387 w 689363"/>
                <a:gd name="connsiteY7" fmla="*/ 789 h 231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9363" h="231487">
                  <a:moveTo>
                    <a:pt x="687387" y="789"/>
                  </a:moveTo>
                  <a:cubicBezTo>
                    <a:pt x="711376" y="-11558"/>
                    <a:pt x="510293" y="124614"/>
                    <a:pt x="446087" y="155306"/>
                  </a:cubicBezTo>
                  <a:cubicBezTo>
                    <a:pt x="381881" y="185998"/>
                    <a:pt x="344134" y="182117"/>
                    <a:pt x="302153" y="184939"/>
                  </a:cubicBezTo>
                  <a:cubicBezTo>
                    <a:pt x="260172" y="187761"/>
                    <a:pt x="243945" y="197992"/>
                    <a:pt x="194203" y="172239"/>
                  </a:cubicBezTo>
                  <a:cubicBezTo>
                    <a:pt x="144461" y="146486"/>
                    <a:pt x="21695" y="39242"/>
                    <a:pt x="3703" y="30422"/>
                  </a:cubicBezTo>
                  <a:cubicBezTo>
                    <a:pt x="-14289" y="21603"/>
                    <a:pt x="36511" y="86161"/>
                    <a:pt x="86253" y="119322"/>
                  </a:cubicBezTo>
                  <a:cubicBezTo>
                    <a:pt x="135995" y="152483"/>
                    <a:pt x="201258" y="246675"/>
                    <a:pt x="302153" y="229389"/>
                  </a:cubicBezTo>
                  <a:cubicBezTo>
                    <a:pt x="403047" y="212103"/>
                    <a:pt x="663398" y="13136"/>
                    <a:pt x="687387" y="7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9" name="フリーフォーム: 図形 1218">
              <a:extLst>
                <a:ext uri="{FF2B5EF4-FFF2-40B4-BE49-F238E27FC236}">
                  <a16:creationId xmlns:a16="http://schemas.microsoft.com/office/drawing/2014/main" id="{C597FFFF-B992-4E29-94A1-766B7A1779E5}"/>
                </a:ext>
              </a:extLst>
            </p:cNvPr>
            <p:cNvSpPr/>
            <p:nvPr/>
          </p:nvSpPr>
          <p:spPr>
            <a:xfrm>
              <a:off x="6216568" y="3261589"/>
              <a:ext cx="396172" cy="307982"/>
            </a:xfrm>
            <a:custGeom>
              <a:avLst/>
              <a:gdLst>
                <a:gd name="connsiteX0" fmla="*/ 82 w 396172"/>
                <a:gd name="connsiteY0" fmla="*/ 194 h 307982"/>
                <a:gd name="connsiteX1" fmla="*/ 175765 w 396172"/>
                <a:gd name="connsiteY1" fmla="*/ 205511 h 307982"/>
                <a:gd name="connsiteX2" fmla="*/ 393782 w 396172"/>
                <a:gd name="connsiteY2" fmla="*/ 307111 h 307982"/>
                <a:gd name="connsiteX3" fmla="*/ 283715 w 396172"/>
                <a:gd name="connsiteY3" fmla="*/ 249961 h 307982"/>
                <a:gd name="connsiteX4" fmla="*/ 154599 w 396172"/>
                <a:gd name="connsiteY4" fmla="*/ 169528 h 307982"/>
                <a:gd name="connsiteX5" fmla="*/ 82 w 396172"/>
                <a:gd name="connsiteY5" fmla="*/ 194 h 307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6172" h="307982">
                  <a:moveTo>
                    <a:pt x="82" y="194"/>
                  </a:moveTo>
                  <a:cubicBezTo>
                    <a:pt x="3610" y="6191"/>
                    <a:pt x="110148" y="154358"/>
                    <a:pt x="175765" y="205511"/>
                  </a:cubicBezTo>
                  <a:cubicBezTo>
                    <a:pt x="241382" y="256664"/>
                    <a:pt x="375790" y="299703"/>
                    <a:pt x="393782" y="307111"/>
                  </a:cubicBezTo>
                  <a:cubicBezTo>
                    <a:pt x="411774" y="314519"/>
                    <a:pt x="323579" y="272891"/>
                    <a:pt x="283715" y="249961"/>
                  </a:cubicBezTo>
                  <a:cubicBezTo>
                    <a:pt x="243851" y="227031"/>
                    <a:pt x="201871" y="210450"/>
                    <a:pt x="154599" y="169528"/>
                  </a:cubicBezTo>
                  <a:cubicBezTo>
                    <a:pt x="107327" y="128606"/>
                    <a:pt x="-3446" y="-5803"/>
                    <a:pt x="82" y="1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0" name="フリーフォーム: 図形 1219">
              <a:extLst>
                <a:ext uri="{FF2B5EF4-FFF2-40B4-BE49-F238E27FC236}">
                  <a16:creationId xmlns:a16="http://schemas.microsoft.com/office/drawing/2014/main" id="{74AA6F1B-5EDE-4F0F-8F7B-3B69FAAD1C2C}"/>
                </a:ext>
              </a:extLst>
            </p:cNvPr>
            <p:cNvSpPr/>
            <p:nvPr/>
          </p:nvSpPr>
          <p:spPr>
            <a:xfrm>
              <a:off x="7031433" y="2886449"/>
              <a:ext cx="298677" cy="869312"/>
            </a:xfrm>
            <a:custGeom>
              <a:avLst/>
              <a:gdLst>
                <a:gd name="connsiteX0" fmla="*/ 298584 w 298677"/>
                <a:gd name="connsiteY0" fmla="*/ 7034 h 869312"/>
                <a:gd name="connsiteX1" fmla="*/ 254134 w 298677"/>
                <a:gd name="connsiteY1" fmla="*/ 396501 h 869312"/>
                <a:gd name="connsiteX2" fmla="*/ 224500 w 298677"/>
                <a:gd name="connsiteY2" fmla="*/ 707651 h 869312"/>
                <a:gd name="connsiteX3" fmla="*/ 218150 w 298677"/>
                <a:gd name="connsiteY3" fmla="*/ 472701 h 869312"/>
                <a:gd name="connsiteX4" fmla="*/ 180050 w 298677"/>
                <a:gd name="connsiteY4" fmla="*/ 656851 h 869312"/>
                <a:gd name="connsiteX5" fmla="*/ 139834 w 298677"/>
                <a:gd name="connsiteY5" fmla="*/ 769034 h 869312"/>
                <a:gd name="connsiteX6" fmla="*/ 134 w 298677"/>
                <a:gd name="connsiteY6" fmla="*/ 864284 h 869312"/>
                <a:gd name="connsiteX7" fmla="*/ 167350 w 298677"/>
                <a:gd name="connsiteY7" fmla="*/ 608168 h 869312"/>
                <a:gd name="connsiteX8" fmla="*/ 207567 w 298677"/>
                <a:gd name="connsiteY8" fmla="*/ 432484 h 869312"/>
                <a:gd name="connsiteX9" fmla="*/ 182167 w 298677"/>
                <a:gd name="connsiteY9" fmla="*/ 341468 h 869312"/>
                <a:gd name="connsiteX10" fmla="*/ 243550 w 298677"/>
                <a:gd name="connsiteY10" fmla="*/ 127684 h 869312"/>
                <a:gd name="connsiteX11" fmla="*/ 252017 w 298677"/>
                <a:gd name="connsiteY11" fmla="*/ 72651 h 869312"/>
                <a:gd name="connsiteX12" fmla="*/ 241434 w 298677"/>
                <a:gd name="connsiteY12" fmla="*/ 138268 h 869312"/>
                <a:gd name="connsiteX13" fmla="*/ 298584 w 298677"/>
                <a:gd name="connsiteY13" fmla="*/ 7034 h 869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98677" h="869312">
                  <a:moveTo>
                    <a:pt x="298584" y="7034"/>
                  </a:moveTo>
                  <a:cubicBezTo>
                    <a:pt x="300701" y="50073"/>
                    <a:pt x="266481" y="279732"/>
                    <a:pt x="254134" y="396501"/>
                  </a:cubicBezTo>
                  <a:cubicBezTo>
                    <a:pt x="241787" y="513270"/>
                    <a:pt x="230497" y="694951"/>
                    <a:pt x="224500" y="707651"/>
                  </a:cubicBezTo>
                  <a:cubicBezTo>
                    <a:pt x="218503" y="720351"/>
                    <a:pt x="225558" y="481168"/>
                    <a:pt x="218150" y="472701"/>
                  </a:cubicBezTo>
                  <a:cubicBezTo>
                    <a:pt x="210742" y="464234"/>
                    <a:pt x="193103" y="607462"/>
                    <a:pt x="180050" y="656851"/>
                  </a:cubicBezTo>
                  <a:cubicBezTo>
                    <a:pt x="166997" y="706240"/>
                    <a:pt x="169820" y="734462"/>
                    <a:pt x="139834" y="769034"/>
                  </a:cubicBezTo>
                  <a:cubicBezTo>
                    <a:pt x="109848" y="803606"/>
                    <a:pt x="-4452" y="891095"/>
                    <a:pt x="134" y="864284"/>
                  </a:cubicBezTo>
                  <a:cubicBezTo>
                    <a:pt x="4720" y="837473"/>
                    <a:pt x="132778" y="680135"/>
                    <a:pt x="167350" y="608168"/>
                  </a:cubicBezTo>
                  <a:cubicBezTo>
                    <a:pt x="201922" y="536201"/>
                    <a:pt x="205097" y="476934"/>
                    <a:pt x="207567" y="432484"/>
                  </a:cubicBezTo>
                  <a:cubicBezTo>
                    <a:pt x="210036" y="388034"/>
                    <a:pt x="176170" y="392268"/>
                    <a:pt x="182167" y="341468"/>
                  </a:cubicBezTo>
                  <a:cubicBezTo>
                    <a:pt x="188164" y="290668"/>
                    <a:pt x="231908" y="172487"/>
                    <a:pt x="243550" y="127684"/>
                  </a:cubicBezTo>
                  <a:cubicBezTo>
                    <a:pt x="255192" y="82881"/>
                    <a:pt x="252370" y="70887"/>
                    <a:pt x="252017" y="72651"/>
                  </a:cubicBezTo>
                  <a:cubicBezTo>
                    <a:pt x="251664" y="74415"/>
                    <a:pt x="237906" y="144265"/>
                    <a:pt x="241434" y="138268"/>
                  </a:cubicBezTo>
                  <a:cubicBezTo>
                    <a:pt x="244962" y="132271"/>
                    <a:pt x="296467" y="-36005"/>
                    <a:pt x="298584" y="7034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1" name="フリーフォーム: 図形 1220">
              <a:extLst>
                <a:ext uri="{FF2B5EF4-FFF2-40B4-BE49-F238E27FC236}">
                  <a16:creationId xmlns:a16="http://schemas.microsoft.com/office/drawing/2014/main" id="{71C8461F-61FB-4A3B-A47E-19D758668B9C}"/>
                </a:ext>
              </a:extLst>
            </p:cNvPr>
            <p:cNvSpPr/>
            <p:nvPr/>
          </p:nvSpPr>
          <p:spPr>
            <a:xfrm>
              <a:off x="8001621" y="5008002"/>
              <a:ext cx="410919" cy="320030"/>
            </a:xfrm>
            <a:custGeom>
              <a:avLst/>
              <a:gdLst>
                <a:gd name="connsiteX0" fmla="*/ 410012 w 410919"/>
                <a:gd name="connsiteY0" fmla="*/ 31 h 320030"/>
                <a:gd name="connsiteX1" fmla="*/ 268196 w 410919"/>
                <a:gd name="connsiteY1" fmla="*/ 167248 h 320030"/>
                <a:gd name="connsiteX2" fmla="*/ 109446 w 410919"/>
                <a:gd name="connsiteY2" fmla="*/ 270965 h 320030"/>
                <a:gd name="connsiteX3" fmla="*/ 306296 w 410919"/>
                <a:gd name="connsiteY3" fmla="*/ 105865 h 320030"/>
                <a:gd name="connsiteX4" fmla="*/ 1496 w 410919"/>
                <a:gd name="connsiteY4" fmla="*/ 319648 h 320030"/>
                <a:gd name="connsiteX5" fmla="*/ 198346 w 410919"/>
                <a:gd name="connsiteY5" fmla="*/ 154548 h 320030"/>
                <a:gd name="connsiteX6" fmla="*/ 410012 w 410919"/>
                <a:gd name="connsiteY6" fmla="*/ 31 h 320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0919" h="320030">
                  <a:moveTo>
                    <a:pt x="410012" y="31"/>
                  </a:moveTo>
                  <a:cubicBezTo>
                    <a:pt x="421654" y="2148"/>
                    <a:pt x="318290" y="122092"/>
                    <a:pt x="268196" y="167248"/>
                  </a:cubicBezTo>
                  <a:cubicBezTo>
                    <a:pt x="218102" y="212404"/>
                    <a:pt x="103096" y="281195"/>
                    <a:pt x="109446" y="270965"/>
                  </a:cubicBezTo>
                  <a:cubicBezTo>
                    <a:pt x="115796" y="260735"/>
                    <a:pt x="324288" y="97751"/>
                    <a:pt x="306296" y="105865"/>
                  </a:cubicBezTo>
                  <a:cubicBezTo>
                    <a:pt x="288304" y="113979"/>
                    <a:pt x="19488" y="311534"/>
                    <a:pt x="1496" y="319648"/>
                  </a:cubicBezTo>
                  <a:cubicBezTo>
                    <a:pt x="-16496" y="327762"/>
                    <a:pt x="132377" y="204642"/>
                    <a:pt x="198346" y="154548"/>
                  </a:cubicBezTo>
                  <a:cubicBezTo>
                    <a:pt x="264315" y="104454"/>
                    <a:pt x="398370" y="-2086"/>
                    <a:pt x="410012" y="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2" name="フリーフォーム: 図形 1221">
              <a:extLst>
                <a:ext uri="{FF2B5EF4-FFF2-40B4-BE49-F238E27FC236}">
                  <a16:creationId xmlns:a16="http://schemas.microsoft.com/office/drawing/2014/main" id="{ADB02548-AD34-4387-9CA0-6959BEC2917C}"/>
                </a:ext>
              </a:extLst>
            </p:cNvPr>
            <p:cNvSpPr/>
            <p:nvPr/>
          </p:nvSpPr>
          <p:spPr>
            <a:xfrm>
              <a:off x="8515997" y="4981656"/>
              <a:ext cx="321148" cy="495189"/>
            </a:xfrm>
            <a:custGeom>
              <a:avLst/>
              <a:gdLst>
                <a:gd name="connsiteX0" fmla="*/ 321086 w 321148"/>
                <a:gd name="connsiteY0" fmla="*/ 977 h 495189"/>
                <a:gd name="connsiteX1" fmla="*/ 122120 w 321148"/>
                <a:gd name="connsiteY1" fmla="*/ 318477 h 495189"/>
                <a:gd name="connsiteX2" fmla="*/ 1470 w 321148"/>
                <a:gd name="connsiteY2" fmla="*/ 492044 h 495189"/>
                <a:gd name="connsiteX3" fmla="*/ 58620 w 321148"/>
                <a:gd name="connsiteY3" fmla="*/ 420077 h 495189"/>
                <a:gd name="connsiteX4" fmla="*/ 111536 w 321148"/>
                <a:gd name="connsiteY4" fmla="*/ 290961 h 495189"/>
                <a:gd name="connsiteX5" fmla="*/ 143286 w 321148"/>
                <a:gd name="connsiteY5" fmla="*/ 221111 h 495189"/>
                <a:gd name="connsiteX6" fmla="*/ 321086 w 321148"/>
                <a:gd name="connsiteY6" fmla="*/ 977 h 495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1148" h="495189">
                  <a:moveTo>
                    <a:pt x="321086" y="977"/>
                  </a:moveTo>
                  <a:cubicBezTo>
                    <a:pt x="317558" y="17205"/>
                    <a:pt x="175389" y="236632"/>
                    <a:pt x="122120" y="318477"/>
                  </a:cubicBezTo>
                  <a:cubicBezTo>
                    <a:pt x="68851" y="400322"/>
                    <a:pt x="12053" y="475111"/>
                    <a:pt x="1470" y="492044"/>
                  </a:cubicBezTo>
                  <a:cubicBezTo>
                    <a:pt x="-9113" y="508977"/>
                    <a:pt x="40276" y="453591"/>
                    <a:pt x="58620" y="420077"/>
                  </a:cubicBezTo>
                  <a:cubicBezTo>
                    <a:pt x="76964" y="386563"/>
                    <a:pt x="97425" y="324122"/>
                    <a:pt x="111536" y="290961"/>
                  </a:cubicBezTo>
                  <a:cubicBezTo>
                    <a:pt x="125647" y="257800"/>
                    <a:pt x="108008" y="266972"/>
                    <a:pt x="143286" y="221111"/>
                  </a:cubicBezTo>
                  <a:cubicBezTo>
                    <a:pt x="178564" y="175250"/>
                    <a:pt x="324614" y="-15251"/>
                    <a:pt x="321086" y="9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3" name="フリーフォーム: 図形 1222">
              <a:extLst>
                <a:ext uri="{FF2B5EF4-FFF2-40B4-BE49-F238E27FC236}">
                  <a16:creationId xmlns:a16="http://schemas.microsoft.com/office/drawing/2014/main" id="{1115A554-B1D3-4024-9C46-6C432EECB830}"/>
                </a:ext>
              </a:extLst>
            </p:cNvPr>
            <p:cNvSpPr/>
            <p:nvPr/>
          </p:nvSpPr>
          <p:spPr>
            <a:xfrm>
              <a:off x="8119190" y="5100216"/>
              <a:ext cx="385681" cy="348271"/>
            </a:xfrm>
            <a:custGeom>
              <a:avLst/>
              <a:gdLst>
                <a:gd name="connsiteX0" fmla="*/ 385577 w 385681"/>
                <a:gd name="connsiteY0" fmla="*/ 951 h 348271"/>
                <a:gd name="connsiteX1" fmla="*/ 207777 w 385681"/>
                <a:gd name="connsiteY1" fmla="*/ 199917 h 348271"/>
                <a:gd name="connsiteX2" fmla="*/ 131577 w 385681"/>
                <a:gd name="connsiteY2" fmla="*/ 269767 h 348271"/>
                <a:gd name="connsiteX3" fmla="*/ 343 w 385681"/>
                <a:gd name="connsiteY3" fmla="*/ 348084 h 348271"/>
                <a:gd name="connsiteX4" fmla="*/ 173910 w 385681"/>
                <a:gd name="connsiteY4" fmla="*/ 246484 h 348271"/>
                <a:gd name="connsiteX5" fmla="*/ 214127 w 385681"/>
                <a:gd name="connsiteY5" fmla="*/ 157584 h 348271"/>
                <a:gd name="connsiteX6" fmla="*/ 233177 w 385681"/>
                <a:gd name="connsiteY6" fmla="*/ 125834 h 348271"/>
                <a:gd name="connsiteX7" fmla="*/ 385577 w 385681"/>
                <a:gd name="connsiteY7" fmla="*/ 951 h 348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5681" h="348271">
                  <a:moveTo>
                    <a:pt x="385577" y="951"/>
                  </a:moveTo>
                  <a:cubicBezTo>
                    <a:pt x="381344" y="13298"/>
                    <a:pt x="250110" y="155114"/>
                    <a:pt x="207777" y="199917"/>
                  </a:cubicBezTo>
                  <a:cubicBezTo>
                    <a:pt x="165444" y="244720"/>
                    <a:pt x="166149" y="245073"/>
                    <a:pt x="131577" y="269767"/>
                  </a:cubicBezTo>
                  <a:cubicBezTo>
                    <a:pt x="97005" y="294461"/>
                    <a:pt x="-6712" y="351964"/>
                    <a:pt x="343" y="348084"/>
                  </a:cubicBezTo>
                  <a:cubicBezTo>
                    <a:pt x="7398" y="344204"/>
                    <a:pt x="138279" y="278234"/>
                    <a:pt x="173910" y="246484"/>
                  </a:cubicBezTo>
                  <a:cubicBezTo>
                    <a:pt x="209541" y="214734"/>
                    <a:pt x="204249" y="177692"/>
                    <a:pt x="214127" y="157584"/>
                  </a:cubicBezTo>
                  <a:cubicBezTo>
                    <a:pt x="224005" y="137476"/>
                    <a:pt x="202485" y="151587"/>
                    <a:pt x="233177" y="125834"/>
                  </a:cubicBezTo>
                  <a:cubicBezTo>
                    <a:pt x="263869" y="100081"/>
                    <a:pt x="389810" y="-11396"/>
                    <a:pt x="385577" y="9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4" name="フリーフォーム: 図形 1223">
              <a:extLst>
                <a:ext uri="{FF2B5EF4-FFF2-40B4-BE49-F238E27FC236}">
                  <a16:creationId xmlns:a16="http://schemas.microsoft.com/office/drawing/2014/main" id="{B68E8E24-26F7-4B0A-B221-D74BC247A7CA}"/>
                </a:ext>
              </a:extLst>
            </p:cNvPr>
            <p:cNvSpPr/>
            <p:nvPr/>
          </p:nvSpPr>
          <p:spPr>
            <a:xfrm>
              <a:off x="8632344" y="5087805"/>
              <a:ext cx="262488" cy="396949"/>
            </a:xfrm>
            <a:custGeom>
              <a:avLst/>
              <a:gdLst>
                <a:gd name="connsiteX0" fmla="*/ 261889 w 262488"/>
                <a:gd name="connsiteY0" fmla="*/ 662 h 396949"/>
                <a:gd name="connsiteX1" fmla="*/ 134889 w 262488"/>
                <a:gd name="connsiteY1" fmla="*/ 167878 h 396949"/>
                <a:gd name="connsiteX2" fmla="*/ 10006 w 262488"/>
                <a:gd name="connsiteY2" fmla="*/ 381662 h 396949"/>
                <a:gd name="connsiteX3" fmla="*/ 12123 w 262488"/>
                <a:gd name="connsiteY3" fmla="*/ 368962 h 396949"/>
                <a:gd name="connsiteX4" fmla="*/ 48106 w 262488"/>
                <a:gd name="connsiteY4" fmla="*/ 282178 h 396949"/>
                <a:gd name="connsiteX5" fmla="*/ 86206 w 262488"/>
                <a:gd name="connsiteY5" fmla="*/ 220795 h 396949"/>
                <a:gd name="connsiteX6" fmla="*/ 179339 w 262488"/>
                <a:gd name="connsiteY6" fmla="*/ 112845 h 396949"/>
                <a:gd name="connsiteX7" fmla="*/ 261889 w 262488"/>
                <a:gd name="connsiteY7" fmla="*/ 662 h 396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2488" h="396949">
                  <a:moveTo>
                    <a:pt x="261889" y="662"/>
                  </a:moveTo>
                  <a:cubicBezTo>
                    <a:pt x="254481" y="9834"/>
                    <a:pt x="176869" y="104378"/>
                    <a:pt x="134889" y="167878"/>
                  </a:cubicBezTo>
                  <a:cubicBezTo>
                    <a:pt x="92909" y="231378"/>
                    <a:pt x="30467" y="348148"/>
                    <a:pt x="10006" y="381662"/>
                  </a:cubicBezTo>
                  <a:cubicBezTo>
                    <a:pt x="-10455" y="415176"/>
                    <a:pt x="5773" y="385543"/>
                    <a:pt x="12123" y="368962"/>
                  </a:cubicBezTo>
                  <a:cubicBezTo>
                    <a:pt x="18473" y="352381"/>
                    <a:pt x="35759" y="306873"/>
                    <a:pt x="48106" y="282178"/>
                  </a:cubicBezTo>
                  <a:cubicBezTo>
                    <a:pt x="60453" y="257484"/>
                    <a:pt x="64334" y="249017"/>
                    <a:pt x="86206" y="220795"/>
                  </a:cubicBezTo>
                  <a:cubicBezTo>
                    <a:pt x="108078" y="192573"/>
                    <a:pt x="152528" y="145653"/>
                    <a:pt x="179339" y="112845"/>
                  </a:cubicBezTo>
                  <a:cubicBezTo>
                    <a:pt x="206150" y="80037"/>
                    <a:pt x="269297" y="-8510"/>
                    <a:pt x="261889" y="6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5" name="フリーフォーム: 図形 1224">
              <a:extLst>
                <a:ext uri="{FF2B5EF4-FFF2-40B4-BE49-F238E27FC236}">
                  <a16:creationId xmlns:a16="http://schemas.microsoft.com/office/drawing/2014/main" id="{64BEC1F4-4E23-4DEB-905B-2DAF191E2793}"/>
                </a:ext>
              </a:extLst>
            </p:cNvPr>
            <p:cNvSpPr/>
            <p:nvPr/>
          </p:nvSpPr>
          <p:spPr>
            <a:xfrm>
              <a:off x="8733272" y="5156097"/>
              <a:ext cx="233251" cy="319731"/>
            </a:xfrm>
            <a:custGeom>
              <a:avLst/>
              <a:gdLst>
                <a:gd name="connsiteX0" fmla="*/ 232928 w 233251"/>
                <a:gd name="connsiteY0" fmla="*/ 103 h 319731"/>
                <a:gd name="connsiteX1" fmla="*/ 177895 w 233251"/>
                <a:gd name="connsiteY1" fmla="*/ 120753 h 319731"/>
                <a:gd name="connsiteX2" fmla="*/ 69945 w 233251"/>
                <a:gd name="connsiteY2" fmla="*/ 218120 h 319731"/>
                <a:gd name="connsiteX3" fmla="*/ 95 w 233251"/>
                <a:gd name="connsiteY3" fmla="*/ 319720 h 319731"/>
                <a:gd name="connsiteX4" fmla="*/ 57245 w 233251"/>
                <a:gd name="connsiteY4" fmla="*/ 211770 h 319731"/>
                <a:gd name="connsiteX5" fmla="*/ 154611 w 233251"/>
                <a:gd name="connsiteY5" fmla="*/ 141920 h 319731"/>
                <a:gd name="connsiteX6" fmla="*/ 232928 w 233251"/>
                <a:gd name="connsiteY6" fmla="*/ 103 h 319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3251" h="319731">
                  <a:moveTo>
                    <a:pt x="232928" y="103"/>
                  </a:moveTo>
                  <a:cubicBezTo>
                    <a:pt x="236809" y="-3425"/>
                    <a:pt x="205059" y="84417"/>
                    <a:pt x="177895" y="120753"/>
                  </a:cubicBezTo>
                  <a:cubicBezTo>
                    <a:pt x="150731" y="157089"/>
                    <a:pt x="99578" y="184959"/>
                    <a:pt x="69945" y="218120"/>
                  </a:cubicBezTo>
                  <a:cubicBezTo>
                    <a:pt x="40312" y="251281"/>
                    <a:pt x="2212" y="320778"/>
                    <a:pt x="95" y="319720"/>
                  </a:cubicBezTo>
                  <a:cubicBezTo>
                    <a:pt x="-2022" y="318662"/>
                    <a:pt x="31492" y="241403"/>
                    <a:pt x="57245" y="211770"/>
                  </a:cubicBezTo>
                  <a:cubicBezTo>
                    <a:pt x="82998" y="182137"/>
                    <a:pt x="125683" y="175434"/>
                    <a:pt x="154611" y="141920"/>
                  </a:cubicBezTo>
                  <a:cubicBezTo>
                    <a:pt x="183539" y="108406"/>
                    <a:pt x="229047" y="3631"/>
                    <a:pt x="232928" y="1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6" name="フリーフォーム: 図形 1225">
              <a:extLst>
                <a:ext uri="{FF2B5EF4-FFF2-40B4-BE49-F238E27FC236}">
                  <a16:creationId xmlns:a16="http://schemas.microsoft.com/office/drawing/2014/main" id="{952FF2C4-A48D-4043-AD8B-7E33E03A4BE1}"/>
                </a:ext>
              </a:extLst>
            </p:cNvPr>
            <p:cNvSpPr/>
            <p:nvPr/>
          </p:nvSpPr>
          <p:spPr>
            <a:xfrm>
              <a:off x="8340833" y="5153775"/>
              <a:ext cx="223677" cy="352613"/>
            </a:xfrm>
            <a:custGeom>
              <a:avLst/>
              <a:gdLst>
                <a:gd name="connsiteX0" fmla="*/ 223200 w 223677"/>
                <a:gd name="connsiteY0" fmla="*/ 308 h 352613"/>
                <a:gd name="connsiteX1" fmla="*/ 178750 w 223677"/>
                <a:gd name="connsiteY1" fmla="*/ 131542 h 352613"/>
                <a:gd name="connsiteX2" fmla="*/ 115250 w 223677"/>
                <a:gd name="connsiteY2" fmla="*/ 182342 h 352613"/>
                <a:gd name="connsiteX3" fmla="*/ 3067 w 223677"/>
                <a:gd name="connsiteY3" fmla="*/ 349558 h 352613"/>
                <a:gd name="connsiteX4" fmla="*/ 34817 w 223677"/>
                <a:gd name="connsiteY4" fmla="*/ 283942 h 352613"/>
                <a:gd name="connsiteX5" fmla="*/ 68684 w 223677"/>
                <a:gd name="connsiteY5" fmla="*/ 201392 h 352613"/>
                <a:gd name="connsiteX6" fmla="*/ 193567 w 223677"/>
                <a:gd name="connsiteY6" fmla="*/ 97675 h 352613"/>
                <a:gd name="connsiteX7" fmla="*/ 223200 w 223677"/>
                <a:gd name="connsiteY7" fmla="*/ 308 h 352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3677" h="352613">
                  <a:moveTo>
                    <a:pt x="223200" y="308"/>
                  </a:moveTo>
                  <a:cubicBezTo>
                    <a:pt x="220731" y="5952"/>
                    <a:pt x="196742" y="101203"/>
                    <a:pt x="178750" y="131542"/>
                  </a:cubicBezTo>
                  <a:cubicBezTo>
                    <a:pt x="160758" y="161881"/>
                    <a:pt x="144530" y="146006"/>
                    <a:pt x="115250" y="182342"/>
                  </a:cubicBezTo>
                  <a:cubicBezTo>
                    <a:pt x="85970" y="218678"/>
                    <a:pt x="16472" y="332625"/>
                    <a:pt x="3067" y="349558"/>
                  </a:cubicBezTo>
                  <a:cubicBezTo>
                    <a:pt x="-10338" y="366491"/>
                    <a:pt x="23881" y="308636"/>
                    <a:pt x="34817" y="283942"/>
                  </a:cubicBezTo>
                  <a:cubicBezTo>
                    <a:pt x="45753" y="259248"/>
                    <a:pt x="42226" y="232437"/>
                    <a:pt x="68684" y="201392"/>
                  </a:cubicBezTo>
                  <a:cubicBezTo>
                    <a:pt x="95142" y="170348"/>
                    <a:pt x="168167" y="127308"/>
                    <a:pt x="193567" y="97675"/>
                  </a:cubicBezTo>
                  <a:cubicBezTo>
                    <a:pt x="218967" y="68042"/>
                    <a:pt x="225669" y="-5336"/>
                    <a:pt x="223200" y="3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7" name="フリーフォーム: 図形 1226">
              <a:extLst>
                <a:ext uri="{FF2B5EF4-FFF2-40B4-BE49-F238E27FC236}">
                  <a16:creationId xmlns:a16="http://schemas.microsoft.com/office/drawing/2014/main" id="{1F3F9E2D-D7A9-4FF0-A7B5-FB77062D5B97}"/>
                </a:ext>
              </a:extLst>
            </p:cNvPr>
            <p:cNvSpPr/>
            <p:nvPr/>
          </p:nvSpPr>
          <p:spPr>
            <a:xfrm>
              <a:off x="7037955" y="5326905"/>
              <a:ext cx="952081" cy="267832"/>
            </a:xfrm>
            <a:custGeom>
              <a:avLst/>
              <a:gdLst>
                <a:gd name="connsiteX0" fmla="*/ 1020 w 952081"/>
                <a:gd name="connsiteY0" fmla="*/ 246808 h 267832"/>
                <a:gd name="connsiteX1" fmla="*/ 181995 w 952081"/>
                <a:gd name="connsiteY1" fmla="*/ 267445 h 267832"/>
                <a:gd name="connsiteX2" fmla="*/ 366145 w 952081"/>
                <a:gd name="connsiteY2" fmla="*/ 227758 h 267832"/>
                <a:gd name="connsiteX3" fmla="*/ 678883 w 952081"/>
                <a:gd name="connsiteY3" fmla="*/ 138858 h 267832"/>
                <a:gd name="connsiteX4" fmla="*/ 936058 w 952081"/>
                <a:gd name="connsiteY4" fmla="*/ 10270 h 267832"/>
                <a:gd name="connsiteX5" fmla="*/ 926533 w 952081"/>
                <a:gd name="connsiteY5" fmla="*/ 24558 h 267832"/>
                <a:gd name="connsiteX6" fmla="*/ 940820 w 952081"/>
                <a:gd name="connsiteY6" fmla="*/ 156320 h 267832"/>
                <a:gd name="connsiteX7" fmla="*/ 899545 w 952081"/>
                <a:gd name="connsiteY7" fmla="*/ 15033 h 267832"/>
                <a:gd name="connsiteX8" fmla="*/ 809058 w 952081"/>
                <a:gd name="connsiteY8" fmla="*/ 69008 h 267832"/>
                <a:gd name="connsiteX9" fmla="*/ 536008 w 952081"/>
                <a:gd name="connsiteY9" fmla="*/ 169020 h 267832"/>
                <a:gd name="connsiteX10" fmla="*/ 266133 w 952081"/>
                <a:gd name="connsiteY10" fmla="*/ 227758 h 267832"/>
                <a:gd name="connsiteX11" fmla="*/ 1020 w 952081"/>
                <a:gd name="connsiteY11" fmla="*/ 246808 h 26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52081" h="267832">
                  <a:moveTo>
                    <a:pt x="1020" y="246808"/>
                  </a:moveTo>
                  <a:cubicBezTo>
                    <a:pt x="-13003" y="253422"/>
                    <a:pt x="121141" y="270620"/>
                    <a:pt x="181995" y="267445"/>
                  </a:cubicBezTo>
                  <a:cubicBezTo>
                    <a:pt x="242849" y="264270"/>
                    <a:pt x="283330" y="249189"/>
                    <a:pt x="366145" y="227758"/>
                  </a:cubicBezTo>
                  <a:cubicBezTo>
                    <a:pt x="448960" y="206327"/>
                    <a:pt x="583897" y="175106"/>
                    <a:pt x="678883" y="138858"/>
                  </a:cubicBezTo>
                  <a:cubicBezTo>
                    <a:pt x="773869" y="102610"/>
                    <a:pt x="894783" y="29320"/>
                    <a:pt x="936058" y="10270"/>
                  </a:cubicBezTo>
                  <a:cubicBezTo>
                    <a:pt x="977333" y="-8780"/>
                    <a:pt x="925739" y="216"/>
                    <a:pt x="926533" y="24558"/>
                  </a:cubicBezTo>
                  <a:cubicBezTo>
                    <a:pt x="927327" y="48900"/>
                    <a:pt x="945318" y="157907"/>
                    <a:pt x="940820" y="156320"/>
                  </a:cubicBezTo>
                  <a:cubicBezTo>
                    <a:pt x="936322" y="154732"/>
                    <a:pt x="921505" y="29585"/>
                    <a:pt x="899545" y="15033"/>
                  </a:cubicBezTo>
                  <a:cubicBezTo>
                    <a:pt x="877585" y="481"/>
                    <a:pt x="869647" y="43344"/>
                    <a:pt x="809058" y="69008"/>
                  </a:cubicBezTo>
                  <a:cubicBezTo>
                    <a:pt x="748469" y="94672"/>
                    <a:pt x="626495" y="142562"/>
                    <a:pt x="536008" y="169020"/>
                  </a:cubicBezTo>
                  <a:cubicBezTo>
                    <a:pt x="445521" y="195478"/>
                    <a:pt x="350535" y="214529"/>
                    <a:pt x="266133" y="227758"/>
                  </a:cubicBezTo>
                  <a:cubicBezTo>
                    <a:pt x="181731" y="240987"/>
                    <a:pt x="15043" y="240194"/>
                    <a:pt x="1020" y="2468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8" name="フリーフォーム: 図形 1227">
              <a:extLst>
                <a:ext uri="{FF2B5EF4-FFF2-40B4-BE49-F238E27FC236}">
                  <a16:creationId xmlns:a16="http://schemas.microsoft.com/office/drawing/2014/main" id="{E349B66C-429E-4584-93E8-AD42BA5CC71A}"/>
                </a:ext>
              </a:extLst>
            </p:cNvPr>
            <p:cNvSpPr/>
            <p:nvPr/>
          </p:nvSpPr>
          <p:spPr>
            <a:xfrm>
              <a:off x="7288317" y="4947818"/>
              <a:ext cx="646389" cy="486772"/>
            </a:xfrm>
            <a:custGeom>
              <a:avLst/>
              <a:gdLst>
                <a:gd name="connsiteX0" fmla="*/ 646008 w 646389"/>
                <a:gd name="connsiteY0" fmla="*/ 420 h 486772"/>
                <a:gd name="connsiteX1" fmla="*/ 566633 w 646389"/>
                <a:gd name="connsiteY1" fmla="*/ 187745 h 486772"/>
                <a:gd name="connsiteX2" fmla="*/ 509483 w 646389"/>
                <a:gd name="connsiteY2" fmla="*/ 351257 h 486772"/>
                <a:gd name="connsiteX3" fmla="*/ 493608 w 646389"/>
                <a:gd name="connsiteY3" fmla="*/ 365545 h 486772"/>
                <a:gd name="connsiteX4" fmla="*/ 414233 w 646389"/>
                <a:gd name="connsiteY4" fmla="*/ 387770 h 486772"/>
                <a:gd name="connsiteX5" fmla="*/ 7833 w 646389"/>
                <a:gd name="connsiteY5" fmla="*/ 483020 h 486772"/>
                <a:gd name="connsiteX6" fmla="*/ 168171 w 646389"/>
                <a:gd name="connsiteY6" fmla="*/ 460795 h 486772"/>
                <a:gd name="connsiteX7" fmla="*/ 436458 w 646389"/>
                <a:gd name="connsiteY7" fmla="*/ 397295 h 486772"/>
                <a:gd name="connsiteX8" fmla="*/ 495196 w 646389"/>
                <a:gd name="connsiteY8" fmla="*/ 357607 h 486772"/>
                <a:gd name="connsiteX9" fmla="*/ 509483 w 646389"/>
                <a:gd name="connsiteY9" fmla="*/ 316332 h 486772"/>
                <a:gd name="connsiteX10" fmla="*/ 531708 w 646389"/>
                <a:gd name="connsiteY10" fmla="*/ 241720 h 486772"/>
                <a:gd name="connsiteX11" fmla="*/ 646008 w 646389"/>
                <a:gd name="connsiteY11" fmla="*/ 420 h 486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46389" h="486772">
                  <a:moveTo>
                    <a:pt x="646008" y="420"/>
                  </a:moveTo>
                  <a:cubicBezTo>
                    <a:pt x="651829" y="-8576"/>
                    <a:pt x="589387" y="129272"/>
                    <a:pt x="566633" y="187745"/>
                  </a:cubicBezTo>
                  <a:cubicBezTo>
                    <a:pt x="543879" y="246218"/>
                    <a:pt x="521654" y="321624"/>
                    <a:pt x="509483" y="351257"/>
                  </a:cubicBezTo>
                  <a:cubicBezTo>
                    <a:pt x="497312" y="380890"/>
                    <a:pt x="509483" y="359460"/>
                    <a:pt x="493608" y="365545"/>
                  </a:cubicBezTo>
                  <a:cubicBezTo>
                    <a:pt x="477733" y="371630"/>
                    <a:pt x="414233" y="387770"/>
                    <a:pt x="414233" y="387770"/>
                  </a:cubicBezTo>
                  <a:lnTo>
                    <a:pt x="7833" y="483020"/>
                  </a:lnTo>
                  <a:cubicBezTo>
                    <a:pt x="-33177" y="495191"/>
                    <a:pt x="96733" y="475083"/>
                    <a:pt x="168171" y="460795"/>
                  </a:cubicBezTo>
                  <a:cubicBezTo>
                    <a:pt x="239608" y="446508"/>
                    <a:pt x="381954" y="414493"/>
                    <a:pt x="436458" y="397295"/>
                  </a:cubicBezTo>
                  <a:cubicBezTo>
                    <a:pt x="490962" y="380097"/>
                    <a:pt x="483025" y="371101"/>
                    <a:pt x="495196" y="357607"/>
                  </a:cubicBezTo>
                  <a:cubicBezTo>
                    <a:pt x="507367" y="344113"/>
                    <a:pt x="503398" y="335647"/>
                    <a:pt x="509483" y="316332"/>
                  </a:cubicBezTo>
                  <a:cubicBezTo>
                    <a:pt x="515568" y="297017"/>
                    <a:pt x="510806" y="293578"/>
                    <a:pt x="531708" y="241720"/>
                  </a:cubicBezTo>
                  <a:cubicBezTo>
                    <a:pt x="552610" y="189862"/>
                    <a:pt x="640187" y="9416"/>
                    <a:pt x="646008" y="4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9" name="フリーフォーム: 図形 1228">
              <a:extLst>
                <a:ext uri="{FF2B5EF4-FFF2-40B4-BE49-F238E27FC236}">
                  <a16:creationId xmlns:a16="http://schemas.microsoft.com/office/drawing/2014/main" id="{25920B2C-3886-4902-A223-E7857E248AF1}"/>
                </a:ext>
              </a:extLst>
            </p:cNvPr>
            <p:cNvSpPr/>
            <p:nvPr/>
          </p:nvSpPr>
          <p:spPr>
            <a:xfrm>
              <a:off x="7287843" y="4943465"/>
              <a:ext cx="216308" cy="485115"/>
            </a:xfrm>
            <a:custGeom>
              <a:avLst/>
              <a:gdLst>
                <a:gd name="connsiteX0" fmla="*/ 216270 w 216308"/>
                <a:gd name="connsiteY0" fmla="*/ 10 h 485115"/>
                <a:gd name="connsiteX1" fmla="*/ 97207 w 216308"/>
                <a:gd name="connsiteY1" fmla="*/ 239723 h 485115"/>
                <a:gd name="connsiteX2" fmla="*/ 3545 w 216308"/>
                <a:gd name="connsiteY2" fmla="*/ 477848 h 485115"/>
                <a:gd name="connsiteX3" fmla="*/ 24182 w 216308"/>
                <a:gd name="connsiteY3" fmla="*/ 411173 h 485115"/>
                <a:gd name="connsiteX4" fmla="*/ 67045 w 216308"/>
                <a:gd name="connsiteY4" fmla="*/ 282585 h 485115"/>
                <a:gd name="connsiteX5" fmla="*/ 84507 w 216308"/>
                <a:gd name="connsiteY5" fmla="*/ 230198 h 485115"/>
                <a:gd name="connsiteX6" fmla="*/ 216270 w 216308"/>
                <a:gd name="connsiteY6" fmla="*/ 10 h 485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308" h="485115">
                  <a:moveTo>
                    <a:pt x="216270" y="10"/>
                  </a:moveTo>
                  <a:cubicBezTo>
                    <a:pt x="218387" y="1598"/>
                    <a:pt x="132661" y="160083"/>
                    <a:pt x="97207" y="239723"/>
                  </a:cubicBezTo>
                  <a:cubicBezTo>
                    <a:pt x="61753" y="319363"/>
                    <a:pt x="15716" y="449273"/>
                    <a:pt x="3545" y="477848"/>
                  </a:cubicBezTo>
                  <a:cubicBezTo>
                    <a:pt x="-8626" y="506423"/>
                    <a:pt x="13599" y="443717"/>
                    <a:pt x="24182" y="411173"/>
                  </a:cubicBezTo>
                  <a:cubicBezTo>
                    <a:pt x="34765" y="378629"/>
                    <a:pt x="56991" y="312747"/>
                    <a:pt x="67045" y="282585"/>
                  </a:cubicBezTo>
                  <a:cubicBezTo>
                    <a:pt x="77099" y="252423"/>
                    <a:pt x="60695" y="275971"/>
                    <a:pt x="84507" y="230198"/>
                  </a:cubicBezTo>
                  <a:cubicBezTo>
                    <a:pt x="108319" y="184425"/>
                    <a:pt x="214153" y="-1578"/>
                    <a:pt x="216270" y="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0" name="フリーフォーム: 図形 1229">
              <a:extLst>
                <a:ext uri="{FF2B5EF4-FFF2-40B4-BE49-F238E27FC236}">
                  <a16:creationId xmlns:a16="http://schemas.microsoft.com/office/drawing/2014/main" id="{933994D8-DED6-4BC5-BF8B-1EDF74C2A995}"/>
                </a:ext>
              </a:extLst>
            </p:cNvPr>
            <p:cNvSpPr/>
            <p:nvPr/>
          </p:nvSpPr>
          <p:spPr>
            <a:xfrm>
              <a:off x="7681876" y="4924425"/>
              <a:ext cx="155807" cy="423407"/>
            </a:xfrm>
            <a:custGeom>
              <a:avLst/>
              <a:gdLst>
                <a:gd name="connsiteX0" fmla="*/ 155612 w 155807"/>
                <a:gd name="connsiteY0" fmla="*/ 0 h 423407"/>
                <a:gd name="connsiteX1" fmla="*/ 63537 w 155807"/>
                <a:gd name="connsiteY1" fmla="*/ 266700 h 423407"/>
                <a:gd name="connsiteX2" fmla="*/ 1624 w 155807"/>
                <a:gd name="connsiteY2" fmla="*/ 414338 h 423407"/>
                <a:gd name="connsiteX3" fmla="*/ 23849 w 155807"/>
                <a:gd name="connsiteY3" fmla="*/ 392113 h 423407"/>
                <a:gd name="connsiteX4" fmla="*/ 85762 w 155807"/>
                <a:gd name="connsiteY4" fmla="*/ 266700 h 423407"/>
                <a:gd name="connsiteX5" fmla="*/ 155612 w 155807"/>
                <a:gd name="connsiteY5" fmla="*/ 0 h 423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5807" h="423407">
                  <a:moveTo>
                    <a:pt x="155612" y="0"/>
                  </a:moveTo>
                  <a:cubicBezTo>
                    <a:pt x="151908" y="0"/>
                    <a:pt x="89202" y="197644"/>
                    <a:pt x="63537" y="266700"/>
                  </a:cubicBezTo>
                  <a:cubicBezTo>
                    <a:pt x="37872" y="335756"/>
                    <a:pt x="8239" y="393436"/>
                    <a:pt x="1624" y="414338"/>
                  </a:cubicBezTo>
                  <a:cubicBezTo>
                    <a:pt x="-4991" y="435240"/>
                    <a:pt x="9826" y="416719"/>
                    <a:pt x="23849" y="392113"/>
                  </a:cubicBezTo>
                  <a:cubicBezTo>
                    <a:pt x="37872" y="367507"/>
                    <a:pt x="61950" y="331787"/>
                    <a:pt x="85762" y="266700"/>
                  </a:cubicBezTo>
                  <a:cubicBezTo>
                    <a:pt x="109574" y="201613"/>
                    <a:pt x="159316" y="0"/>
                    <a:pt x="155612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1" name="フリーフォーム: 図形 1230">
              <a:extLst>
                <a:ext uri="{FF2B5EF4-FFF2-40B4-BE49-F238E27FC236}">
                  <a16:creationId xmlns:a16="http://schemas.microsoft.com/office/drawing/2014/main" id="{3C8CD9A3-438E-4F76-8A0A-3AFE3E26AFE6}"/>
                </a:ext>
              </a:extLst>
            </p:cNvPr>
            <p:cNvSpPr/>
            <p:nvPr/>
          </p:nvSpPr>
          <p:spPr>
            <a:xfrm>
              <a:off x="7115172" y="5019597"/>
              <a:ext cx="164266" cy="405646"/>
            </a:xfrm>
            <a:custGeom>
              <a:avLst/>
              <a:gdLst>
                <a:gd name="connsiteX0" fmla="*/ 3 w 164266"/>
                <a:gd name="connsiteY0" fmla="*/ 78 h 405646"/>
                <a:gd name="connsiteX1" fmla="*/ 87316 w 164266"/>
                <a:gd name="connsiteY1" fmla="*/ 211216 h 405646"/>
                <a:gd name="connsiteX2" fmla="*/ 163516 w 164266"/>
                <a:gd name="connsiteY2" fmla="*/ 400128 h 405646"/>
                <a:gd name="connsiteX3" fmla="*/ 123828 w 164266"/>
                <a:gd name="connsiteY3" fmla="*/ 344566 h 405646"/>
                <a:gd name="connsiteX4" fmla="*/ 84141 w 164266"/>
                <a:gd name="connsiteY4" fmla="*/ 235028 h 405646"/>
                <a:gd name="connsiteX5" fmla="*/ 3 w 164266"/>
                <a:gd name="connsiteY5" fmla="*/ 78 h 405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266" h="405646">
                  <a:moveTo>
                    <a:pt x="3" y="78"/>
                  </a:moveTo>
                  <a:cubicBezTo>
                    <a:pt x="532" y="-3891"/>
                    <a:pt x="60064" y="144541"/>
                    <a:pt x="87316" y="211216"/>
                  </a:cubicBezTo>
                  <a:cubicBezTo>
                    <a:pt x="114568" y="277891"/>
                    <a:pt x="157431" y="377903"/>
                    <a:pt x="163516" y="400128"/>
                  </a:cubicBezTo>
                  <a:cubicBezTo>
                    <a:pt x="169601" y="422353"/>
                    <a:pt x="137057" y="372083"/>
                    <a:pt x="123828" y="344566"/>
                  </a:cubicBezTo>
                  <a:cubicBezTo>
                    <a:pt x="110599" y="317049"/>
                    <a:pt x="106366" y="289003"/>
                    <a:pt x="84141" y="235028"/>
                  </a:cubicBezTo>
                  <a:cubicBezTo>
                    <a:pt x="61916" y="181053"/>
                    <a:pt x="-526" y="4047"/>
                    <a:pt x="3" y="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2" name="フリーフォーム: 図形 1231">
              <a:extLst>
                <a:ext uri="{FF2B5EF4-FFF2-40B4-BE49-F238E27FC236}">
                  <a16:creationId xmlns:a16="http://schemas.microsoft.com/office/drawing/2014/main" id="{B28017E0-5F64-4366-BEC2-AB395D1096E7}"/>
                </a:ext>
              </a:extLst>
            </p:cNvPr>
            <p:cNvSpPr/>
            <p:nvPr/>
          </p:nvSpPr>
          <p:spPr>
            <a:xfrm>
              <a:off x="6871589" y="5023867"/>
              <a:ext cx="257481" cy="326874"/>
            </a:xfrm>
            <a:custGeom>
              <a:avLst/>
              <a:gdLst>
                <a:gd name="connsiteX0" fmla="*/ 699 w 257481"/>
                <a:gd name="connsiteY0" fmla="*/ 326008 h 326874"/>
                <a:gd name="connsiteX1" fmla="*/ 51499 w 257481"/>
                <a:gd name="connsiteY1" fmla="*/ 121221 h 326874"/>
                <a:gd name="connsiteX2" fmla="*/ 92774 w 257481"/>
                <a:gd name="connsiteY2" fmla="*/ 10096 h 326874"/>
                <a:gd name="connsiteX3" fmla="*/ 103886 w 257481"/>
                <a:gd name="connsiteY3" fmla="*/ 5333 h 326874"/>
                <a:gd name="connsiteX4" fmla="*/ 256286 w 257481"/>
                <a:gd name="connsiteY4" fmla="*/ 11683 h 326874"/>
                <a:gd name="connsiteX5" fmla="*/ 170561 w 257481"/>
                <a:gd name="connsiteY5" fmla="*/ 11683 h 326874"/>
                <a:gd name="connsiteX6" fmla="*/ 91186 w 257481"/>
                <a:gd name="connsiteY6" fmla="*/ 35496 h 326874"/>
                <a:gd name="connsiteX7" fmla="*/ 699 w 257481"/>
                <a:gd name="connsiteY7" fmla="*/ 326008 h 326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7481" h="326874">
                  <a:moveTo>
                    <a:pt x="699" y="326008"/>
                  </a:moveTo>
                  <a:cubicBezTo>
                    <a:pt x="-5915" y="340295"/>
                    <a:pt x="36153" y="173873"/>
                    <a:pt x="51499" y="121221"/>
                  </a:cubicBezTo>
                  <a:cubicBezTo>
                    <a:pt x="66845" y="68569"/>
                    <a:pt x="84043" y="29411"/>
                    <a:pt x="92774" y="10096"/>
                  </a:cubicBezTo>
                  <a:cubicBezTo>
                    <a:pt x="101505" y="-9219"/>
                    <a:pt x="76634" y="5069"/>
                    <a:pt x="103886" y="5333"/>
                  </a:cubicBezTo>
                  <a:cubicBezTo>
                    <a:pt x="131138" y="5597"/>
                    <a:pt x="245174" y="10625"/>
                    <a:pt x="256286" y="11683"/>
                  </a:cubicBezTo>
                  <a:cubicBezTo>
                    <a:pt x="267398" y="12741"/>
                    <a:pt x="198078" y="7714"/>
                    <a:pt x="170561" y="11683"/>
                  </a:cubicBezTo>
                  <a:cubicBezTo>
                    <a:pt x="143044" y="15652"/>
                    <a:pt x="116321" y="-14246"/>
                    <a:pt x="91186" y="35496"/>
                  </a:cubicBezTo>
                  <a:cubicBezTo>
                    <a:pt x="66051" y="85238"/>
                    <a:pt x="7313" y="311721"/>
                    <a:pt x="699" y="3260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4" name="フリーフォーム: 図形 1233">
              <a:extLst>
                <a:ext uri="{FF2B5EF4-FFF2-40B4-BE49-F238E27FC236}">
                  <a16:creationId xmlns:a16="http://schemas.microsoft.com/office/drawing/2014/main" id="{25C130FF-B02B-4B2F-BA67-489B178D41AC}"/>
                </a:ext>
              </a:extLst>
            </p:cNvPr>
            <p:cNvSpPr/>
            <p:nvPr/>
          </p:nvSpPr>
          <p:spPr>
            <a:xfrm>
              <a:off x="6988175" y="5097405"/>
              <a:ext cx="151102" cy="251839"/>
            </a:xfrm>
            <a:custGeom>
              <a:avLst/>
              <a:gdLst>
                <a:gd name="connsiteX0" fmla="*/ 33338 w 151102"/>
                <a:gd name="connsiteY0" fmla="*/ 58 h 251839"/>
                <a:gd name="connsiteX1" fmla="*/ 122238 w 151102"/>
                <a:gd name="connsiteY1" fmla="*/ 230245 h 251839"/>
                <a:gd name="connsiteX2" fmla="*/ 130175 w 151102"/>
                <a:gd name="connsiteY2" fmla="*/ 242945 h 251839"/>
                <a:gd name="connsiteX3" fmla="*/ 68263 w 151102"/>
                <a:gd name="connsiteY3" fmla="*/ 238183 h 251839"/>
                <a:gd name="connsiteX4" fmla="*/ 0 w 151102"/>
                <a:gd name="connsiteY4" fmla="*/ 230245 h 251839"/>
                <a:gd name="connsiteX5" fmla="*/ 144463 w 151102"/>
                <a:gd name="connsiteY5" fmla="*/ 246120 h 251839"/>
                <a:gd name="connsiteX6" fmla="*/ 128588 w 151102"/>
                <a:gd name="connsiteY6" fmla="*/ 208020 h 251839"/>
                <a:gd name="connsiteX7" fmla="*/ 33338 w 151102"/>
                <a:gd name="connsiteY7" fmla="*/ 58 h 251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1102" h="251839">
                  <a:moveTo>
                    <a:pt x="33338" y="58"/>
                  </a:moveTo>
                  <a:cubicBezTo>
                    <a:pt x="32280" y="3762"/>
                    <a:pt x="106099" y="189764"/>
                    <a:pt x="122238" y="230245"/>
                  </a:cubicBezTo>
                  <a:cubicBezTo>
                    <a:pt x="138378" y="270726"/>
                    <a:pt x="139171" y="241622"/>
                    <a:pt x="130175" y="242945"/>
                  </a:cubicBezTo>
                  <a:cubicBezTo>
                    <a:pt x="121179" y="244268"/>
                    <a:pt x="89959" y="240300"/>
                    <a:pt x="68263" y="238183"/>
                  </a:cubicBezTo>
                  <a:cubicBezTo>
                    <a:pt x="46567" y="236066"/>
                    <a:pt x="0" y="230245"/>
                    <a:pt x="0" y="230245"/>
                  </a:cubicBezTo>
                  <a:cubicBezTo>
                    <a:pt x="12700" y="231568"/>
                    <a:pt x="123032" y="249824"/>
                    <a:pt x="144463" y="246120"/>
                  </a:cubicBezTo>
                  <a:cubicBezTo>
                    <a:pt x="165894" y="242416"/>
                    <a:pt x="128588" y="208020"/>
                    <a:pt x="128588" y="208020"/>
                  </a:cubicBezTo>
                  <a:cubicBezTo>
                    <a:pt x="112448" y="168332"/>
                    <a:pt x="34396" y="-3646"/>
                    <a:pt x="33338" y="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5" name="フリーフォーム: 図形 1234">
              <a:extLst>
                <a:ext uri="{FF2B5EF4-FFF2-40B4-BE49-F238E27FC236}">
                  <a16:creationId xmlns:a16="http://schemas.microsoft.com/office/drawing/2014/main" id="{119040EA-FE38-4078-9C49-ED13D43547B9}"/>
                </a:ext>
              </a:extLst>
            </p:cNvPr>
            <p:cNvSpPr/>
            <p:nvPr/>
          </p:nvSpPr>
          <p:spPr>
            <a:xfrm>
              <a:off x="6917718" y="5092980"/>
              <a:ext cx="93290" cy="315556"/>
            </a:xfrm>
            <a:custGeom>
              <a:avLst/>
              <a:gdLst>
                <a:gd name="connsiteX0" fmla="*/ 92682 w 93290"/>
                <a:gd name="connsiteY0" fmla="*/ 4483 h 315556"/>
                <a:gd name="connsiteX1" fmla="*/ 8545 w 93290"/>
                <a:gd name="connsiteY1" fmla="*/ 304520 h 315556"/>
                <a:gd name="connsiteX2" fmla="*/ 6957 w 93290"/>
                <a:gd name="connsiteY2" fmla="*/ 239433 h 315556"/>
                <a:gd name="connsiteX3" fmla="*/ 45057 w 93290"/>
                <a:gd name="connsiteY3" fmla="*/ 131483 h 315556"/>
                <a:gd name="connsiteX4" fmla="*/ 92682 w 93290"/>
                <a:gd name="connsiteY4" fmla="*/ 4483 h 315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290" h="315556">
                  <a:moveTo>
                    <a:pt x="92682" y="4483"/>
                  </a:moveTo>
                  <a:cubicBezTo>
                    <a:pt x="86597" y="33323"/>
                    <a:pt x="22832" y="265362"/>
                    <a:pt x="8545" y="304520"/>
                  </a:cubicBezTo>
                  <a:cubicBezTo>
                    <a:pt x="-5742" y="343678"/>
                    <a:pt x="872" y="268273"/>
                    <a:pt x="6957" y="239433"/>
                  </a:cubicBezTo>
                  <a:cubicBezTo>
                    <a:pt x="13042" y="210594"/>
                    <a:pt x="32621" y="169054"/>
                    <a:pt x="45057" y="131483"/>
                  </a:cubicBezTo>
                  <a:cubicBezTo>
                    <a:pt x="57492" y="93912"/>
                    <a:pt x="98767" y="-24357"/>
                    <a:pt x="92682" y="44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6" name="フリーフォーム: 図形 1235">
              <a:extLst>
                <a:ext uri="{FF2B5EF4-FFF2-40B4-BE49-F238E27FC236}">
                  <a16:creationId xmlns:a16="http://schemas.microsoft.com/office/drawing/2014/main" id="{9BBA089D-B1CF-430F-801F-985761D09C66}"/>
                </a:ext>
              </a:extLst>
            </p:cNvPr>
            <p:cNvSpPr/>
            <p:nvPr/>
          </p:nvSpPr>
          <p:spPr>
            <a:xfrm>
              <a:off x="6946852" y="5366631"/>
              <a:ext cx="333589" cy="78395"/>
            </a:xfrm>
            <a:custGeom>
              <a:avLst/>
              <a:gdLst>
                <a:gd name="connsiteX0" fmla="*/ 48 w 333589"/>
                <a:gd name="connsiteY0" fmla="*/ 707 h 78395"/>
                <a:gd name="connsiteX1" fmla="*/ 185786 w 333589"/>
                <a:gd name="connsiteY1" fmla="*/ 13407 h 78395"/>
                <a:gd name="connsiteX2" fmla="*/ 212773 w 333589"/>
                <a:gd name="connsiteY2" fmla="*/ 75319 h 78395"/>
                <a:gd name="connsiteX3" fmla="*/ 249286 w 333589"/>
                <a:gd name="connsiteY3" fmla="*/ 67382 h 78395"/>
                <a:gd name="connsiteX4" fmla="*/ 333423 w 333589"/>
                <a:gd name="connsiteY4" fmla="*/ 53094 h 78395"/>
                <a:gd name="connsiteX5" fmla="*/ 225473 w 333589"/>
                <a:gd name="connsiteY5" fmla="*/ 51507 h 78395"/>
                <a:gd name="connsiteX6" fmla="*/ 204836 w 333589"/>
                <a:gd name="connsiteY6" fmla="*/ 8644 h 78395"/>
                <a:gd name="connsiteX7" fmla="*/ 48 w 333589"/>
                <a:gd name="connsiteY7" fmla="*/ 707 h 78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3589" h="78395">
                  <a:moveTo>
                    <a:pt x="48" y="707"/>
                  </a:moveTo>
                  <a:cubicBezTo>
                    <a:pt x="-3127" y="1501"/>
                    <a:pt x="150332" y="972"/>
                    <a:pt x="185786" y="13407"/>
                  </a:cubicBezTo>
                  <a:cubicBezTo>
                    <a:pt x="221240" y="25842"/>
                    <a:pt x="202190" y="66323"/>
                    <a:pt x="212773" y="75319"/>
                  </a:cubicBezTo>
                  <a:cubicBezTo>
                    <a:pt x="223356" y="84315"/>
                    <a:pt x="229178" y="71086"/>
                    <a:pt x="249286" y="67382"/>
                  </a:cubicBezTo>
                  <a:cubicBezTo>
                    <a:pt x="269394" y="63678"/>
                    <a:pt x="337392" y="55740"/>
                    <a:pt x="333423" y="53094"/>
                  </a:cubicBezTo>
                  <a:cubicBezTo>
                    <a:pt x="329454" y="50448"/>
                    <a:pt x="246904" y="58915"/>
                    <a:pt x="225473" y="51507"/>
                  </a:cubicBezTo>
                  <a:cubicBezTo>
                    <a:pt x="204042" y="44099"/>
                    <a:pt x="237644" y="19492"/>
                    <a:pt x="204836" y="8644"/>
                  </a:cubicBezTo>
                  <a:cubicBezTo>
                    <a:pt x="172028" y="-2204"/>
                    <a:pt x="3223" y="-87"/>
                    <a:pt x="48" y="7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7" name="フリーフォーム: 図形 1236">
              <a:extLst>
                <a:ext uri="{FF2B5EF4-FFF2-40B4-BE49-F238E27FC236}">
                  <a16:creationId xmlns:a16="http://schemas.microsoft.com/office/drawing/2014/main" id="{0B4639EB-6E4F-49C5-9474-E8DB0A423CA8}"/>
                </a:ext>
              </a:extLst>
            </p:cNvPr>
            <p:cNvSpPr/>
            <p:nvPr/>
          </p:nvSpPr>
          <p:spPr>
            <a:xfrm>
              <a:off x="6784938" y="4997089"/>
              <a:ext cx="33287" cy="269607"/>
            </a:xfrm>
            <a:custGeom>
              <a:avLst/>
              <a:gdLst>
                <a:gd name="connsiteX0" fmla="*/ 37 w 33287"/>
                <a:gd name="connsiteY0" fmla="*/ 6711 h 269607"/>
                <a:gd name="connsiteX1" fmla="*/ 31787 w 33287"/>
                <a:gd name="connsiteY1" fmla="*/ 268649 h 269607"/>
                <a:gd name="connsiteX2" fmla="*/ 25437 w 33287"/>
                <a:gd name="connsiteY2" fmla="*/ 92436 h 269607"/>
                <a:gd name="connsiteX3" fmla="*/ 37 w 33287"/>
                <a:gd name="connsiteY3" fmla="*/ 6711 h 269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287" h="269607">
                  <a:moveTo>
                    <a:pt x="37" y="6711"/>
                  </a:moveTo>
                  <a:cubicBezTo>
                    <a:pt x="1095" y="36080"/>
                    <a:pt x="27554" y="254362"/>
                    <a:pt x="31787" y="268649"/>
                  </a:cubicBezTo>
                  <a:cubicBezTo>
                    <a:pt x="36020" y="282936"/>
                    <a:pt x="30464" y="133447"/>
                    <a:pt x="25437" y="92436"/>
                  </a:cubicBezTo>
                  <a:cubicBezTo>
                    <a:pt x="20410" y="51425"/>
                    <a:pt x="-1021" y="-22658"/>
                    <a:pt x="37" y="67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8" name="フリーフォーム: 図形 1237">
              <a:extLst>
                <a:ext uri="{FF2B5EF4-FFF2-40B4-BE49-F238E27FC236}">
                  <a16:creationId xmlns:a16="http://schemas.microsoft.com/office/drawing/2014/main" id="{B42DDAB1-BA65-49CD-9666-2C1F1E871063}"/>
                </a:ext>
              </a:extLst>
            </p:cNvPr>
            <p:cNvSpPr/>
            <p:nvPr/>
          </p:nvSpPr>
          <p:spPr>
            <a:xfrm>
              <a:off x="6724123" y="4978848"/>
              <a:ext cx="85215" cy="276181"/>
            </a:xfrm>
            <a:custGeom>
              <a:avLst/>
              <a:gdLst>
                <a:gd name="connsiteX0" fmla="*/ 30690 w 85215"/>
                <a:gd name="connsiteY0" fmla="*/ 275777 h 276181"/>
                <a:gd name="connsiteX1" fmla="*/ 21165 w 85215"/>
                <a:gd name="connsiteY1" fmla="*/ 148777 h 276181"/>
                <a:gd name="connsiteX2" fmla="*/ 527 w 85215"/>
                <a:gd name="connsiteY2" fmla="*/ 5902 h 276181"/>
                <a:gd name="connsiteX3" fmla="*/ 44977 w 85215"/>
                <a:gd name="connsiteY3" fmla="*/ 28127 h 276181"/>
                <a:gd name="connsiteX4" fmla="*/ 84665 w 85215"/>
                <a:gd name="connsiteY4" fmla="*/ 36065 h 276181"/>
                <a:gd name="connsiteX5" fmla="*/ 14815 w 85215"/>
                <a:gd name="connsiteY5" fmla="*/ 44002 h 276181"/>
                <a:gd name="connsiteX6" fmla="*/ 29102 w 85215"/>
                <a:gd name="connsiteY6" fmla="*/ 105915 h 276181"/>
                <a:gd name="connsiteX7" fmla="*/ 30690 w 85215"/>
                <a:gd name="connsiteY7" fmla="*/ 275777 h 276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215" h="276181">
                  <a:moveTo>
                    <a:pt x="30690" y="275777"/>
                  </a:moveTo>
                  <a:cubicBezTo>
                    <a:pt x="29367" y="282920"/>
                    <a:pt x="26192" y="193756"/>
                    <a:pt x="21165" y="148777"/>
                  </a:cubicBezTo>
                  <a:cubicBezTo>
                    <a:pt x="16138" y="103798"/>
                    <a:pt x="-3442" y="26010"/>
                    <a:pt x="527" y="5902"/>
                  </a:cubicBezTo>
                  <a:cubicBezTo>
                    <a:pt x="4496" y="-14206"/>
                    <a:pt x="30954" y="23100"/>
                    <a:pt x="44977" y="28127"/>
                  </a:cubicBezTo>
                  <a:cubicBezTo>
                    <a:pt x="59000" y="33154"/>
                    <a:pt x="89692" y="33419"/>
                    <a:pt x="84665" y="36065"/>
                  </a:cubicBezTo>
                  <a:cubicBezTo>
                    <a:pt x="79638" y="38711"/>
                    <a:pt x="24075" y="32360"/>
                    <a:pt x="14815" y="44002"/>
                  </a:cubicBezTo>
                  <a:cubicBezTo>
                    <a:pt x="5554" y="55644"/>
                    <a:pt x="25663" y="70990"/>
                    <a:pt x="29102" y="105915"/>
                  </a:cubicBezTo>
                  <a:cubicBezTo>
                    <a:pt x="32541" y="140840"/>
                    <a:pt x="32013" y="268634"/>
                    <a:pt x="30690" y="2757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9" name="フリーフォーム: 図形 1238">
              <a:extLst>
                <a:ext uri="{FF2B5EF4-FFF2-40B4-BE49-F238E27FC236}">
                  <a16:creationId xmlns:a16="http://schemas.microsoft.com/office/drawing/2014/main" id="{0DE02C8C-EA43-4E49-B6BC-AD48EE3A40ED}"/>
                </a:ext>
              </a:extLst>
            </p:cNvPr>
            <p:cNvSpPr/>
            <p:nvPr/>
          </p:nvSpPr>
          <p:spPr>
            <a:xfrm>
              <a:off x="6545221" y="4946650"/>
              <a:ext cx="111766" cy="256811"/>
            </a:xfrm>
            <a:custGeom>
              <a:avLst/>
              <a:gdLst>
                <a:gd name="connsiteX0" fmla="*/ 42 w 111766"/>
                <a:gd name="connsiteY0" fmla="*/ 0 h 256811"/>
                <a:gd name="connsiteX1" fmla="*/ 63542 w 111766"/>
                <a:gd name="connsiteY1" fmla="*/ 128588 h 256811"/>
                <a:gd name="connsiteX2" fmla="*/ 111167 w 111766"/>
                <a:gd name="connsiteY2" fmla="*/ 254000 h 256811"/>
                <a:gd name="connsiteX3" fmla="*/ 88942 w 111766"/>
                <a:gd name="connsiteY3" fmla="*/ 212725 h 256811"/>
                <a:gd name="connsiteX4" fmla="*/ 68304 w 111766"/>
                <a:gd name="connsiteY4" fmla="*/ 176213 h 256811"/>
                <a:gd name="connsiteX5" fmla="*/ 54017 w 111766"/>
                <a:gd name="connsiteY5" fmla="*/ 130175 h 256811"/>
                <a:gd name="connsiteX6" fmla="*/ 42 w 111766"/>
                <a:gd name="connsiteY6" fmla="*/ 0 h 256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766" h="256811">
                  <a:moveTo>
                    <a:pt x="42" y="0"/>
                  </a:moveTo>
                  <a:cubicBezTo>
                    <a:pt x="1629" y="-264"/>
                    <a:pt x="45021" y="86255"/>
                    <a:pt x="63542" y="128588"/>
                  </a:cubicBezTo>
                  <a:cubicBezTo>
                    <a:pt x="82063" y="170921"/>
                    <a:pt x="106934" y="239977"/>
                    <a:pt x="111167" y="254000"/>
                  </a:cubicBezTo>
                  <a:cubicBezTo>
                    <a:pt x="115400" y="268023"/>
                    <a:pt x="96086" y="225689"/>
                    <a:pt x="88942" y="212725"/>
                  </a:cubicBezTo>
                  <a:cubicBezTo>
                    <a:pt x="81798" y="199761"/>
                    <a:pt x="74125" y="189971"/>
                    <a:pt x="68304" y="176213"/>
                  </a:cubicBezTo>
                  <a:cubicBezTo>
                    <a:pt x="62483" y="162455"/>
                    <a:pt x="66188" y="159015"/>
                    <a:pt x="54017" y="130175"/>
                  </a:cubicBezTo>
                  <a:cubicBezTo>
                    <a:pt x="41846" y="101335"/>
                    <a:pt x="-1545" y="264"/>
                    <a:pt x="42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0" name="フリーフォーム: 図形 1239">
              <a:extLst>
                <a:ext uri="{FF2B5EF4-FFF2-40B4-BE49-F238E27FC236}">
                  <a16:creationId xmlns:a16="http://schemas.microsoft.com/office/drawing/2014/main" id="{27CC1236-42AE-40BC-BC44-9DC145E4D6F1}"/>
                </a:ext>
              </a:extLst>
            </p:cNvPr>
            <p:cNvSpPr/>
            <p:nvPr/>
          </p:nvSpPr>
          <p:spPr>
            <a:xfrm>
              <a:off x="6392836" y="4951585"/>
              <a:ext cx="20811" cy="190785"/>
            </a:xfrm>
            <a:custGeom>
              <a:avLst/>
              <a:gdLst>
                <a:gd name="connsiteX0" fmla="*/ 3202 w 20811"/>
                <a:gd name="connsiteY0" fmla="*/ 6178 h 190785"/>
                <a:gd name="connsiteX1" fmla="*/ 1614 w 20811"/>
                <a:gd name="connsiteY1" fmla="*/ 190328 h 190785"/>
                <a:gd name="connsiteX2" fmla="*/ 20664 w 20811"/>
                <a:gd name="connsiteY2" fmla="*/ 56978 h 190785"/>
                <a:gd name="connsiteX3" fmla="*/ 3202 w 20811"/>
                <a:gd name="connsiteY3" fmla="*/ 6178 h 190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811" h="190785">
                  <a:moveTo>
                    <a:pt x="3202" y="6178"/>
                  </a:moveTo>
                  <a:cubicBezTo>
                    <a:pt x="27" y="28403"/>
                    <a:pt x="-1296" y="181861"/>
                    <a:pt x="1614" y="190328"/>
                  </a:cubicBezTo>
                  <a:cubicBezTo>
                    <a:pt x="4524" y="198795"/>
                    <a:pt x="18812" y="87405"/>
                    <a:pt x="20664" y="56978"/>
                  </a:cubicBezTo>
                  <a:cubicBezTo>
                    <a:pt x="22516" y="26551"/>
                    <a:pt x="6377" y="-16047"/>
                    <a:pt x="3202" y="61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1" name="フリーフォーム: 図形 1240">
              <a:extLst>
                <a:ext uri="{FF2B5EF4-FFF2-40B4-BE49-F238E27FC236}">
                  <a16:creationId xmlns:a16="http://schemas.microsoft.com/office/drawing/2014/main" id="{07DBE96A-9041-4791-BFE3-2361963E7DD0}"/>
                </a:ext>
              </a:extLst>
            </p:cNvPr>
            <p:cNvSpPr/>
            <p:nvPr/>
          </p:nvSpPr>
          <p:spPr>
            <a:xfrm>
              <a:off x="6454183" y="5030463"/>
              <a:ext cx="76545" cy="136854"/>
            </a:xfrm>
            <a:custGeom>
              <a:avLst/>
              <a:gdLst>
                <a:gd name="connsiteX0" fmla="*/ 5355 w 76545"/>
                <a:gd name="connsiteY0" fmla="*/ 128912 h 136854"/>
                <a:gd name="connsiteX1" fmla="*/ 10117 w 76545"/>
                <a:gd name="connsiteY1" fmla="*/ 19375 h 136854"/>
                <a:gd name="connsiteX2" fmla="*/ 38692 w 76545"/>
                <a:gd name="connsiteY2" fmla="*/ 70175 h 136854"/>
                <a:gd name="connsiteX3" fmla="*/ 75205 w 76545"/>
                <a:gd name="connsiteY3" fmla="*/ 136850 h 136854"/>
                <a:gd name="connsiteX4" fmla="*/ 62505 w 76545"/>
                <a:gd name="connsiteY4" fmla="*/ 67000 h 136854"/>
                <a:gd name="connsiteX5" fmla="*/ 5355 w 76545"/>
                <a:gd name="connsiteY5" fmla="*/ 325 h 136854"/>
                <a:gd name="connsiteX6" fmla="*/ 5355 w 76545"/>
                <a:gd name="connsiteY6" fmla="*/ 128912 h 136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6545" h="136854">
                  <a:moveTo>
                    <a:pt x="5355" y="128912"/>
                  </a:moveTo>
                  <a:cubicBezTo>
                    <a:pt x="6149" y="132087"/>
                    <a:pt x="4561" y="29164"/>
                    <a:pt x="10117" y="19375"/>
                  </a:cubicBezTo>
                  <a:cubicBezTo>
                    <a:pt x="15673" y="9585"/>
                    <a:pt x="27844" y="50596"/>
                    <a:pt x="38692" y="70175"/>
                  </a:cubicBezTo>
                  <a:cubicBezTo>
                    <a:pt x="49540" y="89754"/>
                    <a:pt x="71236" y="137379"/>
                    <a:pt x="75205" y="136850"/>
                  </a:cubicBezTo>
                  <a:cubicBezTo>
                    <a:pt x="79174" y="136321"/>
                    <a:pt x="74147" y="89754"/>
                    <a:pt x="62505" y="67000"/>
                  </a:cubicBezTo>
                  <a:cubicBezTo>
                    <a:pt x="50863" y="44246"/>
                    <a:pt x="16997" y="-4437"/>
                    <a:pt x="5355" y="325"/>
                  </a:cubicBezTo>
                  <a:cubicBezTo>
                    <a:pt x="-6287" y="5087"/>
                    <a:pt x="4561" y="125737"/>
                    <a:pt x="5355" y="1289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2" name="フリーフォーム: 図形 1241">
              <a:extLst>
                <a:ext uri="{FF2B5EF4-FFF2-40B4-BE49-F238E27FC236}">
                  <a16:creationId xmlns:a16="http://schemas.microsoft.com/office/drawing/2014/main" id="{D78B8B42-8BAE-444B-A0EA-DA5A9E78F162}"/>
                </a:ext>
              </a:extLst>
            </p:cNvPr>
            <p:cNvSpPr/>
            <p:nvPr/>
          </p:nvSpPr>
          <p:spPr>
            <a:xfrm>
              <a:off x="7516127" y="4257648"/>
              <a:ext cx="42713" cy="330690"/>
            </a:xfrm>
            <a:custGeom>
              <a:avLst/>
              <a:gdLst>
                <a:gd name="connsiteX0" fmla="*/ 686 w 42713"/>
                <a:gd name="connsiteY0" fmla="*/ 27 h 330690"/>
                <a:gd name="connsiteX1" fmla="*/ 16561 w 42713"/>
                <a:gd name="connsiteY1" fmla="*/ 173065 h 330690"/>
                <a:gd name="connsiteX2" fmla="*/ 34023 w 42713"/>
                <a:gd name="connsiteY2" fmla="*/ 328640 h 330690"/>
                <a:gd name="connsiteX3" fmla="*/ 37198 w 42713"/>
                <a:gd name="connsiteY3" fmla="*/ 257202 h 330690"/>
                <a:gd name="connsiteX4" fmla="*/ 40373 w 42713"/>
                <a:gd name="connsiteY4" fmla="*/ 185765 h 330690"/>
                <a:gd name="connsiteX5" fmla="*/ 686 w 42713"/>
                <a:gd name="connsiteY5" fmla="*/ 27 h 330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713" h="330690">
                  <a:moveTo>
                    <a:pt x="686" y="27"/>
                  </a:moveTo>
                  <a:cubicBezTo>
                    <a:pt x="-3283" y="-2090"/>
                    <a:pt x="11005" y="118296"/>
                    <a:pt x="16561" y="173065"/>
                  </a:cubicBezTo>
                  <a:cubicBezTo>
                    <a:pt x="22117" y="227834"/>
                    <a:pt x="30584" y="314617"/>
                    <a:pt x="34023" y="328640"/>
                  </a:cubicBezTo>
                  <a:cubicBezTo>
                    <a:pt x="37462" y="342663"/>
                    <a:pt x="36140" y="281014"/>
                    <a:pt x="37198" y="257202"/>
                  </a:cubicBezTo>
                  <a:cubicBezTo>
                    <a:pt x="38256" y="233390"/>
                    <a:pt x="46723" y="228892"/>
                    <a:pt x="40373" y="185765"/>
                  </a:cubicBezTo>
                  <a:cubicBezTo>
                    <a:pt x="34023" y="142638"/>
                    <a:pt x="4655" y="2144"/>
                    <a:pt x="686" y="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3" name="フリーフォーム: 図形 1242">
              <a:extLst>
                <a:ext uri="{FF2B5EF4-FFF2-40B4-BE49-F238E27FC236}">
                  <a16:creationId xmlns:a16="http://schemas.microsoft.com/office/drawing/2014/main" id="{5E08C9AB-D619-4732-B72D-04486D8D6080}"/>
                </a:ext>
              </a:extLst>
            </p:cNvPr>
            <p:cNvSpPr/>
            <p:nvPr/>
          </p:nvSpPr>
          <p:spPr>
            <a:xfrm>
              <a:off x="7512050" y="4227494"/>
              <a:ext cx="413363" cy="31859"/>
            </a:xfrm>
            <a:custGeom>
              <a:avLst/>
              <a:gdLst>
                <a:gd name="connsiteX0" fmla="*/ 0 w 413363"/>
                <a:gd name="connsiteY0" fmla="*/ 31769 h 31859"/>
                <a:gd name="connsiteX1" fmla="*/ 307975 w 413363"/>
                <a:gd name="connsiteY1" fmla="*/ 6369 h 31859"/>
                <a:gd name="connsiteX2" fmla="*/ 349250 w 413363"/>
                <a:gd name="connsiteY2" fmla="*/ 11131 h 31859"/>
                <a:gd name="connsiteX3" fmla="*/ 412750 w 413363"/>
                <a:gd name="connsiteY3" fmla="*/ 19 h 31859"/>
                <a:gd name="connsiteX4" fmla="*/ 307975 w 413363"/>
                <a:gd name="connsiteY4" fmla="*/ 14306 h 31859"/>
                <a:gd name="connsiteX5" fmla="*/ 0 w 413363"/>
                <a:gd name="connsiteY5" fmla="*/ 31769 h 3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3363" h="31859">
                  <a:moveTo>
                    <a:pt x="0" y="31769"/>
                  </a:moveTo>
                  <a:cubicBezTo>
                    <a:pt x="0" y="30446"/>
                    <a:pt x="249767" y="9809"/>
                    <a:pt x="307975" y="6369"/>
                  </a:cubicBezTo>
                  <a:cubicBezTo>
                    <a:pt x="366183" y="2929"/>
                    <a:pt x="331788" y="12189"/>
                    <a:pt x="349250" y="11131"/>
                  </a:cubicBezTo>
                  <a:cubicBezTo>
                    <a:pt x="366712" y="10073"/>
                    <a:pt x="419629" y="-510"/>
                    <a:pt x="412750" y="19"/>
                  </a:cubicBezTo>
                  <a:cubicBezTo>
                    <a:pt x="405871" y="548"/>
                    <a:pt x="375444" y="9014"/>
                    <a:pt x="307975" y="14306"/>
                  </a:cubicBezTo>
                  <a:cubicBezTo>
                    <a:pt x="240506" y="19598"/>
                    <a:pt x="0" y="33092"/>
                    <a:pt x="0" y="317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4" name="フリーフォーム: 図形 1243">
              <a:extLst>
                <a:ext uri="{FF2B5EF4-FFF2-40B4-BE49-F238E27FC236}">
                  <a16:creationId xmlns:a16="http://schemas.microsoft.com/office/drawing/2014/main" id="{3A9362CC-25FD-4712-8891-792476E1C074}"/>
                </a:ext>
              </a:extLst>
            </p:cNvPr>
            <p:cNvSpPr/>
            <p:nvPr/>
          </p:nvSpPr>
          <p:spPr>
            <a:xfrm>
              <a:off x="7551396" y="4230304"/>
              <a:ext cx="494096" cy="372179"/>
            </a:xfrm>
            <a:custGeom>
              <a:avLst/>
              <a:gdLst>
                <a:gd name="connsiteX0" fmla="*/ 357529 w 494096"/>
                <a:gd name="connsiteY0" fmla="*/ 384 h 372179"/>
                <a:gd name="connsiteX1" fmla="*/ 473417 w 494096"/>
                <a:gd name="connsiteY1" fmla="*/ 271846 h 372179"/>
                <a:gd name="connsiteX2" fmla="*/ 449604 w 494096"/>
                <a:gd name="connsiteY2" fmla="*/ 286134 h 372179"/>
                <a:gd name="connsiteX3" fmla="*/ 390867 w 494096"/>
                <a:gd name="connsiteY3" fmla="*/ 294071 h 372179"/>
                <a:gd name="connsiteX4" fmla="*/ 157504 w 494096"/>
                <a:gd name="connsiteY4" fmla="*/ 336934 h 372179"/>
                <a:gd name="connsiteX5" fmla="*/ 11454 w 494096"/>
                <a:gd name="connsiteY5" fmla="*/ 370271 h 372179"/>
                <a:gd name="connsiteX6" fmla="*/ 465479 w 494096"/>
                <a:gd name="connsiteY6" fmla="*/ 278196 h 372179"/>
                <a:gd name="connsiteX7" fmla="*/ 438492 w 494096"/>
                <a:gd name="connsiteY7" fmla="*/ 213109 h 372179"/>
                <a:gd name="connsiteX8" fmla="*/ 357529 w 494096"/>
                <a:gd name="connsiteY8" fmla="*/ 384 h 372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4096" h="372179">
                  <a:moveTo>
                    <a:pt x="357529" y="384"/>
                  </a:moveTo>
                  <a:cubicBezTo>
                    <a:pt x="363350" y="10173"/>
                    <a:pt x="458071" y="224221"/>
                    <a:pt x="473417" y="271846"/>
                  </a:cubicBezTo>
                  <a:cubicBezTo>
                    <a:pt x="488763" y="319471"/>
                    <a:pt x="463362" y="282430"/>
                    <a:pt x="449604" y="286134"/>
                  </a:cubicBezTo>
                  <a:cubicBezTo>
                    <a:pt x="435846" y="289838"/>
                    <a:pt x="390867" y="294071"/>
                    <a:pt x="390867" y="294071"/>
                  </a:cubicBezTo>
                  <a:lnTo>
                    <a:pt x="157504" y="336934"/>
                  </a:lnTo>
                  <a:cubicBezTo>
                    <a:pt x="94269" y="349634"/>
                    <a:pt x="-39875" y="380061"/>
                    <a:pt x="11454" y="370271"/>
                  </a:cubicBezTo>
                  <a:cubicBezTo>
                    <a:pt x="62783" y="360481"/>
                    <a:pt x="394306" y="304390"/>
                    <a:pt x="465479" y="278196"/>
                  </a:cubicBezTo>
                  <a:cubicBezTo>
                    <a:pt x="536652" y="252002"/>
                    <a:pt x="454632" y="255442"/>
                    <a:pt x="438492" y="213109"/>
                  </a:cubicBezTo>
                  <a:cubicBezTo>
                    <a:pt x="422352" y="170776"/>
                    <a:pt x="351708" y="-9405"/>
                    <a:pt x="357529" y="3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6" name="フリーフォーム: 図形 1245">
              <a:extLst>
                <a:ext uri="{FF2B5EF4-FFF2-40B4-BE49-F238E27FC236}">
                  <a16:creationId xmlns:a16="http://schemas.microsoft.com/office/drawing/2014/main" id="{539B3851-080F-4457-9BFA-04C6900EFAE2}"/>
                </a:ext>
              </a:extLst>
            </p:cNvPr>
            <p:cNvSpPr/>
            <p:nvPr/>
          </p:nvSpPr>
          <p:spPr>
            <a:xfrm>
              <a:off x="7730522" y="4295379"/>
              <a:ext cx="145129" cy="187751"/>
            </a:xfrm>
            <a:custGeom>
              <a:avLst/>
              <a:gdLst>
                <a:gd name="connsiteX0" fmla="*/ 603 w 145129"/>
                <a:gd name="connsiteY0" fmla="*/ 17859 h 187751"/>
                <a:gd name="connsiteX1" fmla="*/ 89503 w 145129"/>
                <a:gd name="connsiteY1" fmla="*/ 21034 h 187751"/>
                <a:gd name="connsiteX2" fmla="*/ 124428 w 145129"/>
                <a:gd name="connsiteY2" fmla="*/ 101996 h 187751"/>
                <a:gd name="connsiteX3" fmla="*/ 119666 w 145129"/>
                <a:gd name="connsiteY3" fmla="*/ 143271 h 187751"/>
                <a:gd name="connsiteX4" fmla="*/ 81566 w 145129"/>
                <a:gd name="connsiteY4" fmla="*/ 187721 h 187751"/>
                <a:gd name="connsiteX5" fmla="*/ 132366 w 145129"/>
                <a:gd name="connsiteY5" fmla="*/ 149621 h 187751"/>
                <a:gd name="connsiteX6" fmla="*/ 145066 w 145129"/>
                <a:gd name="connsiteY6" fmla="*/ 114696 h 187751"/>
                <a:gd name="connsiteX7" fmla="*/ 129191 w 145129"/>
                <a:gd name="connsiteY7" fmla="*/ 52784 h 187751"/>
                <a:gd name="connsiteX8" fmla="*/ 52991 w 145129"/>
                <a:gd name="connsiteY8" fmla="*/ 1984 h 187751"/>
                <a:gd name="connsiteX9" fmla="*/ 603 w 145129"/>
                <a:gd name="connsiteY9" fmla="*/ 17859 h 187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5129" h="187751">
                  <a:moveTo>
                    <a:pt x="603" y="17859"/>
                  </a:moveTo>
                  <a:cubicBezTo>
                    <a:pt x="6688" y="21034"/>
                    <a:pt x="68865" y="7011"/>
                    <a:pt x="89503" y="21034"/>
                  </a:cubicBezTo>
                  <a:cubicBezTo>
                    <a:pt x="110141" y="35057"/>
                    <a:pt x="119401" y="81623"/>
                    <a:pt x="124428" y="101996"/>
                  </a:cubicBezTo>
                  <a:cubicBezTo>
                    <a:pt x="129455" y="122369"/>
                    <a:pt x="126810" y="128984"/>
                    <a:pt x="119666" y="143271"/>
                  </a:cubicBezTo>
                  <a:cubicBezTo>
                    <a:pt x="112522" y="157558"/>
                    <a:pt x="79449" y="186663"/>
                    <a:pt x="81566" y="187721"/>
                  </a:cubicBezTo>
                  <a:cubicBezTo>
                    <a:pt x="83683" y="188779"/>
                    <a:pt x="121783" y="161792"/>
                    <a:pt x="132366" y="149621"/>
                  </a:cubicBezTo>
                  <a:cubicBezTo>
                    <a:pt x="142949" y="137450"/>
                    <a:pt x="145595" y="130835"/>
                    <a:pt x="145066" y="114696"/>
                  </a:cubicBezTo>
                  <a:cubicBezTo>
                    <a:pt x="144537" y="98557"/>
                    <a:pt x="144537" y="71569"/>
                    <a:pt x="129191" y="52784"/>
                  </a:cubicBezTo>
                  <a:cubicBezTo>
                    <a:pt x="113845" y="33999"/>
                    <a:pt x="69924" y="10451"/>
                    <a:pt x="52991" y="1984"/>
                  </a:cubicBezTo>
                  <a:cubicBezTo>
                    <a:pt x="36058" y="-6483"/>
                    <a:pt x="-5482" y="14684"/>
                    <a:pt x="603" y="178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7" name="フリーフォーム: 図形 1246">
              <a:extLst>
                <a:ext uri="{FF2B5EF4-FFF2-40B4-BE49-F238E27FC236}">
                  <a16:creationId xmlns:a16="http://schemas.microsoft.com/office/drawing/2014/main" id="{A03C862B-010F-4FF2-9F1C-40D6A50EEB83}"/>
                </a:ext>
              </a:extLst>
            </p:cNvPr>
            <p:cNvSpPr/>
            <p:nvPr/>
          </p:nvSpPr>
          <p:spPr>
            <a:xfrm>
              <a:off x="7672190" y="4299072"/>
              <a:ext cx="145051" cy="188842"/>
            </a:xfrm>
            <a:custGeom>
              <a:avLst/>
              <a:gdLst>
                <a:gd name="connsiteX0" fmla="*/ 106560 w 145051"/>
                <a:gd name="connsiteY0" fmla="*/ 1466 h 188842"/>
                <a:gd name="connsiteX1" fmla="*/ 27185 w 145051"/>
                <a:gd name="connsiteY1" fmla="*/ 33216 h 188842"/>
                <a:gd name="connsiteX2" fmla="*/ 14485 w 145051"/>
                <a:gd name="connsiteY2" fmla="*/ 103066 h 188842"/>
                <a:gd name="connsiteX3" fmla="*/ 22423 w 145051"/>
                <a:gd name="connsiteY3" fmla="*/ 139578 h 188842"/>
                <a:gd name="connsiteX4" fmla="*/ 74810 w 145051"/>
                <a:gd name="connsiteY4" fmla="*/ 172916 h 188842"/>
                <a:gd name="connsiteX5" fmla="*/ 144660 w 145051"/>
                <a:gd name="connsiteY5" fmla="*/ 188791 h 188842"/>
                <a:gd name="connsiteX6" fmla="*/ 41473 w 145051"/>
                <a:gd name="connsiteY6" fmla="*/ 168153 h 188842"/>
                <a:gd name="connsiteX7" fmla="*/ 4960 w 145051"/>
                <a:gd name="connsiteY7" fmla="*/ 112591 h 188842"/>
                <a:gd name="connsiteX8" fmla="*/ 8135 w 145051"/>
                <a:gd name="connsiteY8" fmla="*/ 77666 h 188842"/>
                <a:gd name="connsiteX9" fmla="*/ 106560 w 145051"/>
                <a:gd name="connsiteY9" fmla="*/ 1466 h 188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5051" h="188842">
                  <a:moveTo>
                    <a:pt x="106560" y="1466"/>
                  </a:moveTo>
                  <a:cubicBezTo>
                    <a:pt x="109735" y="-5942"/>
                    <a:pt x="42531" y="16283"/>
                    <a:pt x="27185" y="33216"/>
                  </a:cubicBezTo>
                  <a:cubicBezTo>
                    <a:pt x="11839" y="50149"/>
                    <a:pt x="15279" y="85339"/>
                    <a:pt x="14485" y="103066"/>
                  </a:cubicBezTo>
                  <a:cubicBezTo>
                    <a:pt x="13691" y="120793"/>
                    <a:pt x="12369" y="127936"/>
                    <a:pt x="22423" y="139578"/>
                  </a:cubicBezTo>
                  <a:cubicBezTo>
                    <a:pt x="32477" y="151220"/>
                    <a:pt x="54437" y="164714"/>
                    <a:pt x="74810" y="172916"/>
                  </a:cubicBezTo>
                  <a:cubicBezTo>
                    <a:pt x="95183" y="181118"/>
                    <a:pt x="150216" y="189585"/>
                    <a:pt x="144660" y="188791"/>
                  </a:cubicBezTo>
                  <a:cubicBezTo>
                    <a:pt x="139104" y="187997"/>
                    <a:pt x="64756" y="180853"/>
                    <a:pt x="41473" y="168153"/>
                  </a:cubicBezTo>
                  <a:cubicBezTo>
                    <a:pt x="18190" y="155453"/>
                    <a:pt x="10516" y="127672"/>
                    <a:pt x="4960" y="112591"/>
                  </a:cubicBezTo>
                  <a:cubicBezTo>
                    <a:pt x="-596" y="97510"/>
                    <a:pt x="-3771" y="95658"/>
                    <a:pt x="8135" y="77666"/>
                  </a:cubicBezTo>
                  <a:cubicBezTo>
                    <a:pt x="20041" y="59674"/>
                    <a:pt x="103385" y="8874"/>
                    <a:pt x="106560" y="14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8" name="フリーフォーム: 図形 1247">
              <a:extLst>
                <a:ext uri="{FF2B5EF4-FFF2-40B4-BE49-F238E27FC236}">
                  <a16:creationId xmlns:a16="http://schemas.microsoft.com/office/drawing/2014/main" id="{C2B2A668-A946-4985-B2F1-6059E8EAC34F}"/>
                </a:ext>
              </a:extLst>
            </p:cNvPr>
            <p:cNvSpPr/>
            <p:nvPr/>
          </p:nvSpPr>
          <p:spPr>
            <a:xfrm>
              <a:off x="5533736" y="4188687"/>
              <a:ext cx="319523" cy="134119"/>
            </a:xfrm>
            <a:custGeom>
              <a:avLst/>
              <a:gdLst>
                <a:gd name="connsiteX0" fmla="*/ 319377 w 319523"/>
                <a:gd name="connsiteY0" fmla="*/ 726 h 134119"/>
                <a:gd name="connsiteX1" fmla="*/ 228889 w 319523"/>
                <a:gd name="connsiteY1" fmla="*/ 53113 h 134119"/>
                <a:gd name="connsiteX2" fmla="*/ 3464 w 319523"/>
                <a:gd name="connsiteY2" fmla="*/ 132488 h 134119"/>
                <a:gd name="connsiteX3" fmla="*/ 100302 w 319523"/>
                <a:gd name="connsiteY3" fmla="*/ 105501 h 134119"/>
                <a:gd name="connsiteX4" fmla="*/ 211427 w 319523"/>
                <a:gd name="connsiteY4" fmla="*/ 91213 h 134119"/>
                <a:gd name="connsiteX5" fmla="*/ 319377 w 319523"/>
                <a:gd name="connsiteY5" fmla="*/ 726 h 134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9523" h="134119">
                  <a:moveTo>
                    <a:pt x="319377" y="726"/>
                  </a:moveTo>
                  <a:cubicBezTo>
                    <a:pt x="322287" y="-5624"/>
                    <a:pt x="281541" y="31153"/>
                    <a:pt x="228889" y="53113"/>
                  </a:cubicBezTo>
                  <a:cubicBezTo>
                    <a:pt x="176237" y="75073"/>
                    <a:pt x="24895" y="123757"/>
                    <a:pt x="3464" y="132488"/>
                  </a:cubicBezTo>
                  <a:cubicBezTo>
                    <a:pt x="-17967" y="141219"/>
                    <a:pt x="65641" y="112380"/>
                    <a:pt x="100302" y="105501"/>
                  </a:cubicBezTo>
                  <a:cubicBezTo>
                    <a:pt x="134962" y="98622"/>
                    <a:pt x="177560" y="105765"/>
                    <a:pt x="211427" y="91213"/>
                  </a:cubicBezTo>
                  <a:cubicBezTo>
                    <a:pt x="245294" y="76661"/>
                    <a:pt x="316467" y="7076"/>
                    <a:pt x="319377" y="7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9" name="フリーフォーム: 図形 1248">
              <a:extLst>
                <a:ext uri="{FF2B5EF4-FFF2-40B4-BE49-F238E27FC236}">
                  <a16:creationId xmlns:a16="http://schemas.microsoft.com/office/drawing/2014/main" id="{5B81A6CC-5E7D-4499-A805-75128A134121}"/>
                </a:ext>
              </a:extLst>
            </p:cNvPr>
            <p:cNvSpPr/>
            <p:nvPr/>
          </p:nvSpPr>
          <p:spPr>
            <a:xfrm>
              <a:off x="5762427" y="4210050"/>
              <a:ext cx="512961" cy="98526"/>
            </a:xfrm>
            <a:custGeom>
              <a:avLst/>
              <a:gdLst>
                <a:gd name="connsiteX0" fmla="*/ 512961 w 512961"/>
                <a:gd name="connsiteY0" fmla="*/ 0 h 98526"/>
                <a:gd name="connsiteX1" fmla="*/ 314523 w 512961"/>
                <a:gd name="connsiteY1" fmla="*/ 39688 h 98526"/>
                <a:gd name="connsiteX2" fmla="*/ 41473 w 512961"/>
                <a:gd name="connsiteY2" fmla="*/ 95250 h 98526"/>
                <a:gd name="connsiteX3" fmla="*/ 198 w 512961"/>
                <a:gd name="connsiteY3" fmla="*/ 85725 h 98526"/>
                <a:gd name="connsiteX4" fmla="*/ 25598 w 512961"/>
                <a:gd name="connsiteY4" fmla="*/ 33338 h 98526"/>
                <a:gd name="connsiteX5" fmla="*/ 20836 w 512961"/>
                <a:gd name="connsiteY5" fmla="*/ 80963 h 98526"/>
                <a:gd name="connsiteX6" fmla="*/ 89098 w 512961"/>
                <a:gd name="connsiteY6" fmla="*/ 85725 h 98526"/>
                <a:gd name="connsiteX7" fmla="*/ 512961 w 512961"/>
                <a:gd name="connsiteY7" fmla="*/ 0 h 98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2961" h="98526">
                  <a:moveTo>
                    <a:pt x="512961" y="0"/>
                  </a:moveTo>
                  <a:lnTo>
                    <a:pt x="314523" y="39688"/>
                  </a:lnTo>
                  <a:cubicBezTo>
                    <a:pt x="235942" y="55563"/>
                    <a:pt x="93860" y="87577"/>
                    <a:pt x="41473" y="95250"/>
                  </a:cubicBezTo>
                  <a:cubicBezTo>
                    <a:pt x="-10914" y="102923"/>
                    <a:pt x="2844" y="96044"/>
                    <a:pt x="198" y="85725"/>
                  </a:cubicBezTo>
                  <a:cubicBezTo>
                    <a:pt x="-2448" y="75406"/>
                    <a:pt x="22158" y="34132"/>
                    <a:pt x="25598" y="33338"/>
                  </a:cubicBezTo>
                  <a:cubicBezTo>
                    <a:pt x="29038" y="32544"/>
                    <a:pt x="10253" y="72232"/>
                    <a:pt x="20836" y="80963"/>
                  </a:cubicBezTo>
                  <a:cubicBezTo>
                    <a:pt x="31419" y="89694"/>
                    <a:pt x="8135" y="98425"/>
                    <a:pt x="89098" y="85725"/>
                  </a:cubicBezTo>
                  <a:cubicBezTo>
                    <a:pt x="170061" y="73025"/>
                    <a:pt x="475390" y="7673"/>
                    <a:pt x="512961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0" name="フリーフォーム: 図形 1249">
              <a:extLst>
                <a:ext uri="{FF2B5EF4-FFF2-40B4-BE49-F238E27FC236}">
                  <a16:creationId xmlns:a16="http://schemas.microsoft.com/office/drawing/2014/main" id="{AC63C29D-0206-496B-B268-68F4035E422B}"/>
                </a:ext>
              </a:extLst>
            </p:cNvPr>
            <p:cNvSpPr/>
            <p:nvPr/>
          </p:nvSpPr>
          <p:spPr>
            <a:xfrm>
              <a:off x="5966173" y="4260830"/>
              <a:ext cx="272919" cy="191058"/>
            </a:xfrm>
            <a:custGeom>
              <a:avLst/>
              <a:gdLst>
                <a:gd name="connsiteX0" fmla="*/ 272702 w 272919"/>
                <a:gd name="connsiteY0" fmla="*/ 20 h 191058"/>
                <a:gd name="connsiteX1" fmla="*/ 67915 w 272919"/>
                <a:gd name="connsiteY1" fmla="*/ 33358 h 191058"/>
                <a:gd name="connsiteX2" fmla="*/ 26640 w 272919"/>
                <a:gd name="connsiteY2" fmla="*/ 69870 h 191058"/>
                <a:gd name="connsiteX3" fmla="*/ 20290 w 272919"/>
                <a:gd name="connsiteY3" fmla="*/ 190520 h 191058"/>
                <a:gd name="connsiteX4" fmla="*/ 6002 w 272919"/>
                <a:gd name="connsiteY4" fmla="*/ 111145 h 191058"/>
                <a:gd name="connsiteX5" fmla="*/ 25052 w 272919"/>
                <a:gd name="connsiteY5" fmla="*/ 38120 h 191058"/>
                <a:gd name="connsiteX6" fmla="*/ 272702 w 272919"/>
                <a:gd name="connsiteY6" fmla="*/ 20 h 191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2919" h="191058">
                  <a:moveTo>
                    <a:pt x="272702" y="20"/>
                  </a:moveTo>
                  <a:cubicBezTo>
                    <a:pt x="279846" y="-774"/>
                    <a:pt x="108925" y="21716"/>
                    <a:pt x="67915" y="33358"/>
                  </a:cubicBezTo>
                  <a:cubicBezTo>
                    <a:pt x="26905" y="45000"/>
                    <a:pt x="34577" y="43676"/>
                    <a:pt x="26640" y="69870"/>
                  </a:cubicBezTo>
                  <a:cubicBezTo>
                    <a:pt x="18703" y="96064"/>
                    <a:pt x="23730" y="183641"/>
                    <a:pt x="20290" y="190520"/>
                  </a:cubicBezTo>
                  <a:cubicBezTo>
                    <a:pt x="16850" y="197399"/>
                    <a:pt x="5208" y="136545"/>
                    <a:pt x="6002" y="111145"/>
                  </a:cubicBezTo>
                  <a:cubicBezTo>
                    <a:pt x="6796" y="85745"/>
                    <a:pt x="-17017" y="56905"/>
                    <a:pt x="25052" y="38120"/>
                  </a:cubicBezTo>
                  <a:cubicBezTo>
                    <a:pt x="67121" y="19335"/>
                    <a:pt x="265558" y="814"/>
                    <a:pt x="272702" y="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1" name="フリーフォーム: 図形 1250">
              <a:extLst>
                <a:ext uri="{FF2B5EF4-FFF2-40B4-BE49-F238E27FC236}">
                  <a16:creationId xmlns:a16="http://schemas.microsoft.com/office/drawing/2014/main" id="{C954D0EA-915C-4BEC-BBA2-F7CE98C4FD9A}"/>
                </a:ext>
              </a:extLst>
            </p:cNvPr>
            <p:cNvSpPr/>
            <p:nvPr/>
          </p:nvSpPr>
          <p:spPr>
            <a:xfrm>
              <a:off x="5582563" y="4307888"/>
              <a:ext cx="316553" cy="135608"/>
            </a:xfrm>
            <a:custGeom>
              <a:avLst/>
              <a:gdLst>
                <a:gd name="connsiteX0" fmla="*/ 675 w 316553"/>
                <a:gd name="connsiteY0" fmla="*/ 6937 h 135608"/>
                <a:gd name="connsiteX1" fmla="*/ 78462 w 316553"/>
                <a:gd name="connsiteY1" fmla="*/ 18050 h 135608"/>
                <a:gd name="connsiteX2" fmla="*/ 248325 w 316553"/>
                <a:gd name="connsiteY2" fmla="*/ 52975 h 135608"/>
                <a:gd name="connsiteX3" fmla="*/ 315000 w 316553"/>
                <a:gd name="connsiteY3" fmla="*/ 135525 h 135608"/>
                <a:gd name="connsiteX4" fmla="*/ 280075 w 316553"/>
                <a:gd name="connsiteY4" fmla="*/ 67262 h 135608"/>
                <a:gd name="connsiteX5" fmla="*/ 118150 w 316553"/>
                <a:gd name="connsiteY5" fmla="*/ 5350 h 135608"/>
                <a:gd name="connsiteX6" fmla="*/ 675 w 316553"/>
                <a:gd name="connsiteY6" fmla="*/ 6937 h 13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6553" h="135608">
                  <a:moveTo>
                    <a:pt x="675" y="6937"/>
                  </a:moveTo>
                  <a:cubicBezTo>
                    <a:pt x="-5940" y="9054"/>
                    <a:pt x="37187" y="10377"/>
                    <a:pt x="78462" y="18050"/>
                  </a:cubicBezTo>
                  <a:cubicBezTo>
                    <a:pt x="119737" y="25723"/>
                    <a:pt x="208902" y="33396"/>
                    <a:pt x="248325" y="52975"/>
                  </a:cubicBezTo>
                  <a:cubicBezTo>
                    <a:pt x="287748" y="72554"/>
                    <a:pt x="309708" y="133144"/>
                    <a:pt x="315000" y="135525"/>
                  </a:cubicBezTo>
                  <a:cubicBezTo>
                    <a:pt x="320292" y="137906"/>
                    <a:pt x="312883" y="88958"/>
                    <a:pt x="280075" y="67262"/>
                  </a:cubicBezTo>
                  <a:cubicBezTo>
                    <a:pt x="247267" y="45566"/>
                    <a:pt x="164981" y="17256"/>
                    <a:pt x="118150" y="5350"/>
                  </a:cubicBezTo>
                  <a:cubicBezTo>
                    <a:pt x="71319" y="-6556"/>
                    <a:pt x="7290" y="4820"/>
                    <a:pt x="675" y="69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2" name="フリーフォーム: 図形 1251">
              <a:extLst>
                <a:ext uri="{FF2B5EF4-FFF2-40B4-BE49-F238E27FC236}">
                  <a16:creationId xmlns:a16="http://schemas.microsoft.com/office/drawing/2014/main" id="{FD88E1B0-69A4-4E86-A5A0-E5DADDF82052}"/>
                </a:ext>
              </a:extLst>
            </p:cNvPr>
            <p:cNvSpPr/>
            <p:nvPr/>
          </p:nvSpPr>
          <p:spPr>
            <a:xfrm>
              <a:off x="5858744" y="4422562"/>
              <a:ext cx="165341" cy="34636"/>
            </a:xfrm>
            <a:custGeom>
              <a:avLst/>
              <a:gdLst>
                <a:gd name="connsiteX0" fmla="*/ 719 w 165341"/>
                <a:gd name="connsiteY0" fmla="*/ 19263 h 34636"/>
                <a:gd name="connsiteX1" fmla="*/ 72156 w 165341"/>
                <a:gd name="connsiteY1" fmla="*/ 19263 h 34636"/>
                <a:gd name="connsiteX2" fmla="*/ 164231 w 165341"/>
                <a:gd name="connsiteY2" fmla="*/ 213 h 34636"/>
                <a:gd name="connsiteX3" fmla="*/ 116606 w 165341"/>
                <a:gd name="connsiteY3" fmla="*/ 33551 h 34636"/>
                <a:gd name="connsiteX4" fmla="*/ 719 w 165341"/>
                <a:gd name="connsiteY4" fmla="*/ 19263 h 34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341" h="34636">
                  <a:moveTo>
                    <a:pt x="719" y="19263"/>
                  </a:moveTo>
                  <a:cubicBezTo>
                    <a:pt x="-6689" y="16882"/>
                    <a:pt x="44904" y="22438"/>
                    <a:pt x="72156" y="19263"/>
                  </a:cubicBezTo>
                  <a:cubicBezTo>
                    <a:pt x="99408" y="16088"/>
                    <a:pt x="156823" y="-2168"/>
                    <a:pt x="164231" y="213"/>
                  </a:cubicBezTo>
                  <a:cubicBezTo>
                    <a:pt x="171639" y="2594"/>
                    <a:pt x="140418" y="27995"/>
                    <a:pt x="116606" y="33551"/>
                  </a:cubicBezTo>
                  <a:cubicBezTo>
                    <a:pt x="92794" y="39107"/>
                    <a:pt x="8127" y="21644"/>
                    <a:pt x="719" y="192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3" name="フリーフォーム: 図形 1252">
              <a:extLst>
                <a:ext uri="{FF2B5EF4-FFF2-40B4-BE49-F238E27FC236}">
                  <a16:creationId xmlns:a16="http://schemas.microsoft.com/office/drawing/2014/main" id="{91B0753C-7A3C-47B6-8D17-22795FFB78E3}"/>
                </a:ext>
              </a:extLst>
            </p:cNvPr>
            <p:cNvSpPr/>
            <p:nvPr/>
          </p:nvSpPr>
          <p:spPr>
            <a:xfrm>
              <a:off x="5839380" y="4299041"/>
              <a:ext cx="131221" cy="102324"/>
            </a:xfrm>
            <a:custGeom>
              <a:avLst/>
              <a:gdLst>
                <a:gd name="connsiteX0" fmla="*/ 131208 w 131221"/>
                <a:gd name="connsiteY0" fmla="*/ 1497 h 102324"/>
                <a:gd name="connsiteX1" fmla="*/ 85170 w 131221"/>
                <a:gd name="connsiteY1" fmla="*/ 98334 h 102324"/>
                <a:gd name="connsiteX2" fmla="*/ 77233 w 131221"/>
                <a:gd name="connsiteY2" fmla="*/ 80872 h 102324"/>
                <a:gd name="connsiteX3" fmla="*/ 40720 w 131221"/>
                <a:gd name="connsiteY3" fmla="*/ 53884 h 102324"/>
                <a:gd name="connsiteX4" fmla="*/ 1033 w 131221"/>
                <a:gd name="connsiteY4" fmla="*/ 33247 h 102324"/>
                <a:gd name="connsiteX5" fmla="*/ 85170 w 131221"/>
                <a:gd name="connsiteY5" fmla="*/ 77697 h 102324"/>
                <a:gd name="connsiteX6" fmla="*/ 89933 w 131221"/>
                <a:gd name="connsiteY6" fmla="*/ 41184 h 102324"/>
                <a:gd name="connsiteX7" fmla="*/ 131208 w 131221"/>
                <a:gd name="connsiteY7" fmla="*/ 1497 h 102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1221" h="102324">
                  <a:moveTo>
                    <a:pt x="131208" y="1497"/>
                  </a:moveTo>
                  <a:cubicBezTo>
                    <a:pt x="130414" y="11022"/>
                    <a:pt x="94166" y="85105"/>
                    <a:pt x="85170" y="98334"/>
                  </a:cubicBezTo>
                  <a:cubicBezTo>
                    <a:pt x="76174" y="111563"/>
                    <a:pt x="84641" y="88280"/>
                    <a:pt x="77233" y="80872"/>
                  </a:cubicBezTo>
                  <a:cubicBezTo>
                    <a:pt x="69825" y="73464"/>
                    <a:pt x="53420" y="61821"/>
                    <a:pt x="40720" y="53884"/>
                  </a:cubicBezTo>
                  <a:cubicBezTo>
                    <a:pt x="28020" y="45947"/>
                    <a:pt x="-6375" y="29278"/>
                    <a:pt x="1033" y="33247"/>
                  </a:cubicBezTo>
                  <a:cubicBezTo>
                    <a:pt x="8441" y="37216"/>
                    <a:pt x="70353" y="76374"/>
                    <a:pt x="85170" y="77697"/>
                  </a:cubicBezTo>
                  <a:cubicBezTo>
                    <a:pt x="99987" y="79020"/>
                    <a:pt x="82525" y="51767"/>
                    <a:pt x="89933" y="41184"/>
                  </a:cubicBezTo>
                  <a:cubicBezTo>
                    <a:pt x="97341" y="30601"/>
                    <a:pt x="132002" y="-8028"/>
                    <a:pt x="131208" y="14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4" name="フリーフォーム: 図形 1253">
              <a:extLst>
                <a:ext uri="{FF2B5EF4-FFF2-40B4-BE49-F238E27FC236}">
                  <a16:creationId xmlns:a16="http://schemas.microsoft.com/office/drawing/2014/main" id="{A50EB472-E47F-4EC6-8700-AFA768DAFEB7}"/>
                </a:ext>
              </a:extLst>
            </p:cNvPr>
            <p:cNvSpPr/>
            <p:nvPr/>
          </p:nvSpPr>
          <p:spPr>
            <a:xfrm>
              <a:off x="5847125" y="4308473"/>
              <a:ext cx="131311" cy="28006"/>
            </a:xfrm>
            <a:custGeom>
              <a:avLst/>
              <a:gdLst>
                <a:gd name="connsiteX0" fmla="*/ 1225 w 131311"/>
                <a:gd name="connsiteY0" fmla="*/ 23815 h 28006"/>
                <a:gd name="connsiteX1" fmla="*/ 129813 w 131311"/>
                <a:gd name="connsiteY1" fmla="*/ 2 h 28006"/>
                <a:gd name="connsiteX2" fmla="*/ 67900 w 131311"/>
                <a:gd name="connsiteY2" fmla="*/ 25402 h 28006"/>
                <a:gd name="connsiteX3" fmla="*/ 1225 w 131311"/>
                <a:gd name="connsiteY3" fmla="*/ 23815 h 28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1311" h="28006">
                  <a:moveTo>
                    <a:pt x="1225" y="23815"/>
                  </a:moveTo>
                  <a:cubicBezTo>
                    <a:pt x="11544" y="19582"/>
                    <a:pt x="118701" y="-262"/>
                    <a:pt x="129813" y="2"/>
                  </a:cubicBezTo>
                  <a:cubicBezTo>
                    <a:pt x="140925" y="266"/>
                    <a:pt x="87215" y="20904"/>
                    <a:pt x="67900" y="25402"/>
                  </a:cubicBezTo>
                  <a:cubicBezTo>
                    <a:pt x="48585" y="29900"/>
                    <a:pt x="-9094" y="28048"/>
                    <a:pt x="1225" y="238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5" name="フリーフォーム: 図形 1254">
              <a:extLst>
                <a:ext uri="{FF2B5EF4-FFF2-40B4-BE49-F238E27FC236}">
                  <a16:creationId xmlns:a16="http://schemas.microsoft.com/office/drawing/2014/main" id="{C862E766-4C90-42FD-9B91-701FA8890CAD}"/>
                </a:ext>
              </a:extLst>
            </p:cNvPr>
            <p:cNvSpPr/>
            <p:nvPr/>
          </p:nvSpPr>
          <p:spPr>
            <a:xfrm>
              <a:off x="4866021" y="2900070"/>
              <a:ext cx="299716" cy="562538"/>
            </a:xfrm>
            <a:custGeom>
              <a:avLst/>
              <a:gdLst>
                <a:gd name="connsiteX0" fmla="*/ 299704 w 299716"/>
                <a:gd name="connsiteY0" fmla="*/ 293 h 562538"/>
                <a:gd name="connsiteX1" fmla="*/ 117142 w 299716"/>
                <a:gd name="connsiteY1" fmla="*/ 63793 h 562538"/>
                <a:gd name="connsiteX2" fmla="*/ 91742 w 299716"/>
                <a:gd name="connsiteY2" fmla="*/ 117768 h 562538"/>
                <a:gd name="connsiteX3" fmla="*/ 17129 w 299716"/>
                <a:gd name="connsiteY3" fmla="*/ 400343 h 562538"/>
                <a:gd name="connsiteX4" fmla="*/ 1254 w 299716"/>
                <a:gd name="connsiteY4" fmla="*/ 516230 h 562538"/>
                <a:gd name="connsiteX5" fmla="*/ 17129 w 299716"/>
                <a:gd name="connsiteY5" fmla="*/ 560680 h 562538"/>
                <a:gd name="connsiteX6" fmla="*/ 4429 w 299716"/>
                <a:gd name="connsiteY6" fmla="*/ 460668 h 562538"/>
                <a:gd name="connsiteX7" fmla="*/ 107617 w 299716"/>
                <a:gd name="connsiteY7" fmla="*/ 90780 h 562538"/>
                <a:gd name="connsiteX8" fmla="*/ 299704 w 299716"/>
                <a:gd name="connsiteY8" fmla="*/ 293 h 562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9716" h="562538">
                  <a:moveTo>
                    <a:pt x="299704" y="293"/>
                  </a:moveTo>
                  <a:cubicBezTo>
                    <a:pt x="301291" y="-4205"/>
                    <a:pt x="151802" y="44214"/>
                    <a:pt x="117142" y="63793"/>
                  </a:cubicBezTo>
                  <a:cubicBezTo>
                    <a:pt x="82482" y="83372"/>
                    <a:pt x="108411" y="61676"/>
                    <a:pt x="91742" y="117768"/>
                  </a:cubicBezTo>
                  <a:cubicBezTo>
                    <a:pt x="75073" y="173860"/>
                    <a:pt x="32210" y="333933"/>
                    <a:pt x="17129" y="400343"/>
                  </a:cubicBezTo>
                  <a:cubicBezTo>
                    <a:pt x="2048" y="466753"/>
                    <a:pt x="1254" y="489507"/>
                    <a:pt x="1254" y="516230"/>
                  </a:cubicBezTo>
                  <a:cubicBezTo>
                    <a:pt x="1254" y="542953"/>
                    <a:pt x="16600" y="569940"/>
                    <a:pt x="17129" y="560680"/>
                  </a:cubicBezTo>
                  <a:cubicBezTo>
                    <a:pt x="17658" y="551420"/>
                    <a:pt x="-10652" y="538985"/>
                    <a:pt x="4429" y="460668"/>
                  </a:cubicBezTo>
                  <a:cubicBezTo>
                    <a:pt x="19510" y="382351"/>
                    <a:pt x="60786" y="166715"/>
                    <a:pt x="107617" y="90780"/>
                  </a:cubicBezTo>
                  <a:cubicBezTo>
                    <a:pt x="154448" y="14845"/>
                    <a:pt x="298117" y="4791"/>
                    <a:pt x="299704" y="2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6" name="フリーフォーム: 図形 1255">
              <a:extLst>
                <a:ext uri="{FF2B5EF4-FFF2-40B4-BE49-F238E27FC236}">
                  <a16:creationId xmlns:a16="http://schemas.microsoft.com/office/drawing/2014/main" id="{45D436D0-FCE4-4118-91AF-7B4A452DC6C7}"/>
                </a:ext>
              </a:extLst>
            </p:cNvPr>
            <p:cNvSpPr/>
            <p:nvPr/>
          </p:nvSpPr>
          <p:spPr>
            <a:xfrm>
              <a:off x="4816963" y="2847703"/>
              <a:ext cx="280555" cy="459919"/>
            </a:xfrm>
            <a:custGeom>
              <a:avLst/>
              <a:gdLst>
                <a:gd name="connsiteX0" fmla="*/ 280500 w 280555"/>
                <a:gd name="connsiteY0" fmla="*/ 272 h 459919"/>
                <a:gd name="connsiteX1" fmla="*/ 116987 w 280555"/>
                <a:gd name="connsiteY1" fmla="*/ 84410 h 459919"/>
                <a:gd name="connsiteX2" fmla="*/ 82062 w 280555"/>
                <a:gd name="connsiteY2" fmla="*/ 181247 h 459919"/>
                <a:gd name="connsiteX3" fmla="*/ 9037 w 280555"/>
                <a:gd name="connsiteY3" fmla="*/ 416197 h 459919"/>
                <a:gd name="connsiteX4" fmla="*/ 4275 w 280555"/>
                <a:gd name="connsiteY4" fmla="*/ 446360 h 459919"/>
                <a:gd name="connsiteX5" fmla="*/ 37612 w 280555"/>
                <a:gd name="connsiteY5" fmla="*/ 260622 h 459919"/>
                <a:gd name="connsiteX6" fmla="*/ 97937 w 280555"/>
                <a:gd name="connsiteY6" fmla="*/ 112985 h 459919"/>
                <a:gd name="connsiteX7" fmla="*/ 280500 w 280555"/>
                <a:gd name="connsiteY7" fmla="*/ 272 h 459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0555" h="459919">
                  <a:moveTo>
                    <a:pt x="280500" y="272"/>
                  </a:moveTo>
                  <a:cubicBezTo>
                    <a:pt x="283675" y="-4490"/>
                    <a:pt x="150060" y="54248"/>
                    <a:pt x="116987" y="84410"/>
                  </a:cubicBezTo>
                  <a:cubicBezTo>
                    <a:pt x="83914" y="114573"/>
                    <a:pt x="100054" y="125949"/>
                    <a:pt x="82062" y="181247"/>
                  </a:cubicBezTo>
                  <a:cubicBezTo>
                    <a:pt x="64070" y="236545"/>
                    <a:pt x="22002" y="372011"/>
                    <a:pt x="9037" y="416197"/>
                  </a:cubicBezTo>
                  <a:cubicBezTo>
                    <a:pt x="-3928" y="460383"/>
                    <a:pt x="-487" y="472289"/>
                    <a:pt x="4275" y="446360"/>
                  </a:cubicBezTo>
                  <a:cubicBezTo>
                    <a:pt x="9037" y="420431"/>
                    <a:pt x="22002" y="316184"/>
                    <a:pt x="37612" y="260622"/>
                  </a:cubicBezTo>
                  <a:cubicBezTo>
                    <a:pt x="53222" y="205060"/>
                    <a:pt x="60366" y="154789"/>
                    <a:pt x="97937" y="112985"/>
                  </a:cubicBezTo>
                  <a:cubicBezTo>
                    <a:pt x="135508" y="71181"/>
                    <a:pt x="277325" y="5034"/>
                    <a:pt x="280500" y="2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7" name="フリーフォーム: 図形 1256">
              <a:extLst>
                <a:ext uri="{FF2B5EF4-FFF2-40B4-BE49-F238E27FC236}">
                  <a16:creationId xmlns:a16="http://schemas.microsoft.com/office/drawing/2014/main" id="{4E1CF35B-D154-4439-B201-E0CE77167F4E}"/>
                </a:ext>
              </a:extLst>
            </p:cNvPr>
            <p:cNvSpPr/>
            <p:nvPr/>
          </p:nvSpPr>
          <p:spPr>
            <a:xfrm>
              <a:off x="5033955" y="3095461"/>
              <a:ext cx="349563" cy="108157"/>
            </a:xfrm>
            <a:custGeom>
              <a:avLst/>
              <a:gdLst>
                <a:gd name="connsiteX0" fmla="*/ 8 w 349563"/>
                <a:gd name="connsiteY0" fmla="*/ 108114 h 108157"/>
                <a:gd name="connsiteX1" fmla="*/ 139708 w 349563"/>
                <a:gd name="connsiteY1" fmla="*/ 52552 h 108157"/>
                <a:gd name="connsiteX2" fmla="*/ 241308 w 349563"/>
                <a:gd name="connsiteY2" fmla="*/ 20802 h 108157"/>
                <a:gd name="connsiteX3" fmla="*/ 349258 w 349563"/>
                <a:gd name="connsiteY3" fmla="*/ 164 h 108157"/>
                <a:gd name="connsiteX4" fmla="*/ 206383 w 349563"/>
                <a:gd name="connsiteY4" fmla="*/ 12864 h 108157"/>
                <a:gd name="connsiteX5" fmla="*/ 133358 w 349563"/>
                <a:gd name="connsiteY5" fmla="*/ 43027 h 108157"/>
                <a:gd name="connsiteX6" fmla="*/ 8 w 349563"/>
                <a:gd name="connsiteY6" fmla="*/ 108114 h 108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9563" h="108157">
                  <a:moveTo>
                    <a:pt x="8" y="108114"/>
                  </a:moveTo>
                  <a:cubicBezTo>
                    <a:pt x="1066" y="109702"/>
                    <a:pt x="99491" y="67104"/>
                    <a:pt x="139708" y="52552"/>
                  </a:cubicBezTo>
                  <a:cubicBezTo>
                    <a:pt x="179925" y="38000"/>
                    <a:pt x="206383" y="29533"/>
                    <a:pt x="241308" y="20802"/>
                  </a:cubicBezTo>
                  <a:cubicBezTo>
                    <a:pt x="276233" y="12071"/>
                    <a:pt x="355079" y="1487"/>
                    <a:pt x="349258" y="164"/>
                  </a:cubicBezTo>
                  <a:cubicBezTo>
                    <a:pt x="343437" y="-1159"/>
                    <a:pt x="242366" y="5720"/>
                    <a:pt x="206383" y="12864"/>
                  </a:cubicBezTo>
                  <a:cubicBezTo>
                    <a:pt x="170400" y="20008"/>
                    <a:pt x="163785" y="29004"/>
                    <a:pt x="133358" y="43027"/>
                  </a:cubicBezTo>
                  <a:cubicBezTo>
                    <a:pt x="102931" y="57050"/>
                    <a:pt x="-1050" y="106526"/>
                    <a:pt x="8" y="1081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8" name="フリーフォーム: 図形 1257">
              <a:extLst>
                <a:ext uri="{FF2B5EF4-FFF2-40B4-BE49-F238E27FC236}">
                  <a16:creationId xmlns:a16="http://schemas.microsoft.com/office/drawing/2014/main" id="{CADED1DE-002C-4346-A6D3-36BC57904EE4}"/>
                </a:ext>
              </a:extLst>
            </p:cNvPr>
            <p:cNvSpPr/>
            <p:nvPr/>
          </p:nvSpPr>
          <p:spPr>
            <a:xfrm>
              <a:off x="4930427" y="3122607"/>
              <a:ext cx="127774" cy="95090"/>
            </a:xfrm>
            <a:custGeom>
              <a:avLst/>
              <a:gdLst>
                <a:gd name="connsiteX0" fmla="*/ 348 w 127774"/>
                <a:gd name="connsiteY0" fmla="*/ 6 h 95090"/>
                <a:gd name="connsiteX1" fmla="*/ 124173 w 127774"/>
                <a:gd name="connsiteY1" fmla="*/ 87318 h 95090"/>
                <a:gd name="connsiteX2" fmla="*/ 87661 w 127774"/>
                <a:gd name="connsiteY2" fmla="*/ 82556 h 95090"/>
                <a:gd name="connsiteX3" fmla="*/ 348 w 127774"/>
                <a:gd name="connsiteY3" fmla="*/ 6 h 95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7774" h="95090">
                  <a:moveTo>
                    <a:pt x="348" y="6"/>
                  </a:moveTo>
                  <a:cubicBezTo>
                    <a:pt x="6433" y="800"/>
                    <a:pt x="109621" y="73560"/>
                    <a:pt x="124173" y="87318"/>
                  </a:cubicBezTo>
                  <a:cubicBezTo>
                    <a:pt x="138725" y="101076"/>
                    <a:pt x="105653" y="94727"/>
                    <a:pt x="87661" y="82556"/>
                  </a:cubicBezTo>
                  <a:cubicBezTo>
                    <a:pt x="69669" y="70385"/>
                    <a:pt x="-5737" y="-788"/>
                    <a:pt x="348" y="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9" name="フリーフォーム: 図形 1258">
              <a:extLst>
                <a:ext uri="{FF2B5EF4-FFF2-40B4-BE49-F238E27FC236}">
                  <a16:creationId xmlns:a16="http://schemas.microsoft.com/office/drawing/2014/main" id="{EAE78B5C-7069-4F39-9C3E-30571BDBAC90}"/>
                </a:ext>
              </a:extLst>
            </p:cNvPr>
            <p:cNvSpPr/>
            <p:nvPr/>
          </p:nvSpPr>
          <p:spPr>
            <a:xfrm>
              <a:off x="4816472" y="3046971"/>
              <a:ext cx="68730" cy="29679"/>
            </a:xfrm>
            <a:custGeom>
              <a:avLst/>
              <a:gdLst>
                <a:gd name="connsiteX0" fmla="*/ 3 w 68730"/>
                <a:gd name="connsiteY0" fmla="*/ 1029 h 29679"/>
                <a:gd name="connsiteX1" fmla="*/ 63503 w 68730"/>
                <a:gd name="connsiteY1" fmla="*/ 29604 h 29679"/>
                <a:gd name="connsiteX2" fmla="*/ 60328 w 68730"/>
                <a:gd name="connsiteY2" fmla="*/ 8967 h 29679"/>
                <a:gd name="connsiteX3" fmla="*/ 3 w 68730"/>
                <a:gd name="connsiteY3" fmla="*/ 1029 h 29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730" h="29679">
                  <a:moveTo>
                    <a:pt x="3" y="1029"/>
                  </a:moveTo>
                  <a:cubicBezTo>
                    <a:pt x="532" y="4468"/>
                    <a:pt x="53449" y="28281"/>
                    <a:pt x="63503" y="29604"/>
                  </a:cubicBezTo>
                  <a:cubicBezTo>
                    <a:pt x="73557" y="30927"/>
                    <a:pt x="67207" y="14523"/>
                    <a:pt x="60328" y="8967"/>
                  </a:cubicBezTo>
                  <a:cubicBezTo>
                    <a:pt x="53449" y="3411"/>
                    <a:pt x="-526" y="-2410"/>
                    <a:pt x="3" y="10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0" name="フリーフォーム: 図形 1259">
              <a:extLst>
                <a:ext uri="{FF2B5EF4-FFF2-40B4-BE49-F238E27FC236}">
                  <a16:creationId xmlns:a16="http://schemas.microsoft.com/office/drawing/2014/main" id="{1B2B9125-596A-4AFA-AD7E-DBE0A8E4A6C4}"/>
                </a:ext>
              </a:extLst>
            </p:cNvPr>
            <p:cNvSpPr/>
            <p:nvPr/>
          </p:nvSpPr>
          <p:spPr>
            <a:xfrm>
              <a:off x="5069311" y="3117341"/>
              <a:ext cx="334886" cy="124912"/>
            </a:xfrm>
            <a:custGeom>
              <a:avLst/>
              <a:gdLst>
                <a:gd name="connsiteX0" fmla="*/ 334539 w 334886"/>
                <a:gd name="connsiteY0" fmla="*/ 509 h 124912"/>
                <a:gd name="connsiteX1" fmla="*/ 86889 w 334886"/>
                <a:gd name="connsiteY1" fmla="*/ 79884 h 124912"/>
                <a:gd name="connsiteX2" fmla="*/ 1164 w 334886"/>
                <a:gd name="connsiteY2" fmla="*/ 124334 h 124912"/>
                <a:gd name="connsiteX3" fmla="*/ 137689 w 334886"/>
                <a:gd name="connsiteY3" fmla="*/ 49722 h 124912"/>
                <a:gd name="connsiteX4" fmla="*/ 334539 w 334886"/>
                <a:gd name="connsiteY4" fmla="*/ 509 h 124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4886" h="124912">
                  <a:moveTo>
                    <a:pt x="334539" y="509"/>
                  </a:moveTo>
                  <a:cubicBezTo>
                    <a:pt x="326072" y="5536"/>
                    <a:pt x="142451" y="59247"/>
                    <a:pt x="86889" y="79884"/>
                  </a:cubicBezTo>
                  <a:cubicBezTo>
                    <a:pt x="31326" y="100522"/>
                    <a:pt x="-7303" y="129361"/>
                    <a:pt x="1164" y="124334"/>
                  </a:cubicBezTo>
                  <a:cubicBezTo>
                    <a:pt x="9631" y="119307"/>
                    <a:pt x="81068" y="70624"/>
                    <a:pt x="137689" y="49722"/>
                  </a:cubicBezTo>
                  <a:cubicBezTo>
                    <a:pt x="194310" y="28820"/>
                    <a:pt x="343006" y="-4518"/>
                    <a:pt x="334539" y="5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1" name="フリーフォーム: 図形 1260">
              <a:extLst>
                <a:ext uri="{FF2B5EF4-FFF2-40B4-BE49-F238E27FC236}">
                  <a16:creationId xmlns:a16="http://schemas.microsoft.com/office/drawing/2014/main" id="{A1679E3C-1FB3-496E-80EF-F2DF237B8317}"/>
                </a:ext>
              </a:extLst>
            </p:cNvPr>
            <p:cNvSpPr/>
            <p:nvPr/>
          </p:nvSpPr>
          <p:spPr>
            <a:xfrm>
              <a:off x="5024399" y="3155176"/>
              <a:ext cx="443960" cy="159527"/>
            </a:xfrm>
            <a:custGeom>
              <a:avLst/>
              <a:gdLst>
                <a:gd name="connsiteX0" fmla="*/ 438189 w 443960"/>
                <a:gd name="connsiteY0" fmla="*/ 774 h 159527"/>
                <a:gd name="connsiteX1" fmla="*/ 95289 w 443960"/>
                <a:gd name="connsiteY1" fmla="*/ 118249 h 159527"/>
                <a:gd name="connsiteX2" fmla="*/ 1626 w 443960"/>
                <a:gd name="connsiteY2" fmla="*/ 159524 h 159527"/>
                <a:gd name="connsiteX3" fmla="*/ 150851 w 443960"/>
                <a:gd name="connsiteY3" fmla="*/ 116662 h 159527"/>
                <a:gd name="connsiteX4" fmla="*/ 300076 w 443960"/>
                <a:gd name="connsiteY4" fmla="*/ 69037 h 159527"/>
                <a:gd name="connsiteX5" fmla="*/ 438189 w 443960"/>
                <a:gd name="connsiteY5" fmla="*/ 774 h 159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3960" h="159527">
                  <a:moveTo>
                    <a:pt x="438189" y="774"/>
                  </a:moveTo>
                  <a:cubicBezTo>
                    <a:pt x="404058" y="8976"/>
                    <a:pt x="168049" y="91791"/>
                    <a:pt x="95289" y="118249"/>
                  </a:cubicBezTo>
                  <a:cubicBezTo>
                    <a:pt x="22529" y="144707"/>
                    <a:pt x="-7634" y="159789"/>
                    <a:pt x="1626" y="159524"/>
                  </a:cubicBezTo>
                  <a:cubicBezTo>
                    <a:pt x="10886" y="159260"/>
                    <a:pt x="101109" y="131743"/>
                    <a:pt x="150851" y="116662"/>
                  </a:cubicBezTo>
                  <a:cubicBezTo>
                    <a:pt x="200593" y="101581"/>
                    <a:pt x="254303" y="86235"/>
                    <a:pt x="300076" y="69037"/>
                  </a:cubicBezTo>
                  <a:cubicBezTo>
                    <a:pt x="345849" y="51839"/>
                    <a:pt x="472320" y="-7428"/>
                    <a:pt x="438189" y="7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2" name="フリーフォーム: 図形 1261">
              <a:extLst>
                <a:ext uri="{FF2B5EF4-FFF2-40B4-BE49-F238E27FC236}">
                  <a16:creationId xmlns:a16="http://schemas.microsoft.com/office/drawing/2014/main" id="{2C8CEA60-3CC1-486E-8C70-5C41AF53C164}"/>
                </a:ext>
              </a:extLst>
            </p:cNvPr>
            <p:cNvSpPr/>
            <p:nvPr/>
          </p:nvSpPr>
          <p:spPr>
            <a:xfrm>
              <a:off x="5031201" y="3136696"/>
              <a:ext cx="394591" cy="142419"/>
            </a:xfrm>
            <a:custGeom>
              <a:avLst/>
              <a:gdLst>
                <a:gd name="connsiteX0" fmla="*/ 1174 w 394591"/>
                <a:gd name="connsiteY0" fmla="*/ 141492 h 142419"/>
                <a:gd name="connsiteX1" fmla="*/ 163099 w 394591"/>
                <a:gd name="connsiteY1" fmla="*/ 81167 h 142419"/>
                <a:gd name="connsiteX2" fmla="*/ 393287 w 394591"/>
                <a:gd name="connsiteY2" fmla="*/ 1792 h 142419"/>
                <a:gd name="connsiteX3" fmla="*/ 245649 w 394591"/>
                <a:gd name="connsiteY3" fmla="*/ 33542 h 142419"/>
                <a:gd name="connsiteX4" fmla="*/ 1174 w 394591"/>
                <a:gd name="connsiteY4" fmla="*/ 141492 h 142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4591" h="142419">
                  <a:moveTo>
                    <a:pt x="1174" y="141492"/>
                  </a:moveTo>
                  <a:cubicBezTo>
                    <a:pt x="-12584" y="149430"/>
                    <a:pt x="97747" y="104450"/>
                    <a:pt x="163099" y="81167"/>
                  </a:cubicBezTo>
                  <a:cubicBezTo>
                    <a:pt x="228451" y="57884"/>
                    <a:pt x="379529" y="9729"/>
                    <a:pt x="393287" y="1792"/>
                  </a:cubicBezTo>
                  <a:cubicBezTo>
                    <a:pt x="407045" y="-6146"/>
                    <a:pt x="308884" y="13698"/>
                    <a:pt x="245649" y="33542"/>
                  </a:cubicBezTo>
                  <a:cubicBezTo>
                    <a:pt x="182414" y="53386"/>
                    <a:pt x="14932" y="133554"/>
                    <a:pt x="1174" y="1414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3" name="フリーフォーム: 図形 1262">
              <a:extLst>
                <a:ext uri="{FF2B5EF4-FFF2-40B4-BE49-F238E27FC236}">
                  <a16:creationId xmlns:a16="http://schemas.microsoft.com/office/drawing/2014/main" id="{267544CD-7CCE-41A3-957C-74477ABDE7B1}"/>
                </a:ext>
              </a:extLst>
            </p:cNvPr>
            <p:cNvSpPr/>
            <p:nvPr/>
          </p:nvSpPr>
          <p:spPr>
            <a:xfrm>
              <a:off x="4703190" y="3211506"/>
              <a:ext cx="167263" cy="141034"/>
            </a:xfrm>
            <a:custGeom>
              <a:avLst/>
              <a:gdLst>
                <a:gd name="connsiteX0" fmla="*/ 573 w 167263"/>
                <a:gd name="connsiteY0" fmla="*/ 73032 h 141034"/>
                <a:gd name="connsiteX1" fmla="*/ 138685 w 167263"/>
                <a:gd name="connsiteY1" fmla="*/ 139707 h 141034"/>
                <a:gd name="connsiteX2" fmla="*/ 167260 w 167263"/>
                <a:gd name="connsiteY2" fmla="*/ 7 h 141034"/>
                <a:gd name="connsiteX3" fmla="*/ 140273 w 167263"/>
                <a:gd name="connsiteY3" fmla="*/ 133357 h 141034"/>
                <a:gd name="connsiteX4" fmla="*/ 91060 w 167263"/>
                <a:gd name="connsiteY4" fmla="*/ 119069 h 141034"/>
                <a:gd name="connsiteX5" fmla="*/ 573 w 167263"/>
                <a:gd name="connsiteY5" fmla="*/ 73032 h 141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7263" h="141034">
                  <a:moveTo>
                    <a:pt x="573" y="73032"/>
                  </a:moveTo>
                  <a:cubicBezTo>
                    <a:pt x="8511" y="76472"/>
                    <a:pt x="110904" y="151878"/>
                    <a:pt x="138685" y="139707"/>
                  </a:cubicBezTo>
                  <a:cubicBezTo>
                    <a:pt x="166466" y="127536"/>
                    <a:pt x="166995" y="1065"/>
                    <a:pt x="167260" y="7"/>
                  </a:cubicBezTo>
                  <a:cubicBezTo>
                    <a:pt x="167525" y="-1051"/>
                    <a:pt x="152973" y="113513"/>
                    <a:pt x="140273" y="133357"/>
                  </a:cubicBezTo>
                  <a:cubicBezTo>
                    <a:pt x="127573" y="153201"/>
                    <a:pt x="112756" y="128330"/>
                    <a:pt x="91060" y="119069"/>
                  </a:cubicBezTo>
                  <a:cubicBezTo>
                    <a:pt x="69364" y="109809"/>
                    <a:pt x="-7365" y="69592"/>
                    <a:pt x="573" y="730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4" name="フリーフォーム: 図形 1263">
              <a:extLst>
                <a:ext uri="{FF2B5EF4-FFF2-40B4-BE49-F238E27FC236}">
                  <a16:creationId xmlns:a16="http://schemas.microsoft.com/office/drawing/2014/main" id="{0E2E0405-36BF-47EF-AC7D-3E9F20D74387}"/>
                </a:ext>
              </a:extLst>
            </p:cNvPr>
            <p:cNvSpPr/>
            <p:nvPr/>
          </p:nvSpPr>
          <p:spPr>
            <a:xfrm>
              <a:off x="4709959" y="3152356"/>
              <a:ext cx="98000" cy="452857"/>
            </a:xfrm>
            <a:custGeom>
              <a:avLst/>
              <a:gdLst>
                <a:gd name="connsiteX0" fmla="*/ 96991 w 98000"/>
                <a:gd name="connsiteY0" fmla="*/ 2007 h 452857"/>
                <a:gd name="connsiteX1" fmla="*/ 50954 w 98000"/>
                <a:gd name="connsiteY1" fmla="*/ 95669 h 452857"/>
                <a:gd name="connsiteX2" fmla="*/ 36666 w 98000"/>
                <a:gd name="connsiteY2" fmla="*/ 179807 h 452857"/>
                <a:gd name="connsiteX3" fmla="*/ 58891 w 98000"/>
                <a:gd name="connsiteY3" fmla="*/ 316332 h 452857"/>
                <a:gd name="connsiteX4" fmla="*/ 73179 w 98000"/>
                <a:gd name="connsiteY4" fmla="*/ 371894 h 452857"/>
                <a:gd name="connsiteX5" fmla="*/ 11266 w 98000"/>
                <a:gd name="connsiteY5" fmla="*/ 452857 h 452857"/>
                <a:gd name="connsiteX6" fmla="*/ 65241 w 98000"/>
                <a:gd name="connsiteY6" fmla="*/ 370307 h 452857"/>
                <a:gd name="connsiteX7" fmla="*/ 25554 w 98000"/>
                <a:gd name="connsiteY7" fmla="*/ 287757 h 452857"/>
                <a:gd name="connsiteX8" fmla="*/ 1741 w 98000"/>
                <a:gd name="connsiteY8" fmla="*/ 189332 h 452857"/>
                <a:gd name="connsiteX9" fmla="*/ 96991 w 98000"/>
                <a:gd name="connsiteY9" fmla="*/ 2007 h 452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8000" h="452857">
                  <a:moveTo>
                    <a:pt x="96991" y="2007"/>
                  </a:moveTo>
                  <a:cubicBezTo>
                    <a:pt x="105193" y="-13603"/>
                    <a:pt x="61008" y="66036"/>
                    <a:pt x="50954" y="95669"/>
                  </a:cubicBezTo>
                  <a:cubicBezTo>
                    <a:pt x="40900" y="125302"/>
                    <a:pt x="35343" y="143030"/>
                    <a:pt x="36666" y="179807"/>
                  </a:cubicBezTo>
                  <a:cubicBezTo>
                    <a:pt x="37989" y="216584"/>
                    <a:pt x="52805" y="284318"/>
                    <a:pt x="58891" y="316332"/>
                  </a:cubicBezTo>
                  <a:cubicBezTo>
                    <a:pt x="64976" y="348347"/>
                    <a:pt x="81116" y="349140"/>
                    <a:pt x="73179" y="371894"/>
                  </a:cubicBezTo>
                  <a:cubicBezTo>
                    <a:pt x="65241" y="394648"/>
                    <a:pt x="12589" y="453121"/>
                    <a:pt x="11266" y="452857"/>
                  </a:cubicBezTo>
                  <a:cubicBezTo>
                    <a:pt x="9943" y="452593"/>
                    <a:pt x="62860" y="397824"/>
                    <a:pt x="65241" y="370307"/>
                  </a:cubicBezTo>
                  <a:cubicBezTo>
                    <a:pt x="67622" y="342790"/>
                    <a:pt x="36137" y="317920"/>
                    <a:pt x="25554" y="287757"/>
                  </a:cubicBezTo>
                  <a:cubicBezTo>
                    <a:pt x="14971" y="257595"/>
                    <a:pt x="-6196" y="233782"/>
                    <a:pt x="1741" y="189332"/>
                  </a:cubicBezTo>
                  <a:cubicBezTo>
                    <a:pt x="9678" y="144882"/>
                    <a:pt x="88789" y="17617"/>
                    <a:pt x="96991" y="20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5" name="フリーフォーム: 図形 1264">
              <a:extLst>
                <a:ext uri="{FF2B5EF4-FFF2-40B4-BE49-F238E27FC236}">
                  <a16:creationId xmlns:a16="http://schemas.microsoft.com/office/drawing/2014/main" id="{39F71D9B-0F94-44DB-934D-AE2943524A9A}"/>
                </a:ext>
              </a:extLst>
            </p:cNvPr>
            <p:cNvSpPr/>
            <p:nvPr/>
          </p:nvSpPr>
          <p:spPr>
            <a:xfrm>
              <a:off x="4893831" y="3220254"/>
              <a:ext cx="133988" cy="105375"/>
            </a:xfrm>
            <a:custGeom>
              <a:avLst/>
              <a:gdLst>
                <a:gd name="connsiteX0" fmla="*/ 432 w 133988"/>
                <a:gd name="connsiteY0" fmla="*/ 784 h 105375"/>
                <a:gd name="connsiteX1" fmla="*/ 130607 w 133988"/>
                <a:gd name="connsiteY1" fmla="*/ 103971 h 105375"/>
                <a:gd name="connsiteX2" fmla="*/ 89332 w 133988"/>
                <a:gd name="connsiteY2" fmla="*/ 57934 h 105375"/>
                <a:gd name="connsiteX3" fmla="*/ 432 w 133988"/>
                <a:gd name="connsiteY3" fmla="*/ 784 h 105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988" h="105375">
                  <a:moveTo>
                    <a:pt x="432" y="784"/>
                  </a:moveTo>
                  <a:cubicBezTo>
                    <a:pt x="7311" y="8457"/>
                    <a:pt x="115790" y="94446"/>
                    <a:pt x="130607" y="103971"/>
                  </a:cubicBezTo>
                  <a:cubicBezTo>
                    <a:pt x="145424" y="113496"/>
                    <a:pt x="107853" y="71957"/>
                    <a:pt x="89332" y="57934"/>
                  </a:cubicBezTo>
                  <a:cubicBezTo>
                    <a:pt x="70811" y="43911"/>
                    <a:pt x="-6447" y="-6889"/>
                    <a:pt x="432" y="7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6" name="フリーフォーム: 図形 1265">
              <a:extLst>
                <a:ext uri="{FF2B5EF4-FFF2-40B4-BE49-F238E27FC236}">
                  <a16:creationId xmlns:a16="http://schemas.microsoft.com/office/drawing/2014/main" id="{7FB2BB5B-4698-4BB0-BFCF-30657B80A188}"/>
                </a:ext>
              </a:extLst>
            </p:cNvPr>
            <p:cNvSpPr/>
            <p:nvPr/>
          </p:nvSpPr>
          <p:spPr>
            <a:xfrm>
              <a:off x="4922079" y="3171762"/>
              <a:ext cx="121777" cy="93628"/>
            </a:xfrm>
            <a:custGeom>
              <a:avLst/>
              <a:gdLst>
                <a:gd name="connsiteX0" fmla="*/ 759 w 121777"/>
                <a:gd name="connsiteY0" fmla="*/ 63 h 93628"/>
                <a:gd name="connsiteX1" fmla="*/ 119821 w 121777"/>
                <a:gd name="connsiteY1" fmla="*/ 88963 h 93628"/>
                <a:gd name="connsiteX2" fmla="*/ 70609 w 121777"/>
                <a:gd name="connsiteY2" fmla="*/ 74676 h 93628"/>
                <a:gd name="connsiteX3" fmla="*/ 759 w 121777"/>
                <a:gd name="connsiteY3" fmla="*/ 63 h 93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777" h="93628">
                  <a:moveTo>
                    <a:pt x="759" y="63"/>
                  </a:moveTo>
                  <a:cubicBezTo>
                    <a:pt x="8961" y="2444"/>
                    <a:pt x="108179" y="76528"/>
                    <a:pt x="119821" y="88963"/>
                  </a:cubicBezTo>
                  <a:cubicBezTo>
                    <a:pt x="131463" y="101399"/>
                    <a:pt x="88071" y="86318"/>
                    <a:pt x="70609" y="74676"/>
                  </a:cubicBezTo>
                  <a:cubicBezTo>
                    <a:pt x="53147" y="63034"/>
                    <a:pt x="-7443" y="-2318"/>
                    <a:pt x="759" y="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7" name="フリーフォーム: 図形 1266">
              <a:extLst>
                <a:ext uri="{FF2B5EF4-FFF2-40B4-BE49-F238E27FC236}">
                  <a16:creationId xmlns:a16="http://schemas.microsoft.com/office/drawing/2014/main" id="{E39E22A5-A02C-4B21-8DE9-3B125B5A1581}"/>
                </a:ext>
              </a:extLst>
            </p:cNvPr>
            <p:cNvSpPr/>
            <p:nvPr/>
          </p:nvSpPr>
          <p:spPr>
            <a:xfrm>
              <a:off x="4792605" y="3076570"/>
              <a:ext cx="63297" cy="52229"/>
            </a:xfrm>
            <a:custGeom>
              <a:avLst/>
              <a:gdLst>
                <a:gd name="connsiteX0" fmla="*/ 58 w 63297"/>
                <a:gd name="connsiteY0" fmla="*/ 5 h 52229"/>
                <a:gd name="connsiteX1" fmla="*/ 60383 w 63297"/>
                <a:gd name="connsiteY1" fmla="*/ 46043 h 52229"/>
                <a:gd name="connsiteX2" fmla="*/ 49270 w 63297"/>
                <a:gd name="connsiteY2" fmla="*/ 49218 h 52229"/>
                <a:gd name="connsiteX3" fmla="*/ 58 w 63297"/>
                <a:gd name="connsiteY3" fmla="*/ 5 h 52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297" h="52229">
                  <a:moveTo>
                    <a:pt x="58" y="5"/>
                  </a:moveTo>
                  <a:cubicBezTo>
                    <a:pt x="1910" y="-524"/>
                    <a:pt x="52181" y="37841"/>
                    <a:pt x="60383" y="46043"/>
                  </a:cubicBezTo>
                  <a:cubicBezTo>
                    <a:pt x="68585" y="54245"/>
                    <a:pt x="57737" y="53187"/>
                    <a:pt x="49270" y="49218"/>
                  </a:cubicBezTo>
                  <a:cubicBezTo>
                    <a:pt x="40803" y="45249"/>
                    <a:pt x="-1794" y="534"/>
                    <a:pt x="58" y="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8" name="フリーフォーム: 図形 1267">
              <a:extLst>
                <a:ext uri="{FF2B5EF4-FFF2-40B4-BE49-F238E27FC236}">
                  <a16:creationId xmlns:a16="http://schemas.microsoft.com/office/drawing/2014/main" id="{FE3A1414-4598-4A0A-BF7D-6379C08C82E5}"/>
                </a:ext>
              </a:extLst>
            </p:cNvPr>
            <p:cNvSpPr/>
            <p:nvPr/>
          </p:nvSpPr>
          <p:spPr>
            <a:xfrm>
              <a:off x="4752463" y="3139681"/>
              <a:ext cx="102144" cy="162515"/>
            </a:xfrm>
            <a:custGeom>
              <a:avLst/>
              <a:gdLst>
                <a:gd name="connsiteX0" fmla="*/ 102112 w 102144"/>
                <a:gd name="connsiteY0" fmla="*/ 46432 h 162515"/>
                <a:gd name="connsiteX1" fmla="*/ 40200 w 102144"/>
                <a:gd name="connsiteY1" fmla="*/ 17857 h 162515"/>
                <a:gd name="connsiteX2" fmla="*/ 32262 w 102144"/>
                <a:gd name="connsiteY2" fmla="*/ 78182 h 162515"/>
                <a:gd name="connsiteX3" fmla="*/ 11625 w 102144"/>
                <a:gd name="connsiteY3" fmla="*/ 109932 h 162515"/>
                <a:gd name="connsiteX4" fmla="*/ 79887 w 102144"/>
                <a:gd name="connsiteY4" fmla="*/ 162319 h 162515"/>
                <a:gd name="connsiteX5" fmla="*/ 512 w 102144"/>
                <a:gd name="connsiteY5" fmla="*/ 122632 h 162515"/>
                <a:gd name="connsiteX6" fmla="*/ 48137 w 102144"/>
                <a:gd name="connsiteY6" fmla="*/ 1982 h 162515"/>
                <a:gd name="connsiteX7" fmla="*/ 102112 w 102144"/>
                <a:gd name="connsiteY7" fmla="*/ 46432 h 162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2144" h="162515">
                  <a:moveTo>
                    <a:pt x="102112" y="46432"/>
                  </a:moveTo>
                  <a:cubicBezTo>
                    <a:pt x="100789" y="49078"/>
                    <a:pt x="51842" y="12565"/>
                    <a:pt x="40200" y="17857"/>
                  </a:cubicBezTo>
                  <a:cubicBezTo>
                    <a:pt x="28558" y="23149"/>
                    <a:pt x="37025" y="62836"/>
                    <a:pt x="32262" y="78182"/>
                  </a:cubicBezTo>
                  <a:cubicBezTo>
                    <a:pt x="27499" y="93528"/>
                    <a:pt x="3687" y="95909"/>
                    <a:pt x="11625" y="109932"/>
                  </a:cubicBezTo>
                  <a:cubicBezTo>
                    <a:pt x="19563" y="123955"/>
                    <a:pt x="81739" y="160202"/>
                    <a:pt x="79887" y="162319"/>
                  </a:cubicBezTo>
                  <a:cubicBezTo>
                    <a:pt x="78035" y="164436"/>
                    <a:pt x="5804" y="149355"/>
                    <a:pt x="512" y="122632"/>
                  </a:cubicBezTo>
                  <a:cubicBezTo>
                    <a:pt x="-4780" y="95909"/>
                    <a:pt x="32262" y="14947"/>
                    <a:pt x="48137" y="1982"/>
                  </a:cubicBezTo>
                  <a:cubicBezTo>
                    <a:pt x="64012" y="-10983"/>
                    <a:pt x="103435" y="43786"/>
                    <a:pt x="102112" y="464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9" name="フリーフォーム: 図形 1268">
              <a:extLst>
                <a:ext uri="{FF2B5EF4-FFF2-40B4-BE49-F238E27FC236}">
                  <a16:creationId xmlns:a16="http://schemas.microsoft.com/office/drawing/2014/main" id="{75467E29-40A7-4ABC-8587-FD657F2E22C4}"/>
                </a:ext>
              </a:extLst>
            </p:cNvPr>
            <p:cNvSpPr/>
            <p:nvPr/>
          </p:nvSpPr>
          <p:spPr>
            <a:xfrm>
              <a:off x="4663594" y="3320281"/>
              <a:ext cx="243830" cy="143766"/>
            </a:xfrm>
            <a:custGeom>
              <a:avLst/>
              <a:gdLst>
                <a:gd name="connsiteX0" fmla="*/ 3656 w 243830"/>
                <a:gd name="connsiteY0" fmla="*/ 5532 h 143766"/>
                <a:gd name="connsiteX1" fmla="*/ 59219 w 243830"/>
                <a:gd name="connsiteY1" fmla="*/ 21407 h 143766"/>
                <a:gd name="connsiteX2" fmla="*/ 222731 w 243830"/>
                <a:gd name="connsiteY2" fmla="*/ 126182 h 143766"/>
                <a:gd name="connsiteX3" fmla="*/ 233844 w 243830"/>
                <a:gd name="connsiteY3" fmla="*/ 140469 h 143766"/>
                <a:gd name="connsiteX4" fmla="*/ 149706 w 243830"/>
                <a:gd name="connsiteY4" fmla="*/ 91257 h 143766"/>
                <a:gd name="connsiteX5" fmla="*/ 3656 w 243830"/>
                <a:gd name="connsiteY5" fmla="*/ 5532 h 1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3830" h="143766">
                  <a:moveTo>
                    <a:pt x="3656" y="5532"/>
                  </a:moveTo>
                  <a:cubicBezTo>
                    <a:pt x="-11425" y="-6110"/>
                    <a:pt x="22706" y="1299"/>
                    <a:pt x="59219" y="21407"/>
                  </a:cubicBezTo>
                  <a:cubicBezTo>
                    <a:pt x="95732" y="41515"/>
                    <a:pt x="193627" y="106338"/>
                    <a:pt x="222731" y="126182"/>
                  </a:cubicBezTo>
                  <a:cubicBezTo>
                    <a:pt x="251835" y="146026"/>
                    <a:pt x="246015" y="146290"/>
                    <a:pt x="233844" y="140469"/>
                  </a:cubicBezTo>
                  <a:cubicBezTo>
                    <a:pt x="221673" y="134648"/>
                    <a:pt x="183043" y="112159"/>
                    <a:pt x="149706" y="91257"/>
                  </a:cubicBezTo>
                  <a:cubicBezTo>
                    <a:pt x="116369" y="70355"/>
                    <a:pt x="18737" y="17174"/>
                    <a:pt x="3656" y="55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0" name="フリーフォーム: 図形 1269">
              <a:extLst>
                <a:ext uri="{FF2B5EF4-FFF2-40B4-BE49-F238E27FC236}">
                  <a16:creationId xmlns:a16="http://schemas.microsoft.com/office/drawing/2014/main" id="{55C18F61-4BF8-4683-835B-D6DFA4D1529F}"/>
                </a:ext>
              </a:extLst>
            </p:cNvPr>
            <p:cNvSpPr/>
            <p:nvPr/>
          </p:nvSpPr>
          <p:spPr>
            <a:xfrm>
              <a:off x="4556342" y="3513048"/>
              <a:ext cx="95149" cy="283383"/>
            </a:xfrm>
            <a:custGeom>
              <a:avLst/>
              <a:gdLst>
                <a:gd name="connsiteX0" fmla="*/ 95033 w 95149"/>
                <a:gd name="connsiteY0" fmla="*/ 90 h 283383"/>
                <a:gd name="connsiteX1" fmla="*/ 64871 w 95149"/>
                <a:gd name="connsiteY1" fmla="*/ 115977 h 283383"/>
                <a:gd name="connsiteX2" fmla="*/ 64871 w 95149"/>
                <a:gd name="connsiteY2" fmla="*/ 139790 h 283383"/>
                <a:gd name="connsiteX3" fmla="*/ 55346 w 95149"/>
                <a:gd name="connsiteY3" fmla="*/ 150902 h 283383"/>
                <a:gd name="connsiteX4" fmla="*/ 14071 w 95149"/>
                <a:gd name="connsiteY4" fmla="*/ 252502 h 283383"/>
                <a:gd name="connsiteX5" fmla="*/ 1371 w 95149"/>
                <a:gd name="connsiteY5" fmla="*/ 277902 h 283383"/>
                <a:gd name="connsiteX6" fmla="*/ 42646 w 95149"/>
                <a:gd name="connsiteY6" fmla="*/ 160427 h 283383"/>
                <a:gd name="connsiteX7" fmla="*/ 52171 w 95149"/>
                <a:gd name="connsiteY7" fmla="*/ 136615 h 283383"/>
                <a:gd name="connsiteX8" fmla="*/ 95033 w 95149"/>
                <a:gd name="connsiteY8" fmla="*/ 90 h 283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5149" h="283383">
                  <a:moveTo>
                    <a:pt x="95033" y="90"/>
                  </a:moveTo>
                  <a:cubicBezTo>
                    <a:pt x="97150" y="-3350"/>
                    <a:pt x="69898" y="92694"/>
                    <a:pt x="64871" y="115977"/>
                  </a:cubicBezTo>
                  <a:cubicBezTo>
                    <a:pt x="59844" y="139260"/>
                    <a:pt x="66458" y="133969"/>
                    <a:pt x="64871" y="139790"/>
                  </a:cubicBezTo>
                  <a:cubicBezTo>
                    <a:pt x="63283" y="145611"/>
                    <a:pt x="63813" y="132117"/>
                    <a:pt x="55346" y="150902"/>
                  </a:cubicBezTo>
                  <a:cubicBezTo>
                    <a:pt x="46879" y="169687"/>
                    <a:pt x="23067" y="231335"/>
                    <a:pt x="14071" y="252502"/>
                  </a:cubicBezTo>
                  <a:cubicBezTo>
                    <a:pt x="5075" y="273669"/>
                    <a:pt x="-3392" y="293248"/>
                    <a:pt x="1371" y="277902"/>
                  </a:cubicBezTo>
                  <a:cubicBezTo>
                    <a:pt x="6134" y="262556"/>
                    <a:pt x="34179" y="183975"/>
                    <a:pt x="42646" y="160427"/>
                  </a:cubicBezTo>
                  <a:cubicBezTo>
                    <a:pt x="51113" y="136879"/>
                    <a:pt x="43704" y="162015"/>
                    <a:pt x="52171" y="136615"/>
                  </a:cubicBezTo>
                  <a:cubicBezTo>
                    <a:pt x="60638" y="111215"/>
                    <a:pt x="92916" y="3530"/>
                    <a:pt x="95033" y="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1" name="フリーフォーム: 図形 1270">
              <a:extLst>
                <a:ext uri="{FF2B5EF4-FFF2-40B4-BE49-F238E27FC236}">
                  <a16:creationId xmlns:a16="http://schemas.microsoft.com/office/drawing/2014/main" id="{6100EA5B-A698-4AD3-9DE8-EDB9F0721AF7}"/>
                </a:ext>
              </a:extLst>
            </p:cNvPr>
            <p:cNvSpPr/>
            <p:nvPr/>
          </p:nvSpPr>
          <p:spPr>
            <a:xfrm>
              <a:off x="4544036" y="3515976"/>
              <a:ext cx="104357" cy="254337"/>
            </a:xfrm>
            <a:custGeom>
              <a:avLst/>
              <a:gdLst>
                <a:gd name="connsiteX0" fmla="*/ 104164 w 104357"/>
                <a:gd name="connsiteY0" fmla="*/ 337 h 254337"/>
                <a:gd name="connsiteX1" fmla="*/ 43839 w 104357"/>
                <a:gd name="connsiteY1" fmla="*/ 114637 h 254337"/>
                <a:gd name="connsiteX2" fmla="*/ 67652 w 104357"/>
                <a:gd name="connsiteY2" fmla="*/ 125749 h 254337"/>
                <a:gd name="connsiteX3" fmla="*/ 43839 w 104357"/>
                <a:gd name="connsiteY3" fmla="*/ 155912 h 254337"/>
                <a:gd name="connsiteX4" fmla="*/ 977 w 104357"/>
                <a:gd name="connsiteY4" fmla="*/ 254337 h 254337"/>
                <a:gd name="connsiteX5" fmla="*/ 20027 w 104357"/>
                <a:gd name="connsiteY5" fmla="*/ 155912 h 254337"/>
                <a:gd name="connsiteX6" fmla="*/ 104164 w 104357"/>
                <a:gd name="connsiteY6" fmla="*/ 337 h 254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357" h="254337">
                  <a:moveTo>
                    <a:pt x="104164" y="337"/>
                  </a:moveTo>
                  <a:cubicBezTo>
                    <a:pt x="108133" y="-6542"/>
                    <a:pt x="49924" y="93735"/>
                    <a:pt x="43839" y="114637"/>
                  </a:cubicBezTo>
                  <a:cubicBezTo>
                    <a:pt x="37754" y="135539"/>
                    <a:pt x="67652" y="118870"/>
                    <a:pt x="67652" y="125749"/>
                  </a:cubicBezTo>
                  <a:cubicBezTo>
                    <a:pt x="67652" y="132628"/>
                    <a:pt x="54951" y="134481"/>
                    <a:pt x="43839" y="155912"/>
                  </a:cubicBezTo>
                  <a:cubicBezTo>
                    <a:pt x="32727" y="177343"/>
                    <a:pt x="4946" y="254337"/>
                    <a:pt x="977" y="254337"/>
                  </a:cubicBezTo>
                  <a:cubicBezTo>
                    <a:pt x="-2992" y="254337"/>
                    <a:pt x="5475" y="194541"/>
                    <a:pt x="20027" y="155912"/>
                  </a:cubicBezTo>
                  <a:cubicBezTo>
                    <a:pt x="34579" y="117283"/>
                    <a:pt x="100195" y="7216"/>
                    <a:pt x="104164" y="3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2" name="フリーフォーム: 図形 1271">
              <a:extLst>
                <a:ext uri="{FF2B5EF4-FFF2-40B4-BE49-F238E27FC236}">
                  <a16:creationId xmlns:a16="http://schemas.microsoft.com/office/drawing/2014/main" id="{26AA0F15-E39D-4E8E-B5F1-E15C5E7DD2D1}"/>
                </a:ext>
              </a:extLst>
            </p:cNvPr>
            <p:cNvSpPr/>
            <p:nvPr/>
          </p:nvSpPr>
          <p:spPr>
            <a:xfrm>
              <a:off x="4645744" y="3787006"/>
              <a:ext cx="134999" cy="89803"/>
            </a:xfrm>
            <a:custGeom>
              <a:avLst/>
              <a:gdLst>
                <a:gd name="connsiteX0" fmla="*/ 132631 w 134999"/>
                <a:gd name="connsiteY0" fmla="*/ 3944 h 89803"/>
                <a:gd name="connsiteX1" fmla="*/ 869 w 134999"/>
                <a:gd name="connsiteY1" fmla="*/ 89669 h 89803"/>
                <a:gd name="connsiteX2" fmla="*/ 78656 w 134999"/>
                <a:gd name="connsiteY2" fmla="*/ 22994 h 89803"/>
                <a:gd name="connsiteX3" fmla="*/ 132631 w 134999"/>
                <a:gd name="connsiteY3" fmla="*/ 3944 h 89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4999" h="89803">
                  <a:moveTo>
                    <a:pt x="132631" y="3944"/>
                  </a:moveTo>
                  <a:cubicBezTo>
                    <a:pt x="119667" y="15056"/>
                    <a:pt x="9865" y="86494"/>
                    <a:pt x="869" y="89669"/>
                  </a:cubicBezTo>
                  <a:cubicBezTo>
                    <a:pt x="-8127" y="92844"/>
                    <a:pt x="55108" y="38869"/>
                    <a:pt x="78656" y="22994"/>
                  </a:cubicBezTo>
                  <a:cubicBezTo>
                    <a:pt x="102204" y="7119"/>
                    <a:pt x="145595" y="-7168"/>
                    <a:pt x="132631" y="39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3" name="フリーフォーム: 図形 1272">
              <a:extLst>
                <a:ext uri="{FF2B5EF4-FFF2-40B4-BE49-F238E27FC236}">
                  <a16:creationId xmlns:a16="http://schemas.microsoft.com/office/drawing/2014/main" id="{BA578DF6-EC66-40C4-B8F9-D097DE0674E4}"/>
                </a:ext>
              </a:extLst>
            </p:cNvPr>
            <p:cNvSpPr/>
            <p:nvPr/>
          </p:nvSpPr>
          <p:spPr>
            <a:xfrm>
              <a:off x="4685421" y="3627215"/>
              <a:ext cx="68320" cy="93239"/>
            </a:xfrm>
            <a:custGeom>
              <a:avLst/>
              <a:gdLst>
                <a:gd name="connsiteX0" fmla="*/ 59617 w 68320"/>
                <a:gd name="connsiteY0" fmla="*/ 223 h 93239"/>
                <a:gd name="connsiteX1" fmla="*/ 29454 w 68320"/>
                <a:gd name="connsiteY1" fmla="*/ 73248 h 93239"/>
                <a:gd name="connsiteX2" fmla="*/ 879 w 68320"/>
                <a:gd name="connsiteY2" fmla="*/ 92298 h 93239"/>
                <a:gd name="connsiteX3" fmla="*/ 64379 w 68320"/>
                <a:gd name="connsiteY3" fmla="*/ 51023 h 93239"/>
                <a:gd name="connsiteX4" fmla="*/ 59617 w 68320"/>
                <a:gd name="connsiteY4" fmla="*/ 223 h 93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320" h="93239">
                  <a:moveTo>
                    <a:pt x="59617" y="223"/>
                  </a:moveTo>
                  <a:cubicBezTo>
                    <a:pt x="53796" y="3927"/>
                    <a:pt x="39244" y="57902"/>
                    <a:pt x="29454" y="73248"/>
                  </a:cubicBezTo>
                  <a:cubicBezTo>
                    <a:pt x="19664" y="88594"/>
                    <a:pt x="-4942" y="96002"/>
                    <a:pt x="879" y="92298"/>
                  </a:cubicBezTo>
                  <a:cubicBezTo>
                    <a:pt x="6700" y="88594"/>
                    <a:pt x="55648" y="62135"/>
                    <a:pt x="64379" y="51023"/>
                  </a:cubicBezTo>
                  <a:cubicBezTo>
                    <a:pt x="73110" y="39911"/>
                    <a:pt x="65438" y="-3481"/>
                    <a:pt x="59617" y="2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4" name="フリーフォーム: 図形 1273">
              <a:extLst>
                <a:ext uri="{FF2B5EF4-FFF2-40B4-BE49-F238E27FC236}">
                  <a16:creationId xmlns:a16="http://schemas.microsoft.com/office/drawing/2014/main" id="{72B9C0AE-F3A1-4A1E-B090-1D9F1FF26B2D}"/>
                </a:ext>
              </a:extLst>
            </p:cNvPr>
            <p:cNvSpPr/>
            <p:nvPr/>
          </p:nvSpPr>
          <p:spPr>
            <a:xfrm>
              <a:off x="4633617" y="3727009"/>
              <a:ext cx="103126" cy="100643"/>
            </a:xfrm>
            <a:custGeom>
              <a:avLst/>
              <a:gdLst>
                <a:gd name="connsiteX0" fmla="*/ 100308 w 103126"/>
                <a:gd name="connsiteY0" fmla="*/ 441 h 100643"/>
                <a:gd name="connsiteX1" fmla="*/ 296 w 103126"/>
                <a:gd name="connsiteY1" fmla="*/ 98866 h 100643"/>
                <a:gd name="connsiteX2" fmla="*/ 70146 w 103126"/>
                <a:gd name="connsiteY2" fmla="*/ 62354 h 100643"/>
                <a:gd name="connsiteX3" fmla="*/ 100308 w 103126"/>
                <a:gd name="connsiteY3" fmla="*/ 441 h 100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126" h="100643">
                  <a:moveTo>
                    <a:pt x="100308" y="441"/>
                  </a:moveTo>
                  <a:cubicBezTo>
                    <a:pt x="88666" y="6526"/>
                    <a:pt x="5323" y="88547"/>
                    <a:pt x="296" y="98866"/>
                  </a:cubicBezTo>
                  <a:cubicBezTo>
                    <a:pt x="-4731" y="109185"/>
                    <a:pt x="55594" y="71614"/>
                    <a:pt x="70146" y="62354"/>
                  </a:cubicBezTo>
                  <a:cubicBezTo>
                    <a:pt x="84698" y="53094"/>
                    <a:pt x="111950" y="-5644"/>
                    <a:pt x="100308" y="4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6" name="フリーフォーム: 図形 1275">
              <a:extLst>
                <a:ext uri="{FF2B5EF4-FFF2-40B4-BE49-F238E27FC236}">
                  <a16:creationId xmlns:a16="http://schemas.microsoft.com/office/drawing/2014/main" id="{7562B567-4397-4B2F-9479-925B0B8ABCC7}"/>
                </a:ext>
              </a:extLst>
            </p:cNvPr>
            <p:cNvSpPr/>
            <p:nvPr/>
          </p:nvSpPr>
          <p:spPr>
            <a:xfrm>
              <a:off x="8003877" y="2915692"/>
              <a:ext cx="727722" cy="263958"/>
            </a:xfrm>
            <a:custGeom>
              <a:avLst/>
              <a:gdLst>
                <a:gd name="connsiteX0" fmla="*/ 298 w 727722"/>
                <a:gd name="connsiteY0" fmla="*/ 132308 h 263958"/>
                <a:gd name="connsiteX1" fmla="*/ 214611 w 727722"/>
                <a:gd name="connsiteY1" fmla="*/ 213271 h 263958"/>
                <a:gd name="connsiteX2" fmla="*/ 292398 w 727722"/>
                <a:gd name="connsiteY2" fmla="*/ 260896 h 263958"/>
                <a:gd name="connsiteX3" fmla="*/ 308273 w 727722"/>
                <a:gd name="connsiteY3" fmla="*/ 252958 h 263958"/>
                <a:gd name="connsiteX4" fmla="*/ 386061 w 727722"/>
                <a:gd name="connsiteY4" fmla="*/ 202158 h 263958"/>
                <a:gd name="connsiteX5" fmla="*/ 513061 w 727722"/>
                <a:gd name="connsiteY5" fmla="*/ 92621 h 263958"/>
                <a:gd name="connsiteX6" fmla="*/ 616248 w 727722"/>
                <a:gd name="connsiteY6" fmla="*/ 38646 h 263958"/>
                <a:gd name="connsiteX7" fmla="*/ 727373 w 727722"/>
                <a:gd name="connsiteY7" fmla="*/ 546 h 263958"/>
                <a:gd name="connsiteX8" fmla="*/ 578148 w 727722"/>
                <a:gd name="connsiteY8" fmla="*/ 67221 h 263958"/>
                <a:gd name="connsiteX9" fmla="*/ 379711 w 727722"/>
                <a:gd name="connsiteY9" fmla="*/ 197396 h 263958"/>
                <a:gd name="connsiteX10" fmla="*/ 301923 w 727722"/>
                <a:gd name="connsiteY10" fmla="*/ 257721 h 263958"/>
                <a:gd name="connsiteX11" fmla="*/ 265411 w 727722"/>
                <a:gd name="connsiteY11" fmla="*/ 246608 h 263958"/>
                <a:gd name="connsiteX12" fmla="*/ 298 w 727722"/>
                <a:gd name="connsiteY12" fmla="*/ 132308 h 263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7722" h="263958">
                  <a:moveTo>
                    <a:pt x="298" y="132308"/>
                  </a:moveTo>
                  <a:cubicBezTo>
                    <a:pt x="-8169" y="126752"/>
                    <a:pt x="165928" y="191840"/>
                    <a:pt x="214611" y="213271"/>
                  </a:cubicBezTo>
                  <a:cubicBezTo>
                    <a:pt x="263294" y="234702"/>
                    <a:pt x="276788" y="254282"/>
                    <a:pt x="292398" y="260896"/>
                  </a:cubicBezTo>
                  <a:cubicBezTo>
                    <a:pt x="308008" y="267510"/>
                    <a:pt x="292663" y="262748"/>
                    <a:pt x="308273" y="252958"/>
                  </a:cubicBezTo>
                  <a:cubicBezTo>
                    <a:pt x="323884" y="243168"/>
                    <a:pt x="351930" y="228881"/>
                    <a:pt x="386061" y="202158"/>
                  </a:cubicBezTo>
                  <a:cubicBezTo>
                    <a:pt x="420192" y="175435"/>
                    <a:pt x="474697" y="119873"/>
                    <a:pt x="513061" y="92621"/>
                  </a:cubicBezTo>
                  <a:cubicBezTo>
                    <a:pt x="551425" y="65369"/>
                    <a:pt x="580529" y="53992"/>
                    <a:pt x="616248" y="38646"/>
                  </a:cubicBezTo>
                  <a:cubicBezTo>
                    <a:pt x="651967" y="23300"/>
                    <a:pt x="733723" y="-4216"/>
                    <a:pt x="727373" y="546"/>
                  </a:cubicBezTo>
                  <a:cubicBezTo>
                    <a:pt x="721023" y="5308"/>
                    <a:pt x="636092" y="34413"/>
                    <a:pt x="578148" y="67221"/>
                  </a:cubicBezTo>
                  <a:cubicBezTo>
                    <a:pt x="520204" y="100029"/>
                    <a:pt x="425748" y="165646"/>
                    <a:pt x="379711" y="197396"/>
                  </a:cubicBezTo>
                  <a:cubicBezTo>
                    <a:pt x="333674" y="229146"/>
                    <a:pt x="320973" y="249519"/>
                    <a:pt x="301923" y="257721"/>
                  </a:cubicBezTo>
                  <a:cubicBezTo>
                    <a:pt x="282873" y="265923"/>
                    <a:pt x="314359" y="266452"/>
                    <a:pt x="265411" y="246608"/>
                  </a:cubicBezTo>
                  <a:cubicBezTo>
                    <a:pt x="216463" y="226764"/>
                    <a:pt x="8765" y="137864"/>
                    <a:pt x="298" y="1323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7" name="フリーフォーム: 図形 1276">
              <a:extLst>
                <a:ext uri="{FF2B5EF4-FFF2-40B4-BE49-F238E27FC236}">
                  <a16:creationId xmlns:a16="http://schemas.microsoft.com/office/drawing/2014/main" id="{FBFF9088-BD49-483D-A045-94885F64ED93}"/>
                </a:ext>
              </a:extLst>
            </p:cNvPr>
            <p:cNvSpPr/>
            <p:nvPr/>
          </p:nvSpPr>
          <p:spPr>
            <a:xfrm>
              <a:off x="8706295" y="2928407"/>
              <a:ext cx="31985" cy="207361"/>
            </a:xfrm>
            <a:custGeom>
              <a:avLst/>
              <a:gdLst>
                <a:gd name="connsiteX0" fmla="*/ 18605 w 31985"/>
                <a:gd name="connsiteY0" fmla="*/ 531 h 207361"/>
                <a:gd name="connsiteX1" fmla="*/ 7493 w 31985"/>
                <a:gd name="connsiteY1" fmla="*/ 162456 h 207361"/>
                <a:gd name="connsiteX2" fmla="*/ 1143 w 31985"/>
                <a:gd name="connsiteY2" fmla="*/ 205318 h 207361"/>
                <a:gd name="connsiteX3" fmla="*/ 31305 w 31985"/>
                <a:gd name="connsiteY3" fmla="*/ 113243 h 207361"/>
                <a:gd name="connsiteX4" fmla="*/ 18605 w 31985"/>
                <a:gd name="connsiteY4" fmla="*/ 531 h 207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985" h="207361">
                  <a:moveTo>
                    <a:pt x="18605" y="531"/>
                  </a:moveTo>
                  <a:cubicBezTo>
                    <a:pt x="14636" y="8733"/>
                    <a:pt x="10403" y="128325"/>
                    <a:pt x="7493" y="162456"/>
                  </a:cubicBezTo>
                  <a:cubicBezTo>
                    <a:pt x="4583" y="196587"/>
                    <a:pt x="-2826" y="213520"/>
                    <a:pt x="1143" y="205318"/>
                  </a:cubicBezTo>
                  <a:cubicBezTo>
                    <a:pt x="5112" y="197116"/>
                    <a:pt x="27601" y="145258"/>
                    <a:pt x="31305" y="113243"/>
                  </a:cubicBezTo>
                  <a:cubicBezTo>
                    <a:pt x="35009" y="81229"/>
                    <a:pt x="22574" y="-7671"/>
                    <a:pt x="18605" y="5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8" name="フリーフォーム: 図形 1277">
              <a:extLst>
                <a:ext uri="{FF2B5EF4-FFF2-40B4-BE49-F238E27FC236}">
                  <a16:creationId xmlns:a16="http://schemas.microsoft.com/office/drawing/2014/main" id="{64D9D0E3-0215-42E6-A20D-C83BDFB22134}"/>
                </a:ext>
              </a:extLst>
            </p:cNvPr>
            <p:cNvSpPr/>
            <p:nvPr/>
          </p:nvSpPr>
          <p:spPr>
            <a:xfrm>
              <a:off x="8370888" y="2790825"/>
              <a:ext cx="158457" cy="208048"/>
            </a:xfrm>
            <a:custGeom>
              <a:avLst/>
              <a:gdLst>
                <a:gd name="connsiteX0" fmla="*/ 0 w 158457"/>
                <a:gd name="connsiteY0" fmla="*/ 0 h 208048"/>
                <a:gd name="connsiteX1" fmla="*/ 142875 w 158457"/>
                <a:gd name="connsiteY1" fmla="*/ 60325 h 208048"/>
                <a:gd name="connsiteX2" fmla="*/ 144462 w 158457"/>
                <a:gd name="connsiteY2" fmla="*/ 74613 h 208048"/>
                <a:gd name="connsiteX3" fmla="*/ 149225 w 158457"/>
                <a:gd name="connsiteY3" fmla="*/ 128588 h 208048"/>
                <a:gd name="connsiteX4" fmla="*/ 153987 w 158457"/>
                <a:gd name="connsiteY4" fmla="*/ 207963 h 208048"/>
                <a:gd name="connsiteX5" fmla="*/ 155575 w 158457"/>
                <a:gd name="connsiteY5" fmla="*/ 112713 h 208048"/>
                <a:gd name="connsiteX6" fmla="*/ 155575 w 158457"/>
                <a:gd name="connsiteY6" fmla="*/ 74613 h 208048"/>
                <a:gd name="connsiteX7" fmla="*/ 117475 w 158457"/>
                <a:gd name="connsiteY7" fmla="*/ 60325 h 208048"/>
                <a:gd name="connsiteX8" fmla="*/ 0 w 158457"/>
                <a:gd name="connsiteY8" fmla="*/ 0 h 208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8457" h="208048">
                  <a:moveTo>
                    <a:pt x="0" y="0"/>
                  </a:moveTo>
                  <a:cubicBezTo>
                    <a:pt x="59399" y="23945"/>
                    <a:pt x="118798" y="47890"/>
                    <a:pt x="142875" y="60325"/>
                  </a:cubicBezTo>
                  <a:cubicBezTo>
                    <a:pt x="166952" y="72761"/>
                    <a:pt x="143404" y="63236"/>
                    <a:pt x="144462" y="74613"/>
                  </a:cubicBezTo>
                  <a:cubicBezTo>
                    <a:pt x="145520" y="85990"/>
                    <a:pt x="147638" y="106363"/>
                    <a:pt x="149225" y="128588"/>
                  </a:cubicBezTo>
                  <a:cubicBezTo>
                    <a:pt x="150812" y="150813"/>
                    <a:pt x="152929" y="210609"/>
                    <a:pt x="153987" y="207963"/>
                  </a:cubicBezTo>
                  <a:cubicBezTo>
                    <a:pt x="155045" y="205317"/>
                    <a:pt x="155310" y="134938"/>
                    <a:pt x="155575" y="112713"/>
                  </a:cubicBezTo>
                  <a:cubicBezTo>
                    <a:pt x="155840" y="90488"/>
                    <a:pt x="161925" y="83344"/>
                    <a:pt x="155575" y="74613"/>
                  </a:cubicBezTo>
                  <a:cubicBezTo>
                    <a:pt x="149225" y="65882"/>
                    <a:pt x="144463" y="71173"/>
                    <a:pt x="117475" y="60325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9" name="フリーフォーム: 図形 1278">
              <a:extLst>
                <a:ext uri="{FF2B5EF4-FFF2-40B4-BE49-F238E27FC236}">
                  <a16:creationId xmlns:a16="http://schemas.microsoft.com/office/drawing/2014/main" id="{B0A83031-0A85-4AA0-B4C3-872AB3962C28}"/>
                </a:ext>
              </a:extLst>
            </p:cNvPr>
            <p:cNvSpPr/>
            <p:nvPr/>
          </p:nvSpPr>
          <p:spPr>
            <a:xfrm>
              <a:off x="8318289" y="2824161"/>
              <a:ext cx="168809" cy="200269"/>
            </a:xfrm>
            <a:custGeom>
              <a:avLst/>
              <a:gdLst>
                <a:gd name="connsiteX0" fmla="*/ 211 w 168809"/>
                <a:gd name="connsiteY0" fmla="*/ 2 h 200269"/>
                <a:gd name="connsiteX1" fmla="*/ 158961 w 168809"/>
                <a:gd name="connsiteY1" fmla="*/ 58739 h 200269"/>
                <a:gd name="connsiteX2" fmla="*/ 152611 w 168809"/>
                <a:gd name="connsiteY2" fmla="*/ 90489 h 200269"/>
                <a:gd name="connsiteX3" fmla="*/ 158961 w 168809"/>
                <a:gd name="connsiteY3" fmla="*/ 200027 h 200269"/>
                <a:gd name="connsiteX4" fmla="*/ 125624 w 168809"/>
                <a:gd name="connsiteY4" fmla="*/ 57152 h 200269"/>
                <a:gd name="connsiteX5" fmla="*/ 211 w 168809"/>
                <a:gd name="connsiteY5" fmla="*/ 2 h 200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8809" h="200269">
                  <a:moveTo>
                    <a:pt x="211" y="2"/>
                  </a:moveTo>
                  <a:cubicBezTo>
                    <a:pt x="5767" y="267"/>
                    <a:pt x="133561" y="43658"/>
                    <a:pt x="158961" y="58739"/>
                  </a:cubicBezTo>
                  <a:cubicBezTo>
                    <a:pt x="184361" y="73820"/>
                    <a:pt x="152611" y="66941"/>
                    <a:pt x="152611" y="90489"/>
                  </a:cubicBezTo>
                  <a:cubicBezTo>
                    <a:pt x="152611" y="114037"/>
                    <a:pt x="163459" y="205583"/>
                    <a:pt x="158961" y="200027"/>
                  </a:cubicBezTo>
                  <a:cubicBezTo>
                    <a:pt x="154463" y="194471"/>
                    <a:pt x="151288" y="88637"/>
                    <a:pt x="125624" y="57152"/>
                  </a:cubicBezTo>
                  <a:cubicBezTo>
                    <a:pt x="99960" y="25667"/>
                    <a:pt x="-5345" y="-263"/>
                    <a:pt x="211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0" name="フリーフォーム: 図形 1279">
              <a:extLst>
                <a:ext uri="{FF2B5EF4-FFF2-40B4-BE49-F238E27FC236}">
                  <a16:creationId xmlns:a16="http://schemas.microsoft.com/office/drawing/2014/main" id="{CEBA8DDD-7FDF-4B7D-A2C7-D7E806C8E10F}"/>
                </a:ext>
              </a:extLst>
            </p:cNvPr>
            <p:cNvSpPr/>
            <p:nvPr/>
          </p:nvSpPr>
          <p:spPr>
            <a:xfrm>
              <a:off x="8268879" y="2850227"/>
              <a:ext cx="165334" cy="208894"/>
            </a:xfrm>
            <a:custGeom>
              <a:avLst/>
              <a:gdLst>
                <a:gd name="connsiteX0" fmla="*/ 409 w 165334"/>
                <a:gd name="connsiteY0" fmla="*/ 923 h 208894"/>
                <a:gd name="connsiteX1" fmla="*/ 141696 w 165334"/>
                <a:gd name="connsiteY1" fmla="*/ 54898 h 208894"/>
                <a:gd name="connsiteX2" fmla="*/ 149634 w 165334"/>
                <a:gd name="connsiteY2" fmla="*/ 75536 h 208894"/>
                <a:gd name="connsiteX3" fmla="*/ 157571 w 165334"/>
                <a:gd name="connsiteY3" fmla="*/ 208886 h 208894"/>
                <a:gd name="connsiteX4" fmla="*/ 160746 w 165334"/>
                <a:gd name="connsiteY4" fmla="*/ 81886 h 208894"/>
                <a:gd name="connsiteX5" fmla="*/ 160746 w 165334"/>
                <a:gd name="connsiteY5" fmla="*/ 54898 h 208894"/>
                <a:gd name="connsiteX6" fmla="*/ 100421 w 165334"/>
                <a:gd name="connsiteY6" fmla="*/ 23148 h 208894"/>
                <a:gd name="connsiteX7" fmla="*/ 409 w 165334"/>
                <a:gd name="connsiteY7" fmla="*/ 923 h 208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5334" h="208894">
                  <a:moveTo>
                    <a:pt x="409" y="923"/>
                  </a:moveTo>
                  <a:cubicBezTo>
                    <a:pt x="7288" y="6215"/>
                    <a:pt x="116825" y="42463"/>
                    <a:pt x="141696" y="54898"/>
                  </a:cubicBezTo>
                  <a:cubicBezTo>
                    <a:pt x="166567" y="67333"/>
                    <a:pt x="146988" y="49871"/>
                    <a:pt x="149634" y="75536"/>
                  </a:cubicBezTo>
                  <a:cubicBezTo>
                    <a:pt x="152280" y="101201"/>
                    <a:pt x="155719" y="207828"/>
                    <a:pt x="157571" y="208886"/>
                  </a:cubicBezTo>
                  <a:cubicBezTo>
                    <a:pt x="159423" y="209944"/>
                    <a:pt x="160217" y="107551"/>
                    <a:pt x="160746" y="81886"/>
                  </a:cubicBezTo>
                  <a:cubicBezTo>
                    <a:pt x="161275" y="56221"/>
                    <a:pt x="170800" y="64688"/>
                    <a:pt x="160746" y="54898"/>
                  </a:cubicBezTo>
                  <a:cubicBezTo>
                    <a:pt x="150692" y="45108"/>
                    <a:pt x="125556" y="31879"/>
                    <a:pt x="100421" y="23148"/>
                  </a:cubicBezTo>
                  <a:cubicBezTo>
                    <a:pt x="75286" y="14417"/>
                    <a:pt x="-6470" y="-4369"/>
                    <a:pt x="409" y="9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1" name="フリーフォーム: 図形 1280">
              <a:extLst>
                <a:ext uri="{FF2B5EF4-FFF2-40B4-BE49-F238E27FC236}">
                  <a16:creationId xmlns:a16="http://schemas.microsoft.com/office/drawing/2014/main" id="{0CB98ED0-97F7-4842-8CF3-045D322635C4}"/>
                </a:ext>
              </a:extLst>
            </p:cNvPr>
            <p:cNvSpPr/>
            <p:nvPr/>
          </p:nvSpPr>
          <p:spPr>
            <a:xfrm>
              <a:off x="8301752" y="3068636"/>
              <a:ext cx="313636" cy="229272"/>
            </a:xfrm>
            <a:custGeom>
              <a:avLst/>
              <a:gdLst>
                <a:gd name="connsiteX0" fmla="*/ 313611 w 313636"/>
                <a:gd name="connsiteY0" fmla="*/ 2 h 229272"/>
                <a:gd name="connsiteX1" fmla="*/ 134223 w 313636"/>
                <a:gd name="connsiteY1" fmla="*/ 109539 h 229272"/>
                <a:gd name="connsiteX2" fmla="*/ 873 w 313636"/>
                <a:gd name="connsiteY2" fmla="*/ 228602 h 229272"/>
                <a:gd name="connsiteX3" fmla="*/ 78661 w 313636"/>
                <a:gd name="connsiteY3" fmla="*/ 155577 h 229272"/>
                <a:gd name="connsiteX4" fmla="*/ 121523 w 313636"/>
                <a:gd name="connsiteY4" fmla="*/ 106364 h 229272"/>
                <a:gd name="connsiteX5" fmla="*/ 313611 w 313636"/>
                <a:gd name="connsiteY5" fmla="*/ 2 h 229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3636" h="229272">
                  <a:moveTo>
                    <a:pt x="313611" y="2"/>
                  </a:moveTo>
                  <a:cubicBezTo>
                    <a:pt x="315728" y="531"/>
                    <a:pt x="186346" y="71439"/>
                    <a:pt x="134223" y="109539"/>
                  </a:cubicBezTo>
                  <a:cubicBezTo>
                    <a:pt x="82100" y="147639"/>
                    <a:pt x="10133" y="220929"/>
                    <a:pt x="873" y="228602"/>
                  </a:cubicBezTo>
                  <a:cubicBezTo>
                    <a:pt x="-8387" y="236275"/>
                    <a:pt x="58553" y="175950"/>
                    <a:pt x="78661" y="155577"/>
                  </a:cubicBezTo>
                  <a:cubicBezTo>
                    <a:pt x="98769" y="135204"/>
                    <a:pt x="83688" y="129118"/>
                    <a:pt x="121523" y="106364"/>
                  </a:cubicBezTo>
                  <a:cubicBezTo>
                    <a:pt x="159358" y="83610"/>
                    <a:pt x="311494" y="-527"/>
                    <a:pt x="313611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2" name="フリーフォーム: 図形 1281">
              <a:extLst>
                <a:ext uri="{FF2B5EF4-FFF2-40B4-BE49-F238E27FC236}">
                  <a16:creationId xmlns:a16="http://schemas.microsoft.com/office/drawing/2014/main" id="{2681CD7C-E5DF-4E4D-865C-BA3D0600EB11}"/>
                </a:ext>
              </a:extLst>
            </p:cNvPr>
            <p:cNvSpPr/>
            <p:nvPr/>
          </p:nvSpPr>
          <p:spPr>
            <a:xfrm>
              <a:off x="7932736" y="3114485"/>
              <a:ext cx="373727" cy="184800"/>
            </a:xfrm>
            <a:custGeom>
              <a:avLst/>
              <a:gdLst>
                <a:gd name="connsiteX0" fmla="*/ 2 w 373727"/>
                <a:gd name="connsiteY0" fmla="*/ 190 h 184800"/>
                <a:gd name="connsiteX1" fmla="*/ 241302 w 373727"/>
                <a:gd name="connsiteY1" fmla="*/ 122428 h 184800"/>
                <a:gd name="connsiteX2" fmla="*/ 371477 w 373727"/>
                <a:gd name="connsiteY2" fmla="*/ 184340 h 184800"/>
                <a:gd name="connsiteX3" fmla="*/ 317502 w 373727"/>
                <a:gd name="connsiteY3" fmla="*/ 147828 h 184800"/>
                <a:gd name="connsiteX4" fmla="*/ 236539 w 373727"/>
                <a:gd name="connsiteY4" fmla="*/ 95440 h 184800"/>
                <a:gd name="connsiteX5" fmla="*/ 2 w 373727"/>
                <a:gd name="connsiteY5" fmla="*/ 190 h 18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3727" h="184800">
                  <a:moveTo>
                    <a:pt x="2" y="190"/>
                  </a:moveTo>
                  <a:cubicBezTo>
                    <a:pt x="796" y="4688"/>
                    <a:pt x="179390" y="91736"/>
                    <a:pt x="241302" y="122428"/>
                  </a:cubicBezTo>
                  <a:cubicBezTo>
                    <a:pt x="303215" y="153120"/>
                    <a:pt x="358777" y="180107"/>
                    <a:pt x="371477" y="184340"/>
                  </a:cubicBezTo>
                  <a:cubicBezTo>
                    <a:pt x="384177" y="188573"/>
                    <a:pt x="339992" y="162645"/>
                    <a:pt x="317502" y="147828"/>
                  </a:cubicBezTo>
                  <a:cubicBezTo>
                    <a:pt x="295012" y="133011"/>
                    <a:pt x="286545" y="118723"/>
                    <a:pt x="236539" y="95440"/>
                  </a:cubicBezTo>
                  <a:cubicBezTo>
                    <a:pt x="186533" y="72157"/>
                    <a:pt x="-792" y="-4308"/>
                    <a:pt x="2" y="1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3" name="フリーフォーム: 図形 1282">
              <a:extLst>
                <a:ext uri="{FF2B5EF4-FFF2-40B4-BE49-F238E27FC236}">
                  <a16:creationId xmlns:a16="http://schemas.microsoft.com/office/drawing/2014/main" id="{A21201DA-E542-4A59-A5AE-5308D94EA49D}"/>
                </a:ext>
              </a:extLst>
            </p:cNvPr>
            <p:cNvSpPr/>
            <p:nvPr/>
          </p:nvSpPr>
          <p:spPr>
            <a:xfrm>
              <a:off x="8415139" y="3200185"/>
              <a:ext cx="16273" cy="227293"/>
            </a:xfrm>
            <a:custGeom>
              <a:avLst/>
              <a:gdLst>
                <a:gd name="connsiteX0" fmla="*/ 199 w 16273"/>
                <a:gd name="connsiteY0" fmla="*/ 215 h 227293"/>
                <a:gd name="connsiteX1" fmla="*/ 16074 w 16273"/>
                <a:gd name="connsiteY1" fmla="*/ 216115 h 227293"/>
                <a:gd name="connsiteX2" fmla="*/ 8136 w 16273"/>
                <a:gd name="connsiteY2" fmla="*/ 176428 h 227293"/>
                <a:gd name="connsiteX3" fmla="*/ 199 w 16273"/>
                <a:gd name="connsiteY3" fmla="*/ 215 h 227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73" h="227293">
                  <a:moveTo>
                    <a:pt x="199" y="215"/>
                  </a:moveTo>
                  <a:cubicBezTo>
                    <a:pt x="1522" y="6830"/>
                    <a:pt x="14751" y="186746"/>
                    <a:pt x="16074" y="216115"/>
                  </a:cubicBezTo>
                  <a:cubicBezTo>
                    <a:pt x="17397" y="245484"/>
                    <a:pt x="11840" y="211617"/>
                    <a:pt x="8136" y="176428"/>
                  </a:cubicBezTo>
                  <a:cubicBezTo>
                    <a:pt x="4432" y="141239"/>
                    <a:pt x="-1124" y="-6400"/>
                    <a:pt x="199" y="2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4" name="フリーフォーム: 図形 1283">
              <a:extLst>
                <a:ext uri="{FF2B5EF4-FFF2-40B4-BE49-F238E27FC236}">
                  <a16:creationId xmlns:a16="http://schemas.microsoft.com/office/drawing/2014/main" id="{5D7B231D-3F3B-4E86-A197-4DD65BED56C5}"/>
                </a:ext>
              </a:extLst>
            </p:cNvPr>
            <p:cNvSpPr/>
            <p:nvPr/>
          </p:nvSpPr>
          <p:spPr>
            <a:xfrm>
              <a:off x="8445016" y="3215604"/>
              <a:ext cx="410089" cy="193135"/>
            </a:xfrm>
            <a:custGeom>
              <a:avLst/>
              <a:gdLst>
                <a:gd name="connsiteX0" fmla="*/ 410059 w 410089"/>
                <a:gd name="connsiteY0" fmla="*/ 671 h 193135"/>
                <a:gd name="connsiteX1" fmla="*/ 230672 w 410089"/>
                <a:gd name="connsiteY1" fmla="*/ 29246 h 193135"/>
                <a:gd name="connsiteX2" fmla="*/ 132247 w 410089"/>
                <a:gd name="connsiteY2" fmla="*/ 84809 h 193135"/>
                <a:gd name="connsiteX3" fmla="*/ 484 w 410089"/>
                <a:gd name="connsiteY3" fmla="*/ 192759 h 193135"/>
                <a:gd name="connsiteX4" fmla="*/ 92559 w 410089"/>
                <a:gd name="connsiteY4" fmla="*/ 118146 h 193135"/>
                <a:gd name="connsiteX5" fmla="*/ 216384 w 410089"/>
                <a:gd name="connsiteY5" fmla="*/ 56234 h 193135"/>
                <a:gd name="connsiteX6" fmla="*/ 410059 w 410089"/>
                <a:gd name="connsiteY6" fmla="*/ 671 h 193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0089" h="193135">
                  <a:moveTo>
                    <a:pt x="410059" y="671"/>
                  </a:moveTo>
                  <a:cubicBezTo>
                    <a:pt x="412440" y="-3827"/>
                    <a:pt x="276974" y="15223"/>
                    <a:pt x="230672" y="29246"/>
                  </a:cubicBezTo>
                  <a:cubicBezTo>
                    <a:pt x="184370" y="43269"/>
                    <a:pt x="170612" y="57557"/>
                    <a:pt x="132247" y="84809"/>
                  </a:cubicBezTo>
                  <a:cubicBezTo>
                    <a:pt x="93882" y="112061"/>
                    <a:pt x="7099" y="187203"/>
                    <a:pt x="484" y="192759"/>
                  </a:cubicBezTo>
                  <a:cubicBezTo>
                    <a:pt x="-6131" y="198315"/>
                    <a:pt x="56576" y="140900"/>
                    <a:pt x="92559" y="118146"/>
                  </a:cubicBezTo>
                  <a:cubicBezTo>
                    <a:pt x="128542" y="95392"/>
                    <a:pt x="162938" y="76078"/>
                    <a:pt x="216384" y="56234"/>
                  </a:cubicBezTo>
                  <a:cubicBezTo>
                    <a:pt x="269830" y="36390"/>
                    <a:pt x="407678" y="5169"/>
                    <a:pt x="410059" y="6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5" name="フリーフォーム: 図形 1284">
              <a:extLst>
                <a:ext uri="{FF2B5EF4-FFF2-40B4-BE49-F238E27FC236}">
                  <a16:creationId xmlns:a16="http://schemas.microsoft.com/office/drawing/2014/main" id="{8BD57638-568A-4B06-A702-14AB6DF287A1}"/>
                </a:ext>
              </a:extLst>
            </p:cNvPr>
            <p:cNvSpPr/>
            <p:nvPr/>
          </p:nvSpPr>
          <p:spPr>
            <a:xfrm>
              <a:off x="7972824" y="3072745"/>
              <a:ext cx="342949" cy="157450"/>
            </a:xfrm>
            <a:custGeom>
              <a:avLst/>
              <a:gdLst>
                <a:gd name="connsiteX0" fmla="*/ 2776 w 342949"/>
                <a:gd name="connsiteY0" fmla="*/ 655 h 157450"/>
                <a:gd name="connsiteX1" fmla="*/ 242489 w 342949"/>
                <a:gd name="connsiteY1" fmla="*/ 116543 h 157450"/>
                <a:gd name="connsiteX2" fmla="*/ 342501 w 342949"/>
                <a:gd name="connsiteY2" fmla="*/ 156230 h 157450"/>
                <a:gd name="connsiteX3" fmla="*/ 272651 w 342949"/>
                <a:gd name="connsiteY3" fmla="*/ 140355 h 157450"/>
                <a:gd name="connsiteX4" fmla="*/ 121839 w 342949"/>
                <a:gd name="connsiteY4" fmla="*/ 72093 h 157450"/>
                <a:gd name="connsiteX5" fmla="*/ 2776 w 342949"/>
                <a:gd name="connsiteY5" fmla="*/ 655 h 157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2949" h="157450">
                  <a:moveTo>
                    <a:pt x="2776" y="655"/>
                  </a:moveTo>
                  <a:cubicBezTo>
                    <a:pt x="22884" y="8063"/>
                    <a:pt x="185868" y="90614"/>
                    <a:pt x="242489" y="116543"/>
                  </a:cubicBezTo>
                  <a:cubicBezTo>
                    <a:pt x="299110" y="142472"/>
                    <a:pt x="337474" y="152261"/>
                    <a:pt x="342501" y="156230"/>
                  </a:cubicBezTo>
                  <a:cubicBezTo>
                    <a:pt x="347528" y="160199"/>
                    <a:pt x="309428" y="154378"/>
                    <a:pt x="272651" y="140355"/>
                  </a:cubicBezTo>
                  <a:cubicBezTo>
                    <a:pt x="235874" y="126332"/>
                    <a:pt x="166818" y="93524"/>
                    <a:pt x="121839" y="72093"/>
                  </a:cubicBezTo>
                  <a:cubicBezTo>
                    <a:pt x="76860" y="50662"/>
                    <a:pt x="-17332" y="-6753"/>
                    <a:pt x="2776" y="6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6" name="フリーフォーム: 図形 1285">
              <a:extLst>
                <a:ext uri="{FF2B5EF4-FFF2-40B4-BE49-F238E27FC236}">
                  <a16:creationId xmlns:a16="http://schemas.microsoft.com/office/drawing/2014/main" id="{03F9A135-4361-4032-889F-2E3A67582BA6}"/>
                </a:ext>
              </a:extLst>
            </p:cNvPr>
            <p:cNvSpPr/>
            <p:nvPr/>
          </p:nvSpPr>
          <p:spPr>
            <a:xfrm>
              <a:off x="8292163" y="2992222"/>
              <a:ext cx="391534" cy="252880"/>
            </a:xfrm>
            <a:custGeom>
              <a:avLst/>
              <a:gdLst>
                <a:gd name="connsiteX0" fmla="*/ 391462 w 391534"/>
                <a:gd name="connsiteY0" fmla="*/ 216 h 252880"/>
                <a:gd name="connsiteX1" fmla="*/ 237475 w 391534"/>
                <a:gd name="connsiteY1" fmla="*/ 66891 h 252880"/>
                <a:gd name="connsiteX2" fmla="*/ 121587 w 391534"/>
                <a:gd name="connsiteY2" fmla="*/ 152616 h 252880"/>
                <a:gd name="connsiteX3" fmla="*/ 2525 w 391534"/>
                <a:gd name="connsiteY3" fmla="*/ 251041 h 252880"/>
                <a:gd name="connsiteX4" fmla="*/ 37450 w 391534"/>
                <a:gd name="connsiteY4" fmla="*/ 219291 h 252880"/>
                <a:gd name="connsiteX5" fmla="*/ 161275 w 391534"/>
                <a:gd name="connsiteY5" fmla="*/ 106578 h 252880"/>
                <a:gd name="connsiteX6" fmla="*/ 256525 w 391534"/>
                <a:gd name="connsiteY6" fmla="*/ 47841 h 252880"/>
                <a:gd name="connsiteX7" fmla="*/ 391462 w 391534"/>
                <a:gd name="connsiteY7" fmla="*/ 216 h 25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1534" h="252880">
                  <a:moveTo>
                    <a:pt x="391462" y="216"/>
                  </a:moveTo>
                  <a:cubicBezTo>
                    <a:pt x="388287" y="3391"/>
                    <a:pt x="282454" y="41491"/>
                    <a:pt x="237475" y="66891"/>
                  </a:cubicBezTo>
                  <a:cubicBezTo>
                    <a:pt x="192496" y="92291"/>
                    <a:pt x="160745" y="121924"/>
                    <a:pt x="121587" y="152616"/>
                  </a:cubicBezTo>
                  <a:cubicBezTo>
                    <a:pt x="82429" y="183308"/>
                    <a:pt x="16548" y="239928"/>
                    <a:pt x="2525" y="251041"/>
                  </a:cubicBezTo>
                  <a:cubicBezTo>
                    <a:pt x="-11498" y="262154"/>
                    <a:pt x="37450" y="219291"/>
                    <a:pt x="37450" y="219291"/>
                  </a:cubicBezTo>
                  <a:cubicBezTo>
                    <a:pt x="63908" y="195214"/>
                    <a:pt x="124763" y="135153"/>
                    <a:pt x="161275" y="106578"/>
                  </a:cubicBezTo>
                  <a:cubicBezTo>
                    <a:pt x="197787" y="78003"/>
                    <a:pt x="220013" y="66097"/>
                    <a:pt x="256525" y="47841"/>
                  </a:cubicBezTo>
                  <a:cubicBezTo>
                    <a:pt x="293037" y="29585"/>
                    <a:pt x="394637" y="-2959"/>
                    <a:pt x="391462" y="2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7" name="フリーフォーム: 図形 1286">
              <a:extLst>
                <a:ext uri="{FF2B5EF4-FFF2-40B4-BE49-F238E27FC236}">
                  <a16:creationId xmlns:a16="http://schemas.microsoft.com/office/drawing/2014/main" id="{B123B908-0761-43EC-96D6-F6893FB18BBF}"/>
                </a:ext>
              </a:extLst>
            </p:cNvPr>
            <p:cNvSpPr/>
            <p:nvPr/>
          </p:nvSpPr>
          <p:spPr>
            <a:xfrm>
              <a:off x="8605825" y="3042377"/>
              <a:ext cx="21802" cy="116732"/>
            </a:xfrm>
            <a:custGeom>
              <a:avLst/>
              <a:gdLst>
                <a:gd name="connsiteX0" fmla="*/ 20650 w 21802"/>
                <a:gd name="connsiteY0" fmla="*/ 861 h 116732"/>
                <a:gd name="connsiteX1" fmla="*/ 13 w 21802"/>
                <a:gd name="connsiteY1" fmla="*/ 115161 h 116732"/>
                <a:gd name="connsiteX2" fmla="*/ 17475 w 21802"/>
                <a:gd name="connsiteY2" fmla="*/ 64361 h 116732"/>
                <a:gd name="connsiteX3" fmla="*/ 20650 w 21802"/>
                <a:gd name="connsiteY3" fmla="*/ 861 h 116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802" h="116732">
                  <a:moveTo>
                    <a:pt x="20650" y="861"/>
                  </a:moveTo>
                  <a:cubicBezTo>
                    <a:pt x="17740" y="9328"/>
                    <a:pt x="542" y="104578"/>
                    <a:pt x="13" y="115161"/>
                  </a:cubicBezTo>
                  <a:cubicBezTo>
                    <a:pt x="-516" y="125744"/>
                    <a:pt x="14565" y="79972"/>
                    <a:pt x="17475" y="64361"/>
                  </a:cubicBezTo>
                  <a:cubicBezTo>
                    <a:pt x="20385" y="48750"/>
                    <a:pt x="23560" y="-7606"/>
                    <a:pt x="20650" y="8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8" name="フリーフォーム: 図形 1287">
              <a:extLst>
                <a:ext uri="{FF2B5EF4-FFF2-40B4-BE49-F238E27FC236}">
                  <a16:creationId xmlns:a16="http://schemas.microsoft.com/office/drawing/2014/main" id="{D7C40DBA-593F-4747-AE28-DFA2B3DC4A98}"/>
                </a:ext>
              </a:extLst>
            </p:cNvPr>
            <p:cNvSpPr/>
            <p:nvPr/>
          </p:nvSpPr>
          <p:spPr>
            <a:xfrm>
              <a:off x="8515176" y="3090552"/>
              <a:ext cx="352401" cy="165424"/>
            </a:xfrm>
            <a:custGeom>
              <a:avLst/>
              <a:gdLst>
                <a:gd name="connsiteX0" fmla="*/ 6524 w 352401"/>
                <a:gd name="connsiteY0" fmla="*/ 30473 h 165424"/>
                <a:gd name="connsiteX1" fmla="*/ 1762 w 352401"/>
                <a:gd name="connsiteY1" fmla="*/ 151123 h 165424"/>
                <a:gd name="connsiteX2" fmla="*/ 39862 w 352401"/>
                <a:gd name="connsiteY2" fmla="*/ 120961 h 165424"/>
                <a:gd name="connsiteX3" fmla="*/ 87487 w 352401"/>
                <a:gd name="connsiteY3" fmla="*/ 81273 h 165424"/>
                <a:gd name="connsiteX4" fmla="*/ 149399 w 352401"/>
                <a:gd name="connsiteY4" fmla="*/ 55873 h 165424"/>
                <a:gd name="connsiteX5" fmla="*/ 351012 w 352401"/>
                <a:gd name="connsiteY5" fmla="*/ 311 h 165424"/>
                <a:gd name="connsiteX6" fmla="*/ 230362 w 352401"/>
                <a:gd name="connsiteY6" fmla="*/ 36823 h 165424"/>
                <a:gd name="connsiteX7" fmla="*/ 74787 w 352401"/>
                <a:gd name="connsiteY7" fmla="*/ 108261 h 165424"/>
                <a:gd name="connsiteX8" fmla="*/ 9699 w 352401"/>
                <a:gd name="connsiteY8" fmla="*/ 165411 h 165424"/>
                <a:gd name="connsiteX9" fmla="*/ 8112 w 352401"/>
                <a:gd name="connsiteY9" fmla="*/ 113023 h 165424"/>
                <a:gd name="connsiteX10" fmla="*/ 6524 w 352401"/>
                <a:gd name="connsiteY10" fmla="*/ 30473 h 165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52401" h="165424">
                  <a:moveTo>
                    <a:pt x="6524" y="30473"/>
                  </a:moveTo>
                  <a:cubicBezTo>
                    <a:pt x="5466" y="36823"/>
                    <a:pt x="-3794" y="136042"/>
                    <a:pt x="1762" y="151123"/>
                  </a:cubicBezTo>
                  <a:cubicBezTo>
                    <a:pt x="7318" y="166204"/>
                    <a:pt x="25575" y="132603"/>
                    <a:pt x="39862" y="120961"/>
                  </a:cubicBezTo>
                  <a:cubicBezTo>
                    <a:pt x="54149" y="109319"/>
                    <a:pt x="69231" y="92121"/>
                    <a:pt x="87487" y="81273"/>
                  </a:cubicBezTo>
                  <a:cubicBezTo>
                    <a:pt x="105743" y="70425"/>
                    <a:pt x="105478" y="69367"/>
                    <a:pt x="149399" y="55873"/>
                  </a:cubicBezTo>
                  <a:cubicBezTo>
                    <a:pt x="193320" y="42379"/>
                    <a:pt x="337518" y="3486"/>
                    <a:pt x="351012" y="311"/>
                  </a:cubicBezTo>
                  <a:cubicBezTo>
                    <a:pt x="364506" y="-2864"/>
                    <a:pt x="276399" y="18831"/>
                    <a:pt x="230362" y="36823"/>
                  </a:cubicBezTo>
                  <a:cubicBezTo>
                    <a:pt x="184325" y="54815"/>
                    <a:pt x="111564" y="86830"/>
                    <a:pt x="74787" y="108261"/>
                  </a:cubicBezTo>
                  <a:cubicBezTo>
                    <a:pt x="38010" y="129692"/>
                    <a:pt x="20811" y="164617"/>
                    <a:pt x="9699" y="165411"/>
                  </a:cubicBezTo>
                  <a:cubicBezTo>
                    <a:pt x="-1413" y="166205"/>
                    <a:pt x="8112" y="131808"/>
                    <a:pt x="8112" y="113023"/>
                  </a:cubicBezTo>
                  <a:cubicBezTo>
                    <a:pt x="8112" y="94238"/>
                    <a:pt x="7582" y="24123"/>
                    <a:pt x="6524" y="304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9" name="フリーフォーム: 図形 1288">
              <a:extLst>
                <a:ext uri="{FF2B5EF4-FFF2-40B4-BE49-F238E27FC236}">
                  <a16:creationId xmlns:a16="http://schemas.microsoft.com/office/drawing/2014/main" id="{E2A51037-98B3-40C4-8019-6A7447F2DB2B}"/>
                </a:ext>
              </a:extLst>
            </p:cNvPr>
            <p:cNvSpPr/>
            <p:nvPr/>
          </p:nvSpPr>
          <p:spPr>
            <a:xfrm>
              <a:off x="8457334" y="3140069"/>
              <a:ext cx="396241" cy="187580"/>
            </a:xfrm>
            <a:custGeom>
              <a:avLst/>
              <a:gdLst>
                <a:gd name="connsiteX0" fmla="*/ 5629 w 396241"/>
                <a:gd name="connsiteY0" fmla="*/ 19056 h 187580"/>
                <a:gd name="connsiteX1" fmla="*/ 8804 w 396241"/>
                <a:gd name="connsiteY1" fmla="*/ 177806 h 187580"/>
                <a:gd name="connsiteX2" fmla="*/ 40554 w 396241"/>
                <a:gd name="connsiteY2" fmla="*/ 161931 h 187580"/>
                <a:gd name="connsiteX3" fmla="*/ 116754 w 396241"/>
                <a:gd name="connsiteY3" fmla="*/ 92081 h 187580"/>
                <a:gd name="connsiteX4" fmla="*/ 204066 w 396241"/>
                <a:gd name="connsiteY4" fmla="*/ 65094 h 187580"/>
                <a:gd name="connsiteX5" fmla="*/ 396154 w 396241"/>
                <a:gd name="connsiteY5" fmla="*/ 6 h 187580"/>
                <a:gd name="connsiteX6" fmla="*/ 226291 w 396241"/>
                <a:gd name="connsiteY6" fmla="*/ 61919 h 187580"/>
                <a:gd name="connsiteX7" fmla="*/ 40554 w 396241"/>
                <a:gd name="connsiteY7" fmla="*/ 173044 h 187580"/>
                <a:gd name="connsiteX8" fmla="*/ 2454 w 396241"/>
                <a:gd name="connsiteY8" fmla="*/ 160344 h 187580"/>
                <a:gd name="connsiteX9" fmla="*/ 5629 w 396241"/>
                <a:gd name="connsiteY9" fmla="*/ 19056 h 187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6241" h="187580">
                  <a:moveTo>
                    <a:pt x="5629" y="19056"/>
                  </a:moveTo>
                  <a:cubicBezTo>
                    <a:pt x="6687" y="21966"/>
                    <a:pt x="2983" y="153993"/>
                    <a:pt x="8804" y="177806"/>
                  </a:cubicBezTo>
                  <a:cubicBezTo>
                    <a:pt x="14625" y="201619"/>
                    <a:pt x="22562" y="176219"/>
                    <a:pt x="40554" y="161931"/>
                  </a:cubicBezTo>
                  <a:cubicBezTo>
                    <a:pt x="58546" y="147643"/>
                    <a:pt x="89502" y="108220"/>
                    <a:pt x="116754" y="92081"/>
                  </a:cubicBezTo>
                  <a:cubicBezTo>
                    <a:pt x="144006" y="75942"/>
                    <a:pt x="204066" y="65094"/>
                    <a:pt x="204066" y="65094"/>
                  </a:cubicBezTo>
                  <a:lnTo>
                    <a:pt x="396154" y="6"/>
                  </a:lnTo>
                  <a:cubicBezTo>
                    <a:pt x="399858" y="-523"/>
                    <a:pt x="285558" y="33079"/>
                    <a:pt x="226291" y="61919"/>
                  </a:cubicBezTo>
                  <a:cubicBezTo>
                    <a:pt x="167024" y="90759"/>
                    <a:pt x="77860" y="156640"/>
                    <a:pt x="40554" y="173044"/>
                  </a:cubicBezTo>
                  <a:cubicBezTo>
                    <a:pt x="3248" y="189448"/>
                    <a:pt x="9069" y="183892"/>
                    <a:pt x="2454" y="160344"/>
                  </a:cubicBezTo>
                  <a:cubicBezTo>
                    <a:pt x="-4161" y="136796"/>
                    <a:pt x="4571" y="16146"/>
                    <a:pt x="5629" y="190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0" name="フリーフォーム: 図形 1289">
              <a:extLst>
                <a:ext uri="{FF2B5EF4-FFF2-40B4-BE49-F238E27FC236}">
                  <a16:creationId xmlns:a16="http://schemas.microsoft.com/office/drawing/2014/main" id="{3803A457-7ED5-4DE1-8038-5C36A8F3789A}"/>
                </a:ext>
              </a:extLst>
            </p:cNvPr>
            <p:cNvSpPr/>
            <p:nvPr/>
          </p:nvSpPr>
          <p:spPr>
            <a:xfrm>
              <a:off x="8869013" y="3097828"/>
              <a:ext cx="171248" cy="185523"/>
            </a:xfrm>
            <a:custGeom>
              <a:avLst/>
              <a:gdLst>
                <a:gd name="connsiteX0" fmla="*/ 350 w 171248"/>
                <a:gd name="connsiteY0" fmla="*/ 972 h 185523"/>
                <a:gd name="connsiteX1" fmla="*/ 114650 w 171248"/>
                <a:gd name="connsiteY1" fmla="*/ 115272 h 185523"/>
                <a:gd name="connsiteX2" fmla="*/ 128937 w 171248"/>
                <a:gd name="connsiteY2" fmla="*/ 139085 h 185523"/>
                <a:gd name="connsiteX3" fmla="*/ 170212 w 171248"/>
                <a:gd name="connsiteY3" fmla="*/ 183535 h 185523"/>
                <a:gd name="connsiteX4" fmla="*/ 81312 w 171248"/>
                <a:gd name="connsiteY4" fmla="*/ 67647 h 185523"/>
                <a:gd name="connsiteX5" fmla="*/ 350 w 171248"/>
                <a:gd name="connsiteY5" fmla="*/ 972 h 185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1248" h="185523">
                  <a:moveTo>
                    <a:pt x="350" y="972"/>
                  </a:moveTo>
                  <a:cubicBezTo>
                    <a:pt x="5906" y="8910"/>
                    <a:pt x="93219" y="92253"/>
                    <a:pt x="114650" y="115272"/>
                  </a:cubicBezTo>
                  <a:cubicBezTo>
                    <a:pt x="136081" y="138291"/>
                    <a:pt x="119677" y="127708"/>
                    <a:pt x="128937" y="139085"/>
                  </a:cubicBezTo>
                  <a:cubicBezTo>
                    <a:pt x="138197" y="150462"/>
                    <a:pt x="178149" y="195441"/>
                    <a:pt x="170212" y="183535"/>
                  </a:cubicBezTo>
                  <a:cubicBezTo>
                    <a:pt x="162275" y="171629"/>
                    <a:pt x="105918" y="99926"/>
                    <a:pt x="81312" y="67647"/>
                  </a:cubicBezTo>
                  <a:cubicBezTo>
                    <a:pt x="56706" y="35368"/>
                    <a:pt x="-5206" y="-6966"/>
                    <a:pt x="350" y="9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1" name="フリーフォーム: 図形 1290">
              <a:extLst>
                <a:ext uri="{FF2B5EF4-FFF2-40B4-BE49-F238E27FC236}">
                  <a16:creationId xmlns:a16="http://schemas.microsoft.com/office/drawing/2014/main" id="{B1D08385-6DCE-4A80-A736-7A9FBE66B882}"/>
                </a:ext>
              </a:extLst>
            </p:cNvPr>
            <p:cNvSpPr/>
            <p:nvPr/>
          </p:nvSpPr>
          <p:spPr>
            <a:xfrm>
              <a:off x="8559794" y="3313113"/>
              <a:ext cx="139924" cy="259217"/>
            </a:xfrm>
            <a:custGeom>
              <a:avLst/>
              <a:gdLst>
                <a:gd name="connsiteX0" fmla="*/ 34931 w 139924"/>
                <a:gd name="connsiteY0" fmla="*/ 0 h 259217"/>
                <a:gd name="connsiteX1" fmla="*/ 6 w 139924"/>
                <a:gd name="connsiteY1" fmla="*/ 152400 h 259217"/>
                <a:gd name="connsiteX2" fmla="*/ 38106 w 139924"/>
                <a:gd name="connsiteY2" fmla="*/ 190500 h 259217"/>
                <a:gd name="connsiteX3" fmla="*/ 139706 w 139924"/>
                <a:gd name="connsiteY3" fmla="*/ 258762 h 259217"/>
                <a:gd name="connsiteX4" fmla="*/ 7944 w 139924"/>
                <a:gd name="connsiteY4" fmla="*/ 153987 h 259217"/>
                <a:gd name="connsiteX5" fmla="*/ 34931 w 139924"/>
                <a:gd name="connsiteY5" fmla="*/ 0 h 25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9924" h="259217">
                  <a:moveTo>
                    <a:pt x="34931" y="0"/>
                  </a:moveTo>
                  <a:cubicBezTo>
                    <a:pt x="33608" y="-264"/>
                    <a:pt x="-523" y="120650"/>
                    <a:pt x="6" y="152400"/>
                  </a:cubicBezTo>
                  <a:cubicBezTo>
                    <a:pt x="535" y="184150"/>
                    <a:pt x="14823" y="172773"/>
                    <a:pt x="38106" y="190500"/>
                  </a:cubicBezTo>
                  <a:cubicBezTo>
                    <a:pt x="61389" y="208227"/>
                    <a:pt x="144733" y="264848"/>
                    <a:pt x="139706" y="258762"/>
                  </a:cubicBezTo>
                  <a:cubicBezTo>
                    <a:pt x="134679" y="252676"/>
                    <a:pt x="24348" y="194468"/>
                    <a:pt x="7944" y="153987"/>
                  </a:cubicBezTo>
                  <a:cubicBezTo>
                    <a:pt x="-8460" y="113506"/>
                    <a:pt x="36254" y="264"/>
                    <a:pt x="34931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2" name="フリーフォーム: 図形 1291">
              <a:extLst>
                <a:ext uri="{FF2B5EF4-FFF2-40B4-BE49-F238E27FC236}">
                  <a16:creationId xmlns:a16="http://schemas.microsoft.com/office/drawing/2014/main" id="{A518D392-9071-48AA-BCAE-1646DA55928F}"/>
                </a:ext>
              </a:extLst>
            </p:cNvPr>
            <p:cNvSpPr/>
            <p:nvPr/>
          </p:nvSpPr>
          <p:spPr>
            <a:xfrm>
              <a:off x="8819980" y="3190591"/>
              <a:ext cx="377230" cy="465829"/>
            </a:xfrm>
            <a:custGeom>
              <a:avLst/>
              <a:gdLst>
                <a:gd name="connsiteX0" fmla="*/ 170 w 377230"/>
                <a:gd name="connsiteY0" fmla="*/ 284 h 465829"/>
                <a:gd name="connsiteX1" fmla="*/ 139870 w 377230"/>
                <a:gd name="connsiteY1" fmla="*/ 138397 h 465829"/>
                <a:gd name="connsiteX2" fmla="*/ 222420 w 377230"/>
                <a:gd name="connsiteY2" fmla="*/ 257459 h 465829"/>
                <a:gd name="connsiteX3" fmla="*/ 370058 w 377230"/>
                <a:gd name="connsiteY3" fmla="*/ 459072 h 465829"/>
                <a:gd name="connsiteX4" fmla="*/ 335133 w 377230"/>
                <a:gd name="connsiteY4" fmla="*/ 395572 h 465829"/>
                <a:gd name="connsiteX5" fmla="*/ 170033 w 377230"/>
                <a:gd name="connsiteY5" fmla="*/ 176497 h 465829"/>
                <a:gd name="connsiteX6" fmla="*/ 170 w 377230"/>
                <a:gd name="connsiteY6" fmla="*/ 284 h 465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7230" h="465829">
                  <a:moveTo>
                    <a:pt x="170" y="284"/>
                  </a:moveTo>
                  <a:cubicBezTo>
                    <a:pt x="-4857" y="-6066"/>
                    <a:pt x="102828" y="95535"/>
                    <a:pt x="139870" y="138397"/>
                  </a:cubicBezTo>
                  <a:cubicBezTo>
                    <a:pt x="176912" y="181260"/>
                    <a:pt x="184055" y="204013"/>
                    <a:pt x="222420" y="257459"/>
                  </a:cubicBezTo>
                  <a:cubicBezTo>
                    <a:pt x="260785" y="310905"/>
                    <a:pt x="351273" y="436053"/>
                    <a:pt x="370058" y="459072"/>
                  </a:cubicBezTo>
                  <a:cubicBezTo>
                    <a:pt x="388844" y="482091"/>
                    <a:pt x="368470" y="442668"/>
                    <a:pt x="335133" y="395572"/>
                  </a:cubicBezTo>
                  <a:cubicBezTo>
                    <a:pt x="301796" y="348476"/>
                    <a:pt x="222685" y="241055"/>
                    <a:pt x="170033" y="176497"/>
                  </a:cubicBezTo>
                  <a:cubicBezTo>
                    <a:pt x="117381" y="111939"/>
                    <a:pt x="5197" y="6634"/>
                    <a:pt x="170" y="2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3" name="フリーフォーム: 図形 1292">
              <a:extLst>
                <a:ext uri="{FF2B5EF4-FFF2-40B4-BE49-F238E27FC236}">
                  <a16:creationId xmlns:a16="http://schemas.microsoft.com/office/drawing/2014/main" id="{41B00C6E-0EEC-4C3D-B169-7A8F005602F0}"/>
                </a:ext>
              </a:extLst>
            </p:cNvPr>
            <p:cNvSpPr/>
            <p:nvPr/>
          </p:nvSpPr>
          <p:spPr>
            <a:xfrm>
              <a:off x="9032379" y="3274955"/>
              <a:ext cx="154537" cy="366892"/>
            </a:xfrm>
            <a:custGeom>
              <a:avLst/>
              <a:gdLst>
                <a:gd name="connsiteX0" fmla="*/ 496 w 154537"/>
                <a:gd name="connsiteY0" fmla="*/ 58 h 366892"/>
                <a:gd name="connsiteX1" fmla="*/ 65584 w 154537"/>
                <a:gd name="connsiteY1" fmla="*/ 90545 h 366892"/>
                <a:gd name="connsiteX2" fmla="*/ 90984 w 154537"/>
                <a:gd name="connsiteY2" fmla="*/ 128645 h 366892"/>
                <a:gd name="connsiteX3" fmla="*/ 152896 w 154537"/>
                <a:gd name="connsiteY3" fmla="*/ 363595 h 366892"/>
                <a:gd name="connsiteX4" fmla="*/ 133846 w 154537"/>
                <a:gd name="connsiteY4" fmla="*/ 255645 h 366892"/>
                <a:gd name="connsiteX5" fmla="*/ 103684 w 154537"/>
                <a:gd name="connsiteY5" fmla="*/ 104833 h 366892"/>
                <a:gd name="connsiteX6" fmla="*/ 496 w 154537"/>
                <a:gd name="connsiteY6" fmla="*/ 58 h 366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537" h="366892">
                  <a:moveTo>
                    <a:pt x="496" y="58"/>
                  </a:moveTo>
                  <a:cubicBezTo>
                    <a:pt x="-5854" y="-2323"/>
                    <a:pt x="50503" y="69114"/>
                    <a:pt x="65584" y="90545"/>
                  </a:cubicBezTo>
                  <a:cubicBezTo>
                    <a:pt x="80665" y="111976"/>
                    <a:pt x="76432" y="83137"/>
                    <a:pt x="90984" y="128645"/>
                  </a:cubicBezTo>
                  <a:cubicBezTo>
                    <a:pt x="105536" y="174153"/>
                    <a:pt x="145752" y="342428"/>
                    <a:pt x="152896" y="363595"/>
                  </a:cubicBezTo>
                  <a:cubicBezTo>
                    <a:pt x="160040" y="384762"/>
                    <a:pt x="142048" y="298772"/>
                    <a:pt x="133846" y="255645"/>
                  </a:cubicBezTo>
                  <a:cubicBezTo>
                    <a:pt x="125644" y="212518"/>
                    <a:pt x="123528" y="142404"/>
                    <a:pt x="103684" y="104833"/>
                  </a:cubicBezTo>
                  <a:cubicBezTo>
                    <a:pt x="83840" y="67262"/>
                    <a:pt x="6846" y="2439"/>
                    <a:pt x="496" y="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4" name="フリーフォーム: 図形 1293">
              <a:extLst>
                <a:ext uri="{FF2B5EF4-FFF2-40B4-BE49-F238E27FC236}">
                  <a16:creationId xmlns:a16="http://schemas.microsoft.com/office/drawing/2014/main" id="{F50DC48F-9A8E-4D39-A127-2CF3FD799571}"/>
                </a:ext>
              </a:extLst>
            </p:cNvPr>
            <p:cNvSpPr/>
            <p:nvPr/>
          </p:nvSpPr>
          <p:spPr>
            <a:xfrm>
              <a:off x="8674100" y="3133258"/>
              <a:ext cx="494557" cy="409331"/>
            </a:xfrm>
            <a:custGeom>
              <a:avLst/>
              <a:gdLst>
                <a:gd name="connsiteX0" fmla="*/ 0 w 494557"/>
                <a:gd name="connsiteY0" fmla="*/ 79842 h 409331"/>
                <a:gd name="connsiteX1" fmla="*/ 180975 w 494557"/>
                <a:gd name="connsiteY1" fmla="*/ 25867 h 409331"/>
                <a:gd name="connsiteX2" fmla="*/ 228600 w 494557"/>
                <a:gd name="connsiteY2" fmla="*/ 68730 h 409331"/>
                <a:gd name="connsiteX3" fmla="*/ 304800 w 494557"/>
                <a:gd name="connsiteY3" fmla="*/ 159217 h 409331"/>
                <a:gd name="connsiteX4" fmla="*/ 488950 w 494557"/>
                <a:gd name="connsiteY4" fmla="*/ 403692 h 409331"/>
                <a:gd name="connsiteX5" fmla="*/ 423863 w 494557"/>
                <a:gd name="connsiteY5" fmla="*/ 305267 h 409331"/>
                <a:gd name="connsiteX6" fmla="*/ 192088 w 494557"/>
                <a:gd name="connsiteY6" fmla="*/ 17930 h 409331"/>
                <a:gd name="connsiteX7" fmla="*/ 146050 w 494557"/>
                <a:gd name="connsiteY7" fmla="*/ 29042 h 409331"/>
                <a:gd name="connsiteX8" fmla="*/ 0 w 494557"/>
                <a:gd name="connsiteY8" fmla="*/ 79842 h 40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4557" h="409331">
                  <a:moveTo>
                    <a:pt x="0" y="79842"/>
                  </a:moveTo>
                  <a:cubicBezTo>
                    <a:pt x="71437" y="53780"/>
                    <a:pt x="142875" y="27719"/>
                    <a:pt x="180975" y="25867"/>
                  </a:cubicBezTo>
                  <a:cubicBezTo>
                    <a:pt x="219075" y="24015"/>
                    <a:pt x="207963" y="46505"/>
                    <a:pt x="228600" y="68730"/>
                  </a:cubicBezTo>
                  <a:cubicBezTo>
                    <a:pt x="249237" y="90955"/>
                    <a:pt x="261408" y="103390"/>
                    <a:pt x="304800" y="159217"/>
                  </a:cubicBezTo>
                  <a:cubicBezTo>
                    <a:pt x="348192" y="215044"/>
                    <a:pt x="469106" y="379350"/>
                    <a:pt x="488950" y="403692"/>
                  </a:cubicBezTo>
                  <a:cubicBezTo>
                    <a:pt x="508794" y="428034"/>
                    <a:pt x="473340" y="369561"/>
                    <a:pt x="423863" y="305267"/>
                  </a:cubicBezTo>
                  <a:cubicBezTo>
                    <a:pt x="374386" y="240973"/>
                    <a:pt x="238390" y="63967"/>
                    <a:pt x="192088" y="17930"/>
                  </a:cubicBezTo>
                  <a:cubicBezTo>
                    <a:pt x="145786" y="-28107"/>
                    <a:pt x="146050" y="29042"/>
                    <a:pt x="146050" y="29042"/>
                  </a:cubicBezTo>
                  <a:lnTo>
                    <a:pt x="0" y="79842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5" name="フリーフォーム: 図形 1294">
              <a:extLst>
                <a:ext uri="{FF2B5EF4-FFF2-40B4-BE49-F238E27FC236}">
                  <a16:creationId xmlns:a16="http://schemas.microsoft.com/office/drawing/2014/main" id="{8AD0EDED-5656-4619-97E2-D6B13B821E79}"/>
                </a:ext>
              </a:extLst>
            </p:cNvPr>
            <p:cNvSpPr/>
            <p:nvPr/>
          </p:nvSpPr>
          <p:spPr>
            <a:xfrm>
              <a:off x="8927976" y="3156330"/>
              <a:ext cx="121580" cy="288617"/>
            </a:xfrm>
            <a:custGeom>
              <a:avLst/>
              <a:gdLst>
                <a:gd name="connsiteX0" fmla="*/ 124 w 121580"/>
                <a:gd name="connsiteY0" fmla="*/ 1208 h 288617"/>
                <a:gd name="connsiteX1" fmla="*/ 116012 w 121580"/>
                <a:gd name="connsiteY1" fmla="*/ 282195 h 288617"/>
                <a:gd name="connsiteX2" fmla="*/ 93787 w 121580"/>
                <a:gd name="connsiteY2" fmla="*/ 183770 h 288617"/>
                <a:gd name="connsiteX3" fmla="*/ 124 w 121580"/>
                <a:gd name="connsiteY3" fmla="*/ 1208 h 288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580" h="288617">
                  <a:moveTo>
                    <a:pt x="124" y="1208"/>
                  </a:moveTo>
                  <a:cubicBezTo>
                    <a:pt x="3828" y="17612"/>
                    <a:pt x="100402" y="251768"/>
                    <a:pt x="116012" y="282195"/>
                  </a:cubicBezTo>
                  <a:cubicBezTo>
                    <a:pt x="131622" y="312622"/>
                    <a:pt x="111249" y="227426"/>
                    <a:pt x="93787" y="183770"/>
                  </a:cubicBezTo>
                  <a:cubicBezTo>
                    <a:pt x="76325" y="140114"/>
                    <a:pt x="-3580" y="-15196"/>
                    <a:pt x="124" y="12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6" name="フリーフォーム: 図形 1295">
              <a:extLst>
                <a:ext uri="{FF2B5EF4-FFF2-40B4-BE49-F238E27FC236}">
                  <a16:creationId xmlns:a16="http://schemas.microsoft.com/office/drawing/2014/main" id="{1CB7C173-F51F-4060-AE58-F49A5CE08B5C}"/>
                </a:ext>
              </a:extLst>
            </p:cNvPr>
            <p:cNvSpPr/>
            <p:nvPr/>
          </p:nvSpPr>
          <p:spPr>
            <a:xfrm>
              <a:off x="9036050" y="3290428"/>
              <a:ext cx="93227" cy="269371"/>
            </a:xfrm>
            <a:custGeom>
              <a:avLst/>
              <a:gdLst>
                <a:gd name="connsiteX0" fmla="*/ 0 w 93227"/>
                <a:gd name="connsiteY0" fmla="*/ 460 h 269371"/>
                <a:gd name="connsiteX1" fmla="*/ 84138 w 93227"/>
                <a:gd name="connsiteY1" fmla="*/ 259222 h 269371"/>
                <a:gd name="connsiteX2" fmla="*/ 84138 w 93227"/>
                <a:gd name="connsiteY2" fmla="*/ 197310 h 269371"/>
                <a:gd name="connsiteX3" fmla="*/ 0 w 93227"/>
                <a:gd name="connsiteY3" fmla="*/ 460 h 269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227" h="269371">
                  <a:moveTo>
                    <a:pt x="0" y="460"/>
                  </a:moveTo>
                  <a:cubicBezTo>
                    <a:pt x="0" y="10779"/>
                    <a:pt x="70115" y="226414"/>
                    <a:pt x="84138" y="259222"/>
                  </a:cubicBezTo>
                  <a:cubicBezTo>
                    <a:pt x="98161" y="292030"/>
                    <a:pt x="94192" y="238320"/>
                    <a:pt x="84138" y="197310"/>
                  </a:cubicBezTo>
                  <a:cubicBezTo>
                    <a:pt x="74084" y="156300"/>
                    <a:pt x="0" y="-9859"/>
                    <a:pt x="0" y="4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7" name="フリーフォーム: 図形 1296">
              <a:extLst>
                <a:ext uri="{FF2B5EF4-FFF2-40B4-BE49-F238E27FC236}">
                  <a16:creationId xmlns:a16="http://schemas.microsoft.com/office/drawing/2014/main" id="{EAB32789-0D9D-47A3-B09B-6E1D28362A82}"/>
                </a:ext>
              </a:extLst>
            </p:cNvPr>
            <p:cNvSpPr/>
            <p:nvPr/>
          </p:nvSpPr>
          <p:spPr>
            <a:xfrm>
              <a:off x="8654963" y="3263848"/>
              <a:ext cx="185466" cy="380683"/>
            </a:xfrm>
            <a:custGeom>
              <a:avLst/>
              <a:gdLst>
                <a:gd name="connsiteX0" fmla="*/ 38187 w 185466"/>
                <a:gd name="connsiteY0" fmla="*/ 52 h 380683"/>
                <a:gd name="connsiteX1" fmla="*/ 8025 w 185466"/>
                <a:gd name="connsiteY1" fmla="*/ 144515 h 380683"/>
                <a:gd name="connsiteX2" fmla="*/ 15962 w 185466"/>
                <a:gd name="connsiteY2" fmla="*/ 165152 h 380683"/>
                <a:gd name="connsiteX3" fmla="*/ 174712 w 185466"/>
                <a:gd name="connsiteY3" fmla="*/ 366765 h 380683"/>
                <a:gd name="connsiteX4" fmla="*/ 171537 w 185466"/>
                <a:gd name="connsiteY4" fmla="*/ 363590 h 380683"/>
                <a:gd name="connsiteX5" fmla="*/ 55650 w 185466"/>
                <a:gd name="connsiteY5" fmla="*/ 238177 h 380683"/>
                <a:gd name="connsiteX6" fmla="*/ 8025 w 185466"/>
                <a:gd name="connsiteY6" fmla="*/ 161977 h 380683"/>
                <a:gd name="connsiteX7" fmla="*/ 38187 w 185466"/>
                <a:gd name="connsiteY7" fmla="*/ 52 h 380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5466" h="380683">
                  <a:moveTo>
                    <a:pt x="38187" y="52"/>
                  </a:moveTo>
                  <a:cubicBezTo>
                    <a:pt x="38187" y="-2858"/>
                    <a:pt x="11729" y="116998"/>
                    <a:pt x="8025" y="144515"/>
                  </a:cubicBezTo>
                  <a:cubicBezTo>
                    <a:pt x="4321" y="172032"/>
                    <a:pt x="-11819" y="128110"/>
                    <a:pt x="15962" y="165152"/>
                  </a:cubicBezTo>
                  <a:cubicBezTo>
                    <a:pt x="43743" y="202194"/>
                    <a:pt x="148783" y="333692"/>
                    <a:pt x="174712" y="366765"/>
                  </a:cubicBezTo>
                  <a:cubicBezTo>
                    <a:pt x="200641" y="399838"/>
                    <a:pt x="171537" y="363590"/>
                    <a:pt x="171537" y="363590"/>
                  </a:cubicBezTo>
                  <a:cubicBezTo>
                    <a:pt x="151693" y="342159"/>
                    <a:pt x="82902" y="271779"/>
                    <a:pt x="55650" y="238177"/>
                  </a:cubicBezTo>
                  <a:cubicBezTo>
                    <a:pt x="28398" y="204575"/>
                    <a:pt x="9877" y="200606"/>
                    <a:pt x="8025" y="161977"/>
                  </a:cubicBezTo>
                  <a:cubicBezTo>
                    <a:pt x="6173" y="123348"/>
                    <a:pt x="38187" y="2962"/>
                    <a:pt x="38187" y="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8" name="フリーフォーム: 図形 1297">
              <a:extLst>
                <a:ext uri="{FF2B5EF4-FFF2-40B4-BE49-F238E27FC236}">
                  <a16:creationId xmlns:a16="http://schemas.microsoft.com/office/drawing/2014/main" id="{ADC3C071-48EB-48E7-83D2-B1CCA8C090F4}"/>
                </a:ext>
              </a:extLst>
            </p:cNvPr>
            <p:cNvSpPr/>
            <p:nvPr/>
          </p:nvSpPr>
          <p:spPr>
            <a:xfrm>
              <a:off x="8828950" y="3619008"/>
              <a:ext cx="187689" cy="253873"/>
            </a:xfrm>
            <a:custGeom>
              <a:avLst/>
              <a:gdLst>
                <a:gd name="connsiteX0" fmla="*/ 725 w 187689"/>
                <a:gd name="connsiteY0" fmla="*/ 492 h 253873"/>
                <a:gd name="connsiteX1" fmla="*/ 183288 w 187689"/>
                <a:gd name="connsiteY1" fmla="*/ 244967 h 253873"/>
                <a:gd name="connsiteX2" fmla="*/ 121375 w 187689"/>
                <a:gd name="connsiteY2" fmla="*/ 183055 h 253873"/>
                <a:gd name="connsiteX3" fmla="*/ 725 w 187689"/>
                <a:gd name="connsiteY3" fmla="*/ 492 h 253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7689" h="253873">
                  <a:moveTo>
                    <a:pt x="725" y="492"/>
                  </a:moveTo>
                  <a:cubicBezTo>
                    <a:pt x="11044" y="10811"/>
                    <a:pt x="163180" y="214540"/>
                    <a:pt x="183288" y="244967"/>
                  </a:cubicBezTo>
                  <a:cubicBezTo>
                    <a:pt x="203396" y="275394"/>
                    <a:pt x="149686" y="221155"/>
                    <a:pt x="121375" y="183055"/>
                  </a:cubicBezTo>
                  <a:cubicBezTo>
                    <a:pt x="93065" y="144955"/>
                    <a:pt x="-9594" y="-9827"/>
                    <a:pt x="725" y="4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9" name="フリーフォーム: 図形 1298">
              <a:extLst>
                <a:ext uri="{FF2B5EF4-FFF2-40B4-BE49-F238E27FC236}">
                  <a16:creationId xmlns:a16="http://schemas.microsoft.com/office/drawing/2014/main" id="{02EC9220-6D98-473A-9C1E-6EC8F4C1FF71}"/>
                </a:ext>
              </a:extLst>
            </p:cNvPr>
            <p:cNvSpPr/>
            <p:nvPr/>
          </p:nvSpPr>
          <p:spPr>
            <a:xfrm>
              <a:off x="8651673" y="3540035"/>
              <a:ext cx="354102" cy="318922"/>
            </a:xfrm>
            <a:custGeom>
              <a:avLst/>
              <a:gdLst>
                <a:gd name="connsiteX0" fmla="*/ 202 w 354102"/>
                <a:gd name="connsiteY0" fmla="*/ 90 h 318922"/>
                <a:gd name="connsiteX1" fmla="*/ 70052 w 354102"/>
                <a:gd name="connsiteY1" fmla="*/ 138203 h 318922"/>
                <a:gd name="connsiteX2" fmla="*/ 109740 w 354102"/>
                <a:gd name="connsiteY2" fmla="*/ 187415 h 318922"/>
                <a:gd name="connsiteX3" fmla="*/ 195465 w 354102"/>
                <a:gd name="connsiteY3" fmla="*/ 233453 h 318922"/>
                <a:gd name="connsiteX4" fmla="*/ 352627 w 354102"/>
                <a:gd name="connsiteY4" fmla="*/ 317590 h 318922"/>
                <a:gd name="connsiteX5" fmla="*/ 93865 w 354102"/>
                <a:gd name="connsiteY5" fmla="*/ 160428 h 318922"/>
                <a:gd name="connsiteX6" fmla="*/ 202 w 354102"/>
                <a:gd name="connsiteY6" fmla="*/ 90 h 318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4102" h="318922">
                  <a:moveTo>
                    <a:pt x="202" y="90"/>
                  </a:moveTo>
                  <a:cubicBezTo>
                    <a:pt x="-3767" y="-3614"/>
                    <a:pt x="51796" y="106982"/>
                    <a:pt x="70052" y="138203"/>
                  </a:cubicBezTo>
                  <a:cubicBezTo>
                    <a:pt x="88308" y="169424"/>
                    <a:pt x="88838" y="171540"/>
                    <a:pt x="109740" y="187415"/>
                  </a:cubicBezTo>
                  <a:cubicBezTo>
                    <a:pt x="130642" y="203290"/>
                    <a:pt x="195465" y="233453"/>
                    <a:pt x="195465" y="233453"/>
                  </a:cubicBezTo>
                  <a:cubicBezTo>
                    <a:pt x="235946" y="255149"/>
                    <a:pt x="369560" y="329761"/>
                    <a:pt x="352627" y="317590"/>
                  </a:cubicBezTo>
                  <a:cubicBezTo>
                    <a:pt x="335694" y="305419"/>
                    <a:pt x="147840" y="211757"/>
                    <a:pt x="93865" y="160428"/>
                  </a:cubicBezTo>
                  <a:cubicBezTo>
                    <a:pt x="39890" y="109099"/>
                    <a:pt x="4171" y="3794"/>
                    <a:pt x="202" y="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2" name="フリーフォーム: 図形 1301">
              <a:extLst>
                <a:ext uri="{FF2B5EF4-FFF2-40B4-BE49-F238E27FC236}">
                  <a16:creationId xmlns:a16="http://schemas.microsoft.com/office/drawing/2014/main" id="{DAEEA169-226F-4847-BF7E-5BF1098390E1}"/>
                </a:ext>
              </a:extLst>
            </p:cNvPr>
            <p:cNvSpPr/>
            <p:nvPr/>
          </p:nvSpPr>
          <p:spPr>
            <a:xfrm>
              <a:off x="8664575" y="2983433"/>
              <a:ext cx="19050" cy="168157"/>
            </a:xfrm>
            <a:custGeom>
              <a:avLst/>
              <a:gdLst>
                <a:gd name="connsiteX0" fmla="*/ 19050 w 19050"/>
                <a:gd name="connsiteY0" fmla="*/ 1067 h 168157"/>
                <a:gd name="connsiteX1" fmla="*/ 3175 w 19050"/>
                <a:gd name="connsiteY1" fmla="*/ 162992 h 168157"/>
                <a:gd name="connsiteX2" fmla="*/ 0 w 19050"/>
                <a:gd name="connsiteY2" fmla="*/ 124892 h 168157"/>
                <a:gd name="connsiteX3" fmla="*/ 3175 w 19050"/>
                <a:gd name="connsiteY3" fmla="*/ 93142 h 168157"/>
                <a:gd name="connsiteX4" fmla="*/ 19050 w 19050"/>
                <a:gd name="connsiteY4" fmla="*/ 1067 h 168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0" h="168157">
                  <a:moveTo>
                    <a:pt x="19050" y="1067"/>
                  </a:moveTo>
                  <a:cubicBezTo>
                    <a:pt x="19050" y="12709"/>
                    <a:pt x="6350" y="142355"/>
                    <a:pt x="3175" y="162992"/>
                  </a:cubicBezTo>
                  <a:cubicBezTo>
                    <a:pt x="0" y="183630"/>
                    <a:pt x="0" y="136534"/>
                    <a:pt x="0" y="124892"/>
                  </a:cubicBezTo>
                  <a:cubicBezTo>
                    <a:pt x="0" y="113250"/>
                    <a:pt x="2646" y="109811"/>
                    <a:pt x="3175" y="93142"/>
                  </a:cubicBezTo>
                  <a:cubicBezTo>
                    <a:pt x="3704" y="76473"/>
                    <a:pt x="19050" y="-10575"/>
                    <a:pt x="19050" y="10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3" name="フリーフォーム: 図形 1302">
              <a:extLst>
                <a:ext uri="{FF2B5EF4-FFF2-40B4-BE49-F238E27FC236}">
                  <a16:creationId xmlns:a16="http://schemas.microsoft.com/office/drawing/2014/main" id="{008E9588-4365-40D2-A9D7-204D857B630C}"/>
                </a:ext>
              </a:extLst>
            </p:cNvPr>
            <p:cNvSpPr/>
            <p:nvPr/>
          </p:nvSpPr>
          <p:spPr>
            <a:xfrm>
              <a:off x="8612225" y="3287454"/>
              <a:ext cx="292631" cy="517305"/>
            </a:xfrm>
            <a:custGeom>
              <a:avLst/>
              <a:gdLst>
                <a:gd name="connsiteX0" fmla="*/ 47588 w 292631"/>
                <a:gd name="connsiteY0" fmla="*/ 259 h 517305"/>
                <a:gd name="connsiteX1" fmla="*/ 6313 w 292631"/>
                <a:gd name="connsiteY1" fmla="*/ 159009 h 517305"/>
                <a:gd name="connsiteX2" fmla="*/ 39650 w 292631"/>
                <a:gd name="connsiteY2" fmla="*/ 198696 h 517305"/>
                <a:gd name="connsiteX3" fmla="*/ 115850 w 292631"/>
                <a:gd name="connsiteY3" fmla="*/ 303471 h 517305"/>
                <a:gd name="connsiteX4" fmla="*/ 290475 w 292631"/>
                <a:gd name="connsiteY4" fmla="*/ 514609 h 517305"/>
                <a:gd name="connsiteX5" fmla="*/ 199988 w 292631"/>
                <a:gd name="connsiteY5" fmla="*/ 403484 h 517305"/>
                <a:gd name="connsiteX6" fmla="*/ 6313 w 292631"/>
                <a:gd name="connsiteY6" fmla="*/ 128846 h 517305"/>
                <a:gd name="connsiteX7" fmla="*/ 47588 w 292631"/>
                <a:gd name="connsiteY7" fmla="*/ 259 h 517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2631" h="517305">
                  <a:moveTo>
                    <a:pt x="47588" y="259"/>
                  </a:moveTo>
                  <a:cubicBezTo>
                    <a:pt x="47588" y="5286"/>
                    <a:pt x="7636" y="125936"/>
                    <a:pt x="6313" y="159009"/>
                  </a:cubicBezTo>
                  <a:cubicBezTo>
                    <a:pt x="4990" y="192082"/>
                    <a:pt x="21394" y="174619"/>
                    <a:pt x="39650" y="198696"/>
                  </a:cubicBezTo>
                  <a:cubicBezTo>
                    <a:pt x="57906" y="222773"/>
                    <a:pt x="74046" y="250819"/>
                    <a:pt x="115850" y="303471"/>
                  </a:cubicBezTo>
                  <a:cubicBezTo>
                    <a:pt x="157654" y="356123"/>
                    <a:pt x="276452" y="497940"/>
                    <a:pt x="290475" y="514609"/>
                  </a:cubicBezTo>
                  <a:cubicBezTo>
                    <a:pt x="304498" y="531278"/>
                    <a:pt x="247348" y="467778"/>
                    <a:pt x="199988" y="403484"/>
                  </a:cubicBezTo>
                  <a:cubicBezTo>
                    <a:pt x="152628" y="339190"/>
                    <a:pt x="33300" y="193669"/>
                    <a:pt x="6313" y="128846"/>
                  </a:cubicBezTo>
                  <a:cubicBezTo>
                    <a:pt x="-20674" y="64023"/>
                    <a:pt x="47588" y="-4768"/>
                    <a:pt x="47588" y="2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4" name="フリーフォーム: 図形 1303">
              <a:extLst>
                <a:ext uri="{FF2B5EF4-FFF2-40B4-BE49-F238E27FC236}">
                  <a16:creationId xmlns:a16="http://schemas.microsoft.com/office/drawing/2014/main" id="{79C71449-68D5-4E0E-A0B8-D893EA70E8DA}"/>
                </a:ext>
              </a:extLst>
            </p:cNvPr>
            <p:cNvSpPr/>
            <p:nvPr/>
          </p:nvSpPr>
          <p:spPr>
            <a:xfrm>
              <a:off x="8640704" y="3515972"/>
              <a:ext cx="201296" cy="131254"/>
            </a:xfrm>
            <a:custGeom>
              <a:avLst/>
              <a:gdLst>
                <a:gd name="connsiteX0" fmla="*/ 1646 w 201296"/>
                <a:gd name="connsiteY0" fmla="*/ 341 h 131254"/>
                <a:gd name="connsiteX1" fmla="*/ 198496 w 201296"/>
                <a:gd name="connsiteY1" fmla="*/ 127341 h 131254"/>
                <a:gd name="connsiteX2" fmla="*/ 109596 w 201296"/>
                <a:gd name="connsiteY2" fmla="*/ 90828 h 131254"/>
                <a:gd name="connsiteX3" fmla="*/ 1646 w 201296"/>
                <a:gd name="connsiteY3" fmla="*/ 341 h 131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1296" h="131254">
                  <a:moveTo>
                    <a:pt x="1646" y="341"/>
                  </a:moveTo>
                  <a:cubicBezTo>
                    <a:pt x="16463" y="6426"/>
                    <a:pt x="180504" y="112260"/>
                    <a:pt x="198496" y="127341"/>
                  </a:cubicBezTo>
                  <a:cubicBezTo>
                    <a:pt x="216488" y="142422"/>
                    <a:pt x="143198" y="110407"/>
                    <a:pt x="109596" y="90828"/>
                  </a:cubicBezTo>
                  <a:cubicBezTo>
                    <a:pt x="75994" y="71249"/>
                    <a:pt x="-13171" y="-5744"/>
                    <a:pt x="1646" y="3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5" name="フリーフォーム: 図形 1304">
              <a:extLst>
                <a:ext uri="{FF2B5EF4-FFF2-40B4-BE49-F238E27FC236}">
                  <a16:creationId xmlns:a16="http://schemas.microsoft.com/office/drawing/2014/main" id="{A012FD0B-5EC9-44BA-BCDD-8CAC6627F194}"/>
                </a:ext>
              </a:extLst>
            </p:cNvPr>
            <p:cNvSpPr/>
            <p:nvPr/>
          </p:nvSpPr>
          <p:spPr>
            <a:xfrm>
              <a:off x="8691467" y="3633434"/>
              <a:ext cx="253901" cy="145168"/>
            </a:xfrm>
            <a:custGeom>
              <a:avLst/>
              <a:gdLst>
                <a:gd name="connsiteX0" fmla="*/ 11208 w 253901"/>
                <a:gd name="connsiteY0" fmla="*/ 3529 h 145168"/>
                <a:gd name="connsiteX1" fmla="*/ 47721 w 253901"/>
                <a:gd name="connsiteY1" fmla="*/ 41629 h 145168"/>
                <a:gd name="connsiteX2" fmla="*/ 242983 w 253901"/>
                <a:gd name="connsiteY2" fmla="*/ 138466 h 145168"/>
                <a:gd name="connsiteX3" fmla="*/ 208058 w 253901"/>
                <a:gd name="connsiteY3" fmla="*/ 124179 h 145168"/>
                <a:gd name="connsiteX4" fmla="*/ 11208 w 253901"/>
                <a:gd name="connsiteY4" fmla="*/ 3529 h 14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3901" h="145168">
                  <a:moveTo>
                    <a:pt x="11208" y="3529"/>
                  </a:moveTo>
                  <a:cubicBezTo>
                    <a:pt x="-15515" y="-10229"/>
                    <a:pt x="9092" y="19140"/>
                    <a:pt x="47721" y="41629"/>
                  </a:cubicBezTo>
                  <a:cubicBezTo>
                    <a:pt x="86350" y="64118"/>
                    <a:pt x="216260" y="124708"/>
                    <a:pt x="242983" y="138466"/>
                  </a:cubicBezTo>
                  <a:cubicBezTo>
                    <a:pt x="269706" y="152224"/>
                    <a:pt x="243247" y="143493"/>
                    <a:pt x="208058" y="124179"/>
                  </a:cubicBezTo>
                  <a:cubicBezTo>
                    <a:pt x="172869" y="104865"/>
                    <a:pt x="37931" y="17287"/>
                    <a:pt x="11208" y="35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6" name="フリーフォーム: 図形 1305">
              <a:extLst>
                <a:ext uri="{FF2B5EF4-FFF2-40B4-BE49-F238E27FC236}">
                  <a16:creationId xmlns:a16="http://schemas.microsoft.com/office/drawing/2014/main" id="{CF912C95-7A9E-4409-A28D-B77721B887A8}"/>
                </a:ext>
              </a:extLst>
            </p:cNvPr>
            <p:cNvSpPr/>
            <p:nvPr/>
          </p:nvSpPr>
          <p:spPr>
            <a:xfrm>
              <a:off x="5455365" y="1389758"/>
              <a:ext cx="289121" cy="81506"/>
            </a:xfrm>
            <a:custGeom>
              <a:avLst/>
              <a:gdLst>
                <a:gd name="connsiteX0" fmla="*/ 1402 w 289121"/>
                <a:gd name="connsiteY0" fmla="*/ 892 h 81506"/>
                <a:gd name="connsiteX1" fmla="*/ 62785 w 289121"/>
                <a:gd name="connsiteY1" fmla="*/ 32642 h 81506"/>
                <a:gd name="connsiteX2" fmla="*/ 234235 w 289121"/>
                <a:gd name="connsiteY2" fmla="*/ 72859 h 81506"/>
                <a:gd name="connsiteX3" fmla="*/ 282918 w 289121"/>
                <a:gd name="connsiteY3" fmla="*/ 81325 h 81506"/>
                <a:gd name="connsiteX4" fmla="*/ 113585 w 289121"/>
                <a:gd name="connsiteY4" fmla="*/ 68625 h 81506"/>
                <a:gd name="connsiteX5" fmla="*/ 1402 w 289121"/>
                <a:gd name="connsiteY5" fmla="*/ 892 h 81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9121" h="81506">
                  <a:moveTo>
                    <a:pt x="1402" y="892"/>
                  </a:moveTo>
                  <a:cubicBezTo>
                    <a:pt x="-7065" y="-5105"/>
                    <a:pt x="23980" y="20648"/>
                    <a:pt x="62785" y="32642"/>
                  </a:cubicBezTo>
                  <a:cubicBezTo>
                    <a:pt x="101590" y="44636"/>
                    <a:pt x="197546" y="64745"/>
                    <a:pt x="234235" y="72859"/>
                  </a:cubicBezTo>
                  <a:cubicBezTo>
                    <a:pt x="270924" y="80973"/>
                    <a:pt x="303026" y="82031"/>
                    <a:pt x="282918" y="81325"/>
                  </a:cubicBezTo>
                  <a:cubicBezTo>
                    <a:pt x="262810" y="80619"/>
                    <a:pt x="155213" y="79208"/>
                    <a:pt x="113585" y="68625"/>
                  </a:cubicBezTo>
                  <a:cubicBezTo>
                    <a:pt x="71957" y="58042"/>
                    <a:pt x="9869" y="6889"/>
                    <a:pt x="1402" y="892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8" name="フリーフォーム: 図形 1307">
              <a:extLst>
                <a:ext uri="{FF2B5EF4-FFF2-40B4-BE49-F238E27FC236}">
                  <a16:creationId xmlns:a16="http://schemas.microsoft.com/office/drawing/2014/main" id="{7778A855-7857-41CB-8C42-1D43176233D5}"/>
                </a:ext>
              </a:extLst>
            </p:cNvPr>
            <p:cNvSpPr/>
            <p:nvPr/>
          </p:nvSpPr>
          <p:spPr>
            <a:xfrm>
              <a:off x="6388096" y="2454253"/>
              <a:ext cx="274183" cy="365182"/>
            </a:xfrm>
            <a:custGeom>
              <a:avLst/>
              <a:gdLst>
                <a:gd name="connsiteX0" fmla="*/ 273054 w 274183"/>
                <a:gd name="connsiteY0" fmla="*/ 22 h 365182"/>
                <a:gd name="connsiteX1" fmla="*/ 231779 w 274183"/>
                <a:gd name="connsiteY1" fmla="*/ 212747 h 365182"/>
                <a:gd name="connsiteX2" fmla="*/ 4 w 274183"/>
                <a:gd name="connsiteY2" fmla="*/ 365147 h 365182"/>
                <a:gd name="connsiteX3" fmla="*/ 238129 w 274183"/>
                <a:gd name="connsiteY3" fmla="*/ 200047 h 365182"/>
                <a:gd name="connsiteX4" fmla="*/ 273054 w 274183"/>
                <a:gd name="connsiteY4" fmla="*/ 22 h 365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183" h="365182">
                  <a:moveTo>
                    <a:pt x="273054" y="22"/>
                  </a:moveTo>
                  <a:cubicBezTo>
                    <a:pt x="271996" y="2139"/>
                    <a:pt x="277287" y="151893"/>
                    <a:pt x="231779" y="212747"/>
                  </a:cubicBezTo>
                  <a:cubicBezTo>
                    <a:pt x="186271" y="273601"/>
                    <a:pt x="-1054" y="367264"/>
                    <a:pt x="4" y="365147"/>
                  </a:cubicBezTo>
                  <a:cubicBezTo>
                    <a:pt x="1062" y="363030"/>
                    <a:pt x="194737" y="254022"/>
                    <a:pt x="238129" y="200047"/>
                  </a:cubicBezTo>
                  <a:cubicBezTo>
                    <a:pt x="281521" y="146072"/>
                    <a:pt x="274112" y="-2095"/>
                    <a:pt x="273054" y="22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9" name="楕円 1308">
              <a:extLst>
                <a:ext uri="{FF2B5EF4-FFF2-40B4-BE49-F238E27FC236}">
                  <a16:creationId xmlns:a16="http://schemas.microsoft.com/office/drawing/2014/main" id="{023DB4D8-946A-45B2-BD65-B566F9489AC3}"/>
                </a:ext>
              </a:extLst>
            </p:cNvPr>
            <p:cNvSpPr/>
            <p:nvPr/>
          </p:nvSpPr>
          <p:spPr>
            <a:xfrm>
              <a:off x="6388099" y="2391833"/>
              <a:ext cx="243417" cy="243417"/>
            </a:xfrm>
            <a:prstGeom prst="ellipse">
              <a:avLst/>
            </a:prstGeom>
            <a:solidFill>
              <a:srgbClr val="FF0000">
                <a:alpha val="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0" name="フリーフォーム: 図形 1309">
              <a:extLst>
                <a:ext uri="{FF2B5EF4-FFF2-40B4-BE49-F238E27FC236}">
                  <a16:creationId xmlns:a16="http://schemas.microsoft.com/office/drawing/2014/main" id="{9DCEDA8B-0C07-4681-A435-529C381EDE70}"/>
                </a:ext>
              </a:extLst>
            </p:cNvPr>
            <p:cNvSpPr/>
            <p:nvPr/>
          </p:nvSpPr>
          <p:spPr>
            <a:xfrm>
              <a:off x="635267" y="6429676"/>
              <a:ext cx="11524724" cy="262777"/>
            </a:xfrm>
            <a:custGeom>
              <a:avLst/>
              <a:gdLst>
                <a:gd name="connsiteX0" fmla="*/ 0 w 11524724"/>
                <a:gd name="connsiteY0" fmla="*/ 0 h 262777"/>
                <a:gd name="connsiteX1" fmla="*/ 308009 w 11524724"/>
                <a:gd name="connsiteY1" fmla="*/ 0 h 262777"/>
                <a:gd name="connsiteX2" fmla="*/ 2964581 w 11524724"/>
                <a:gd name="connsiteY2" fmla="*/ 28876 h 262777"/>
                <a:gd name="connsiteX3" fmla="*/ 11059428 w 11524724"/>
                <a:gd name="connsiteY3" fmla="*/ 86627 h 262777"/>
                <a:gd name="connsiteX4" fmla="*/ 10308657 w 11524724"/>
                <a:gd name="connsiteY4" fmla="*/ 192505 h 262777"/>
                <a:gd name="connsiteX5" fmla="*/ 8373979 w 11524724"/>
                <a:gd name="connsiteY5" fmla="*/ 259882 h 262777"/>
                <a:gd name="connsiteX6" fmla="*/ 3580598 w 11524724"/>
                <a:gd name="connsiteY6" fmla="*/ 96252 h 262777"/>
                <a:gd name="connsiteX7" fmla="*/ 0 w 11524724"/>
                <a:gd name="connsiteY7" fmla="*/ 0 h 262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524724" h="262777">
                  <a:moveTo>
                    <a:pt x="0" y="0"/>
                  </a:moveTo>
                  <a:lnTo>
                    <a:pt x="308009" y="0"/>
                  </a:lnTo>
                  <a:lnTo>
                    <a:pt x="2964581" y="28876"/>
                  </a:lnTo>
                  <a:lnTo>
                    <a:pt x="11059428" y="86627"/>
                  </a:lnTo>
                  <a:cubicBezTo>
                    <a:pt x="12283440" y="113898"/>
                    <a:pt x="10756232" y="163629"/>
                    <a:pt x="10308657" y="192505"/>
                  </a:cubicBezTo>
                  <a:cubicBezTo>
                    <a:pt x="9861082" y="221381"/>
                    <a:pt x="9495322" y="275924"/>
                    <a:pt x="8373979" y="259882"/>
                  </a:cubicBezTo>
                  <a:cubicBezTo>
                    <a:pt x="7252636" y="243840"/>
                    <a:pt x="4979469" y="133149"/>
                    <a:pt x="3580598" y="9625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6" name="フリーフォーム: 図形 1065">
              <a:extLst>
                <a:ext uri="{FF2B5EF4-FFF2-40B4-BE49-F238E27FC236}">
                  <a16:creationId xmlns:a16="http://schemas.microsoft.com/office/drawing/2014/main" id="{14FAE55D-8CD6-4458-AA4C-24AAC3F957D3}"/>
                </a:ext>
              </a:extLst>
            </p:cNvPr>
            <p:cNvSpPr/>
            <p:nvPr/>
          </p:nvSpPr>
          <p:spPr>
            <a:xfrm>
              <a:off x="4454223" y="3752096"/>
              <a:ext cx="402145" cy="459224"/>
            </a:xfrm>
            <a:custGeom>
              <a:avLst/>
              <a:gdLst>
                <a:gd name="connsiteX0" fmla="*/ 6652 w 402145"/>
                <a:gd name="connsiteY0" fmla="*/ 2342 h 459224"/>
                <a:gd name="connsiteX1" fmla="*/ 27290 w 402145"/>
                <a:gd name="connsiteY1" fmla="*/ 51554 h 459224"/>
                <a:gd name="connsiteX2" fmla="*/ 120952 w 402145"/>
                <a:gd name="connsiteY2" fmla="*/ 172204 h 459224"/>
                <a:gd name="connsiteX3" fmla="*/ 170165 w 402145"/>
                <a:gd name="connsiteY3" fmla="*/ 330954 h 459224"/>
                <a:gd name="connsiteX4" fmla="*/ 363840 w 402145"/>
                <a:gd name="connsiteY4" fmla="*/ 418267 h 459224"/>
                <a:gd name="connsiteX5" fmla="*/ 386065 w 402145"/>
                <a:gd name="connsiteY5" fmla="*/ 456367 h 459224"/>
                <a:gd name="connsiteX6" fmla="*/ 178102 w 402145"/>
                <a:gd name="connsiteY6" fmla="*/ 345242 h 459224"/>
                <a:gd name="connsiteX7" fmla="*/ 132065 w 402145"/>
                <a:gd name="connsiteY7" fmla="*/ 205542 h 459224"/>
                <a:gd name="connsiteX8" fmla="*/ 128890 w 402145"/>
                <a:gd name="connsiteY8" fmla="*/ 119817 h 459224"/>
                <a:gd name="connsiteX9" fmla="*/ 6652 w 402145"/>
                <a:gd name="connsiteY9" fmla="*/ 2342 h 459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145" h="459224">
                  <a:moveTo>
                    <a:pt x="6652" y="2342"/>
                  </a:moveTo>
                  <a:cubicBezTo>
                    <a:pt x="-10281" y="-9035"/>
                    <a:pt x="8240" y="23244"/>
                    <a:pt x="27290" y="51554"/>
                  </a:cubicBezTo>
                  <a:cubicBezTo>
                    <a:pt x="46340" y="79864"/>
                    <a:pt x="97140" y="125637"/>
                    <a:pt x="120952" y="172204"/>
                  </a:cubicBezTo>
                  <a:cubicBezTo>
                    <a:pt x="144765" y="218771"/>
                    <a:pt x="129684" y="289944"/>
                    <a:pt x="170165" y="330954"/>
                  </a:cubicBezTo>
                  <a:cubicBezTo>
                    <a:pt x="210646" y="371964"/>
                    <a:pt x="327857" y="397365"/>
                    <a:pt x="363840" y="418267"/>
                  </a:cubicBezTo>
                  <a:cubicBezTo>
                    <a:pt x="399823" y="439169"/>
                    <a:pt x="417021" y="468538"/>
                    <a:pt x="386065" y="456367"/>
                  </a:cubicBezTo>
                  <a:cubicBezTo>
                    <a:pt x="355109" y="444196"/>
                    <a:pt x="220435" y="387046"/>
                    <a:pt x="178102" y="345242"/>
                  </a:cubicBezTo>
                  <a:cubicBezTo>
                    <a:pt x="135769" y="303438"/>
                    <a:pt x="140267" y="243113"/>
                    <a:pt x="132065" y="205542"/>
                  </a:cubicBezTo>
                  <a:cubicBezTo>
                    <a:pt x="123863" y="167971"/>
                    <a:pt x="150850" y="153948"/>
                    <a:pt x="128890" y="119817"/>
                  </a:cubicBezTo>
                  <a:cubicBezTo>
                    <a:pt x="106930" y="85686"/>
                    <a:pt x="23585" y="13719"/>
                    <a:pt x="6652" y="23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7" name="フリーフォーム: 図形 1076">
              <a:extLst>
                <a:ext uri="{FF2B5EF4-FFF2-40B4-BE49-F238E27FC236}">
                  <a16:creationId xmlns:a16="http://schemas.microsoft.com/office/drawing/2014/main" id="{86CC458D-AB2B-4F0E-B246-189DFE9251EE}"/>
                </a:ext>
              </a:extLst>
            </p:cNvPr>
            <p:cNvSpPr/>
            <p:nvPr/>
          </p:nvSpPr>
          <p:spPr>
            <a:xfrm>
              <a:off x="4859320" y="4229072"/>
              <a:ext cx="214377" cy="416242"/>
            </a:xfrm>
            <a:custGeom>
              <a:avLst/>
              <a:gdLst>
                <a:gd name="connsiteX0" fmla="*/ 18 w 214377"/>
                <a:gd name="connsiteY0" fmla="*/ 28 h 416242"/>
                <a:gd name="connsiteX1" fmla="*/ 139718 w 214377"/>
                <a:gd name="connsiteY1" fmla="*/ 111153 h 416242"/>
                <a:gd name="connsiteX2" fmla="*/ 190518 w 214377"/>
                <a:gd name="connsiteY2" fmla="*/ 144491 h 416242"/>
                <a:gd name="connsiteX3" fmla="*/ 142893 w 214377"/>
                <a:gd name="connsiteY3" fmla="*/ 414366 h 416242"/>
                <a:gd name="connsiteX4" fmla="*/ 214330 w 214377"/>
                <a:gd name="connsiteY4" fmla="*/ 257203 h 416242"/>
                <a:gd name="connsiteX5" fmla="*/ 130193 w 214377"/>
                <a:gd name="connsiteY5" fmla="*/ 122266 h 416242"/>
                <a:gd name="connsiteX6" fmla="*/ 18 w 214377"/>
                <a:gd name="connsiteY6" fmla="*/ 28 h 416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377" h="416242">
                  <a:moveTo>
                    <a:pt x="18" y="28"/>
                  </a:moveTo>
                  <a:cubicBezTo>
                    <a:pt x="1605" y="-1824"/>
                    <a:pt x="107968" y="87076"/>
                    <a:pt x="139718" y="111153"/>
                  </a:cubicBezTo>
                  <a:cubicBezTo>
                    <a:pt x="171468" y="135230"/>
                    <a:pt x="189989" y="93956"/>
                    <a:pt x="190518" y="144491"/>
                  </a:cubicBezTo>
                  <a:cubicBezTo>
                    <a:pt x="191047" y="195026"/>
                    <a:pt x="138924" y="395581"/>
                    <a:pt x="142893" y="414366"/>
                  </a:cubicBezTo>
                  <a:cubicBezTo>
                    <a:pt x="146862" y="433151"/>
                    <a:pt x="216447" y="305886"/>
                    <a:pt x="214330" y="257203"/>
                  </a:cubicBezTo>
                  <a:cubicBezTo>
                    <a:pt x="212213" y="208520"/>
                    <a:pt x="163001" y="159043"/>
                    <a:pt x="130193" y="122266"/>
                  </a:cubicBezTo>
                  <a:cubicBezTo>
                    <a:pt x="97385" y="85489"/>
                    <a:pt x="-1569" y="1880"/>
                    <a:pt x="18" y="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" name="フリーフォーム: 図形 142">
              <a:extLst>
                <a:ext uri="{FF2B5EF4-FFF2-40B4-BE49-F238E27FC236}">
                  <a16:creationId xmlns:a16="http://schemas.microsoft.com/office/drawing/2014/main" id="{A2769435-2098-4D18-BD94-AF11EB861BB7}"/>
                </a:ext>
              </a:extLst>
            </p:cNvPr>
            <p:cNvSpPr/>
            <p:nvPr/>
          </p:nvSpPr>
          <p:spPr>
            <a:xfrm>
              <a:off x="4287569" y="4153205"/>
              <a:ext cx="512090" cy="457228"/>
            </a:xfrm>
            <a:custGeom>
              <a:avLst/>
              <a:gdLst>
                <a:gd name="connsiteX0" fmla="*/ 5031 w 512090"/>
                <a:gd name="connsiteY0" fmla="*/ 4458 h 457228"/>
                <a:gd name="connsiteX1" fmla="*/ 214581 w 512090"/>
                <a:gd name="connsiteY1" fmla="*/ 301320 h 457228"/>
                <a:gd name="connsiteX2" fmla="*/ 281256 w 512090"/>
                <a:gd name="connsiteY2" fmla="*/ 358470 h 457228"/>
                <a:gd name="connsiteX3" fmla="*/ 511444 w 512090"/>
                <a:gd name="connsiteY3" fmla="*/ 456895 h 457228"/>
                <a:gd name="connsiteX4" fmla="*/ 341581 w 512090"/>
                <a:gd name="connsiteY4" fmla="*/ 380695 h 457228"/>
                <a:gd name="connsiteX5" fmla="*/ 89169 w 512090"/>
                <a:gd name="connsiteY5" fmla="*/ 140983 h 457228"/>
                <a:gd name="connsiteX6" fmla="*/ 5031 w 512090"/>
                <a:gd name="connsiteY6" fmla="*/ 4458 h 457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2090" h="457228">
                  <a:moveTo>
                    <a:pt x="5031" y="4458"/>
                  </a:moveTo>
                  <a:cubicBezTo>
                    <a:pt x="25933" y="31181"/>
                    <a:pt x="168544" y="242318"/>
                    <a:pt x="214581" y="301320"/>
                  </a:cubicBezTo>
                  <a:cubicBezTo>
                    <a:pt x="260618" y="360322"/>
                    <a:pt x="231779" y="332541"/>
                    <a:pt x="281256" y="358470"/>
                  </a:cubicBezTo>
                  <a:cubicBezTo>
                    <a:pt x="330733" y="384399"/>
                    <a:pt x="501390" y="453191"/>
                    <a:pt x="511444" y="456895"/>
                  </a:cubicBezTo>
                  <a:cubicBezTo>
                    <a:pt x="521498" y="460599"/>
                    <a:pt x="411960" y="433347"/>
                    <a:pt x="341581" y="380695"/>
                  </a:cubicBezTo>
                  <a:cubicBezTo>
                    <a:pt x="271202" y="328043"/>
                    <a:pt x="146848" y="204748"/>
                    <a:pt x="89169" y="140983"/>
                  </a:cubicBezTo>
                  <a:cubicBezTo>
                    <a:pt x="31490" y="77219"/>
                    <a:pt x="-15871" y="-22265"/>
                    <a:pt x="5031" y="44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" name="フリーフォーム: 図形 162">
              <a:extLst>
                <a:ext uri="{FF2B5EF4-FFF2-40B4-BE49-F238E27FC236}">
                  <a16:creationId xmlns:a16="http://schemas.microsoft.com/office/drawing/2014/main" id="{46823C5C-E61A-4142-9479-590EAAA02C95}"/>
                </a:ext>
              </a:extLst>
            </p:cNvPr>
            <p:cNvSpPr/>
            <p:nvPr/>
          </p:nvSpPr>
          <p:spPr>
            <a:xfrm>
              <a:off x="4373561" y="3844923"/>
              <a:ext cx="165073" cy="257193"/>
            </a:xfrm>
            <a:custGeom>
              <a:avLst/>
              <a:gdLst>
                <a:gd name="connsiteX0" fmla="*/ 66677 w 165073"/>
                <a:gd name="connsiteY0" fmla="*/ 2 h 257193"/>
                <a:gd name="connsiteX1" fmla="*/ 163514 w 165073"/>
                <a:gd name="connsiteY1" fmla="*/ 107952 h 257193"/>
                <a:gd name="connsiteX2" fmla="*/ 125414 w 165073"/>
                <a:gd name="connsiteY2" fmla="*/ 131765 h 257193"/>
                <a:gd name="connsiteX3" fmla="*/ 111127 w 165073"/>
                <a:gd name="connsiteY3" fmla="*/ 123827 h 257193"/>
                <a:gd name="connsiteX4" fmla="*/ 2 w 165073"/>
                <a:gd name="connsiteY4" fmla="*/ 257177 h 257193"/>
                <a:gd name="connsiteX5" fmla="*/ 114302 w 165073"/>
                <a:gd name="connsiteY5" fmla="*/ 114302 h 257193"/>
                <a:gd name="connsiteX6" fmla="*/ 128589 w 165073"/>
                <a:gd name="connsiteY6" fmla="*/ 104777 h 257193"/>
                <a:gd name="connsiteX7" fmla="*/ 66677 w 165073"/>
                <a:gd name="connsiteY7" fmla="*/ 2 h 257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5073" h="257193">
                  <a:moveTo>
                    <a:pt x="66677" y="2"/>
                  </a:moveTo>
                  <a:cubicBezTo>
                    <a:pt x="72498" y="531"/>
                    <a:pt x="153725" y="85992"/>
                    <a:pt x="163514" y="107952"/>
                  </a:cubicBezTo>
                  <a:cubicBezTo>
                    <a:pt x="173303" y="129912"/>
                    <a:pt x="134145" y="129119"/>
                    <a:pt x="125414" y="131765"/>
                  </a:cubicBezTo>
                  <a:cubicBezTo>
                    <a:pt x="116683" y="134411"/>
                    <a:pt x="132029" y="102925"/>
                    <a:pt x="111127" y="123827"/>
                  </a:cubicBezTo>
                  <a:cubicBezTo>
                    <a:pt x="90225" y="144729"/>
                    <a:pt x="-527" y="258764"/>
                    <a:pt x="2" y="257177"/>
                  </a:cubicBezTo>
                  <a:cubicBezTo>
                    <a:pt x="531" y="255590"/>
                    <a:pt x="92871" y="139702"/>
                    <a:pt x="114302" y="114302"/>
                  </a:cubicBezTo>
                  <a:cubicBezTo>
                    <a:pt x="135733" y="88902"/>
                    <a:pt x="134145" y="121446"/>
                    <a:pt x="128589" y="104777"/>
                  </a:cubicBezTo>
                  <a:cubicBezTo>
                    <a:pt x="123033" y="88108"/>
                    <a:pt x="60856" y="-527"/>
                    <a:pt x="66677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4" name="フリーフォーム: 図形 183">
              <a:extLst>
                <a:ext uri="{FF2B5EF4-FFF2-40B4-BE49-F238E27FC236}">
                  <a16:creationId xmlns:a16="http://schemas.microsoft.com/office/drawing/2014/main" id="{D43E65D4-030B-4DD7-BA42-CA58AD8C9F29}"/>
                </a:ext>
              </a:extLst>
            </p:cNvPr>
            <p:cNvSpPr/>
            <p:nvPr/>
          </p:nvSpPr>
          <p:spPr>
            <a:xfrm>
              <a:off x="4309243" y="3930643"/>
              <a:ext cx="127881" cy="240144"/>
            </a:xfrm>
            <a:custGeom>
              <a:avLst/>
              <a:gdLst>
                <a:gd name="connsiteX0" fmla="*/ 127820 w 127881"/>
                <a:gd name="connsiteY0" fmla="*/ 7 h 240144"/>
                <a:gd name="connsiteX1" fmla="*/ 820 w 127881"/>
                <a:gd name="connsiteY1" fmla="*/ 222257 h 240144"/>
                <a:gd name="connsiteX2" fmla="*/ 70670 w 127881"/>
                <a:gd name="connsiteY2" fmla="*/ 225432 h 240144"/>
                <a:gd name="connsiteX3" fmla="*/ 18282 w 127881"/>
                <a:gd name="connsiteY3" fmla="*/ 214320 h 240144"/>
                <a:gd name="connsiteX4" fmla="*/ 127820 w 127881"/>
                <a:gd name="connsiteY4" fmla="*/ 7 h 240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881" h="240144">
                  <a:moveTo>
                    <a:pt x="127820" y="7"/>
                  </a:moveTo>
                  <a:cubicBezTo>
                    <a:pt x="124910" y="1330"/>
                    <a:pt x="10345" y="184686"/>
                    <a:pt x="820" y="222257"/>
                  </a:cubicBezTo>
                  <a:cubicBezTo>
                    <a:pt x="-8705" y="259828"/>
                    <a:pt x="67760" y="226755"/>
                    <a:pt x="70670" y="225432"/>
                  </a:cubicBezTo>
                  <a:cubicBezTo>
                    <a:pt x="73580" y="224109"/>
                    <a:pt x="6640" y="252949"/>
                    <a:pt x="18282" y="214320"/>
                  </a:cubicBezTo>
                  <a:cubicBezTo>
                    <a:pt x="29924" y="175691"/>
                    <a:pt x="130730" y="-1316"/>
                    <a:pt x="127820" y="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9" name="フリーフォーム: 図形 1088">
              <a:extLst>
                <a:ext uri="{FF2B5EF4-FFF2-40B4-BE49-F238E27FC236}">
                  <a16:creationId xmlns:a16="http://schemas.microsoft.com/office/drawing/2014/main" id="{F02F3920-D74E-420A-9F3E-F62207FA4CEA}"/>
                </a:ext>
              </a:extLst>
            </p:cNvPr>
            <p:cNvSpPr/>
            <p:nvPr/>
          </p:nvSpPr>
          <p:spPr>
            <a:xfrm>
              <a:off x="4370671" y="4042699"/>
              <a:ext cx="211282" cy="69068"/>
            </a:xfrm>
            <a:custGeom>
              <a:avLst/>
              <a:gdLst>
                <a:gd name="connsiteX0" fmla="*/ 1304 w 211282"/>
                <a:gd name="connsiteY0" fmla="*/ 68926 h 69068"/>
                <a:gd name="connsiteX1" fmla="*/ 207679 w 211282"/>
                <a:gd name="connsiteY1" fmla="*/ 2251 h 69068"/>
                <a:gd name="connsiteX2" fmla="*/ 123542 w 211282"/>
                <a:gd name="connsiteY2" fmla="*/ 19714 h 69068"/>
                <a:gd name="connsiteX3" fmla="*/ 1304 w 211282"/>
                <a:gd name="connsiteY3" fmla="*/ 68926 h 69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1282" h="69068">
                  <a:moveTo>
                    <a:pt x="1304" y="68926"/>
                  </a:moveTo>
                  <a:cubicBezTo>
                    <a:pt x="15327" y="66015"/>
                    <a:pt x="187306" y="10453"/>
                    <a:pt x="207679" y="2251"/>
                  </a:cubicBezTo>
                  <a:cubicBezTo>
                    <a:pt x="228052" y="-5951"/>
                    <a:pt x="156880" y="10189"/>
                    <a:pt x="123542" y="19714"/>
                  </a:cubicBezTo>
                  <a:cubicBezTo>
                    <a:pt x="90205" y="29239"/>
                    <a:pt x="-12719" y="71837"/>
                    <a:pt x="1304" y="689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8" name="フリーフォーム: 図形 1107">
              <a:extLst>
                <a:ext uri="{FF2B5EF4-FFF2-40B4-BE49-F238E27FC236}">
                  <a16:creationId xmlns:a16="http://schemas.microsoft.com/office/drawing/2014/main" id="{F9F2F2E4-951C-4311-A5D4-EB75A076CD37}"/>
                </a:ext>
              </a:extLst>
            </p:cNvPr>
            <p:cNvSpPr/>
            <p:nvPr/>
          </p:nvSpPr>
          <p:spPr>
            <a:xfrm>
              <a:off x="4360714" y="4123520"/>
              <a:ext cx="109620" cy="185385"/>
            </a:xfrm>
            <a:custGeom>
              <a:avLst/>
              <a:gdLst>
                <a:gd name="connsiteX0" fmla="*/ 1736 w 109620"/>
                <a:gd name="connsiteY0" fmla="*/ 5568 h 185385"/>
                <a:gd name="connsiteX1" fmla="*/ 46186 w 109620"/>
                <a:gd name="connsiteY1" fmla="*/ 35730 h 185385"/>
                <a:gd name="connsiteX2" fmla="*/ 100161 w 109620"/>
                <a:gd name="connsiteY2" fmla="*/ 121455 h 185385"/>
                <a:gd name="connsiteX3" fmla="*/ 71586 w 109620"/>
                <a:gd name="connsiteY3" fmla="*/ 184955 h 185385"/>
                <a:gd name="connsiteX4" fmla="*/ 108099 w 109620"/>
                <a:gd name="connsiteY4" fmla="*/ 142093 h 185385"/>
                <a:gd name="connsiteX5" fmla="*/ 1736 w 109620"/>
                <a:gd name="connsiteY5" fmla="*/ 5568 h 185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9620" h="185385">
                  <a:moveTo>
                    <a:pt x="1736" y="5568"/>
                  </a:moveTo>
                  <a:cubicBezTo>
                    <a:pt x="-8583" y="-12159"/>
                    <a:pt x="29782" y="16416"/>
                    <a:pt x="46186" y="35730"/>
                  </a:cubicBezTo>
                  <a:cubicBezTo>
                    <a:pt x="62590" y="55044"/>
                    <a:pt x="95928" y="96584"/>
                    <a:pt x="100161" y="121455"/>
                  </a:cubicBezTo>
                  <a:cubicBezTo>
                    <a:pt x="104394" y="146326"/>
                    <a:pt x="70263" y="181515"/>
                    <a:pt x="71586" y="184955"/>
                  </a:cubicBezTo>
                  <a:cubicBezTo>
                    <a:pt x="72909" y="188395"/>
                    <a:pt x="118418" y="170932"/>
                    <a:pt x="108099" y="142093"/>
                  </a:cubicBezTo>
                  <a:cubicBezTo>
                    <a:pt x="97780" y="113254"/>
                    <a:pt x="12055" y="23295"/>
                    <a:pt x="1736" y="55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4" name="フリーフォーム: 図形 1113">
              <a:extLst>
                <a:ext uri="{FF2B5EF4-FFF2-40B4-BE49-F238E27FC236}">
                  <a16:creationId xmlns:a16="http://schemas.microsoft.com/office/drawing/2014/main" id="{8BBDD989-693E-46CD-A58B-35F6F246C490}"/>
                </a:ext>
              </a:extLst>
            </p:cNvPr>
            <p:cNvSpPr/>
            <p:nvPr/>
          </p:nvSpPr>
          <p:spPr>
            <a:xfrm>
              <a:off x="4394187" y="4089690"/>
              <a:ext cx="169549" cy="121377"/>
            </a:xfrm>
            <a:custGeom>
              <a:avLst/>
              <a:gdLst>
                <a:gd name="connsiteX0" fmla="*/ 13 w 169549"/>
                <a:gd name="connsiteY0" fmla="*/ 47335 h 121377"/>
                <a:gd name="connsiteX1" fmla="*/ 157176 w 169549"/>
                <a:gd name="connsiteY1" fmla="*/ 12410 h 121377"/>
                <a:gd name="connsiteX2" fmla="*/ 128601 w 169549"/>
                <a:gd name="connsiteY2" fmla="*/ 99723 h 121377"/>
                <a:gd name="connsiteX3" fmla="*/ 109551 w 169549"/>
                <a:gd name="connsiteY3" fmla="*/ 114010 h 121377"/>
                <a:gd name="connsiteX4" fmla="*/ 166701 w 169549"/>
                <a:gd name="connsiteY4" fmla="*/ 1298 h 121377"/>
                <a:gd name="connsiteX5" fmla="*/ 13 w 169549"/>
                <a:gd name="connsiteY5" fmla="*/ 47335 h 121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9549" h="121377">
                  <a:moveTo>
                    <a:pt x="13" y="47335"/>
                  </a:moveTo>
                  <a:cubicBezTo>
                    <a:pt x="-1574" y="49187"/>
                    <a:pt x="135745" y="3679"/>
                    <a:pt x="157176" y="12410"/>
                  </a:cubicBezTo>
                  <a:cubicBezTo>
                    <a:pt x="178607" y="21141"/>
                    <a:pt x="136538" y="82790"/>
                    <a:pt x="128601" y="99723"/>
                  </a:cubicBezTo>
                  <a:cubicBezTo>
                    <a:pt x="120664" y="116656"/>
                    <a:pt x="103201" y="130414"/>
                    <a:pt x="109551" y="114010"/>
                  </a:cubicBezTo>
                  <a:cubicBezTo>
                    <a:pt x="115901" y="97606"/>
                    <a:pt x="184163" y="11617"/>
                    <a:pt x="166701" y="1298"/>
                  </a:cubicBezTo>
                  <a:cubicBezTo>
                    <a:pt x="149239" y="-9021"/>
                    <a:pt x="1600" y="45483"/>
                    <a:pt x="13" y="473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9" name="フリーフォーム: 図形 1118">
              <a:extLst>
                <a:ext uri="{FF2B5EF4-FFF2-40B4-BE49-F238E27FC236}">
                  <a16:creationId xmlns:a16="http://schemas.microsoft.com/office/drawing/2014/main" id="{C2A2F0F3-6B58-4145-B7A4-8C8D94BB75E8}"/>
                </a:ext>
              </a:extLst>
            </p:cNvPr>
            <p:cNvSpPr/>
            <p:nvPr/>
          </p:nvSpPr>
          <p:spPr>
            <a:xfrm>
              <a:off x="4419593" y="4129065"/>
              <a:ext cx="86899" cy="111165"/>
            </a:xfrm>
            <a:custGeom>
              <a:avLst/>
              <a:gdLst>
                <a:gd name="connsiteX0" fmla="*/ 7 w 86899"/>
                <a:gd name="connsiteY0" fmla="*/ 23 h 111165"/>
                <a:gd name="connsiteX1" fmla="*/ 74620 w 86899"/>
                <a:gd name="connsiteY1" fmla="*/ 95273 h 111165"/>
                <a:gd name="connsiteX2" fmla="*/ 79382 w 86899"/>
                <a:gd name="connsiteY2" fmla="*/ 104798 h 111165"/>
                <a:gd name="connsiteX3" fmla="*/ 7 w 86899"/>
                <a:gd name="connsiteY3" fmla="*/ 23 h 111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899" h="111165">
                  <a:moveTo>
                    <a:pt x="7" y="23"/>
                  </a:moveTo>
                  <a:cubicBezTo>
                    <a:pt x="-787" y="-1565"/>
                    <a:pt x="61391" y="77811"/>
                    <a:pt x="74620" y="95273"/>
                  </a:cubicBezTo>
                  <a:cubicBezTo>
                    <a:pt x="87849" y="112736"/>
                    <a:pt x="91817" y="115646"/>
                    <a:pt x="79382" y="104798"/>
                  </a:cubicBezTo>
                  <a:cubicBezTo>
                    <a:pt x="66947" y="93950"/>
                    <a:pt x="801" y="1611"/>
                    <a:pt x="7" y="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1" name="フリーフォーム: 図形 1120">
              <a:extLst>
                <a:ext uri="{FF2B5EF4-FFF2-40B4-BE49-F238E27FC236}">
                  <a16:creationId xmlns:a16="http://schemas.microsoft.com/office/drawing/2014/main" id="{DFF775C9-F657-4D5E-BC28-A90A9858373A}"/>
                </a:ext>
              </a:extLst>
            </p:cNvPr>
            <p:cNvSpPr/>
            <p:nvPr/>
          </p:nvSpPr>
          <p:spPr>
            <a:xfrm>
              <a:off x="4592624" y="4119387"/>
              <a:ext cx="173855" cy="390705"/>
            </a:xfrm>
            <a:custGeom>
              <a:avLst/>
              <a:gdLst>
                <a:gd name="connsiteX0" fmla="*/ 14 w 173855"/>
                <a:gd name="connsiteY0" fmla="*/ 176 h 390705"/>
                <a:gd name="connsiteX1" fmla="*/ 149239 w 173855"/>
                <a:gd name="connsiteY1" fmla="*/ 89076 h 390705"/>
                <a:gd name="connsiteX2" fmla="*/ 138126 w 173855"/>
                <a:gd name="connsiteY2" fmla="*/ 224013 h 390705"/>
                <a:gd name="connsiteX3" fmla="*/ 87326 w 173855"/>
                <a:gd name="connsiteY3" fmla="*/ 254176 h 390705"/>
                <a:gd name="connsiteX4" fmla="*/ 95264 w 173855"/>
                <a:gd name="connsiteY4" fmla="*/ 390701 h 390705"/>
                <a:gd name="connsiteX5" fmla="*/ 68276 w 173855"/>
                <a:gd name="connsiteY5" fmla="*/ 249413 h 390705"/>
                <a:gd name="connsiteX6" fmla="*/ 158764 w 173855"/>
                <a:gd name="connsiteY6" fmla="*/ 204963 h 390705"/>
                <a:gd name="connsiteX7" fmla="*/ 158764 w 173855"/>
                <a:gd name="connsiteY7" fmla="*/ 111301 h 390705"/>
                <a:gd name="connsiteX8" fmla="*/ 14 w 173855"/>
                <a:gd name="connsiteY8" fmla="*/ 176 h 390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3855" h="390705">
                  <a:moveTo>
                    <a:pt x="14" y="176"/>
                  </a:moveTo>
                  <a:cubicBezTo>
                    <a:pt x="-1573" y="-3528"/>
                    <a:pt x="126220" y="51770"/>
                    <a:pt x="149239" y="89076"/>
                  </a:cubicBezTo>
                  <a:cubicBezTo>
                    <a:pt x="172258" y="126382"/>
                    <a:pt x="148445" y="196496"/>
                    <a:pt x="138126" y="224013"/>
                  </a:cubicBezTo>
                  <a:cubicBezTo>
                    <a:pt x="127807" y="251530"/>
                    <a:pt x="94470" y="226395"/>
                    <a:pt x="87326" y="254176"/>
                  </a:cubicBezTo>
                  <a:cubicBezTo>
                    <a:pt x="80182" y="281957"/>
                    <a:pt x="98439" y="391495"/>
                    <a:pt x="95264" y="390701"/>
                  </a:cubicBezTo>
                  <a:cubicBezTo>
                    <a:pt x="92089" y="389907"/>
                    <a:pt x="57693" y="280369"/>
                    <a:pt x="68276" y="249413"/>
                  </a:cubicBezTo>
                  <a:cubicBezTo>
                    <a:pt x="78859" y="218457"/>
                    <a:pt x="143683" y="227982"/>
                    <a:pt x="158764" y="204963"/>
                  </a:cubicBezTo>
                  <a:cubicBezTo>
                    <a:pt x="173845" y="181944"/>
                    <a:pt x="183370" y="141463"/>
                    <a:pt x="158764" y="111301"/>
                  </a:cubicBezTo>
                  <a:cubicBezTo>
                    <a:pt x="134158" y="81139"/>
                    <a:pt x="1601" y="3880"/>
                    <a:pt x="14" y="1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4" name="フリーフォーム: 図形 1123">
              <a:extLst>
                <a:ext uri="{FF2B5EF4-FFF2-40B4-BE49-F238E27FC236}">
                  <a16:creationId xmlns:a16="http://schemas.microsoft.com/office/drawing/2014/main" id="{640A3DD6-EDCD-40DF-B0CB-15EB4FBBE8A0}"/>
                </a:ext>
              </a:extLst>
            </p:cNvPr>
            <p:cNvSpPr/>
            <p:nvPr/>
          </p:nvSpPr>
          <p:spPr>
            <a:xfrm>
              <a:off x="4498913" y="4145732"/>
              <a:ext cx="103264" cy="241710"/>
            </a:xfrm>
            <a:custGeom>
              <a:avLst/>
              <a:gdLst>
                <a:gd name="connsiteX0" fmla="*/ 103250 w 103264"/>
                <a:gd name="connsiteY0" fmla="*/ 818 h 241710"/>
                <a:gd name="connsiteX1" fmla="*/ 28637 w 103264"/>
                <a:gd name="connsiteY1" fmla="*/ 205606 h 241710"/>
                <a:gd name="connsiteX2" fmla="*/ 62 w 103264"/>
                <a:gd name="connsiteY2" fmla="*/ 235768 h 241710"/>
                <a:gd name="connsiteX3" fmla="*/ 34987 w 103264"/>
                <a:gd name="connsiteY3" fmla="*/ 137343 h 241710"/>
                <a:gd name="connsiteX4" fmla="*/ 103250 w 103264"/>
                <a:gd name="connsiteY4" fmla="*/ 818 h 241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264" h="241710">
                  <a:moveTo>
                    <a:pt x="103250" y="818"/>
                  </a:moveTo>
                  <a:cubicBezTo>
                    <a:pt x="102192" y="12195"/>
                    <a:pt x="45835" y="166448"/>
                    <a:pt x="28637" y="205606"/>
                  </a:cubicBezTo>
                  <a:cubicBezTo>
                    <a:pt x="11439" y="244764"/>
                    <a:pt x="-996" y="247145"/>
                    <a:pt x="62" y="235768"/>
                  </a:cubicBezTo>
                  <a:cubicBezTo>
                    <a:pt x="1120" y="224391"/>
                    <a:pt x="21758" y="174914"/>
                    <a:pt x="34987" y="137343"/>
                  </a:cubicBezTo>
                  <a:cubicBezTo>
                    <a:pt x="48216" y="99772"/>
                    <a:pt x="104308" y="-10559"/>
                    <a:pt x="103250" y="8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4" name="フリーフォーム: 図形 1183">
              <a:extLst>
                <a:ext uri="{FF2B5EF4-FFF2-40B4-BE49-F238E27FC236}">
                  <a16:creationId xmlns:a16="http://schemas.microsoft.com/office/drawing/2014/main" id="{DE257B9A-AB2B-4B36-B211-1CC3115461B5}"/>
                </a:ext>
              </a:extLst>
            </p:cNvPr>
            <p:cNvSpPr/>
            <p:nvPr/>
          </p:nvSpPr>
          <p:spPr>
            <a:xfrm>
              <a:off x="4495645" y="4140200"/>
              <a:ext cx="68461" cy="147659"/>
            </a:xfrm>
            <a:custGeom>
              <a:avLst/>
              <a:gdLst>
                <a:gd name="connsiteX0" fmla="*/ 68418 w 68461"/>
                <a:gd name="connsiteY0" fmla="*/ 0 h 147659"/>
                <a:gd name="connsiteX1" fmla="*/ 11268 w 68461"/>
                <a:gd name="connsiteY1" fmla="*/ 119063 h 147659"/>
                <a:gd name="connsiteX2" fmla="*/ 62068 w 68461"/>
                <a:gd name="connsiteY2" fmla="*/ 147638 h 147659"/>
                <a:gd name="connsiteX3" fmla="*/ 155 w 68461"/>
                <a:gd name="connsiteY3" fmla="*/ 120650 h 147659"/>
                <a:gd name="connsiteX4" fmla="*/ 68418 w 68461"/>
                <a:gd name="connsiteY4" fmla="*/ 0 h 147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461" h="147659">
                  <a:moveTo>
                    <a:pt x="68418" y="0"/>
                  </a:moveTo>
                  <a:cubicBezTo>
                    <a:pt x="70270" y="-264"/>
                    <a:pt x="12326" y="94457"/>
                    <a:pt x="11268" y="119063"/>
                  </a:cubicBezTo>
                  <a:cubicBezTo>
                    <a:pt x="10210" y="143669"/>
                    <a:pt x="63920" y="147374"/>
                    <a:pt x="62068" y="147638"/>
                  </a:cubicBezTo>
                  <a:cubicBezTo>
                    <a:pt x="60216" y="147902"/>
                    <a:pt x="-3549" y="146050"/>
                    <a:pt x="155" y="120650"/>
                  </a:cubicBezTo>
                  <a:cubicBezTo>
                    <a:pt x="3859" y="95250"/>
                    <a:pt x="66566" y="264"/>
                    <a:pt x="68418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6" name="フリーフォーム: 図形 1185">
              <a:extLst>
                <a:ext uri="{FF2B5EF4-FFF2-40B4-BE49-F238E27FC236}">
                  <a16:creationId xmlns:a16="http://schemas.microsoft.com/office/drawing/2014/main" id="{989BF1DB-C565-4B8C-A116-1C569AA399FF}"/>
                </a:ext>
              </a:extLst>
            </p:cNvPr>
            <p:cNvSpPr/>
            <p:nvPr/>
          </p:nvSpPr>
          <p:spPr>
            <a:xfrm>
              <a:off x="4568716" y="4168770"/>
              <a:ext cx="87527" cy="128700"/>
            </a:xfrm>
            <a:custGeom>
              <a:avLst/>
              <a:gdLst>
                <a:gd name="connsiteX0" fmla="*/ 28684 w 87527"/>
                <a:gd name="connsiteY0" fmla="*/ 5 h 128700"/>
                <a:gd name="connsiteX1" fmla="*/ 68372 w 87527"/>
                <a:gd name="connsiteY1" fmla="*/ 104780 h 128700"/>
                <a:gd name="connsiteX2" fmla="*/ 109 w 87527"/>
                <a:gd name="connsiteY2" fmla="*/ 128593 h 128700"/>
                <a:gd name="connsiteX3" fmla="*/ 87422 w 87527"/>
                <a:gd name="connsiteY3" fmla="*/ 100018 h 128700"/>
                <a:gd name="connsiteX4" fmla="*/ 28684 w 87527"/>
                <a:gd name="connsiteY4" fmla="*/ 5 h 128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527" h="128700">
                  <a:moveTo>
                    <a:pt x="28684" y="5"/>
                  </a:moveTo>
                  <a:cubicBezTo>
                    <a:pt x="25509" y="799"/>
                    <a:pt x="73134" y="83349"/>
                    <a:pt x="68372" y="104780"/>
                  </a:cubicBezTo>
                  <a:cubicBezTo>
                    <a:pt x="63610" y="126211"/>
                    <a:pt x="-3066" y="129387"/>
                    <a:pt x="109" y="128593"/>
                  </a:cubicBezTo>
                  <a:cubicBezTo>
                    <a:pt x="3284" y="127799"/>
                    <a:pt x="84512" y="119068"/>
                    <a:pt x="87422" y="100018"/>
                  </a:cubicBezTo>
                  <a:cubicBezTo>
                    <a:pt x="90332" y="80968"/>
                    <a:pt x="31859" y="-789"/>
                    <a:pt x="28684" y="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3" name="フリーフォーム: 図形 1192">
              <a:extLst>
                <a:ext uri="{FF2B5EF4-FFF2-40B4-BE49-F238E27FC236}">
                  <a16:creationId xmlns:a16="http://schemas.microsoft.com/office/drawing/2014/main" id="{71EC5DC4-1E49-41F1-BBC8-B66D767C1CE4}"/>
                </a:ext>
              </a:extLst>
            </p:cNvPr>
            <p:cNvSpPr/>
            <p:nvPr/>
          </p:nvSpPr>
          <p:spPr>
            <a:xfrm>
              <a:off x="4530691" y="4338569"/>
              <a:ext cx="84175" cy="163644"/>
            </a:xfrm>
            <a:custGeom>
              <a:avLst/>
              <a:gdLst>
                <a:gd name="connsiteX0" fmla="*/ 68297 w 84175"/>
                <a:gd name="connsiteY0" fmla="*/ 69 h 163644"/>
                <a:gd name="connsiteX1" fmla="*/ 84172 w 84175"/>
                <a:gd name="connsiteY1" fmla="*/ 155644 h 163644"/>
                <a:gd name="connsiteX2" fmla="*/ 66709 w 84175"/>
                <a:gd name="connsiteY2" fmla="*/ 136594 h 163644"/>
                <a:gd name="connsiteX3" fmla="*/ 34 w 84175"/>
                <a:gd name="connsiteY3" fmla="*/ 96906 h 163644"/>
                <a:gd name="connsiteX4" fmla="*/ 76234 w 84175"/>
                <a:gd name="connsiteY4" fmla="*/ 135006 h 163644"/>
                <a:gd name="connsiteX5" fmla="*/ 68297 w 84175"/>
                <a:gd name="connsiteY5" fmla="*/ 69 h 163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4175" h="163644">
                  <a:moveTo>
                    <a:pt x="68297" y="69"/>
                  </a:moveTo>
                  <a:cubicBezTo>
                    <a:pt x="69620" y="3509"/>
                    <a:pt x="84437" y="132890"/>
                    <a:pt x="84172" y="155644"/>
                  </a:cubicBezTo>
                  <a:cubicBezTo>
                    <a:pt x="83907" y="178398"/>
                    <a:pt x="80732" y="146384"/>
                    <a:pt x="66709" y="136594"/>
                  </a:cubicBezTo>
                  <a:cubicBezTo>
                    <a:pt x="52686" y="126804"/>
                    <a:pt x="-1554" y="97171"/>
                    <a:pt x="34" y="96906"/>
                  </a:cubicBezTo>
                  <a:cubicBezTo>
                    <a:pt x="1621" y="96641"/>
                    <a:pt x="65122" y="147970"/>
                    <a:pt x="76234" y="135006"/>
                  </a:cubicBezTo>
                  <a:cubicBezTo>
                    <a:pt x="87346" y="122042"/>
                    <a:pt x="66974" y="-3371"/>
                    <a:pt x="68297" y="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6" name="フリーフォーム: 図形 1205">
              <a:extLst>
                <a:ext uri="{FF2B5EF4-FFF2-40B4-BE49-F238E27FC236}">
                  <a16:creationId xmlns:a16="http://schemas.microsoft.com/office/drawing/2014/main" id="{EAD536BF-916C-406D-94DF-19841C79B422}"/>
                </a:ext>
              </a:extLst>
            </p:cNvPr>
            <p:cNvSpPr/>
            <p:nvPr/>
          </p:nvSpPr>
          <p:spPr>
            <a:xfrm>
              <a:off x="4635442" y="4214340"/>
              <a:ext cx="104213" cy="134368"/>
            </a:xfrm>
            <a:custGeom>
              <a:avLst/>
              <a:gdLst>
                <a:gd name="connsiteX0" fmla="*/ 38158 w 104213"/>
                <a:gd name="connsiteY0" fmla="*/ 473 h 134368"/>
                <a:gd name="connsiteX1" fmla="*/ 74671 w 104213"/>
                <a:gd name="connsiteY1" fmla="*/ 81435 h 134368"/>
                <a:gd name="connsiteX2" fmla="*/ 58 w 104213"/>
                <a:gd name="connsiteY2" fmla="*/ 133823 h 134368"/>
                <a:gd name="connsiteX3" fmla="*/ 88958 w 104213"/>
                <a:gd name="connsiteY3" fmla="*/ 105248 h 134368"/>
                <a:gd name="connsiteX4" fmla="*/ 98483 w 104213"/>
                <a:gd name="connsiteY4" fmla="*/ 49685 h 134368"/>
                <a:gd name="connsiteX5" fmla="*/ 38158 w 104213"/>
                <a:gd name="connsiteY5" fmla="*/ 473 h 134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213" h="134368">
                  <a:moveTo>
                    <a:pt x="38158" y="473"/>
                  </a:moveTo>
                  <a:cubicBezTo>
                    <a:pt x="34189" y="5765"/>
                    <a:pt x="81021" y="59210"/>
                    <a:pt x="74671" y="81435"/>
                  </a:cubicBezTo>
                  <a:cubicBezTo>
                    <a:pt x="68321" y="103660"/>
                    <a:pt x="-2323" y="129854"/>
                    <a:pt x="58" y="133823"/>
                  </a:cubicBezTo>
                  <a:cubicBezTo>
                    <a:pt x="2439" y="137792"/>
                    <a:pt x="72554" y="119271"/>
                    <a:pt x="88958" y="105248"/>
                  </a:cubicBezTo>
                  <a:cubicBezTo>
                    <a:pt x="105362" y="91225"/>
                    <a:pt x="108537" y="63708"/>
                    <a:pt x="98483" y="49685"/>
                  </a:cubicBezTo>
                  <a:cubicBezTo>
                    <a:pt x="88429" y="35662"/>
                    <a:pt x="42127" y="-4819"/>
                    <a:pt x="38158" y="4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3" name="フリーフォーム: 図形 1232">
              <a:extLst>
                <a:ext uri="{FF2B5EF4-FFF2-40B4-BE49-F238E27FC236}">
                  <a16:creationId xmlns:a16="http://schemas.microsoft.com/office/drawing/2014/main" id="{2E206F81-9B92-4D52-ADC0-E2D8E2128539}"/>
                </a:ext>
              </a:extLst>
            </p:cNvPr>
            <p:cNvSpPr/>
            <p:nvPr/>
          </p:nvSpPr>
          <p:spPr>
            <a:xfrm>
              <a:off x="4614623" y="4352869"/>
              <a:ext cx="82878" cy="164328"/>
            </a:xfrm>
            <a:custGeom>
              <a:avLst/>
              <a:gdLst>
                <a:gd name="connsiteX0" fmla="*/ 240 w 82878"/>
                <a:gd name="connsiteY0" fmla="*/ 56 h 164328"/>
                <a:gd name="connsiteX1" fmla="*/ 24052 w 82878"/>
                <a:gd name="connsiteY1" fmla="*/ 149281 h 164328"/>
                <a:gd name="connsiteX2" fmla="*/ 82790 w 82878"/>
                <a:gd name="connsiteY2" fmla="*/ 157219 h 164328"/>
                <a:gd name="connsiteX3" fmla="*/ 36752 w 82878"/>
                <a:gd name="connsiteY3" fmla="*/ 131819 h 164328"/>
                <a:gd name="connsiteX4" fmla="*/ 240 w 82878"/>
                <a:gd name="connsiteY4" fmla="*/ 56 h 164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878" h="164328">
                  <a:moveTo>
                    <a:pt x="240" y="56"/>
                  </a:moveTo>
                  <a:cubicBezTo>
                    <a:pt x="-1877" y="2966"/>
                    <a:pt x="10294" y="123087"/>
                    <a:pt x="24052" y="149281"/>
                  </a:cubicBezTo>
                  <a:cubicBezTo>
                    <a:pt x="37810" y="175475"/>
                    <a:pt x="80673" y="160129"/>
                    <a:pt x="82790" y="157219"/>
                  </a:cubicBezTo>
                  <a:cubicBezTo>
                    <a:pt x="84907" y="154309"/>
                    <a:pt x="48394" y="156955"/>
                    <a:pt x="36752" y="131819"/>
                  </a:cubicBezTo>
                  <a:cubicBezTo>
                    <a:pt x="25110" y="106683"/>
                    <a:pt x="2357" y="-2854"/>
                    <a:pt x="240" y="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5" name="フリーフォーム: 図形 1244">
              <a:extLst>
                <a:ext uri="{FF2B5EF4-FFF2-40B4-BE49-F238E27FC236}">
                  <a16:creationId xmlns:a16="http://schemas.microsoft.com/office/drawing/2014/main" id="{09868030-A193-47DC-AE00-CF2CCA237947}"/>
                </a:ext>
              </a:extLst>
            </p:cNvPr>
            <p:cNvSpPr/>
            <p:nvPr/>
          </p:nvSpPr>
          <p:spPr>
            <a:xfrm>
              <a:off x="4570304" y="4324962"/>
              <a:ext cx="73165" cy="135968"/>
            </a:xfrm>
            <a:custGeom>
              <a:avLst/>
              <a:gdLst>
                <a:gd name="connsiteX0" fmla="*/ 73134 w 73165"/>
                <a:gd name="connsiteY0" fmla="*/ 8913 h 135968"/>
                <a:gd name="connsiteX1" fmla="*/ 9634 w 73165"/>
                <a:gd name="connsiteY1" fmla="*/ 10501 h 135968"/>
                <a:gd name="connsiteX2" fmla="*/ 36621 w 73165"/>
                <a:gd name="connsiteY2" fmla="*/ 135913 h 135968"/>
                <a:gd name="connsiteX3" fmla="*/ 109 w 73165"/>
                <a:gd name="connsiteY3" fmla="*/ 26376 h 135968"/>
                <a:gd name="connsiteX4" fmla="*/ 73134 w 73165"/>
                <a:gd name="connsiteY4" fmla="*/ 8913 h 135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165" h="135968">
                  <a:moveTo>
                    <a:pt x="73134" y="8913"/>
                  </a:moveTo>
                  <a:cubicBezTo>
                    <a:pt x="74722" y="6267"/>
                    <a:pt x="15719" y="-10665"/>
                    <a:pt x="9634" y="10501"/>
                  </a:cubicBezTo>
                  <a:cubicBezTo>
                    <a:pt x="3549" y="31667"/>
                    <a:pt x="38208" y="133267"/>
                    <a:pt x="36621" y="135913"/>
                  </a:cubicBezTo>
                  <a:cubicBezTo>
                    <a:pt x="35033" y="138559"/>
                    <a:pt x="-2272" y="46220"/>
                    <a:pt x="109" y="26376"/>
                  </a:cubicBezTo>
                  <a:cubicBezTo>
                    <a:pt x="2490" y="6532"/>
                    <a:pt x="71546" y="11559"/>
                    <a:pt x="73134" y="89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5" name="フリーフォーム: 図形 1274">
              <a:extLst>
                <a:ext uri="{FF2B5EF4-FFF2-40B4-BE49-F238E27FC236}">
                  <a16:creationId xmlns:a16="http://schemas.microsoft.com/office/drawing/2014/main" id="{DA0EA937-D2FB-4D37-9AE2-5F49143B6146}"/>
                </a:ext>
              </a:extLst>
            </p:cNvPr>
            <p:cNvSpPr/>
            <p:nvPr/>
          </p:nvSpPr>
          <p:spPr>
            <a:xfrm>
              <a:off x="4711493" y="4255523"/>
              <a:ext cx="123362" cy="268244"/>
            </a:xfrm>
            <a:custGeom>
              <a:avLst/>
              <a:gdLst>
                <a:gd name="connsiteX0" fmla="*/ 62120 w 123362"/>
                <a:gd name="connsiteY0" fmla="*/ 565 h 268244"/>
                <a:gd name="connsiteX1" fmla="*/ 109745 w 123362"/>
                <a:gd name="connsiteY1" fmla="*/ 25965 h 268244"/>
                <a:gd name="connsiteX2" fmla="*/ 104982 w 123362"/>
                <a:gd name="connsiteY2" fmla="*/ 54540 h 268244"/>
                <a:gd name="connsiteX3" fmla="*/ 90695 w 123362"/>
                <a:gd name="connsiteY3" fmla="*/ 79940 h 268244"/>
                <a:gd name="connsiteX4" fmla="*/ 51007 w 123362"/>
                <a:gd name="connsiteY4" fmla="*/ 162490 h 268244"/>
                <a:gd name="connsiteX5" fmla="*/ 207 w 123362"/>
                <a:gd name="connsiteY5" fmla="*/ 267265 h 268244"/>
                <a:gd name="connsiteX6" fmla="*/ 36720 w 123362"/>
                <a:gd name="connsiteY6" fmla="*/ 205352 h 268244"/>
                <a:gd name="connsiteX7" fmla="*/ 122445 w 123362"/>
                <a:gd name="connsiteY7" fmla="*/ 51365 h 268244"/>
                <a:gd name="connsiteX8" fmla="*/ 62120 w 123362"/>
                <a:gd name="connsiteY8" fmla="*/ 565 h 268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362" h="268244">
                  <a:moveTo>
                    <a:pt x="62120" y="565"/>
                  </a:moveTo>
                  <a:cubicBezTo>
                    <a:pt x="60003" y="-3668"/>
                    <a:pt x="102601" y="16969"/>
                    <a:pt x="109745" y="25965"/>
                  </a:cubicBezTo>
                  <a:cubicBezTo>
                    <a:pt x="116889" y="34961"/>
                    <a:pt x="108157" y="45544"/>
                    <a:pt x="104982" y="54540"/>
                  </a:cubicBezTo>
                  <a:cubicBezTo>
                    <a:pt x="101807" y="63536"/>
                    <a:pt x="99691" y="61948"/>
                    <a:pt x="90695" y="79940"/>
                  </a:cubicBezTo>
                  <a:cubicBezTo>
                    <a:pt x="81699" y="97932"/>
                    <a:pt x="66088" y="131269"/>
                    <a:pt x="51007" y="162490"/>
                  </a:cubicBezTo>
                  <a:cubicBezTo>
                    <a:pt x="35926" y="193711"/>
                    <a:pt x="2588" y="260121"/>
                    <a:pt x="207" y="267265"/>
                  </a:cubicBezTo>
                  <a:cubicBezTo>
                    <a:pt x="-2174" y="274409"/>
                    <a:pt x="16347" y="241335"/>
                    <a:pt x="36720" y="205352"/>
                  </a:cubicBezTo>
                  <a:cubicBezTo>
                    <a:pt x="57093" y="169369"/>
                    <a:pt x="112920" y="83115"/>
                    <a:pt x="122445" y="51365"/>
                  </a:cubicBezTo>
                  <a:cubicBezTo>
                    <a:pt x="131970" y="19615"/>
                    <a:pt x="64237" y="4798"/>
                    <a:pt x="62120" y="5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0" name="フリーフォーム: 図形 1299">
              <a:extLst>
                <a:ext uri="{FF2B5EF4-FFF2-40B4-BE49-F238E27FC236}">
                  <a16:creationId xmlns:a16="http://schemas.microsoft.com/office/drawing/2014/main" id="{022A3331-5527-4A5E-AD9C-440C711E0F13}"/>
                </a:ext>
              </a:extLst>
            </p:cNvPr>
            <p:cNvSpPr/>
            <p:nvPr/>
          </p:nvSpPr>
          <p:spPr>
            <a:xfrm>
              <a:off x="4727102" y="4211358"/>
              <a:ext cx="176936" cy="350387"/>
            </a:xfrm>
            <a:custGeom>
              <a:avLst/>
              <a:gdLst>
                <a:gd name="connsiteX0" fmla="*/ 73498 w 176936"/>
                <a:gd name="connsiteY0" fmla="*/ 280 h 350387"/>
                <a:gd name="connsiteX1" fmla="*/ 173511 w 176936"/>
                <a:gd name="connsiteY1" fmla="*/ 122517 h 350387"/>
                <a:gd name="connsiteX2" fmla="*/ 149698 w 176936"/>
                <a:gd name="connsiteY2" fmla="*/ 106642 h 350387"/>
                <a:gd name="connsiteX3" fmla="*/ 110011 w 176936"/>
                <a:gd name="connsiteY3" fmla="*/ 149505 h 350387"/>
                <a:gd name="connsiteX4" fmla="*/ 22698 w 176936"/>
                <a:gd name="connsiteY4" fmla="*/ 341592 h 350387"/>
                <a:gd name="connsiteX5" fmla="*/ 3648 w 176936"/>
                <a:gd name="connsiteY5" fmla="*/ 314605 h 350387"/>
                <a:gd name="connsiteX6" fmla="*/ 81436 w 176936"/>
                <a:gd name="connsiteY6" fmla="*/ 284442 h 350387"/>
                <a:gd name="connsiteX7" fmla="*/ 156048 w 176936"/>
                <a:gd name="connsiteY7" fmla="*/ 120930 h 350387"/>
                <a:gd name="connsiteX8" fmla="*/ 149698 w 176936"/>
                <a:gd name="connsiteY8" fmla="*/ 89180 h 350387"/>
                <a:gd name="connsiteX9" fmla="*/ 73498 w 176936"/>
                <a:gd name="connsiteY9" fmla="*/ 280 h 350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6936" h="350387">
                  <a:moveTo>
                    <a:pt x="73498" y="280"/>
                  </a:moveTo>
                  <a:cubicBezTo>
                    <a:pt x="77467" y="5836"/>
                    <a:pt x="160811" y="104790"/>
                    <a:pt x="173511" y="122517"/>
                  </a:cubicBezTo>
                  <a:cubicBezTo>
                    <a:pt x="186211" y="140244"/>
                    <a:pt x="160281" y="102144"/>
                    <a:pt x="149698" y="106642"/>
                  </a:cubicBezTo>
                  <a:cubicBezTo>
                    <a:pt x="139115" y="111140"/>
                    <a:pt x="131178" y="110347"/>
                    <a:pt x="110011" y="149505"/>
                  </a:cubicBezTo>
                  <a:cubicBezTo>
                    <a:pt x="88844" y="188663"/>
                    <a:pt x="40425" y="314075"/>
                    <a:pt x="22698" y="341592"/>
                  </a:cubicBezTo>
                  <a:cubicBezTo>
                    <a:pt x="4971" y="369109"/>
                    <a:pt x="-6142" y="324130"/>
                    <a:pt x="3648" y="314605"/>
                  </a:cubicBezTo>
                  <a:cubicBezTo>
                    <a:pt x="13438" y="305080"/>
                    <a:pt x="56036" y="316721"/>
                    <a:pt x="81436" y="284442"/>
                  </a:cubicBezTo>
                  <a:cubicBezTo>
                    <a:pt x="106836" y="252163"/>
                    <a:pt x="144671" y="153474"/>
                    <a:pt x="156048" y="120930"/>
                  </a:cubicBezTo>
                  <a:cubicBezTo>
                    <a:pt x="167425" y="88386"/>
                    <a:pt x="164779" y="105055"/>
                    <a:pt x="149698" y="89180"/>
                  </a:cubicBezTo>
                  <a:cubicBezTo>
                    <a:pt x="134617" y="73305"/>
                    <a:pt x="69529" y="-5276"/>
                    <a:pt x="73498" y="2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1" name="フリーフォーム: 図形 1300">
              <a:extLst>
                <a:ext uri="{FF2B5EF4-FFF2-40B4-BE49-F238E27FC236}">
                  <a16:creationId xmlns:a16="http://schemas.microsoft.com/office/drawing/2014/main" id="{482A9F7B-C50E-460D-8296-82A9011461F5}"/>
                </a:ext>
              </a:extLst>
            </p:cNvPr>
            <p:cNvSpPr/>
            <p:nvPr/>
          </p:nvSpPr>
          <p:spPr>
            <a:xfrm>
              <a:off x="4784221" y="4402146"/>
              <a:ext cx="241337" cy="219924"/>
            </a:xfrm>
            <a:custGeom>
              <a:avLst/>
              <a:gdLst>
                <a:gd name="connsiteX0" fmla="*/ 216404 w 241337"/>
                <a:gd name="connsiteY0" fmla="*/ 46029 h 219924"/>
                <a:gd name="connsiteX1" fmla="*/ 125917 w 241337"/>
                <a:gd name="connsiteY1" fmla="*/ 17454 h 219924"/>
                <a:gd name="connsiteX2" fmla="*/ 210054 w 241337"/>
                <a:gd name="connsiteY2" fmla="*/ 125404 h 219924"/>
                <a:gd name="connsiteX3" fmla="*/ 221167 w 241337"/>
                <a:gd name="connsiteY3" fmla="*/ 168267 h 219924"/>
                <a:gd name="connsiteX4" fmla="*/ 156079 w 241337"/>
                <a:gd name="connsiteY4" fmla="*/ 219067 h 219924"/>
                <a:gd name="connsiteX5" fmla="*/ 3679 w 241337"/>
                <a:gd name="connsiteY5" fmla="*/ 123817 h 219924"/>
                <a:gd name="connsiteX6" fmla="*/ 54479 w 241337"/>
                <a:gd name="connsiteY6" fmla="*/ 65079 h 219924"/>
                <a:gd name="connsiteX7" fmla="*/ 135442 w 241337"/>
                <a:gd name="connsiteY7" fmla="*/ 161917 h 219924"/>
                <a:gd name="connsiteX8" fmla="*/ 43367 w 241337"/>
                <a:gd name="connsiteY8" fmla="*/ 92067 h 219924"/>
                <a:gd name="connsiteX9" fmla="*/ 43367 w 241337"/>
                <a:gd name="connsiteY9" fmla="*/ 146042 h 219924"/>
                <a:gd name="connsiteX10" fmla="*/ 224342 w 241337"/>
                <a:gd name="connsiteY10" fmla="*/ 195254 h 219924"/>
                <a:gd name="connsiteX11" fmla="*/ 225929 w 241337"/>
                <a:gd name="connsiteY11" fmla="*/ 160329 h 219924"/>
                <a:gd name="connsiteX12" fmla="*/ 156079 w 241337"/>
                <a:gd name="connsiteY12" fmla="*/ 4754 h 219924"/>
                <a:gd name="connsiteX13" fmla="*/ 216404 w 241337"/>
                <a:gd name="connsiteY13" fmla="*/ 46029 h 21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1337" h="219924">
                  <a:moveTo>
                    <a:pt x="216404" y="46029"/>
                  </a:moveTo>
                  <a:cubicBezTo>
                    <a:pt x="211377" y="48146"/>
                    <a:pt x="126975" y="4225"/>
                    <a:pt x="125917" y="17454"/>
                  </a:cubicBezTo>
                  <a:cubicBezTo>
                    <a:pt x="124859" y="30683"/>
                    <a:pt x="194179" y="100269"/>
                    <a:pt x="210054" y="125404"/>
                  </a:cubicBezTo>
                  <a:cubicBezTo>
                    <a:pt x="225929" y="150539"/>
                    <a:pt x="230163" y="152657"/>
                    <a:pt x="221167" y="168267"/>
                  </a:cubicBezTo>
                  <a:cubicBezTo>
                    <a:pt x="212171" y="183877"/>
                    <a:pt x="192327" y="226475"/>
                    <a:pt x="156079" y="219067"/>
                  </a:cubicBezTo>
                  <a:cubicBezTo>
                    <a:pt x="119831" y="211659"/>
                    <a:pt x="20612" y="149482"/>
                    <a:pt x="3679" y="123817"/>
                  </a:cubicBezTo>
                  <a:cubicBezTo>
                    <a:pt x="-13254" y="98152"/>
                    <a:pt x="32518" y="58729"/>
                    <a:pt x="54479" y="65079"/>
                  </a:cubicBezTo>
                  <a:cubicBezTo>
                    <a:pt x="76439" y="71429"/>
                    <a:pt x="137294" y="157419"/>
                    <a:pt x="135442" y="161917"/>
                  </a:cubicBezTo>
                  <a:cubicBezTo>
                    <a:pt x="133590" y="166415"/>
                    <a:pt x="58713" y="94713"/>
                    <a:pt x="43367" y="92067"/>
                  </a:cubicBezTo>
                  <a:cubicBezTo>
                    <a:pt x="28021" y="89421"/>
                    <a:pt x="13205" y="128844"/>
                    <a:pt x="43367" y="146042"/>
                  </a:cubicBezTo>
                  <a:cubicBezTo>
                    <a:pt x="73529" y="163240"/>
                    <a:pt x="193915" y="192873"/>
                    <a:pt x="224342" y="195254"/>
                  </a:cubicBezTo>
                  <a:cubicBezTo>
                    <a:pt x="254769" y="197635"/>
                    <a:pt x="237306" y="192079"/>
                    <a:pt x="225929" y="160329"/>
                  </a:cubicBezTo>
                  <a:cubicBezTo>
                    <a:pt x="214552" y="128579"/>
                    <a:pt x="158725" y="26714"/>
                    <a:pt x="156079" y="4754"/>
                  </a:cubicBezTo>
                  <a:cubicBezTo>
                    <a:pt x="153433" y="-17206"/>
                    <a:pt x="221431" y="43912"/>
                    <a:pt x="216404" y="460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7" name="フリーフォーム: 図形 1306">
              <a:extLst>
                <a:ext uri="{FF2B5EF4-FFF2-40B4-BE49-F238E27FC236}">
                  <a16:creationId xmlns:a16="http://schemas.microsoft.com/office/drawing/2014/main" id="{ABF289E6-D859-49CB-8AD1-78B3013A9221}"/>
                </a:ext>
              </a:extLst>
            </p:cNvPr>
            <p:cNvSpPr/>
            <p:nvPr/>
          </p:nvSpPr>
          <p:spPr>
            <a:xfrm>
              <a:off x="4849393" y="4351450"/>
              <a:ext cx="164038" cy="210403"/>
            </a:xfrm>
            <a:custGeom>
              <a:avLst/>
              <a:gdLst>
                <a:gd name="connsiteX0" fmla="*/ 163932 w 164038"/>
                <a:gd name="connsiteY0" fmla="*/ 47513 h 210403"/>
                <a:gd name="connsiteX1" fmla="*/ 28995 w 164038"/>
                <a:gd name="connsiteY1" fmla="*/ 1475 h 210403"/>
                <a:gd name="connsiteX2" fmla="*/ 67095 w 164038"/>
                <a:gd name="connsiteY2" fmla="*/ 112600 h 210403"/>
                <a:gd name="connsiteX3" fmla="*/ 84557 w 164038"/>
                <a:gd name="connsiteY3" fmla="*/ 182450 h 210403"/>
                <a:gd name="connsiteX4" fmla="*/ 86145 w 164038"/>
                <a:gd name="connsiteY4" fmla="*/ 207850 h 210403"/>
                <a:gd name="connsiteX5" fmla="*/ 48045 w 164038"/>
                <a:gd name="connsiteY5" fmla="*/ 125300 h 210403"/>
                <a:gd name="connsiteX6" fmla="*/ 3595 w 164038"/>
                <a:gd name="connsiteY6" fmla="*/ 28463 h 210403"/>
                <a:gd name="connsiteX7" fmla="*/ 163932 w 164038"/>
                <a:gd name="connsiteY7" fmla="*/ 47513 h 210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038" h="210403">
                  <a:moveTo>
                    <a:pt x="163932" y="47513"/>
                  </a:moveTo>
                  <a:cubicBezTo>
                    <a:pt x="168165" y="43015"/>
                    <a:pt x="45134" y="-9373"/>
                    <a:pt x="28995" y="1475"/>
                  </a:cubicBezTo>
                  <a:cubicBezTo>
                    <a:pt x="12856" y="12323"/>
                    <a:pt x="57835" y="82438"/>
                    <a:pt x="67095" y="112600"/>
                  </a:cubicBezTo>
                  <a:cubicBezTo>
                    <a:pt x="76355" y="142762"/>
                    <a:pt x="81382" y="166575"/>
                    <a:pt x="84557" y="182450"/>
                  </a:cubicBezTo>
                  <a:cubicBezTo>
                    <a:pt x="87732" y="198325"/>
                    <a:pt x="92230" y="217375"/>
                    <a:pt x="86145" y="207850"/>
                  </a:cubicBezTo>
                  <a:cubicBezTo>
                    <a:pt x="80060" y="198325"/>
                    <a:pt x="48045" y="125300"/>
                    <a:pt x="48045" y="125300"/>
                  </a:cubicBezTo>
                  <a:cubicBezTo>
                    <a:pt x="34287" y="95402"/>
                    <a:pt x="-13338" y="40369"/>
                    <a:pt x="3595" y="28463"/>
                  </a:cubicBezTo>
                  <a:cubicBezTo>
                    <a:pt x="20528" y="16557"/>
                    <a:pt x="159699" y="52011"/>
                    <a:pt x="163932" y="475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1" name="フリーフォーム: 図形 1310">
              <a:extLst>
                <a:ext uri="{FF2B5EF4-FFF2-40B4-BE49-F238E27FC236}">
                  <a16:creationId xmlns:a16="http://schemas.microsoft.com/office/drawing/2014/main" id="{FA4BA899-FE6F-44C8-B111-5C1F6D8EFE96}"/>
                </a:ext>
              </a:extLst>
            </p:cNvPr>
            <p:cNvSpPr/>
            <p:nvPr/>
          </p:nvSpPr>
          <p:spPr>
            <a:xfrm>
              <a:off x="8579078" y="3396460"/>
              <a:ext cx="848749" cy="810408"/>
            </a:xfrm>
            <a:custGeom>
              <a:avLst/>
              <a:gdLst>
                <a:gd name="connsiteX0" fmla="*/ 822097 w 848749"/>
                <a:gd name="connsiteY0" fmla="*/ 18253 h 810408"/>
                <a:gd name="connsiteX1" fmla="*/ 801460 w 848749"/>
                <a:gd name="connsiteY1" fmla="*/ 105565 h 810408"/>
                <a:gd name="connsiteX2" fmla="*/ 634772 w 848749"/>
                <a:gd name="connsiteY2" fmla="*/ 262728 h 810408"/>
                <a:gd name="connsiteX3" fmla="*/ 469672 w 848749"/>
                <a:gd name="connsiteY3" fmla="*/ 464340 h 810408"/>
                <a:gd name="connsiteX4" fmla="*/ 131535 w 848749"/>
                <a:gd name="connsiteY4" fmla="*/ 691353 h 810408"/>
                <a:gd name="connsiteX5" fmla="*/ 66447 w 848749"/>
                <a:gd name="connsiteY5" fmla="*/ 783428 h 810408"/>
                <a:gd name="connsiteX6" fmla="*/ 1360 w 848749"/>
                <a:gd name="connsiteY6" fmla="*/ 807240 h 810408"/>
                <a:gd name="connsiteX7" fmla="*/ 129947 w 848749"/>
                <a:gd name="connsiteY7" fmla="*/ 724690 h 810408"/>
                <a:gd name="connsiteX8" fmla="*/ 463322 w 848749"/>
                <a:gd name="connsiteY8" fmla="*/ 470690 h 810408"/>
                <a:gd name="connsiteX9" fmla="*/ 822097 w 848749"/>
                <a:gd name="connsiteY9" fmla="*/ 18253 h 810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48749" h="810408">
                  <a:moveTo>
                    <a:pt x="822097" y="18253"/>
                  </a:moveTo>
                  <a:cubicBezTo>
                    <a:pt x="878453" y="-42601"/>
                    <a:pt x="832681" y="64819"/>
                    <a:pt x="801460" y="105565"/>
                  </a:cubicBezTo>
                  <a:cubicBezTo>
                    <a:pt x="770239" y="146311"/>
                    <a:pt x="690070" y="202932"/>
                    <a:pt x="634772" y="262728"/>
                  </a:cubicBezTo>
                  <a:cubicBezTo>
                    <a:pt x="579474" y="322524"/>
                    <a:pt x="553545" y="392903"/>
                    <a:pt x="469672" y="464340"/>
                  </a:cubicBezTo>
                  <a:cubicBezTo>
                    <a:pt x="385799" y="535777"/>
                    <a:pt x="198739" y="638172"/>
                    <a:pt x="131535" y="691353"/>
                  </a:cubicBezTo>
                  <a:cubicBezTo>
                    <a:pt x="64331" y="744534"/>
                    <a:pt x="88143" y="764114"/>
                    <a:pt x="66447" y="783428"/>
                  </a:cubicBezTo>
                  <a:cubicBezTo>
                    <a:pt x="44751" y="802742"/>
                    <a:pt x="-9223" y="817030"/>
                    <a:pt x="1360" y="807240"/>
                  </a:cubicBezTo>
                  <a:cubicBezTo>
                    <a:pt x="11943" y="797450"/>
                    <a:pt x="52953" y="780782"/>
                    <a:pt x="129947" y="724690"/>
                  </a:cubicBezTo>
                  <a:cubicBezTo>
                    <a:pt x="206941" y="668598"/>
                    <a:pt x="344524" y="582873"/>
                    <a:pt x="463322" y="470690"/>
                  </a:cubicBezTo>
                  <a:cubicBezTo>
                    <a:pt x="582120" y="358507"/>
                    <a:pt x="765741" y="79107"/>
                    <a:pt x="822097" y="182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2" name="フリーフォーム: 図形 1311">
              <a:extLst>
                <a:ext uri="{FF2B5EF4-FFF2-40B4-BE49-F238E27FC236}">
                  <a16:creationId xmlns:a16="http://schemas.microsoft.com/office/drawing/2014/main" id="{5E54450F-7BED-4CB7-AB1E-8CE3C59454EF}"/>
                </a:ext>
              </a:extLst>
            </p:cNvPr>
            <p:cNvSpPr/>
            <p:nvPr/>
          </p:nvSpPr>
          <p:spPr>
            <a:xfrm>
              <a:off x="8564194" y="4235398"/>
              <a:ext cx="152790" cy="290793"/>
            </a:xfrm>
            <a:custGeom>
              <a:avLst/>
              <a:gdLst>
                <a:gd name="connsiteX0" fmla="*/ 43231 w 152790"/>
                <a:gd name="connsiteY0" fmla="*/ 52 h 290793"/>
                <a:gd name="connsiteX1" fmla="*/ 44819 w 152790"/>
                <a:gd name="connsiteY1" fmla="*/ 134990 h 290793"/>
                <a:gd name="connsiteX2" fmla="*/ 114669 w 152790"/>
                <a:gd name="connsiteY2" fmla="*/ 201665 h 290793"/>
                <a:gd name="connsiteX3" fmla="*/ 152769 w 152790"/>
                <a:gd name="connsiteY3" fmla="*/ 290565 h 290793"/>
                <a:gd name="connsiteX4" fmla="*/ 109906 w 152790"/>
                <a:gd name="connsiteY4" fmla="*/ 223890 h 290793"/>
                <a:gd name="connsiteX5" fmla="*/ 1956 w 152790"/>
                <a:gd name="connsiteY5" fmla="*/ 120702 h 290793"/>
                <a:gd name="connsiteX6" fmla="*/ 43231 w 152790"/>
                <a:gd name="connsiteY6" fmla="*/ 52 h 290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790" h="290793">
                  <a:moveTo>
                    <a:pt x="43231" y="52"/>
                  </a:moveTo>
                  <a:cubicBezTo>
                    <a:pt x="50375" y="2433"/>
                    <a:pt x="32913" y="101388"/>
                    <a:pt x="44819" y="134990"/>
                  </a:cubicBezTo>
                  <a:cubicBezTo>
                    <a:pt x="56725" y="168592"/>
                    <a:pt x="96677" y="175736"/>
                    <a:pt x="114669" y="201665"/>
                  </a:cubicBezTo>
                  <a:cubicBezTo>
                    <a:pt x="132661" y="227594"/>
                    <a:pt x="153563" y="286861"/>
                    <a:pt x="152769" y="290565"/>
                  </a:cubicBezTo>
                  <a:cubicBezTo>
                    <a:pt x="151975" y="294269"/>
                    <a:pt x="135041" y="252200"/>
                    <a:pt x="109906" y="223890"/>
                  </a:cubicBezTo>
                  <a:cubicBezTo>
                    <a:pt x="84771" y="195580"/>
                    <a:pt x="13862" y="164094"/>
                    <a:pt x="1956" y="120702"/>
                  </a:cubicBezTo>
                  <a:cubicBezTo>
                    <a:pt x="-9950" y="77310"/>
                    <a:pt x="36087" y="-2329"/>
                    <a:pt x="43231" y="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3" name="フリーフォーム: 図形 1312">
              <a:extLst>
                <a:ext uri="{FF2B5EF4-FFF2-40B4-BE49-F238E27FC236}">
                  <a16:creationId xmlns:a16="http://schemas.microsoft.com/office/drawing/2014/main" id="{AAFD8978-30E5-40C1-84DB-BA0E8F389C93}"/>
                </a:ext>
              </a:extLst>
            </p:cNvPr>
            <p:cNvSpPr/>
            <p:nvPr/>
          </p:nvSpPr>
          <p:spPr>
            <a:xfrm>
              <a:off x="8677885" y="3884346"/>
              <a:ext cx="940096" cy="664821"/>
            </a:xfrm>
            <a:custGeom>
              <a:avLst/>
              <a:gdLst>
                <a:gd name="connsiteX0" fmla="*/ 978 w 940096"/>
                <a:gd name="connsiteY0" fmla="*/ 662254 h 664821"/>
                <a:gd name="connsiteX1" fmla="*/ 178778 w 940096"/>
                <a:gd name="connsiteY1" fmla="*/ 620979 h 664821"/>
                <a:gd name="connsiteX2" fmla="*/ 289903 w 940096"/>
                <a:gd name="connsiteY2" fmla="*/ 528904 h 664821"/>
                <a:gd name="connsiteX3" fmla="*/ 493103 w 940096"/>
                <a:gd name="connsiteY3" fmla="*/ 398729 h 664821"/>
                <a:gd name="connsiteX4" fmla="*/ 658203 w 940096"/>
                <a:gd name="connsiteY4" fmla="*/ 239979 h 664821"/>
                <a:gd name="connsiteX5" fmla="*/ 758215 w 940096"/>
                <a:gd name="connsiteY5" fmla="*/ 162192 h 664821"/>
                <a:gd name="connsiteX6" fmla="*/ 910615 w 940096"/>
                <a:gd name="connsiteY6" fmla="*/ 54242 h 664821"/>
                <a:gd name="connsiteX7" fmla="*/ 934428 w 940096"/>
                <a:gd name="connsiteY7" fmla="*/ 267 h 664821"/>
                <a:gd name="connsiteX8" fmla="*/ 839178 w 940096"/>
                <a:gd name="connsiteY8" fmla="*/ 74879 h 664821"/>
                <a:gd name="connsiteX9" fmla="*/ 596290 w 940096"/>
                <a:gd name="connsiteY9" fmla="*/ 309829 h 664821"/>
                <a:gd name="connsiteX10" fmla="*/ 129565 w 940096"/>
                <a:gd name="connsiteY10" fmla="*/ 620979 h 664821"/>
                <a:gd name="connsiteX11" fmla="*/ 978 w 940096"/>
                <a:gd name="connsiteY11" fmla="*/ 662254 h 664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40096" h="664821">
                  <a:moveTo>
                    <a:pt x="978" y="662254"/>
                  </a:moveTo>
                  <a:cubicBezTo>
                    <a:pt x="9180" y="662254"/>
                    <a:pt x="130624" y="643204"/>
                    <a:pt x="178778" y="620979"/>
                  </a:cubicBezTo>
                  <a:cubicBezTo>
                    <a:pt x="226932" y="598754"/>
                    <a:pt x="237516" y="565946"/>
                    <a:pt x="289903" y="528904"/>
                  </a:cubicBezTo>
                  <a:cubicBezTo>
                    <a:pt x="342290" y="491862"/>
                    <a:pt x="431720" y="446883"/>
                    <a:pt x="493103" y="398729"/>
                  </a:cubicBezTo>
                  <a:cubicBezTo>
                    <a:pt x="554486" y="350575"/>
                    <a:pt x="614018" y="279402"/>
                    <a:pt x="658203" y="239979"/>
                  </a:cubicBezTo>
                  <a:cubicBezTo>
                    <a:pt x="702388" y="200556"/>
                    <a:pt x="716146" y="193148"/>
                    <a:pt x="758215" y="162192"/>
                  </a:cubicBezTo>
                  <a:cubicBezTo>
                    <a:pt x="800284" y="131236"/>
                    <a:pt x="881246" y="81230"/>
                    <a:pt x="910615" y="54242"/>
                  </a:cubicBezTo>
                  <a:cubicBezTo>
                    <a:pt x="939984" y="27254"/>
                    <a:pt x="946334" y="-3172"/>
                    <a:pt x="934428" y="267"/>
                  </a:cubicBezTo>
                  <a:cubicBezTo>
                    <a:pt x="922522" y="3706"/>
                    <a:pt x="895534" y="23285"/>
                    <a:pt x="839178" y="74879"/>
                  </a:cubicBezTo>
                  <a:cubicBezTo>
                    <a:pt x="782822" y="126473"/>
                    <a:pt x="714559" y="218812"/>
                    <a:pt x="596290" y="309829"/>
                  </a:cubicBezTo>
                  <a:cubicBezTo>
                    <a:pt x="478021" y="400846"/>
                    <a:pt x="222963" y="561712"/>
                    <a:pt x="129565" y="620979"/>
                  </a:cubicBezTo>
                  <a:cubicBezTo>
                    <a:pt x="36167" y="680246"/>
                    <a:pt x="-7224" y="662254"/>
                    <a:pt x="978" y="6622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4" name="フリーフォーム: 図形 1313">
              <a:extLst>
                <a:ext uri="{FF2B5EF4-FFF2-40B4-BE49-F238E27FC236}">
                  <a16:creationId xmlns:a16="http://schemas.microsoft.com/office/drawing/2014/main" id="{AEB7F1CD-9DA2-45B3-BCC8-4A5AA66E6654}"/>
                </a:ext>
              </a:extLst>
            </p:cNvPr>
            <p:cNvSpPr/>
            <p:nvPr/>
          </p:nvSpPr>
          <p:spPr>
            <a:xfrm>
              <a:off x="8602250" y="4148360"/>
              <a:ext cx="355902" cy="330239"/>
            </a:xfrm>
            <a:custGeom>
              <a:avLst/>
              <a:gdLst>
                <a:gd name="connsiteX0" fmla="*/ 413 w 355902"/>
                <a:gd name="connsiteY0" fmla="*/ 182340 h 330239"/>
                <a:gd name="connsiteX1" fmla="*/ 111538 w 355902"/>
                <a:gd name="connsiteY1" fmla="*/ 10890 h 330239"/>
                <a:gd name="connsiteX2" fmla="*/ 260763 w 355902"/>
                <a:gd name="connsiteY2" fmla="*/ 29940 h 330239"/>
                <a:gd name="connsiteX3" fmla="*/ 319500 w 355902"/>
                <a:gd name="connsiteY3" fmla="*/ 131540 h 330239"/>
                <a:gd name="connsiteX4" fmla="*/ 336963 w 355902"/>
                <a:gd name="connsiteY4" fmla="*/ 229965 h 330239"/>
                <a:gd name="connsiteX5" fmla="*/ 289338 w 355902"/>
                <a:gd name="connsiteY5" fmla="*/ 279178 h 330239"/>
                <a:gd name="connsiteX6" fmla="*/ 144875 w 355902"/>
                <a:gd name="connsiteY6" fmla="*/ 320453 h 330239"/>
                <a:gd name="connsiteX7" fmla="*/ 102013 w 355902"/>
                <a:gd name="connsiteY7" fmla="*/ 318865 h 330239"/>
                <a:gd name="connsiteX8" fmla="*/ 55975 w 355902"/>
                <a:gd name="connsiteY8" fmla="*/ 244253 h 330239"/>
                <a:gd name="connsiteX9" fmla="*/ 208375 w 355902"/>
                <a:gd name="connsiteY9" fmla="*/ 323628 h 330239"/>
                <a:gd name="connsiteX10" fmla="*/ 313150 w 355902"/>
                <a:gd name="connsiteY10" fmla="*/ 307753 h 330239"/>
                <a:gd name="connsiteX11" fmla="*/ 346488 w 355902"/>
                <a:gd name="connsiteY11" fmla="*/ 164878 h 330239"/>
                <a:gd name="connsiteX12" fmla="*/ 151225 w 355902"/>
                <a:gd name="connsiteY12" fmla="*/ 22003 h 330239"/>
                <a:gd name="connsiteX13" fmla="*/ 413 w 355902"/>
                <a:gd name="connsiteY13" fmla="*/ 182340 h 330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55902" h="330239">
                  <a:moveTo>
                    <a:pt x="413" y="182340"/>
                  </a:moveTo>
                  <a:cubicBezTo>
                    <a:pt x="-6202" y="180488"/>
                    <a:pt x="68147" y="36290"/>
                    <a:pt x="111538" y="10890"/>
                  </a:cubicBezTo>
                  <a:cubicBezTo>
                    <a:pt x="154929" y="-14510"/>
                    <a:pt x="226103" y="9832"/>
                    <a:pt x="260763" y="29940"/>
                  </a:cubicBezTo>
                  <a:cubicBezTo>
                    <a:pt x="295423" y="50048"/>
                    <a:pt x="306800" y="98202"/>
                    <a:pt x="319500" y="131540"/>
                  </a:cubicBezTo>
                  <a:cubicBezTo>
                    <a:pt x="332200" y="164877"/>
                    <a:pt x="341990" y="205359"/>
                    <a:pt x="336963" y="229965"/>
                  </a:cubicBezTo>
                  <a:cubicBezTo>
                    <a:pt x="331936" y="254571"/>
                    <a:pt x="321353" y="264097"/>
                    <a:pt x="289338" y="279178"/>
                  </a:cubicBezTo>
                  <a:cubicBezTo>
                    <a:pt x="257323" y="294259"/>
                    <a:pt x="176096" y="313838"/>
                    <a:pt x="144875" y="320453"/>
                  </a:cubicBezTo>
                  <a:cubicBezTo>
                    <a:pt x="113654" y="327068"/>
                    <a:pt x="116830" y="331565"/>
                    <a:pt x="102013" y="318865"/>
                  </a:cubicBezTo>
                  <a:cubicBezTo>
                    <a:pt x="87196" y="306165"/>
                    <a:pt x="38248" y="243459"/>
                    <a:pt x="55975" y="244253"/>
                  </a:cubicBezTo>
                  <a:cubicBezTo>
                    <a:pt x="73702" y="245047"/>
                    <a:pt x="165513" y="313045"/>
                    <a:pt x="208375" y="323628"/>
                  </a:cubicBezTo>
                  <a:cubicBezTo>
                    <a:pt x="251237" y="334211"/>
                    <a:pt x="290131" y="334211"/>
                    <a:pt x="313150" y="307753"/>
                  </a:cubicBezTo>
                  <a:cubicBezTo>
                    <a:pt x="336169" y="281295"/>
                    <a:pt x="373475" y="212503"/>
                    <a:pt x="346488" y="164878"/>
                  </a:cubicBezTo>
                  <a:cubicBezTo>
                    <a:pt x="319501" y="117253"/>
                    <a:pt x="208110" y="17770"/>
                    <a:pt x="151225" y="22003"/>
                  </a:cubicBezTo>
                  <a:cubicBezTo>
                    <a:pt x="94340" y="26236"/>
                    <a:pt x="7028" y="184192"/>
                    <a:pt x="413" y="1823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5" name="フリーフォーム: 図形 1314">
              <a:extLst>
                <a:ext uri="{FF2B5EF4-FFF2-40B4-BE49-F238E27FC236}">
                  <a16:creationId xmlns:a16="http://schemas.microsoft.com/office/drawing/2014/main" id="{123521C1-A5DB-4320-838C-C3F0A42E2449}"/>
                </a:ext>
              </a:extLst>
            </p:cNvPr>
            <p:cNvSpPr/>
            <p:nvPr/>
          </p:nvSpPr>
          <p:spPr>
            <a:xfrm>
              <a:off x="8712023" y="4228754"/>
              <a:ext cx="197995" cy="201744"/>
            </a:xfrm>
            <a:custGeom>
              <a:avLst/>
              <a:gdLst>
                <a:gd name="connsiteX0" fmla="*/ 177 w 197995"/>
                <a:gd name="connsiteY0" fmla="*/ 346 h 201744"/>
                <a:gd name="connsiteX1" fmla="*/ 150990 w 197995"/>
                <a:gd name="connsiteY1" fmla="*/ 32096 h 201744"/>
                <a:gd name="connsiteX2" fmla="*/ 177977 w 197995"/>
                <a:gd name="connsiteY2" fmla="*/ 94009 h 201744"/>
                <a:gd name="connsiteX3" fmla="*/ 162102 w 197995"/>
                <a:gd name="connsiteY3" fmla="*/ 149571 h 201744"/>
                <a:gd name="connsiteX4" fmla="*/ 74790 w 197995"/>
                <a:gd name="connsiteY4" fmla="*/ 200371 h 201744"/>
                <a:gd name="connsiteX5" fmla="*/ 174802 w 197995"/>
                <a:gd name="connsiteY5" fmla="*/ 174971 h 201744"/>
                <a:gd name="connsiteX6" fmla="*/ 184327 w 197995"/>
                <a:gd name="connsiteY6" fmla="*/ 51146 h 201744"/>
                <a:gd name="connsiteX7" fmla="*/ 177 w 197995"/>
                <a:gd name="connsiteY7" fmla="*/ 346 h 201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7995" h="201744">
                  <a:moveTo>
                    <a:pt x="177" y="346"/>
                  </a:moveTo>
                  <a:cubicBezTo>
                    <a:pt x="-5379" y="-2829"/>
                    <a:pt x="121357" y="16486"/>
                    <a:pt x="150990" y="32096"/>
                  </a:cubicBezTo>
                  <a:cubicBezTo>
                    <a:pt x="180623" y="47707"/>
                    <a:pt x="176125" y="74430"/>
                    <a:pt x="177977" y="94009"/>
                  </a:cubicBezTo>
                  <a:cubicBezTo>
                    <a:pt x="179829" y="113588"/>
                    <a:pt x="179300" y="131844"/>
                    <a:pt x="162102" y="149571"/>
                  </a:cubicBezTo>
                  <a:cubicBezTo>
                    <a:pt x="144904" y="167298"/>
                    <a:pt x="72673" y="196138"/>
                    <a:pt x="74790" y="200371"/>
                  </a:cubicBezTo>
                  <a:cubicBezTo>
                    <a:pt x="76907" y="204604"/>
                    <a:pt x="156546" y="199842"/>
                    <a:pt x="174802" y="174971"/>
                  </a:cubicBezTo>
                  <a:cubicBezTo>
                    <a:pt x="193058" y="150100"/>
                    <a:pt x="211315" y="80779"/>
                    <a:pt x="184327" y="51146"/>
                  </a:cubicBezTo>
                  <a:cubicBezTo>
                    <a:pt x="157340" y="21513"/>
                    <a:pt x="5733" y="3521"/>
                    <a:pt x="177" y="3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6" name="フリーフォーム: 図形 1315">
              <a:extLst>
                <a:ext uri="{FF2B5EF4-FFF2-40B4-BE49-F238E27FC236}">
                  <a16:creationId xmlns:a16="http://schemas.microsoft.com/office/drawing/2014/main" id="{2C6236FD-A58C-4AC3-8105-757A11FC70AC}"/>
                </a:ext>
              </a:extLst>
            </p:cNvPr>
            <p:cNvSpPr/>
            <p:nvPr/>
          </p:nvSpPr>
          <p:spPr>
            <a:xfrm>
              <a:off x="8691717" y="4245884"/>
              <a:ext cx="199717" cy="156759"/>
            </a:xfrm>
            <a:custGeom>
              <a:avLst/>
              <a:gdLst>
                <a:gd name="connsiteX0" fmla="*/ 68108 w 199717"/>
                <a:gd name="connsiteY0" fmla="*/ 154666 h 156759"/>
                <a:gd name="connsiteX1" fmla="*/ 191933 w 199717"/>
                <a:gd name="connsiteY1" fmla="*/ 111804 h 156759"/>
                <a:gd name="connsiteX2" fmla="*/ 169708 w 199717"/>
                <a:gd name="connsiteY2" fmla="*/ 35604 h 156759"/>
                <a:gd name="connsiteX3" fmla="*/ 30008 w 199717"/>
                <a:gd name="connsiteY3" fmla="*/ 679 h 156759"/>
                <a:gd name="connsiteX4" fmla="*/ 1433 w 199717"/>
                <a:gd name="connsiteY4" fmla="*/ 64179 h 156759"/>
                <a:gd name="connsiteX5" fmla="*/ 12546 w 199717"/>
                <a:gd name="connsiteY5" fmla="*/ 19729 h 156759"/>
                <a:gd name="connsiteX6" fmla="*/ 82396 w 199717"/>
                <a:gd name="connsiteY6" fmla="*/ 13379 h 156759"/>
                <a:gd name="connsiteX7" fmla="*/ 142721 w 199717"/>
                <a:gd name="connsiteY7" fmla="*/ 46716 h 156759"/>
                <a:gd name="connsiteX8" fmla="*/ 68108 w 199717"/>
                <a:gd name="connsiteY8" fmla="*/ 154666 h 156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717" h="156759">
                  <a:moveTo>
                    <a:pt x="68108" y="154666"/>
                  </a:moveTo>
                  <a:cubicBezTo>
                    <a:pt x="76310" y="165514"/>
                    <a:pt x="175000" y="131648"/>
                    <a:pt x="191933" y="111804"/>
                  </a:cubicBezTo>
                  <a:cubicBezTo>
                    <a:pt x="208866" y="91960"/>
                    <a:pt x="196695" y="54125"/>
                    <a:pt x="169708" y="35604"/>
                  </a:cubicBezTo>
                  <a:cubicBezTo>
                    <a:pt x="142721" y="17083"/>
                    <a:pt x="58054" y="-4083"/>
                    <a:pt x="30008" y="679"/>
                  </a:cubicBezTo>
                  <a:cubicBezTo>
                    <a:pt x="1962" y="5441"/>
                    <a:pt x="4343" y="61004"/>
                    <a:pt x="1433" y="64179"/>
                  </a:cubicBezTo>
                  <a:cubicBezTo>
                    <a:pt x="-1477" y="67354"/>
                    <a:pt x="-948" y="28196"/>
                    <a:pt x="12546" y="19729"/>
                  </a:cubicBezTo>
                  <a:cubicBezTo>
                    <a:pt x="26040" y="11262"/>
                    <a:pt x="60700" y="8881"/>
                    <a:pt x="82396" y="13379"/>
                  </a:cubicBezTo>
                  <a:cubicBezTo>
                    <a:pt x="104092" y="17877"/>
                    <a:pt x="142457" y="26872"/>
                    <a:pt x="142721" y="46716"/>
                  </a:cubicBezTo>
                  <a:cubicBezTo>
                    <a:pt x="142986" y="66560"/>
                    <a:pt x="59906" y="143818"/>
                    <a:pt x="68108" y="1546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7" name="フリーフォーム: 図形 1316">
              <a:extLst>
                <a:ext uri="{FF2B5EF4-FFF2-40B4-BE49-F238E27FC236}">
                  <a16:creationId xmlns:a16="http://schemas.microsoft.com/office/drawing/2014/main" id="{8390FB4C-BA85-46B9-AE76-EE0687F92FAA}"/>
                </a:ext>
              </a:extLst>
            </p:cNvPr>
            <p:cNvSpPr/>
            <p:nvPr/>
          </p:nvSpPr>
          <p:spPr>
            <a:xfrm>
              <a:off x="8671116" y="4230687"/>
              <a:ext cx="44525" cy="138901"/>
            </a:xfrm>
            <a:custGeom>
              <a:avLst/>
              <a:gdLst>
                <a:gd name="connsiteX0" fmla="*/ 42672 w 44525"/>
                <a:gd name="connsiteY0" fmla="*/ 1 h 138901"/>
                <a:gd name="connsiteX1" fmla="*/ 6159 w 44525"/>
                <a:gd name="connsiteY1" fmla="*/ 53976 h 138901"/>
                <a:gd name="connsiteX2" fmla="*/ 44259 w 44525"/>
                <a:gd name="connsiteY2" fmla="*/ 138113 h 138901"/>
                <a:gd name="connsiteX3" fmla="*/ 22034 w 44525"/>
                <a:gd name="connsiteY3" fmla="*/ 93663 h 138901"/>
                <a:gd name="connsiteX4" fmla="*/ 1397 w 44525"/>
                <a:gd name="connsiteY4" fmla="*/ 52388 h 138901"/>
                <a:gd name="connsiteX5" fmla="*/ 42672 w 44525"/>
                <a:gd name="connsiteY5" fmla="*/ 1 h 138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525" h="138901">
                  <a:moveTo>
                    <a:pt x="42672" y="1"/>
                  </a:moveTo>
                  <a:cubicBezTo>
                    <a:pt x="43466" y="266"/>
                    <a:pt x="5895" y="30957"/>
                    <a:pt x="6159" y="53976"/>
                  </a:cubicBezTo>
                  <a:cubicBezTo>
                    <a:pt x="6423" y="76995"/>
                    <a:pt x="41613" y="131499"/>
                    <a:pt x="44259" y="138113"/>
                  </a:cubicBezTo>
                  <a:cubicBezTo>
                    <a:pt x="46905" y="144728"/>
                    <a:pt x="29178" y="107950"/>
                    <a:pt x="22034" y="93663"/>
                  </a:cubicBezTo>
                  <a:cubicBezTo>
                    <a:pt x="14890" y="79376"/>
                    <a:pt x="-5482" y="68792"/>
                    <a:pt x="1397" y="52388"/>
                  </a:cubicBezTo>
                  <a:cubicBezTo>
                    <a:pt x="8276" y="35984"/>
                    <a:pt x="41878" y="-264"/>
                    <a:pt x="42672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8" name="フリーフォーム: 図形 1317">
              <a:extLst>
                <a:ext uri="{FF2B5EF4-FFF2-40B4-BE49-F238E27FC236}">
                  <a16:creationId xmlns:a16="http://schemas.microsoft.com/office/drawing/2014/main" id="{31C8C9D7-2B25-4CF3-962D-0FE0240EE696}"/>
                </a:ext>
              </a:extLst>
            </p:cNvPr>
            <p:cNvSpPr/>
            <p:nvPr/>
          </p:nvSpPr>
          <p:spPr>
            <a:xfrm>
              <a:off x="8910623" y="3992253"/>
              <a:ext cx="223263" cy="282885"/>
            </a:xfrm>
            <a:custGeom>
              <a:avLst/>
              <a:gdLst>
                <a:gd name="connsiteX0" fmla="*/ 85740 w 223263"/>
                <a:gd name="connsiteY0" fmla="*/ 310 h 282885"/>
                <a:gd name="connsiteX1" fmla="*/ 15 w 223263"/>
                <a:gd name="connsiteY1" fmla="*/ 117785 h 282885"/>
                <a:gd name="connsiteX2" fmla="*/ 93677 w 223263"/>
                <a:gd name="connsiteY2" fmla="*/ 186047 h 282885"/>
                <a:gd name="connsiteX3" fmla="*/ 198452 w 223263"/>
                <a:gd name="connsiteY3" fmla="*/ 155885 h 282885"/>
                <a:gd name="connsiteX4" fmla="*/ 198452 w 223263"/>
                <a:gd name="connsiteY4" fmla="*/ 220972 h 282885"/>
                <a:gd name="connsiteX5" fmla="*/ 82565 w 223263"/>
                <a:gd name="connsiteY5" fmla="*/ 236847 h 282885"/>
                <a:gd name="connsiteX6" fmla="*/ 60340 w 223263"/>
                <a:gd name="connsiteY6" fmla="*/ 257485 h 282885"/>
                <a:gd name="connsiteX7" fmla="*/ 58752 w 223263"/>
                <a:gd name="connsiteY7" fmla="*/ 282885 h 282885"/>
                <a:gd name="connsiteX8" fmla="*/ 192102 w 223263"/>
                <a:gd name="connsiteY8" fmla="*/ 257485 h 282885"/>
                <a:gd name="connsiteX9" fmla="*/ 211152 w 223263"/>
                <a:gd name="connsiteY9" fmla="*/ 217797 h 282885"/>
                <a:gd name="connsiteX10" fmla="*/ 38115 w 223263"/>
                <a:gd name="connsiteY10" fmla="*/ 178110 h 282885"/>
                <a:gd name="connsiteX11" fmla="*/ 11127 w 223263"/>
                <a:gd name="connsiteY11" fmla="*/ 155885 h 282885"/>
                <a:gd name="connsiteX12" fmla="*/ 85740 w 223263"/>
                <a:gd name="connsiteY12" fmla="*/ 310 h 282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3263" h="282885">
                  <a:moveTo>
                    <a:pt x="85740" y="310"/>
                  </a:moveTo>
                  <a:cubicBezTo>
                    <a:pt x="83888" y="-6040"/>
                    <a:pt x="-1308" y="86829"/>
                    <a:pt x="15" y="117785"/>
                  </a:cubicBezTo>
                  <a:cubicBezTo>
                    <a:pt x="1338" y="148741"/>
                    <a:pt x="60604" y="179697"/>
                    <a:pt x="93677" y="186047"/>
                  </a:cubicBezTo>
                  <a:cubicBezTo>
                    <a:pt x="126750" y="192397"/>
                    <a:pt x="180990" y="150064"/>
                    <a:pt x="198452" y="155885"/>
                  </a:cubicBezTo>
                  <a:cubicBezTo>
                    <a:pt x="215914" y="161706"/>
                    <a:pt x="217766" y="207478"/>
                    <a:pt x="198452" y="220972"/>
                  </a:cubicBezTo>
                  <a:cubicBezTo>
                    <a:pt x="179138" y="234466"/>
                    <a:pt x="105584" y="230762"/>
                    <a:pt x="82565" y="236847"/>
                  </a:cubicBezTo>
                  <a:cubicBezTo>
                    <a:pt x="59546" y="242932"/>
                    <a:pt x="64309" y="249812"/>
                    <a:pt x="60340" y="257485"/>
                  </a:cubicBezTo>
                  <a:cubicBezTo>
                    <a:pt x="56371" y="265158"/>
                    <a:pt x="36792" y="282885"/>
                    <a:pt x="58752" y="282885"/>
                  </a:cubicBezTo>
                  <a:cubicBezTo>
                    <a:pt x="80712" y="282885"/>
                    <a:pt x="166702" y="268333"/>
                    <a:pt x="192102" y="257485"/>
                  </a:cubicBezTo>
                  <a:cubicBezTo>
                    <a:pt x="217502" y="246637"/>
                    <a:pt x="236816" y="231026"/>
                    <a:pt x="211152" y="217797"/>
                  </a:cubicBezTo>
                  <a:cubicBezTo>
                    <a:pt x="185488" y="204568"/>
                    <a:pt x="71452" y="188429"/>
                    <a:pt x="38115" y="178110"/>
                  </a:cubicBezTo>
                  <a:cubicBezTo>
                    <a:pt x="4778" y="167791"/>
                    <a:pt x="2396" y="181021"/>
                    <a:pt x="11127" y="155885"/>
                  </a:cubicBezTo>
                  <a:cubicBezTo>
                    <a:pt x="19858" y="130749"/>
                    <a:pt x="87592" y="6660"/>
                    <a:pt x="85740" y="3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9" name="フリーフォーム: 図形 1318">
              <a:extLst>
                <a:ext uri="{FF2B5EF4-FFF2-40B4-BE49-F238E27FC236}">
                  <a16:creationId xmlns:a16="http://schemas.microsoft.com/office/drawing/2014/main" id="{66646644-F664-4E77-BB74-84D18BD1E8C1}"/>
                </a:ext>
              </a:extLst>
            </p:cNvPr>
            <p:cNvSpPr/>
            <p:nvPr/>
          </p:nvSpPr>
          <p:spPr>
            <a:xfrm>
              <a:off x="8990009" y="4107432"/>
              <a:ext cx="160086" cy="58465"/>
            </a:xfrm>
            <a:custGeom>
              <a:avLst/>
              <a:gdLst>
                <a:gd name="connsiteX0" fmla="*/ 4 w 160086"/>
                <a:gd name="connsiteY0" fmla="*/ 21656 h 58465"/>
                <a:gd name="connsiteX1" fmla="*/ 138116 w 160086"/>
                <a:gd name="connsiteY1" fmla="*/ 1018 h 58465"/>
                <a:gd name="connsiteX2" fmla="*/ 157166 w 160086"/>
                <a:gd name="connsiteY2" fmla="*/ 58168 h 58465"/>
                <a:gd name="connsiteX3" fmla="*/ 142879 w 160086"/>
                <a:gd name="connsiteY3" fmla="*/ 23243 h 58465"/>
                <a:gd name="connsiteX4" fmla="*/ 4 w 160086"/>
                <a:gd name="connsiteY4" fmla="*/ 21656 h 58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086" h="58465">
                  <a:moveTo>
                    <a:pt x="4" y="21656"/>
                  </a:moveTo>
                  <a:cubicBezTo>
                    <a:pt x="-790" y="17952"/>
                    <a:pt x="111922" y="-5067"/>
                    <a:pt x="138116" y="1018"/>
                  </a:cubicBezTo>
                  <a:cubicBezTo>
                    <a:pt x="164310" y="7103"/>
                    <a:pt x="156372" y="54464"/>
                    <a:pt x="157166" y="58168"/>
                  </a:cubicBezTo>
                  <a:cubicBezTo>
                    <a:pt x="157960" y="61872"/>
                    <a:pt x="168808" y="29857"/>
                    <a:pt x="142879" y="23243"/>
                  </a:cubicBezTo>
                  <a:cubicBezTo>
                    <a:pt x="116950" y="16629"/>
                    <a:pt x="798" y="25360"/>
                    <a:pt x="4" y="216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0" name="フリーフォーム: 図形 1319">
              <a:extLst>
                <a:ext uri="{FF2B5EF4-FFF2-40B4-BE49-F238E27FC236}">
                  <a16:creationId xmlns:a16="http://schemas.microsoft.com/office/drawing/2014/main" id="{EFA6441E-5885-42AF-9B94-D498A86E31CA}"/>
                </a:ext>
              </a:extLst>
            </p:cNvPr>
            <p:cNvSpPr/>
            <p:nvPr/>
          </p:nvSpPr>
          <p:spPr>
            <a:xfrm>
              <a:off x="9005877" y="3884269"/>
              <a:ext cx="200077" cy="184788"/>
            </a:xfrm>
            <a:custGeom>
              <a:avLst/>
              <a:gdLst>
                <a:gd name="connsiteX0" fmla="*/ 11 w 200077"/>
                <a:gd name="connsiteY0" fmla="*/ 98769 h 184788"/>
                <a:gd name="connsiteX1" fmla="*/ 134948 w 200077"/>
                <a:gd name="connsiteY1" fmla="*/ 1931 h 184788"/>
                <a:gd name="connsiteX2" fmla="*/ 127011 w 200077"/>
                <a:gd name="connsiteY2" fmla="*/ 35269 h 184788"/>
                <a:gd name="connsiteX3" fmla="*/ 111136 w 200077"/>
                <a:gd name="connsiteY3" fmla="*/ 49556 h 184788"/>
                <a:gd name="connsiteX4" fmla="*/ 200036 w 200077"/>
                <a:gd name="connsiteY4" fmla="*/ 184494 h 184788"/>
                <a:gd name="connsiteX5" fmla="*/ 98436 w 200077"/>
                <a:gd name="connsiteY5" fmla="*/ 84481 h 184788"/>
                <a:gd name="connsiteX6" fmla="*/ 127011 w 200077"/>
                <a:gd name="connsiteY6" fmla="*/ 41619 h 184788"/>
                <a:gd name="connsiteX7" fmla="*/ 11 w 200077"/>
                <a:gd name="connsiteY7" fmla="*/ 98769 h 184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0077" h="184788">
                  <a:moveTo>
                    <a:pt x="11" y="98769"/>
                  </a:moveTo>
                  <a:cubicBezTo>
                    <a:pt x="1334" y="92154"/>
                    <a:pt x="113781" y="12514"/>
                    <a:pt x="134948" y="1931"/>
                  </a:cubicBezTo>
                  <a:cubicBezTo>
                    <a:pt x="156115" y="-8652"/>
                    <a:pt x="130980" y="27332"/>
                    <a:pt x="127011" y="35269"/>
                  </a:cubicBezTo>
                  <a:cubicBezTo>
                    <a:pt x="123042" y="43206"/>
                    <a:pt x="98965" y="24685"/>
                    <a:pt x="111136" y="49556"/>
                  </a:cubicBezTo>
                  <a:cubicBezTo>
                    <a:pt x="123307" y="74427"/>
                    <a:pt x="202153" y="178673"/>
                    <a:pt x="200036" y="184494"/>
                  </a:cubicBezTo>
                  <a:cubicBezTo>
                    <a:pt x="197919" y="190315"/>
                    <a:pt x="110607" y="108294"/>
                    <a:pt x="98436" y="84481"/>
                  </a:cubicBezTo>
                  <a:cubicBezTo>
                    <a:pt x="86265" y="60668"/>
                    <a:pt x="139711" y="41354"/>
                    <a:pt x="127011" y="41619"/>
                  </a:cubicBezTo>
                  <a:cubicBezTo>
                    <a:pt x="114311" y="41884"/>
                    <a:pt x="-1312" y="105384"/>
                    <a:pt x="11" y="987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1" name="フリーフォーム: 図形 1320">
              <a:extLst>
                <a:ext uri="{FF2B5EF4-FFF2-40B4-BE49-F238E27FC236}">
                  <a16:creationId xmlns:a16="http://schemas.microsoft.com/office/drawing/2014/main" id="{79E46A87-F5E0-40F1-83C3-4EFAC5942BA9}"/>
                </a:ext>
              </a:extLst>
            </p:cNvPr>
            <p:cNvSpPr/>
            <p:nvPr/>
          </p:nvSpPr>
          <p:spPr>
            <a:xfrm>
              <a:off x="9070953" y="3984499"/>
              <a:ext cx="282709" cy="213744"/>
            </a:xfrm>
            <a:custGeom>
              <a:avLst/>
              <a:gdLst>
                <a:gd name="connsiteX0" fmla="*/ 22 w 282709"/>
                <a:gd name="connsiteY0" fmla="*/ 126 h 213744"/>
                <a:gd name="connsiteX1" fmla="*/ 138135 w 282709"/>
                <a:gd name="connsiteY1" fmla="*/ 209676 h 213744"/>
                <a:gd name="connsiteX2" fmla="*/ 166710 w 282709"/>
                <a:gd name="connsiteY2" fmla="*/ 136651 h 213744"/>
                <a:gd name="connsiteX3" fmla="*/ 165122 w 282709"/>
                <a:gd name="connsiteY3" fmla="*/ 111251 h 213744"/>
                <a:gd name="connsiteX4" fmla="*/ 282597 w 282709"/>
                <a:gd name="connsiteY4" fmla="*/ 41401 h 213744"/>
                <a:gd name="connsiteX5" fmla="*/ 141310 w 282709"/>
                <a:gd name="connsiteY5" fmla="*/ 123951 h 213744"/>
                <a:gd name="connsiteX6" fmla="*/ 149247 w 282709"/>
                <a:gd name="connsiteY6" fmla="*/ 177926 h 213744"/>
                <a:gd name="connsiteX7" fmla="*/ 22 w 282709"/>
                <a:gd name="connsiteY7" fmla="*/ 126 h 213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2709" h="213744">
                  <a:moveTo>
                    <a:pt x="22" y="126"/>
                  </a:moveTo>
                  <a:cubicBezTo>
                    <a:pt x="-1830" y="5418"/>
                    <a:pt x="110354" y="186922"/>
                    <a:pt x="138135" y="209676"/>
                  </a:cubicBezTo>
                  <a:cubicBezTo>
                    <a:pt x="165916" y="232430"/>
                    <a:pt x="162212" y="153055"/>
                    <a:pt x="166710" y="136651"/>
                  </a:cubicBezTo>
                  <a:cubicBezTo>
                    <a:pt x="171208" y="120247"/>
                    <a:pt x="145808" y="127126"/>
                    <a:pt x="165122" y="111251"/>
                  </a:cubicBezTo>
                  <a:cubicBezTo>
                    <a:pt x="184436" y="95376"/>
                    <a:pt x="286566" y="39284"/>
                    <a:pt x="282597" y="41401"/>
                  </a:cubicBezTo>
                  <a:cubicBezTo>
                    <a:pt x="278628" y="43518"/>
                    <a:pt x="163535" y="101197"/>
                    <a:pt x="141310" y="123951"/>
                  </a:cubicBezTo>
                  <a:cubicBezTo>
                    <a:pt x="119085" y="146705"/>
                    <a:pt x="174118" y="199093"/>
                    <a:pt x="149247" y="177926"/>
                  </a:cubicBezTo>
                  <a:cubicBezTo>
                    <a:pt x="124376" y="156759"/>
                    <a:pt x="1874" y="-5166"/>
                    <a:pt x="22" y="1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2" name="フリーフォーム: 図形 1321">
              <a:extLst>
                <a:ext uri="{FF2B5EF4-FFF2-40B4-BE49-F238E27FC236}">
                  <a16:creationId xmlns:a16="http://schemas.microsoft.com/office/drawing/2014/main" id="{77572199-EB50-48F7-B6D7-9B57F920C868}"/>
                </a:ext>
              </a:extLst>
            </p:cNvPr>
            <p:cNvSpPr/>
            <p:nvPr/>
          </p:nvSpPr>
          <p:spPr>
            <a:xfrm>
              <a:off x="9199300" y="3761872"/>
              <a:ext cx="9192" cy="351321"/>
            </a:xfrm>
            <a:custGeom>
              <a:avLst/>
              <a:gdLst>
                <a:gd name="connsiteX0" fmla="*/ 8200 w 9192"/>
                <a:gd name="connsiteY0" fmla="*/ 503 h 351321"/>
                <a:gd name="connsiteX1" fmla="*/ 8200 w 9192"/>
                <a:gd name="connsiteY1" fmla="*/ 337053 h 351321"/>
                <a:gd name="connsiteX2" fmla="*/ 263 w 9192"/>
                <a:gd name="connsiteY2" fmla="*/ 262441 h 351321"/>
                <a:gd name="connsiteX3" fmla="*/ 8200 w 9192"/>
                <a:gd name="connsiteY3" fmla="*/ 503 h 351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92" h="351321">
                  <a:moveTo>
                    <a:pt x="8200" y="503"/>
                  </a:moveTo>
                  <a:cubicBezTo>
                    <a:pt x="9523" y="12938"/>
                    <a:pt x="9523" y="293397"/>
                    <a:pt x="8200" y="337053"/>
                  </a:cubicBezTo>
                  <a:cubicBezTo>
                    <a:pt x="6877" y="380709"/>
                    <a:pt x="-1589" y="315093"/>
                    <a:pt x="263" y="262441"/>
                  </a:cubicBezTo>
                  <a:cubicBezTo>
                    <a:pt x="2115" y="209789"/>
                    <a:pt x="6877" y="-11932"/>
                    <a:pt x="8200" y="5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3" name="フリーフォーム: 図形 1322">
              <a:extLst>
                <a:ext uri="{FF2B5EF4-FFF2-40B4-BE49-F238E27FC236}">
                  <a16:creationId xmlns:a16="http://schemas.microsoft.com/office/drawing/2014/main" id="{50597F24-36FE-46B7-910C-8289CDA358CB}"/>
                </a:ext>
              </a:extLst>
            </p:cNvPr>
            <p:cNvSpPr/>
            <p:nvPr/>
          </p:nvSpPr>
          <p:spPr>
            <a:xfrm>
              <a:off x="9227542" y="3832208"/>
              <a:ext cx="105951" cy="201203"/>
            </a:xfrm>
            <a:custGeom>
              <a:avLst/>
              <a:gdLst>
                <a:gd name="connsiteX0" fmla="*/ 24408 w 105951"/>
                <a:gd name="connsiteY0" fmla="*/ 17 h 201203"/>
                <a:gd name="connsiteX1" fmla="*/ 105371 w 105951"/>
                <a:gd name="connsiteY1" fmla="*/ 136542 h 201203"/>
                <a:gd name="connsiteX2" fmla="*/ 57746 w 105951"/>
                <a:gd name="connsiteY2" fmla="*/ 179405 h 201203"/>
                <a:gd name="connsiteX3" fmla="*/ 596 w 105951"/>
                <a:gd name="connsiteY3" fmla="*/ 200042 h 201203"/>
                <a:gd name="connsiteX4" fmla="*/ 95846 w 105951"/>
                <a:gd name="connsiteY4" fmla="*/ 146067 h 201203"/>
                <a:gd name="connsiteX5" fmla="*/ 24408 w 105951"/>
                <a:gd name="connsiteY5" fmla="*/ 17 h 201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5951" h="201203">
                  <a:moveTo>
                    <a:pt x="24408" y="17"/>
                  </a:moveTo>
                  <a:cubicBezTo>
                    <a:pt x="25995" y="-1570"/>
                    <a:pt x="99815" y="106644"/>
                    <a:pt x="105371" y="136542"/>
                  </a:cubicBezTo>
                  <a:cubicBezTo>
                    <a:pt x="110927" y="166440"/>
                    <a:pt x="75209" y="168822"/>
                    <a:pt x="57746" y="179405"/>
                  </a:cubicBezTo>
                  <a:cubicBezTo>
                    <a:pt x="40284" y="189988"/>
                    <a:pt x="-5754" y="205598"/>
                    <a:pt x="596" y="200042"/>
                  </a:cubicBezTo>
                  <a:cubicBezTo>
                    <a:pt x="6946" y="194486"/>
                    <a:pt x="88702" y="177023"/>
                    <a:pt x="95846" y="146067"/>
                  </a:cubicBezTo>
                  <a:cubicBezTo>
                    <a:pt x="102990" y="115111"/>
                    <a:pt x="22821" y="1604"/>
                    <a:pt x="24408" y="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4" name="フリーフォーム: 図形 1323">
              <a:extLst>
                <a:ext uri="{FF2B5EF4-FFF2-40B4-BE49-F238E27FC236}">
                  <a16:creationId xmlns:a16="http://schemas.microsoft.com/office/drawing/2014/main" id="{F6B79B46-0EC8-4182-98CD-4D832C79BC1B}"/>
                </a:ext>
              </a:extLst>
            </p:cNvPr>
            <p:cNvSpPr/>
            <p:nvPr/>
          </p:nvSpPr>
          <p:spPr>
            <a:xfrm>
              <a:off x="9233260" y="3825431"/>
              <a:ext cx="23484" cy="213958"/>
            </a:xfrm>
            <a:custGeom>
              <a:avLst/>
              <a:gdLst>
                <a:gd name="connsiteX0" fmla="*/ 23453 w 23484"/>
                <a:gd name="connsiteY0" fmla="*/ 444 h 213958"/>
                <a:gd name="connsiteX1" fmla="*/ 5990 w 23484"/>
                <a:gd name="connsiteY1" fmla="*/ 206819 h 213958"/>
                <a:gd name="connsiteX2" fmla="*/ 1228 w 23484"/>
                <a:gd name="connsiteY2" fmla="*/ 152844 h 213958"/>
                <a:gd name="connsiteX3" fmla="*/ 23453 w 23484"/>
                <a:gd name="connsiteY3" fmla="*/ 444 h 213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484" h="213958">
                  <a:moveTo>
                    <a:pt x="23453" y="444"/>
                  </a:moveTo>
                  <a:cubicBezTo>
                    <a:pt x="24247" y="9440"/>
                    <a:pt x="9694" y="181419"/>
                    <a:pt x="5990" y="206819"/>
                  </a:cubicBezTo>
                  <a:cubicBezTo>
                    <a:pt x="2286" y="232219"/>
                    <a:pt x="-2212" y="184065"/>
                    <a:pt x="1228" y="152844"/>
                  </a:cubicBezTo>
                  <a:cubicBezTo>
                    <a:pt x="4668" y="121623"/>
                    <a:pt x="22659" y="-8552"/>
                    <a:pt x="23453" y="4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5" name="フリーフォーム: 図形 1324">
              <a:extLst>
                <a:ext uri="{FF2B5EF4-FFF2-40B4-BE49-F238E27FC236}">
                  <a16:creationId xmlns:a16="http://schemas.microsoft.com/office/drawing/2014/main" id="{3574BD1A-63F4-4CC2-922B-3D88AA18BAD4}"/>
                </a:ext>
              </a:extLst>
            </p:cNvPr>
            <p:cNvSpPr/>
            <p:nvPr/>
          </p:nvSpPr>
          <p:spPr>
            <a:xfrm>
              <a:off x="9286770" y="3684545"/>
              <a:ext cx="139647" cy="276929"/>
            </a:xfrm>
            <a:custGeom>
              <a:avLst/>
              <a:gdLst>
                <a:gd name="connsiteX0" fmla="*/ 105 w 139647"/>
                <a:gd name="connsiteY0" fmla="*/ 43 h 276929"/>
                <a:gd name="connsiteX1" fmla="*/ 90593 w 139647"/>
                <a:gd name="connsiteY1" fmla="*/ 125455 h 276929"/>
                <a:gd name="connsiteX2" fmla="*/ 138218 w 139647"/>
                <a:gd name="connsiteY2" fmla="*/ 269918 h 276929"/>
                <a:gd name="connsiteX3" fmla="*/ 122343 w 139647"/>
                <a:gd name="connsiteY3" fmla="*/ 239755 h 276929"/>
                <a:gd name="connsiteX4" fmla="*/ 73130 w 139647"/>
                <a:gd name="connsiteY4" fmla="*/ 112755 h 276929"/>
                <a:gd name="connsiteX5" fmla="*/ 105 w 139647"/>
                <a:gd name="connsiteY5" fmla="*/ 43 h 276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9647" h="276929">
                  <a:moveTo>
                    <a:pt x="105" y="43"/>
                  </a:moveTo>
                  <a:cubicBezTo>
                    <a:pt x="3015" y="2160"/>
                    <a:pt x="67574" y="80476"/>
                    <a:pt x="90593" y="125455"/>
                  </a:cubicBezTo>
                  <a:cubicBezTo>
                    <a:pt x="113612" y="170434"/>
                    <a:pt x="132926" y="250868"/>
                    <a:pt x="138218" y="269918"/>
                  </a:cubicBezTo>
                  <a:cubicBezTo>
                    <a:pt x="143510" y="288968"/>
                    <a:pt x="133191" y="265949"/>
                    <a:pt x="122343" y="239755"/>
                  </a:cubicBezTo>
                  <a:cubicBezTo>
                    <a:pt x="111495" y="213561"/>
                    <a:pt x="91122" y="152707"/>
                    <a:pt x="73130" y="112755"/>
                  </a:cubicBezTo>
                  <a:cubicBezTo>
                    <a:pt x="55138" y="72803"/>
                    <a:pt x="-2805" y="-2074"/>
                    <a:pt x="105" y="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6" name="フリーフォーム: 図形 1325">
              <a:extLst>
                <a:ext uri="{FF2B5EF4-FFF2-40B4-BE49-F238E27FC236}">
                  <a16:creationId xmlns:a16="http://schemas.microsoft.com/office/drawing/2014/main" id="{F96BAF59-5A36-4F51-A205-35D1AE6FA2F5}"/>
                </a:ext>
              </a:extLst>
            </p:cNvPr>
            <p:cNvSpPr/>
            <p:nvPr/>
          </p:nvSpPr>
          <p:spPr>
            <a:xfrm>
              <a:off x="9298771" y="3757472"/>
              <a:ext cx="104846" cy="185507"/>
            </a:xfrm>
            <a:custGeom>
              <a:avLst/>
              <a:gdLst>
                <a:gd name="connsiteX0" fmla="*/ 804 w 104846"/>
                <a:gd name="connsiteY0" fmla="*/ 1728 h 185507"/>
                <a:gd name="connsiteX1" fmla="*/ 103992 w 104846"/>
                <a:gd name="connsiteY1" fmla="*/ 158891 h 185507"/>
                <a:gd name="connsiteX2" fmla="*/ 51604 w 104846"/>
                <a:gd name="connsiteY2" fmla="*/ 184291 h 185507"/>
                <a:gd name="connsiteX3" fmla="*/ 81767 w 104846"/>
                <a:gd name="connsiteY3" fmla="*/ 146191 h 185507"/>
                <a:gd name="connsiteX4" fmla="*/ 56367 w 104846"/>
                <a:gd name="connsiteY4" fmla="*/ 77928 h 185507"/>
                <a:gd name="connsiteX5" fmla="*/ 804 w 104846"/>
                <a:gd name="connsiteY5" fmla="*/ 1728 h 185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846" h="185507">
                  <a:moveTo>
                    <a:pt x="804" y="1728"/>
                  </a:moveTo>
                  <a:cubicBezTo>
                    <a:pt x="8741" y="15222"/>
                    <a:pt x="95525" y="128464"/>
                    <a:pt x="103992" y="158891"/>
                  </a:cubicBezTo>
                  <a:cubicBezTo>
                    <a:pt x="112459" y="189318"/>
                    <a:pt x="55308" y="186408"/>
                    <a:pt x="51604" y="184291"/>
                  </a:cubicBezTo>
                  <a:cubicBezTo>
                    <a:pt x="47900" y="182174"/>
                    <a:pt x="80973" y="163918"/>
                    <a:pt x="81767" y="146191"/>
                  </a:cubicBezTo>
                  <a:cubicBezTo>
                    <a:pt x="82561" y="128464"/>
                    <a:pt x="66686" y="98301"/>
                    <a:pt x="56367" y="77928"/>
                  </a:cubicBezTo>
                  <a:cubicBezTo>
                    <a:pt x="46048" y="57555"/>
                    <a:pt x="-7133" y="-11766"/>
                    <a:pt x="804" y="17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7" name="フリーフォーム: 図形 1326">
              <a:extLst>
                <a:ext uri="{FF2B5EF4-FFF2-40B4-BE49-F238E27FC236}">
                  <a16:creationId xmlns:a16="http://schemas.microsoft.com/office/drawing/2014/main" id="{5C3CB4C0-A44C-4006-A1DE-F5BF9AE4A52B}"/>
                </a:ext>
              </a:extLst>
            </p:cNvPr>
            <p:cNvSpPr/>
            <p:nvPr/>
          </p:nvSpPr>
          <p:spPr>
            <a:xfrm>
              <a:off x="9291638" y="3606797"/>
              <a:ext cx="84175" cy="66678"/>
            </a:xfrm>
            <a:custGeom>
              <a:avLst/>
              <a:gdLst>
                <a:gd name="connsiteX0" fmla="*/ 0 w 84175"/>
                <a:gd name="connsiteY0" fmla="*/ 66678 h 66678"/>
                <a:gd name="connsiteX1" fmla="*/ 84137 w 84175"/>
                <a:gd name="connsiteY1" fmla="*/ 3 h 66678"/>
                <a:gd name="connsiteX2" fmla="*/ 0 w 84175"/>
                <a:gd name="connsiteY2" fmla="*/ 66678 h 66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4175" h="66678">
                  <a:moveTo>
                    <a:pt x="0" y="66678"/>
                  </a:moveTo>
                  <a:cubicBezTo>
                    <a:pt x="0" y="66678"/>
                    <a:pt x="82020" y="-526"/>
                    <a:pt x="84137" y="3"/>
                  </a:cubicBezTo>
                  <a:cubicBezTo>
                    <a:pt x="86254" y="532"/>
                    <a:pt x="0" y="66678"/>
                    <a:pt x="0" y="666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8" name="フリーフォーム: 図形 1327">
              <a:extLst>
                <a:ext uri="{FF2B5EF4-FFF2-40B4-BE49-F238E27FC236}">
                  <a16:creationId xmlns:a16="http://schemas.microsoft.com/office/drawing/2014/main" id="{1BC576C3-5406-4CDB-8874-0DCFFB63DA71}"/>
                </a:ext>
              </a:extLst>
            </p:cNvPr>
            <p:cNvSpPr/>
            <p:nvPr/>
          </p:nvSpPr>
          <p:spPr>
            <a:xfrm>
              <a:off x="9435998" y="3611179"/>
              <a:ext cx="150974" cy="227841"/>
            </a:xfrm>
            <a:custGeom>
              <a:avLst/>
              <a:gdLst>
                <a:gd name="connsiteX0" fmla="*/ 102 w 150974"/>
                <a:gd name="connsiteY0" fmla="*/ 384 h 227841"/>
                <a:gd name="connsiteX1" fmla="*/ 49315 w 150974"/>
                <a:gd name="connsiteY1" fmla="*/ 122621 h 227841"/>
                <a:gd name="connsiteX2" fmla="*/ 93765 w 150974"/>
                <a:gd name="connsiteY2" fmla="*/ 167071 h 227841"/>
                <a:gd name="connsiteX3" fmla="*/ 150915 w 150974"/>
                <a:gd name="connsiteY3" fmla="*/ 225809 h 227841"/>
                <a:gd name="connsiteX4" fmla="*/ 103290 w 150974"/>
                <a:gd name="connsiteY4" fmla="*/ 209934 h 227841"/>
                <a:gd name="connsiteX5" fmla="*/ 38202 w 150974"/>
                <a:gd name="connsiteY5" fmla="*/ 167071 h 227841"/>
                <a:gd name="connsiteX6" fmla="*/ 102 w 150974"/>
                <a:gd name="connsiteY6" fmla="*/ 384 h 227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974" h="227841">
                  <a:moveTo>
                    <a:pt x="102" y="384"/>
                  </a:moveTo>
                  <a:cubicBezTo>
                    <a:pt x="1954" y="-7024"/>
                    <a:pt x="33705" y="94840"/>
                    <a:pt x="49315" y="122621"/>
                  </a:cubicBezTo>
                  <a:cubicBezTo>
                    <a:pt x="64925" y="150402"/>
                    <a:pt x="76832" y="149873"/>
                    <a:pt x="93765" y="167071"/>
                  </a:cubicBezTo>
                  <a:cubicBezTo>
                    <a:pt x="110698" y="184269"/>
                    <a:pt x="149328" y="218665"/>
                    <a:pt x="150915" y="225809"/>
                  </a:cubicBezTo>
                  <a:cubicBezTo>
                    <a:pt x="152503" y="232953"/>
                    <a:pt x="122075" y="219724"/>
                    <a:pt x="103290" y="209934"/>
                  </a:cubicBezTo>
                  <a:cubicBezTo>
                    <a:pt x="84505" y="200144"/>
                    <a:pt x="54606" y="202261"/>
                    <a:pt x="38202" y="167071"/>
                  </a:cubicBezTo>
                  <a:cubicBezTo>
                    <a:pt x="21798" y="131881"/>
                    <a:pt x="-1750" y="7792"/>
                    <a:pt x="102" y="3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9" name="フリーフォーム: 図形 1328">
              <a:extLst>
                <a:ext uri="{FF2B5EF4-FFF2-40B4-BE49-F238E27FC236}">
                  <a16:creationId xmlns:a16="http://schemas.microsoft.com/office/drawing/2014/main" id="{7D47D4F8-9FBC-4960-86D9-E209A689B868}"/>
                </a:ext>
              </a:extLst>
            </p:cNvPr>
            <p:cNvSpPr/>
            <p:nvPr/>
          </p:nvSpPr>
          <p:spPr>
            <a:xfrm>
              <a:off x="9342603" y="3688833"/>
              <a:ext cx="114782" cy="122842"/>
            </a:xfrm>
            <a:custGeom>
              <a:avLst/>
              <a:gdLst>
                <a:gd name="connsiteX0" fmla="*/ 1422 w 114782"/>
                <a:gd name="connsiteY0" fmla="*/ 30680 h 122842"/>
                <a:gd name="connsiteX1" fmla="*/ 47460 w 114782"/>
                <a:gd name="connsiteY1" fmla="*/ 3692 h 122842"/>
                <a:gd name="connsiteX2" fmla="*/ 45872 w 114782"/>
                <a:gd name="connsiteY2" fmla="*/ 117992 h 122842"/>
                <a:gd name="connsiteX3" fmla="*/ 95085 w 114782"/>
                <a:gd name="connsiteY3" fmla="*/ 97355 h 122842"/>
                <a:gd name="connsiteX4" fmla="*/ 109372 w 114782"/>
                <a:gd name="connsiteY4" fmla="*/ 57667 h 122842"/>
                <a:gd name="connsiteX5" fmla="*/ 1422 w 114782"/>
                <a:gd name="connsiteY5" fmla="*/ 30680 h 122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4782" h="122842">
                  <a:moveTo>
                    <a:pt x="1422" y="30680"/>
                  </a:moveTo>
                  <a:cubicBezTo>
                    <a:pt x="-8897" y="21684"/>
                    <a:pt x="40052" y="-10860"/>
                    <a:pt x="47460" y="3692"/>
                  </a:cubicBezTo>
                  <a:cubicBezTo>
                    <a:pt x="54868" y="18244"/>
                    <a:pt x="37935" y="102382"/>
                    <a:pt x="45872" y="117992"/>
                  </a:cubicBezTo>
                  <a:cubicBezTo>
                    <a:pt x="53810" y="133603"/>
                    <a:pt x="84502" y="107409"/>
                    <a:pt x="95085" y="97355"/>
                  </a:cubicBezTo>
                  <a:cubicBezTo>
                    <a:pt x="105668" y="87301"/>
                    <a:pt x="123924" y="71690"/>
                    <a:pt x="109372" y="57667"/>
                  </a:cubicBezTo>
                  <a:cubicBezTo>
                    <a:pt x="94820" y="43644"/>
                    <a:pt x="11741" y="39676"/>
                    <a:pt x="1422" y="306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0" name="フリーフォーム: 図形 1329">
              <a:extLst>
                <a:ext uri="{FF2B5EF4-FFF2-40B4-BE49-F238E27FC236}">
                  <a16:creationId xmlns:a16="http://schemas.microsoft.com/office/drawing/2014/main" id="{3ED7CB6B-D1AD-41BE-82FE-96267B84EE5A}"/>
                </a:ext>
              </a:extLst>
            </p:cNvPr>
            <p:cNvSpPr/>
            <p:nvPr/>
          </p:nvSpPr>
          <p:spPr>
            <a:xfrm>
              <a:off x="9348788" y="3824288"/>
              <a:ext cx="207553" cy="68725"/>
            </a:xfrm>
            <a:custGeom>
              <a:avLst/>
              <a:gdLst>
                <a:gd name="connsiteX0" fmla="*/ 0 w 207553"/>
                <a:gd name="connsiteY0" fmla="*/ 0 h 68725"/>
                <a:gd name="connsiteX1" fmla="*/ 204787 w 207553"/>
                <a:gd name="connsiteY1" fmla="*/ 68262 h 68725"/>
                <a:gd name="connsiteX2" fmla="*/ 123825 w 207553"/>
                <a:gd name="connsiteY2" fmla="*/ 31750 h 68725"/>
                <a:gd name="connsiteX3" fmla="*/ 0 w 207553"/>
                <a:gd name="connsiteY3" fmla="*/ 0 h 68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553" h="68725">
                  <a:moveTo>
                    <a:pt x="0" y="0"/>
                  </a:moveTo>
                  <a:lnTo>
                    <a:pt x="204787" y="68262"/>
                  </a:lnTo>
                  <a:cubicBezTo>
                    <a:pt x="225424" y="73554"/>
                    <a:pt x="123825" y="31750"/>
                    <a:pt x="123825" y="31750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1" name="フリーフォーム: 図形 1330">
              <a:extLst>
                <a:ext uri="{FF2B5EF4-FFF2-40B4-BE49-F238E27FC236}">
                  <a16:creationId xmlns:a16="http://schemas.microsoft.com/office/drawing/2014/main" id="{7A337F4B-3A99-40B9-BD70-F9CF82E28AA2}"/>
                </a:ext>
              </a:extLst>
            </p:cNvPr>
            <p:cNvSpPr/>
            <p:nvPr/>
          </p:nvSpPr>
          <p:spPr>
            <a:xfrm>
              <a:off x="9447213" y="3779838"/>
              <a:ext cx="98486" cy="92194"/>
            </a:xfrm>
            <a:custGeom>
              <a:avLst/>
              <a:gdLst>
                <a:gd name="connsiteX0" fmla="*/ 0 w 98486"/>
                <a:gd name="connsiteY0" fmla="*/ 0 h 92194"/>
                <a:gd name="connsiteX1" fmla="*/ 98425 w 98486"/>
                <a:gd name="connsiteY1" fmla="*/ 92075 h 92194"/>
                <a:gd name="connsiteX2" fmla="*/ 0 w 98486"/>
                <a:gd name="connsiteY2" fmla="*/ 0 h 92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8486" h="92194">
                  <a:moveTo>
                    <a:pt x="0" y="0"/>
                  </a:moveTo>
                  <a:cubicBezTo>
                    <a:pt x="0" y="0"/>
                    <a:pt x="95515" y="88106"/>
                    <a:pt x="98425" y="92075"/>
                  </a:cubicBezTo>
                  <a:cubicBezTo>
                    <a:pt x="101335" y="96044"/>
                    <a:pt x="0" y="0"/>
                    <a:pt x="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2" name="フリーフォーム: 図形 1331">
              <a:extLst>
                <a:ext uri="{FF2B5EF4-FFF2-40B4-BE49-F238E27FC236}">
                  <a16:creationId xmlns:a16="http://schemas.microsoft.com/office/drawing/2014/main" id="{106721EC-3FBC-4431-8EFA-A770F75603C5}"/>
                </a:ext>
              </a:extLst>
            </p:cNvPr>
            <p:cNvSpPr/>
            <p:nvPr/>
          </p:nvSpPr>
          <p:spPr>
            <a:xfrm>
              <a:off x="5743029" y="1706555"/>
              <a:ext cx="218124" cy="73643"/>
            </a:xfrm>
            <a:custGeom>
              <a:avLst/>
              <a:gdLst>
                <a:gd name="connsiteX0" fmla="*/ 546 w 218124"/>
                <a:gd name="connsiteY0" fmla="*/ 8 h 73643"/>
                <a:gd name="connsiteX1" fmla="*/ 164059 w 218124"/>
                <a:gd name="connsiteY1" fmla="*/ 63508 h 73643"/>
                <a:gd name="connsiteX2" fmla="*/ 218034 w 218124"/>
                <a:gd name="connsiteY2" fmla="*/ 53983 h 73643"/>
                <a:gd name="connsiteX3" fmla="*/ 154534 w 218124"/>
                <a:gd name="connsiteY3" fmla="*/ 69858 h 73643"/>
                <a:gd name="connsiteX4" fmla="*/ 111671 w 218124"/>
                <a:gd name="connsiteY4" fmla="*/ 68270 h 73643"/>
                <a:gd name="connsiteX5" fmla="*/ 546 w 218124"/>
                <a:gd name="connsiteY5" fmla="*/ 8 h 73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8124" h="73643">
                  <a:moveTo>
                    <a:pt x="546" y="8"/>
                  </a:moveTo>
                  <a:cubicBezTo>
                    <a:pt x="9277" y="-786"/>
                    <a:pt x="127811" y="54512"/>
                    <a:pt x="164059" y="63508"/>
                  </a:cubicBezTo>
                  <a:cubicBezTo>
                    <a:pt x="200307" y="72504"/>
                    <a:pt x="219622" y="52925"/>
                    <a:pt x="218034" y="53983"/>
                  </a:cubicBezTo>
                  <a:cubicBezTo>
                    <a:pt x="216446" y="55041"/>
                    <a:pt x="172261" y="67477"/>
                    <a:pt x="154534" y="69858"/>
                  </a:cubicBezTo>
                  <a:cubicBezTo>
                    <a:pt x="136807" y="72239"/>
                    <a:pt x="133102" y="77795"/>
                    <a:pt x="111671" y="68270"/>
                  </a:cubicBezTo>
                  <a:cubicBezTo>
                    <a:pt x="90240" y="58745"/>
                    <a:pt x="-8185" y="802"/>
                    <a:pt x="546" y="8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3" name="フリーフォーム: 図形 1332">
              <a:extLst>
                <a:ext uri="{FF2B5EF4-FFF2-40B4-BE49-F238E27FC236}">
                  <a16:creationId xmlns:a16="http://schemas.microsoft.com/office/drawing/2014/main" id="{4F72D375-2772-46B6-BBD9-E1121D08FE85}"/>
                </a:ext>
              </a:extLst>
            </p:cNvPr>
            <p:cNvSpPr/>
            <p:nvPr/>
          </p:nvSpPr>
          <p:spPr>
            <a:xfrm>
              <a:off x="6296958" y="1417383"/>
              <a:ext cx="206228" cy="315059"/>
            </a:xfrm>
            <a:custGeom>
              <a:avLst/>
              <a:gdLst>
                <a:gd name="connsiteX0" fmla="*/ 655 w 206228"/>
                <a:gd name="connsiteY0" fmla="*/ 3430 h 315059"/>
                <a:gd name="connsiteX1" fmla="*/ 121305 w 206228"/>
                <a:gd name="connsiteY1" fmla="*/ 112967 h 315059"/>
                <a:gd name="connsiteX2" fmla="*/ 200680 w 206228"/>
                <a:gd name="connsiteY2" fmla="*/ 309817 h 315059"/>
                <a:gd name="connsiteX3" fmla="*/ 178455 w 206228"/>
                <a:gd name="connsiteY3" fmla="*/ 238380 h 315059"/>
                <a:gd name="connsiteX4" fmla="*/ 655 w 206228"/>
                <a:gd name="connsiteY4" fmla="*/ 3430 h 315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228" h="315059">
                  <a:moveTo>
                    <a:pt x="655" y="3430"/>
                  </a:moveTo>
                  <a:cubicBezTo>
                    <a:pt x="-8870" y="-17472"/>
                    <a:pt x="87968" y="61903"/>
                    <a:pt x="121305" y="112967"/>
                  </a:cubicBezTo>
                  <a:cubicBezTo>
                    <a:pt x="154642" y="164031"/>
                    <a:pt x="191155" y="288915"/>
                    <a:pt x="200680" y="309817"/>
                  </a:cubicBezTo>
                  <a:cubicBezTo>
                    <a:pt x="210205" y="330719"/>
                    <a:pt x="210205" y="285476"/>
                    <a:pt x="178455" y="238380"/>
                  </a:cubicBezTo>
                  <a:cubicBezTo>
                    <a:pt x="146705" y="191284"/>
                    <a:pt x="10180" y="24332"/>
                    <a:pt x="655" y="3430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36" name="フリーフォーム: 図形 1335">
            <a:extLst>
              <a:ext uri="{FF2B5EF4-FFF2-40B4-BE49-F238E27FC236}">
                <a16:creationId xmlns:a16="http://schemas.microsoft.com/office/drawing/2014/main" id="{E7C9E940-4288-4C2D-8D47-CCA7B4DF3F13}"/>
              </a:ext>
            </a:extLst>
          </p:cNvPr>
          <p:cNvSpPr/>
          <p:nvPr/>
        </p:nvSpPr>
        <p:spPr>
          <a:xfrm>
            <a:off x="5945741" y="5247639"/>
            <a:ext cx="974375" cy="350992"/>
          </a:xfrm>
          <a:custGeom>
            <a:avLst/>
            <a:gdLst>
              <a:gd name="connsiteX0" fmla="*/ 973219 w 974375"/>
              <a:gd name="connsiteY0" fmla="*/ 350521 h 350992"/>
              <a:gd name="connsiteX1" fmla="*/ 282339 w 974375"/>
              <a:gd name="connsiteY1" fmla="*/ 81281 h 350992"/>
              <a:gd name="connsiteX2" fmla="*/ 2939 w 974375"/>
              <a:gd name="connsiteY2" fmla="*/ 350521 h 350992"/>
              <a:gd name="connsiteX3" fmla="*/ 434739 w 974375"/>
              <a:gd name="connsiteY3" fmla="*/ 1 h 350992"/>
              <a:gd name="connsiteX4" fmla="*/ 973219 w 974375"/>
              <a:gd name="connsiteY4" fmla="*/ 350521 h 3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4375" h="350992">
                <a:moveTo>
                  <a:pt x="973219" y="350521"/>
                </a:moveTo>
                <a:cubicBezTo>
                  <a:pt x="947819" y="364068"/>
                  <a:pt x="444052" y="81281"/>
                  <a:pt x="282339" y="81281"/>
                </a:cubicBezTo>
                <a:cubicBezTo>
                  <a:pt x="120626" y="81281"/>
                  <a:pt x="-22461" y="364068"/>
                  <a:pt x="2939" y="350521"/>
                </a:cubicBezTo>
                <a:cubicBezTo>
                  <a:pt x="28339" y="336974"/>
                  <a:pt x="270486" y="-846"/>
                  <a:pt x="434739" y="1"/>
                </a:cubicBezTo>
                <a:cubicBezTo>
                  <a:pt x="598992" y="848"/>
                  <a:pt x="998619" y="336974"/>
                  <a:pt x="973219" y="350521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7" name="フリーフォーム: 図形 1336">
            <a:extLst>
              <a:ext uri="{FF2B5EF4-FFF2-40B4-BE49-F238E27FC236}">
                <a16:creationId xmlns:a16="http://schemas.microsoft.com/office/drawing/2014/main" id="{29448A54-E7BB-4436-B48B-3EB20DFC19DA}"/>
              </a:ext>
            </a:extLst>
          </p:cNvPr>
          <p:cNvSpPr/>
          <p:nvPr/>
        </p:nvSpPr>
        <p:spPr>
          <a:xfrm>
            <a:off x="5779352" y="5144001"/>
            <a:ext cx="1278958" cy="1003942"/>
          </a:xfrm>
          <a:custGeom>
            <a:avLst/>
            <a:gdLst>
              <a:gd name="connsiteX0" fmla="*/ 1215808 w 1278958"/>
              <a:gd name="connsiteY0" fmla="*/ 388119 h 1003942"/>
              <a:gd name="connsiteX1" fmla="*/ 580808 w 1278958"/>
              <a:gd name="connsiteY1" fmla="*/ 2039 h 1003942"/>
              <a:gd name="connsiteX2" fmla="*/ 6768 w 1278958"/>
              <a:gd name="connsiteY2" fmla="*/ 230639 h 1003942"/>
              <a:gd name="connsiteX3" fmla="*/ 291248 w 1278958"/>
              <a:gd name="connsiteY3" fmla="*/ 118879 h 1003942"/>
              <a:gd name="connsiteX4" fmla="*/ 672248 w 1278958"/>
              <a:gd name="connsiteY4" fmla="*/ 139199 h 1003942"/>
              <a:gd name="connsiteX5" fmla="*/ 1134528 w 1278958"/>
              <a:gd name="connsiteY5" fmla="*/ 438919 h 1003942"/>
              <a:gd name="connsiteX6" fmla="*/ 1124368 w 1278958"/>
              <a:gd name="connsiteY6" fmla="*/ 809759 h 1003942"/>
              <a:gd name="connsiteX7" fmla="*/ 1098968 w 1278958"/>
              <a:gd name="connsiteY7" fmla="*/ 997719 h 1003942"/>
              <a:gd name="connsiteX8" fmla="*/ 1241208 w 1278958"/>
              <a:gd name="connsiteY8" fmla="*/ 591319 h 1003942"/>
              <a:gd name="connsiteX9" fmla="*/ 1215808 w 1278958"/>
              <a:gd name="connsiteY9" fmla="*/ 388119 h 1003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8958" h="1003942">
                <a:moveTo>
                  <a:pt x="1215808" y="388119"/>
                </a:moveTo>
                <a:cubicBezTo>
                  <a:pt x="1105741" y="289906"/>
                  <a:pt x="782315" y="28286"/>
                  <a:pt x="580808" y="2039"/>
                </a:cubicBezTo>
                <a:cubicBezTo>
                  <a:pt x="379301" y="-24208"/>
                  <a:pt x="55028" y="211166"/>
                  <a:pt x="6768" y="230639"/>
                </a:cubicBezTo>
                <a:cubicBezTo>
                  <a:pt x="-41492" y="250112"/>
                  <a:pt x="180335" y="134119"/>
                  <a:pt x="291248" y="118879"/>
                </a:cubicBezTo>
                <a:cubicBezTo>
                  <a:pt x="402161" y="103639"/>
                  <a:pt x="531701" y="85859"/>
                  <a:pt x="672248" y="139199"/>
                </a:cubicBezTo>
                <a:cubicBezTo>
                  <a:pt x="812795" y="192539"/>
                  <a:pt x="1059175" y="327159"/>
                  <a:pt x="1134528" y="438919"/>
                </a:cubicBezTo>
                <a:cubicBezTo>
                  <a:pt x="1209881" y="550679"/>
                  <a:pt x="1130295" y="716626"/>
                  <a:pt x="1124368" y="809759"/>
                </a:cubicBezTo>
                <a:cubicBezTo>
                  <a:pt x="1118441" y="902892"/>
                  <a:pt x="1079495" y="1034126"/>
                  <a:pt x="1098968" y="997719"/>
                </a:cubicBezTo>
                <a:cubicBezTo>
                  <a:pt x="1118441" y="961312"/>
                  <a:pt x="1219195" y="693766"/>
                  <a:pt x="1241208" y="591319"/>
                </a:cubicBezTo>
                <a:cubicBezTo>
                  <a:pt x="1263221" y="488872"/>
                  <a:pt x="1325875" y="486332"/>
                  <a:pt x="1215808" y="388119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8" name="フリーフォーム: 図形 1337">
            <a:extLst>
              <a:ext uri="{FF2B5EF4-FFF2-40B4-BE49-F238E27FC236}">
                <a16:creationId xmlns:a16="http://schemas.microsoft.com/office/drawing/2014/main" id="{0C329AAB-DC32-45DF-8C7C-07BBEC301B63}"/>
              </a:ext>
            </a:extLst>
          </p:cNvPr>
          <p:cNvSpPr/>
          <p:nvPr/>
        </p:nvSpPr>
        <p:spPr>
          <a:xfrm>
            <a:off x="6465448" y="5150289"/>
            <a:ext cx="617405" cy="454585"/>
          </a:xfrm>
          <a:custGeom>
            <a:avLst/>
            <a:gdLst>
              <a:gd name="connsiteX0" fmla="*/ 7319 w 617405"/>
              <a:gd name="connsiteY0" fmla="*/ 1678 h 454585"/>
              <a:gd name="connsiteX1" fmla="*/ 290952 w 617405"/>
              <a:gd name="connsiteY1" fmla="*/ 94811 h 454585"/>
              <a:gd name="connsiteX2" fmla="*/ 428535 w 617405"/>
              <a:gd name="connsiteY2" fmla="*/ 219694 h 454585"/>
              <a:gd name="connsiteX3" fmla="*/ 614802 w 617405"/>
              <a:gd name="connsiteY3" fmla="*/ 448294 h 454585"/>
              <a:gd name="connsiteX4" fmla="*/ 521669 w 617405"/>
              <a:gd name="connsiteY4" fmla="*/ 378444 h 454585"/>
              <a:gd name="connsiteX5" fmla="*/ 303652 w 617405"/>
              <a:gd name="connsiteY5" fmla="*/ 251444 h 454585"/>
              <a:gd name="connsiteX6" fmla="*/ 132202 w 617405"/>
              <a:gd name="connsiteY6" fmla="*/ 251444 h 454585"/>
              <a:gd name="connsiteX7" fmla="*/ 89869 w 617405"/>
              <a:gd name="connsiteY7" fmla="*/ 175244 h 454585"/>
              <a:gd name="connsiteX8" fmla="*/ 7319 w 617405"/>
              <a:gd name="connsiteY8" fmla="*/ 1678 h 454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7405" h="454585">
                <a:moveTo>
                  <a:pt x="7319" y="1678"/>
                </a:moveTo>
                <a:cubicBezTo>
                  <a:pt x="40833" y="-11727"/>
                  <a:pt x="220749" y="58475"/>
                  <a:pt x="290952" y="94811"/>
                </a:cubicBezTo>
                <a:cubicBezTo>
                  <a:pt x="361155" y="131147"/>
                  <a:pt x="374560" y="160780"/>
                  <a:pt x="428535" y="219694"/>
                </a:cubicBezTo>
                <a:cubicBezTo>
                  <a:pt x="482510" y="278608"/>
                  <a:pt x="599280" y="421836"/>
                  <a:pt x="614802" y="448294"/>
                </a:cubicBezTo>
                <a:cubicBezTo>
                  <a:pt x="630324" y="474752"/>
                  <a:pt x="573527" y="411252"/>
                  <a:pt x="521669" y="378444"/>
                </a:cubicBezTo>
                <a:cubicBezTo>
                  <a:pt x="469811" y="345636"/>
                  <a:pt x="368563" y="272611"/>
                  <a:pt x="303652" y="251444"/>
                </a:cubicBezTo>
                <a:cubicBezTo>
                  <a:pt x="238741" y="230277"/>
                  <a:pt x="167832" y="264144"/>
                  <a:pt x="132202" y="251444"/>
                </a:cubicBezTo>
                <a:cubicBezTo>
                  <a:pt x="96572" y="238744"/>
                  <a:pt x="114916" y="216519"/>
                  <a:pt x="89869" y="175244"/>
                </a:cubicBezTo>
                <a:cubicBezTo>
                  <a:pt x="64822" y="133969"/>
                  <a:pt x="-26195" y="15083"/>
                  <a:pt x="7319" y="1678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9" name="フリーフォーム: 図形 1338">
            <a:extLst>
              <a:ext uri="{FF2B5EF4-FFF2-40B4-BE49-F238E27FC236}">
                <a16:creationId xmlns:a16="http://schemas.microsoft.com/office/drawing/2014/main" id="{757ED8EA-611A-4E77-B24B-D42FEC07129F}"/>
              </a:ext>
            </a:extLst>
          </p:cNvPr>
          <p:cNvSpPr/>
          <p:nvPr/>
        </p:nvSpPr>
        <p:spPr>
          <a:xfrm>
            <a:off x="5644981" y="5200446"/>
            <a:ext cx="765673" cy="532375"/>
          </a:xfrm>
          <a:custGeom>
            <a:avLst/>
            <a:gdLst>
              <a:gd name="connsiteX0" fmla="*/ 762169 w 765673"/>
              <a:gd name="connsiteY0" fmla="*/ 63704 h 532375"/>
              <a:gd name="connsiteX1" fmla="*/ 311319 w 765673"/>
              <a:gd name="connsiteY1" fmla="*/ 249971 h 532375"/>
              <a:gd name="connsiteX2" fmla="*/ 175852 w 765673"/>
              <a:gd name="connsiteY2" fmla="*/ 531487 h 532375"/>
              <a:gd name="connsiteX3" fmla="*/ 548386 w 765673"/>
              <a:gd name="connsiteY3" fmla="*/ 150487 h 532375"/>
              <a:gd name="connsiteX4" fmla="*/ 146219 w 765673"/>
              <a:gd name="connsiteY4" fmla="*/ 402371 h 532375"/>
              <a:gd name="connsiteX5" fmla="*/ 2286 w 765673"/>
              <a:gd name="connsiteY5" fmla="*/ 459521 h 532375"/>
              <a:gd name="connsiteX6" fmla="*/ 241469 w 765673"/>
              <a:gd name="connsiteY6" fmla="*/ 116621 h 532375"/>
              <a:gd name="connsiteX7" fmla="*/ 506052 w 765673"/>
              <a:gd name="connsiteY7" fmla="*/ 2321 h 532375"/>
              <a:gd name="connsiteX8" fmla="*/ 762169 w 765673"/>
              <a:gd name="connsiteY8" fmla="*/ 63704 h 5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5673" h="532375">
                <a:moveTo>
                  <a:pt x="762169" y="63704"/>
                </a:moveTo>
                <a:cubicBezTo>
                  <a:pt x="729713" y="104979"/>
                  <a:pt x="409038" y="172007"/>
                  <a:pt x="311319" y="249971"/>
                </a:cubicBezTo>
                <a:cubicBezTo>
                  <a:pt x="213599" y="327935"/>
                  <a:pt x="136341" y="548068"/>
                  <a:pt x="175852" y="531487"/>
                </a:cubicBezTo>
                <a:cubicBezTo>
                  <a:pt x="215363" y="514906"/>
                  <a:pt x="553325" y="172006"/>
                  <a:pt x="548386" y="150487"/>
                </a:cubicBezTo>
                <a:cubicBezTo>
                  <a:pt x="543447" y="128968"/>
                  <a:pt x="237236" y="350865"/>
                  <a:pt x="146219" y="402371"/>
                </a:cubicBezTo>
                <a:cubicBezTo>
                  <a:pt x="55202" y="453877"/>
                  <a:pt x="-13589" y="507146"/>
                  <a:pt x="2286" y="459521"/>
                </a:cubicBezTo>
                <a:cubicBezTo>
                  <a:pt x="18161" y="411896"/>
                  <a:pt x="157508" y="192821"/>
                  <a:pt x="241469" y="116621"/>
                </a:cubicBezTo>
                <a:cubicBezTo>
                  <a:pt x="325430" y="40421"/>
                  <a:pt x="418916" y="13610"/>
                  <a:pt x="506052" y="2321"/>
                </a:cubicBezTo>
                <a:cubicBezTo>
                  <a:pt x="593188" y="-8968"/>
                  <a:pt x="794625" y="22429"/>
                  <a:pt x="762169" y="63704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0" name="フリーフォーム: 図形 1339">
            <a:extLst>
              <a:ext uri="{FF2B5EF4-FFF2-40B4-BE49-F238E27FC236}">
                <a16:creationId xmlns:a16="http://schemas.microsoft.com/office/drawing/2014/main" id="{C299F3B5-E572-4281-A660-15479281C179}"/>
              </a:ext>
            </a:extLst>
          </p:cNvPr>
          <p:cNvSpPr/>
          <p:nvPr/>
        </p:nvSpPr>
        <p:spPr>
          <a:xfrm>
            <a:off x="6355901" y="5905989"/>
            <a:ext cx="623781" cy="583433"/>
          </a:xfrm>
          <a:custGeom>
            <a:avLst/>
            <a:gdLst>
              <a:gd name="connsiteX0" fmla="*/ 605816 w 623781"/>
              <a:gd name="connsiteY0" fmla="*/ 1628 h 583433"/>
              <a:gd name="connsiteX1" fmla="*/ 580416 w 623781"/>
              <a:gd name="connsiteY1" fmla="*/ 264094 h 583433"/>
              <a:gd name="connsiteX2" fmla="*/ 478816 w 623781"/>
              <a:gd name="connsiteY2" fmla="*/ 560428 h 583433"/>
              <a:gd name="connsiteX3" fmla="*/ 516916 w 623781"/>
              <a:gd name="connsiteY3" fmla="*/ 422844 h 583433"/>
              <a:gd name="connsiteX4" fmla="*/ 25849 w 623781"/>
              <a:gd name="connsiteY4" fmla="*/ 579478 h 583433"/>
              <a:gd name="connsiteX5" fmla="*/ 487282 w 623781"/>
              <a:gd name="connsiteY5" fmla="*/ 539261 h 583433"/>
              <a:gd name="connsiteX6" fmla="*/ 495749 w 623781"/>
              <a:gd name="connsiteY6" fmla="*/ 571011 h 583433"/>
              <a:gd name="connsiteX7" fmla="*/ 2566 w 623781"/>
              <a:gd name="connsiteY7" fmla="*/ 558311 h 583433"/>
              <a:gd name="connsiteX8" fmla="*/ 315832 w 623781"/>
              <a:gd name="connsiteY8" fmla="*/ 391094 h 583433"/>
              <a:gd name="connsiteX9" fmla="*/ 605816 w 623781"/>
              <a:gd name="connsiteY9" fmla="*/ 1628 h 583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3781" h="583433">
                <a:moveTo>
                  <a:pt x="605816" y="1628"/>
                </a:moveTo>
                <a:cubicBezTo>
                  <a:pt x="649913" y="-19539"/>
                  <a:pt x="601583" y="170961"/>
                  <a:pt x="580416" y="264094"/>
                </a:cubicBezTo>
                <a:cubicBezTo>
                  <a:pt x="559249" y="357227"/>
                  <a:pt x="489399" y="533970"/>
                  <a:pt x="478816" y="560428"/>
                </a:cubicBezTo>
                <a:cubicBezTo>
                  <a:pt x="468233" y="586886"/>
                  <a:pt x="592410" y="419669"/>
                  <a:pt x="516916" y="422844"/>
                </a:cubicBezTo>
                <a:cubicBezTo>
                  <a:pt x="441422" y="426019"/>
                  <a:pt x="30788" y="560075"/>
                  <a:pt x="25849" y="579478"/>
                </a:cubicBezTo>
                <a:cubicBezTo>
                  <a:pt x="20910" y="598881"/>
                  <a:pt x="408965" y="540672"/>
                  <a:pt x="487282" y="539261"/>
                </a:cubicBezTo>
                <a:cubicBezTo>
                  <a:pt x="565599" y="537850"/>
                  <a:pt x="576535" y="567836"/>
                  <a:pt x="495749" y="571011"/>
                </a:cubicBezTo>
                <a:cubicBezTo>
                  <a:pt x="414963" y="574186"/>
                  <a:pt x="32552" y="588297"/>
                  <a:pt x="2566" y="558311"/>
                </a:cubicBezTo>
                <a:cubicBezTo>
                  <a:pt x="-27420" y="528325"/>
                  <a:pt x="213174" y="481758"/>
                  <a:pt x="315832" y="391094"/>
                </a:cubicBezTo>
                <a:cubicBezTo>
                  <a:pt x="418490" y="300430"/>
                  <a:pt x="561719" y="22795"/>
                  <a:pt x="605816" y="1628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1" name="フリーフォーム: 図形 1340">
            <a:extLst>
              <a:ext uri="{FF2B5EF4-FFF2-40B4-BE49-F238E27FC236}">
                <a16:creationId xmlns:a16="http://schemas.microsoft.com/office/drawing/2014/main" id="{469B16A5-AAE1-4C6E-8AD4-8F68C2C9BB41}"/>
              </a:ext>
            </a:extLst>
          </p:cNvPr>
          <p:cNvSpPr/>
          <p:nvPr/>
        </p:nvSpPr>
        <p:spPr>
          <a:xfrm>
            <a:off x="5512226" y="5209483"/>
            <a:ext cx="448643" cy="764736"/>
          </a:xfrm>
          <a:custGeom>
            <a:avLst/>
            <a:gdLst>
              <a:gd name="connsiteX0" fmla="*/ 441957 w 448643"/>
              <a:gd name="connsiteY0" fmla="*/ 46200 h 764736"/>
              <a:gd name="connsiteX1" fmla="*/ 361524 w 448643"/>
              <a:gd name="connsiteY1" fmla="*/ 84300 h 764736"/>
              <a:gd name="connsiteX2" fmla="*/ 164674 w 448643"/>
              <a:gd name="connsiteY2" fmla="*/ 315017 h 764736"/>
              <a:gd name="connsiteX3" fmla="*/ 1691 w 448643"/>
              <a:gd name="connsiteY3" fmla="*/ 753167 h 764736"/>
              <a:gd name="connsiteX4" fmla="*/ 90591 w 448643"/>
              <a:gd name="connsiteY4" fmla="*/ 617700 h 764736"/>
              <a:gd name="connsiteX5" fmla="*/ 262041 w 448643"/>
              <a:gd name="connsiteY5" fmla="*/ 401800 h 764736"/>
              <a:gd name="connsiteX6" fmla="*/ 198541 w 448643"/>
              <a:gd name="connsiteY6" fmla="*/ 706600 h 764736"/>
              <a:gd name="connsiteX7" fmla="*/ 441957 w 448643"/>
              <a:gd name="connsiteY7" fmla="*/ 46200 h 764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8643" h="764736">
                <a:moveTo>
                  <a:pt x="441957" y="46200"/>
                </a:moveTo>
                <a:cubicBezTo>
                  <a:pt x="469121" y="-57517"/>
                  <a:pt x="407738" y="39497"/>
                  <a:pt x="361524" y="84300"/>
                </a:cubicBezTo>
                <a:cubicBezTo>
                  <a:pt x="315310" y="129103"/>
                  <a:pt x="224646" y="203539"/>
                  <a:pt x="164674" y="315017"/>
                </a:cubicBezTo>
                <a:cubicBezTo>
                  <a:pt x="104702" y="426495"/>
                  <a:pt x="14038" y="702720"/>
                  <a:pt x="1691" y="753167"/>
                </a:cubicBezTo>
                <a:cubicBezTo>
                  <a:pt x="-10656" y="803614"/>
                  <a:pt x="47199" y="676261"/>
                  <a:pt x="90591" y="617700"/>
                </a:cubicBezTo>
                <a:cubicBezTo>
                  <a:pt x="133983" y="559139"/>
                  <a:pt x="244049" y="386983"/>
                  <a:pt x="262041" y="401800"/>
                </a:cubicBezTo>
                <a:cubicBezTo>
                  <a:pt x="280033" y="416617"/>
                  <a:pt x="168202" y="759869"/>
                  <a:pt x="198541" y="706600"/>
                </a:cubicBezTo>
                <a:cubicBezTo>
                  <a:pt x="228880" y="653331"/>
                  <a:pt x="414793" y="149917"/>
                  <a:pt x="441957" y="46200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2" name="フリーフォーム: 図形 1341">
            <a:extLst>
              <a:ext uri="{FF2B5EF4-FFF2-40B4-BE49-F238E27FC236}">
                <a16:creationId xmlns:a16="http://schemas.microsoft.com/office/drawing/2014/main" id="{4C18589B-C433-44DA-933B-D3256D0DA3CE}"/>
              </a:ext>
            </a:extLst>
          </p:cNvPr>
          <p:cNvSpPr/>
          <p:nvPr/>
        </p:nvSpPr>
        <p:spPr>
          <a:xfrm>
            <a:off x="5659967" y="6235432"/>
            <a:ext cx="1334471" cy="257096"/>
          </a:xfrm>
          <a:custGeom>
            <a:avLst/>
            <a:gdLst>
              <a:gd name="connsiteX0" fmla="*/ 0 w 1334471"/>
              <a:gd name="connsiteY0" fmla="*/ 226751 h 257096"/>
              <a:gd name="connsiteX1" fmla="*/ 95250 w 1334471"/>
              <a:gd name="connsiteY1" fmla="*/ 237335 h 257096"/>
              <a:gd name="connsiteX2" fmla="*/ 1138766 w 1334471"/>
              <a:gd name="connsiteY2" fmla="*/ 245801 h 257096"/>
              <a:gd name="connsiteX3" fmla="*/ 395816 w 1334471"/>
              <a:gd name="connsiteY3" fmla="*/ 211935 h 257096"/>
              <a:gd name="connsiteX4" fmla="*/ 1284816 w 1334471"/>
              <a:gd name="connsiteY4" fmla="*/ 268 h 257096"/>
              <a:gd name="connsiteX5" fmla="*/ 1174750 w 1334471"/>
              <a:gd name="connsiteY5" fmla="*/ 169601 h 257096"/>
              <a:gd name="connsiteX6" fmla="*/ 783166 w 1334471"/>
              <a:gd name="connsiteY6" fmla="*/ 254268 h 257096"/>
              <a:gd name="connsiteX7" fmla="*/ 0 w 1334471"/>
              <a:gd name="connsiteY7" fmla="*/ 226751 h 257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4471" h="257096">
                <a:moveTo>
                  <a:pt x="0" y="226751"/>
                </a:moveTo>
                <a:lnTo>
                  <a:pt x="95250" y="237335"/>
                </a:lnTo>
                <a:lnTo>
                  <a:pt x="1138766" y="245801"/>
                </a:lnTo>
                <a:cubicBezTo>
                  <a:pt x="1188860" y="241568"/>
                  <a:pt x="371474" y="252857"/>
                  <a:pt x="395816" y="211935"/>
                </a:cubicBezTo>
                <a:cubicBezTo>
                  <a:pt x="420158" y="171013"/>
                  <a:pt x="1154994" y="7324"/>
                  <a:pt x="1284816" y="268"/>
                </a:cubicBezTo>
                <a:cubicBezTo>
                  <a:pt x="1414638" y="-6788"/>
                  <a:pt x="1258358" y="127268"/>
                  <a:pt x="1174750" y="169601"/>
                </a:cubicBezTo>
                <a:cubicBezTo>
                  <a:pt x="1091142" y="211934"/>
                  <a:pt x="983191" y="244390"/>
                  <a:pt x="783166" y="254268"/>
                </a:cubicBezTo>
                <a:cubicBezTo>
                  <a:pt x="583141" y="264146"/>
                  <a:pt x="278870" y="246507"/>
                  <a:pt x="0" y="226751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3" name="フリーフォーム: 図形 1342">
            <a:extLst>
              <a:ext uri="{FF2B5EF4-FFF2-40B4-BE49-F238E27FC236}">
                <a16:creationId xmlns:a16="http://schemas.microsoft.com/office/drawing/2014/main" id="{5A911977-70FA-4819-B7DC-DA7535658A85}"/>
              </a:ext>
            </a:extLst>
          </p:cNvPr>
          <p:cNvSpPr/>
          <p:nvPr/>
        </p:nvSpPr>
        <p:spPr>
          <a:xfrm>
            <a:off x="5898349" y="5405529"/>
            <a:ext cx="949318" cy="936096"/>
          </a:xfrm>
          <a:custGeom>
            <a:avLst/>
            <a:gdLst>
              <a:gd name="connsiteX0" fmla="*/ 129918 w 949318"/>
              <a:gd name="connsiteY0" fmla="*/ 74521 h 936096"/>
              <a:gd name="connsiteX1" fmla="*/ 57951 w 949318"/>
              <a:gd name="connsiteY1" fmla="*/ 2554 h 936096"/>
              <a:gd name="connsiteX2" fmla="*/ 743751 w 949318"/>
              <a:gd name="connsiteY2" fmla="*/ 49121 h 936096"/>
              <a:gd name="connsiteX3" fmla="*/ 908851 w 949318"/>
              <a:gd name="connsiteY3" fmla="*/ 343338 h 936096"/>
              <a:gd name="connsiteX4" fmla="*/ 85468 w 949318"/>
              <a:gd name="connsiteY4" fmla="*/ 929654 h 936096"/>
              <a:gd name="connsiteX5" fmla="*/ 862284 w 949318"/>
              <a:gd name="connsiteY5" fmla="*/ 669304 h 936096"/>
              <a:gd name="connsiteX6" fmla="*/ 553251 w 949318"/>
              <a:gd name="connsiteY6" fmla="*/ 883088 h 936096"/>
              <a:gd name="connsiteX7" fmla="*/ 870751 w 949318"/>
              <a:gd name="connsiteY7" fmla="*/ 449171 h 936096"/>
              <a:gd name="connsiteX8" fmla="*/ 129918 w 949318"/>
              <a:gd name="connsiteY8" fmla="*/ 74521 h 936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9318" h="936096">
                <a:moveTo>
                  <a:pt x="129918" y="74521"/>
                </a:moveTo>
                <a:cubicBezTo>
                  <a:pt x="-5549" y="85"/>
                  <a:pt x="-44354" y="6787"/>
                  <a:pt x="57951" y="2554"/>
                </a:cubicBezTo>
                <a:cubicBezTo>
                  <a:pt x="160256" y="-1679"/>
                  <a:pt x="601934" y="-7676"/>
                  <a:pt x="743751" y="49121"/>
                </a:cubicBezTo>
                <a:cubicBezTo>
                  <a:pt x="885568" y="105918"/>
                  <a:pt x="1018565" y="196583"/>
                  <a:pt x="908851" y="343338"/>
                </a:cubicBezTo>
                <a:cubicBezTo>
                  <a:pt x="799137" y="490093"/>
                  <a:pt x="93229" y="875326"/>
                  <a:pt x="85468" y="929654"/>
                </a:cubicBezTo>
                <a:cubicBezTo>
                  <a:pt x="77707" y="983982"/>
                  <a:pt x="784320" y="677065"/>
                  <a:pt x="862284" y="669304"/>
                </a:cubicBezTo>
                <a:cubicBezTo>
                  <a:pt x="940248" y="661543"/>
                  <a:pt x="551840" y="919777"/>
                  <a:pt x="553251" y="883088"/>
                </a:cubicBezTo>
                <a:cubicBezTo>
                  <a:pt x="554662" y="846399"/>
                  <a:pt x="942012" y="584638"/>
                  <a:pt x="870751" y="449171"/>
                </a:cubicBezTo>
                <a:cubicBezTo>
                  <a:pt x="799490" y="313704"/>
                  <a:pt x="265385" y="148957"/>
                  <a:pt x="129918" y="74521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4" name="フリーフォーム: 図形 1343">
            <a:extLst>
              <a:ext uri="{FF2B5EF4-FFF2-40B4-BE49-F238E27FC236}">
                <a16:creationId xmlns:a16="http://schemas.microsoft.com/office/drawing/2014/main" id="{B636CC1C-CB60-4BC5-A8B8-97B17BB529FA}"/>
              </a:ext>
            </a:extLst>
          </p:cNvPr>
          <p:cNvSpPr/>
          <p:nvPr/>
        </p:nvSpPr>
        <p:spPr>
          <a:xfrm>
            <a:off x="5521261" y="5294879"/>
            <a:ext cx="955674" cy="1207671"/>
          </a:xfrm>
          <a:custGeom>
            <a:avLst/>
            <a:gdLst>
              <a:gd name="connsiteX0" fmla="*/ 894356 w 955674"/>
              <a:gd name="connsiteY0" fmla="*/ 28538 h 1207671"/>
              <a:gd name="connsiteX1" fmla="*/ 828739 w 955674"/>
              <a:gd name="connsiteY1" fmla="*/ 53938 h 1207671"/>
              <a:gd name="connsiteX2" fmla="*/ 187389 w 955674"/>
              <a:gd name="connsiteY2" fmla="*/ 460338 h 1207671"/>
              <a:gd name="connsiteX3" fmla="*/ 667872 w 955674"/>
              <a:gd name="connsiteY3" fmla="*/ 1158838 h 1207671"/>
              <a:gd name="connsiteX4" fmla="*/ 244539 w 955674"/>
              <a:gd name="connsiteY4" fmla="*/ 1139788 h 1207671"/>
              <a:gd name="connsiteX5" fmla="*/ 39222 w 955674"/>
              <a:gd name="connsiteY5" fmla="*/ 1067821 h 1207671"/>
              <a:gd name="connsiteX6" fmla="*/ 7472 w 955674"/>
              <a:gd name="connsiteY6" fmla="*/ 580988 h 1207671"/>
              <a:gd name="connsiteX7" fmla="*/ 132356 w 955674"/>
              <a:gd name="connsiteY7" fmla="*/ 278304 h 1207671"/>
              <a:gd name="connsiteX8" fmla="*/ 894356 w 955674"/>
              <a:gd name="connsiteY8" fmla="*/ 28538 h 1207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5674" h="1207671">
                <a:moveTo>
                  <a:pt x="894356" y="28538"/>
                </a:moveTo>
                <a:cubicBezTo>
                  <a:pt x="1010420" y="-8856"/>
                  <a:pt x="946567" y="-18029"/>
                  <a:pt x="828739" y="53938"/>
                </a:cubicBezTo>
                <a:cubicBezTo>
                  <a:pt x="710911" y="125905"/>
                  <a:pt x="214200" y="276188"/>
                  <a:pt x="187389" y="460338"/>
                </a:cubicBezTo>
                <a:cubicBezTo>
                  <a:pt x="160578" y="644488"/>
                  <a:pt x="658347" y="1045596"/>
                  <a:pt x="667872" y="1158838"/>
                </a:cubicBezTo>
                <a:cubicBezTo>
                  <a:pt x="677397" y="1272080"/>
                  <a:pt x="349314" y="1154957"/>
                  <a:pt x="244539" y="1139788"/>
                </a:cubicBezTo>
                <a:cubicBezTo>
                  <a:pt x="139764" y="1124619"/>
                  <a:pt x="78733" y="1160954"/>
                  <a:pt x="39222" y="1067821"/>
                </a:cubicBezTo>
                <a:cubicBezTo>
                  <a:pt x="-289" y="974688"/>
                  <a:pt x="-8050" y="712574"/>
                  <a:pt x="7472" y="580988"/>
                </a:cubicBezTo>
                <a:cubicBezTo>
                  <a:pt x="22994" y="449402"/>
                  <a:pt x="-14400" y="372496"/>
                  <a:pt x="132356" y="278304"/>
                </a:cubicBezTo>
                <a:cubicBezTo>
                  <a:pt x="279112" y="184112"/>
                  <a:pt x="778292" y="65932"/>
                  <a:pt x="894356" y="28538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5" name="フリーフォーム: 図形 1344">
            <a:extLst>
              <a:ext uri="{FF2B5EF4-FFF2-40B4-BE49-F238E27FC236}">
                <a16:creationId xmlns:a16="http://schemas.microsoft.com/office/drawing/2014/main" id="{6FD7FF0E-2B5C-4379-A89A-B5F94EE840A1}"/>
              </a:ext>
            </a:extLst>
          </p:cNvPr>
          <p:cNvSpPr/>
          <p:nvPr/>
        </p:nvSpPr>
        <p:spPr>
          <a:xfrm>
            <a:off x="6056176" y="5257309"/>
            <a:ext cx="881319" cy="859701"/>
          </a:xfrm>
          <a:custGeom>
            <a:avLst/>
            <a:gdLst>
              <a:gd name="connsiteX0" fmla="*/ 63107 w 881319"/>
              <a:gd name="connsiteY0" fmla="*/ 44941 h 859701"/>
              <a:gd name="connsiteX1" fmla="*/ 120257 w 881319"/>
              <a:gd name="connsiteY1" fmla="*/ 49174 h 859701"/>
              <a:gd name="connsiteX2" fmla="*/ 844157 w 881319"/>
              <a:gd name="connsiteY2" fmla="*/ 269308 h 859701"/>
              <a:gd name="connsiteX3" fmla="*/ 774307 w 881319"/>
              <a:gd name="connsiteY3" fmla="*/ 853508 h 859701"/>
              <a:gd name="connsiteX4" fmla="*/ 755257 w 881319"/>
              <a:gd name="connsiteY4" fmla="*/ 544474 h 859701"/>
              <a:gd name="connsiteX5" fmla="*/ 63107 w 881319"/>
              <a:gd name="connsiteY5" fmla="*/ 44941 h 859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1319" h="859701">
                <a:moveTo>
                  <a:pt x="63107" y="44941"/>
                </a:moveTo>
                <a:cubicBezTo>
                  <a:pt x="-42726" y="-37609"/>
                  <a:pt x="-9918" y="11780"/>
                  <a:pt x="120257" y="49174"/>
                </a:cubicBezTo>
                <a:cubicBezTo>
                  <a:pt x="250432" y="86568"/>
                  <a:pt x="735149" y="135252"/>
                  <a:pt x="844157" y="269308"/>
                </a:cubicBezTo>
                <a:cubicBezTo>
                  <a:pt x="953165" y="403364"/>
                  <a:pt x="789124" y="807647"/>
                  <a:pt x="774307" y="853508"/>
                </a:cubicBezTo>
                <a:cubicBezTo>
                  <a:pt x="759490" y="899369"/>
                  <a:pt x="875907" y="679941"/>
                  <a:pt x="755257" y="544474"/>
                </a:cubicBezTo>
                <a:cubicBezTo>
                  <a:pt x="634607" y="409007"/>
                  <a:pt x="168940" y="127491"/>
                  <a:pt x="63107" y="44941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6" name="フリーフォーム: 図形 1345">
            <a:extLst>
              <a:ext uri="{FF2B5EF4-FFF2-40B4-BE49-F238E27FC236}">
                <a16:creationId xmlns:a16="http://schemas.microsoft.com/office/drawing/2014/main" id="{36C75EE0-9C0B-4046-98F6-5DD5337BAE0D}"/>
              </a:ext>
            </a:extLst>
          </p:cNvPr>
          <p:cNvSpPr/>
          <p:nvPr/>
        </p:nvSpPr>
        <p:spPr>
          <a:xfrm>
            <a:off x="5674774" y="5355167"/>
            <a:ext cx="1233997" cy="1019327"/>
          </a:xfrm>
          <a:custGeom>
            <a:avLst/>
            <a:gdLst>
              <a:gd name="connsiteX0" fmla="*/ 747193 w 1233997"/>
              <a:gd name="connsiteY0" fmla="*/ 0 h 1019327"/>
              <a:gd name="connsiteX1" fmla="*/ 643476 w 1233997"/>
              <a:gd name="connsiteY1" fmla="*/ 69850 h 1019327"/>
              <a:gd name="connsiteX2" fmla="*/ 488959 w 1233997"/>
              <a:gd name="connsiteY2" fmla="*/ 368300 h 1019327"/>
              <a:gd name="connsiteX3" fmla="*/ 1212859 w 1233997"/>
              <a:gd name="connsiteY3" fmla="*/ 603250 h 1019327"/>
              <a:gd name="connsiteX4" fmla="*/ 967326 w 1233997"/>
              <a:gd name="connsiteY4" fmla="*/ 897466 h 1019327"/>
              <a:gd name="connsiteX5" fmla="*/ 220143 w 1233997"/>
              <a:gd name="connsiteY5" fmla="*/ 988483 h 1019327"/>
              <a:gd name="connsiteX6" fmla="*/ 2126 w 1233997"/>
              <a:gd name="connsiteY6" fmla="*/ 385233 h 1019327"/>
              <a:gd name="connsiteX7" fmla="*/ 315393 w 1233997"/>
              <a:gd name="connsiteY7" fmla="*/ 69850 h 1019327"/>
              <a:gd name="connsiteX8" fmla="*/ 747193 w 1233997"/>
              <a:gd name="connsiteY8" fmla="*/ 0 h 1019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3997" h="1019327">
                <a:moveTo>
                  <a:pt x="747193" y="0"/>
                </a:moveTo>
                <a:cubicBezTo>
                  <a:pt x="801873" y="0"/>
                  <a:pt x="686515" y="8467"/>
                  <a:pt x="643476" y="69850"/>
                </a:cubicBezTo>
                <a:cubicBezTo>
                  <a:pt x="600437" y="131233"/>
                  <a:pt x="394062" y="279400"/>
                  <a:pt x="488959" y="368300"/>
                </a:cubicBezTo>
                <a:cubicBezTo>
                  <a:pt x="583856" y="457200"/>
                  <a:pt x="1133131" y="515056"/>
                  <a:pt x="1212859" y="603250"/>
                </a:cubicBezTo>
                <a:cubicBezTo>
                  <a:pt x="1292587" y="691444"/>
                  <a:pt x="1132779" y="833260"/>
                  <a:pt x="967326" y="897466"/>
                </a:cubicBezTo>
                <a:cubicBezTo>
                  <a:pt x="801873" y="961672"/>
                  <a:pt x="381010" y="1073855"/>
                  <a:pt x="220143" y="988483"/>
                </a:cubicBezTo>
                <a:cubicBezTo>
                  <a:pt x="59276" y="903111"/>
                  <a:pt x="-13749" y="538338"/>
                  <a:pt x="2126" y="385233"/>
                </a:cubicBezTo>
                <a:cubicBezTo>
                  <a:pt x="18001" y="232128"/>
                  <a:pt x="198624" y="132997"/>
                  <a:pt x="315393" y="69850"/>
                </a:cubicBezTo>
                <a:cubicBezTo>
                  <a:pt x="432162" y="6703"/>
                  <a:pt x="692513" y="0"/>
                  <a:pt x="747193" y="0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7" name="フリーフォーム: 図形 1346">
            <a:extLst>
              <a:ext uri="{FF2B5EF4-FFF2-40B4-BE49-F238E27FC236}">
                <a16:creationId xmlns:a16="http://schemas.microsoft.com/office/drawing/2014/main" id="{EFFF9A6C-475B-4BCB-BE11-F9280DB1B21A}"/>
              </a:ext>
            </a:extLst>
          </p:cNvPr>
          <p:cNvSpPr/>
          <p:nvPr/>
        </p:nvSpPr>
        <p:spPr>
          <a:xfrm>
            <a:off x="5977698" y="5330982"/>
            <a:ext cx="1016393" cy="847836"/>
          </a:xfrm>
          <a:custGeom>
            <a:avLst/>
            <a:gdLst>
              <a:gd name="connsiteX0" fmla="*/ 135235 w 1016393"/>
              <a:gd name="connsiteY0" fmla="*/ 13601 h 847836"/>
              <a:gd name="connsiteX1" fmla="*/ 289752 w 1016393"/>
              <a:gd name="connsiteY1" fmla="*/ 106735 h 847836"/>
              <a:gd name="connsiteX2" fmla="*/ 988252 w 1016393"/>
              <a:gd name="connsiteY2" fmla="*/ 273951 h 847836"/>
              <a:gd name="connsiteX3" fmla="*/ 876069 w 1016393"/>
              <a:gd name="connsiteY3" fmla="*/ 659185 h 847836"/>
              <a:gd name="connsiteX4" fmla="*/ 846435 w 1016393"/>
              <a:gd name="connsiteY4" fmla="*/ 847568 h 847836"/>
              <a:gd name="connsiteX5" fmla="*/ 759652 w 1016393"/>
              <a:gd name="connsiteY5" fmla="*/ 697285 h 847836"/>
              <a:gd name="connsiteX6" fmla="*/ 304569 w 1016393"/>
              <a:gd name="connsiteY6" fmla="*/ 555468 h 847836"/>
              <a:gd name="connsiteX7" fmla="*/ 14585 w 1016393"/>
              <a:gd name="connsiteY7" fmla="*/ 477151 h 847836"/>
              <a:gd name="connsiteX8" fmla="*/ 52685 w 1016393"/>
              <a:gd name="connsiteY8" fmla="*/ 405185 h 847836"/>
              <a:gd name="connsiteX9" fmla="*/ 135235 w 1016393"/>
              <a:gd name="connsiteY9" fmla="*/ 13601 h 847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16393" h="847836">
                <a:moveTo>
                  <a:pt x="135235" y="13601"/>
                </a:moveTo>
                <a:cubicBezTo>
                  <a:pt x="174746" y="-36141"/>
                  <a:pt x="147583" y="63343"/>
                  <a:pt x="289752" y="106735"/>
                </a:cubicBezTo>
                <a:cubicBezTo>
                  <a:pt x="431921" y="150127"/>
                  <a:pt x="890533" y="181876"/>
                  <a:pt x="988252" y="273951"/>
                </a:cubicBezTo>
                <a:cubicBezTo>
                  <a:pt x="1085971" y="366026"/>
                  <a:pt x="899705" y="563582"/>
                  <a:pt x="876069" y="659185"/>
                </a:cubicBezTo>
                <a:cubicBezTo>
                  <a:pt x="852433" y="754788"/>
                  <a:pt x="865838" y="841218"/>
                  <a:pt x="846435" y="847568"/>
                </a:cubicBezTo>
                <a:cubicBezTo>
                  <a:pt x="827032" y="853918"/>
                  <a:pt x="849963" y="745968"/>
                  <a:pt x="759652" y="697285"/>
                </a:cubicBezTo>
                <a:cubicBezTo>
                  <a:pt x="669341" y="648602"/>
                  <a:pt x="428747" y="592157"/>
                  <a:pt x="304569" y="555468"/>
                </a:cubicBezTo>
                <a:cubicBezTo>
                  <a:pt x="180391" y="518779"/>
                  <a:pt x="56566" y="502198"/>
                  <a:pt x="14585" y="477151"/>
                </a:cubicBezTo>
                <a:cubicBezTo>
                  <a:pt x="-27396" y="452104"/>
                  <a:pt x="32577" y="482090"/>
                  <a:pt x="52685" y="405185"/>
                </a:cubicBezTo>
                <a:cubicBezTo>
                  <a:pt x="72793" y="328280"/>
                  <a:pt x="95724" y="63343"/>
                  <a:pt x="135235" y="13601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8" name="フリーフォーム: 図形 1347">
            <a:extLst>
              <a:ext uri="{FF2B5EF4-FFF2-40B4-BE49-F238E27FC236}">
                <a16:creationId xmlns:a16="http://schemas.microsoft.com/office/drawing/2014/main" id="{998BB3F2-6C46-46CA-928A-7BE2C602D89B}"/>
              </a:ext>
            </a:extLst>
          </p:cNvPr>
          <p:cNvSpPr/>
          <p:nvPr/>
        </p:nvSpPr>
        <p:spPr>
          <a:xfrm>
            <a:off x="5639182" y="5126280"/>
            <a:ext cx="826921" cy="495931"/>
          </a:xfrm>
          <a:custGeom>
            <a:avLst/>
            <a:gdLst>
              <a:gd name="connsiteX0" fmla="*/ 806068 w 826921"/>
              <a:gd name="connsiteY0" fmla="*/ 29920 h 495931"/>
              <a:gd name="connsiteX1" fmla="*/ 177418 w 826921"/>
              <a:gd name="connsiteY1" fmla="*/ 201370 h 495931"/>
              <a:gd name="connsiteX2" fmla="*/ 8085 w 826921"/>
              <a:gd name="connsiteY2" fmla="*/ 487120 h 495931"/>
              <a:gd name="connsiteX3" fmla="*/ 54651 w 826921"/>
              <a:gd name="connsiteY3" fmla="*/ 400337 h 495931"/>
              <a:gd name="connsiteX4" fmla="*/ 293835 w 826921"/>
              <a:gd name="connsiteY4" fmla="*/ 171737 h 495931"/>
              <a:gd name="connsiteX5" fmla="*/ 643085 w 826921"/>
              <a:gd name="connsiteY5" fmla="*/ 10870 h 495931"/>
              <a:gd name="connsiteX6" fmla="*/ 806068 w 826921"/>
              <a:gd name="connsiteY6" fmla="*/ 29920 h 495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6921" h="495931">
                <a:moveTo>
                  <a:pt x="806068" y="29920"/>
                </a:moveTo>
                <a:cubicBezTo>
                  <a:pt x="728457" y="61670"/>
                  <a:pt x="310415" y="125170"/>
                  <a:pt x="177418" y="201370"/>
                </a:cubicBezTo>
                <a:cubicBezTo>
                  <a:pt x="44421" y="277570"/>
                  <a:pt x="28546" y="453959"/>
                  <a:pt x="8085" y="487120"/>
                </a:cubicBezTo>
                <a:cubicBezTo>
                  <a:pt x="-12376" y="520281"/>
                  <a:pt x="7026" y="452901"/>
                  <a:pt x="54651" y="400337"/>
                </a:cubicBezTo>
                <a:cubicBezTo>
                  <a:pt x="102276" y="347773"/>
                  <a:pt x="195763" y="236648"/>
                  <a:pt x="293835" y="171737"/>
                </a:cubicBezTo>
                <a:cubicBezTo>
                  <a:pt x="391907" y="106826"/>
                  <a:pt x="560535" y="30273"/>
                  <a:pt x="643085" y="10870"/>
                </a:cubicBezTo>
                <a:cubicBezTo>
                  <a:pt x="725635" y="-8533"/>
                  <a:pt x="883679" y="-1830"/>
                  <a:pt x="806068" y="29920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9" name="フリーフォーム: 図形 1348">
            <a:extLst>
              <a:ext uri="{FF2B5EF4-FFF2-40B4-BE49-F238E27FC236}">
                <a16:creationId xmlns:a16="http://schemas.microsoft.com/office/drawing/2014/main" id="{A63ABABD-73FC-4608-94C8-C55E040538E6}"/>
              </a:ext>
            </a:extLst>
          </p:cNvPr>
          <p:cNvSpPr/>
          <p:nvPr/>
        </p:nvSpPr>
        <p:spPr>
          <a:xfrm>
            <a:off x="5519894" y="5554406"/>
            <a:ext cx="142826" cy="669558"/>
          </a:xfrm>
          <a:custGeom>
            <a:avLst/>
            <a:gdLst>
              <a:gd name="connsiteX0" fmla="*/ 142189 w 142826"/>
              <a:gd name="connsiteY0" fmla="*/ 6077 h 669558"/>
              <a:gd name="connsiteX1" fmla="*/ 55406 w 142826"/>
              <a:gd name="connsiteY1" fmla="*/ 215627 h 669558"/>
              <a:gd name="connsiteX2" fmla="*/ 2489 w 142826"/>
              <a:gd name="connsiteY2" fmla="*/ 393427 h 669558"/>
              <a:gd name="connsiteX3" fmla="*/ 19423 w 142826"/>
              <a:gd name="connsiteY3" fmla="*/ 668594 h 669558"/>
              <a:gd name="connsiteX4" fmla="*/ 6723 w 142826"/>
              <a:gd name="connsiteY4" fmla="*/ 467511 h 669558"/>
              <a:gd name="connsiteX5" fmla="*/ 142189 w 142826"/>
              <a:gd name="connsiteY5" fmla="*/ 6077 h 66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826" h="669558">
                <a:moveTo>
                  <a:pt x="142189" y="6077"/>
                </a:moveTo>
                <a:cubicBezTo>
                  <a:pt x="150303" y="-35904"/>
                  <a:pt x="78689" y="151069"/>
                  <a:pt x="55406" y="215627"/>
                </a:cubicBezTo>
                <a:cubicBezTo>
                  <a:pt x="32123" y="280185"/>
                  <a:pt x="8486" y="317933"/>
                  <a:pt x="2489" y="393427"/>
                </a:cubicBezTo>
                <a:cubicBezTo>
                  <a:pt x="-3508" y="468921"/>
                  <a:pt x="18717" y="656247"/>
                  <a:pt x="19423" y="668594"/>
                </a:cubicBezTo>
                <a:cubicBezTo>
                  <a:pt x="20129" y="680941"/>
                  <a:pt x="-14091" y="572639"/>
                  <a:pt x="6723" y="467511"/>
                </a:cubicBezTo>
                <a:cubicBezTo>
                  <a:pt x="27537" y="362383"/>
                  <a:pt x="134075" y="48058"/>
                  <a:pt x="142189" y="6077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0" name="フリーフォーム: 図形 1349">
            <a:extLst>
              <a:ext uri="{FF2B5EF4-FFF2-40B4-BE49-F238E27FC236}">
                <a16:creationId xmlns:a16="http://schemas.microsoft.com/office/drawing/2014/main" id="{3271F3DE-81AF-46A7-AA88-12DC617DDB77}"/>
              </a:ext>
            </a:extLst>
          </p:cNvPr>
          <p:cNvSpPr/>
          <p:nvPr/>
        </p:nvSpPr>
        <p:spPr>
          <a:xfrm>
            <a:off x="4578974" y="5132388"/>
            <a:ext cx="596288" cy="245118"/>
          </a:xfrm>
          <a:custGeom>
            <a:avLst/>
            <a:gdLst>
              <a:gd name="connsiteX0" fmla="*/ 10489 w 596288"/>
              <a:gd name="connsiteY0" fmla="*/ 241300 h 245118"/>
              <a:gd name="connsiteX1" fmla="*/ 48589 w 596288"/>
              <a:gd name="connsiteY1" fmla="*/ 200025 h 245118"/>
              <a:gd name="connsiteX2" fmla="*/ 296239 w 596288"/>
              <a:gd name="connsiteY2" fmla="*/ 4762 h 245118"/>
              <a:gd name="connsiteX3" fmla="*/ 531189 w 596288"/>
              <a:gd name="connsiteY3" fmla="*/ 61912 h 245118"/>
              <a:gd name="connsiteX4" fmla="*/ 596276 w 596288"/>
              <a:gd name="connsiteY4" fmla="*/ 82550 h 245118"/>
              <a:gd name="connsiteX5" fmla="*/ 528014 w 596288"/>
              <a:gd name="connsiteY5" fmla="*/ 115887 h 245118"/>
              <a:gd name="connsiteX6" fmla="*/ 180351 w 596288"/>
              <a:gd name="connsiteY6" fmla="*/ 133350 h 245118"/>
              <a:gd name="connsiteX7" fmla="*/ 10489 w 596288"/>
              <a:gd name="connsiteY7" fmla="*/ 241300 h 245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6288" h="245118">
                <a:moveTo>
                  <a:pt x="10489" y="241300"/>
                </a:moveTo>
                <a:cubicBezTo>
                  <a:pt x="-11471" y="252413"/>
                  <a:pt x="964" y="239448"/>
                  <a:pt x="48589" y="200025"/>
                </a:cubicBezTo>
                <a:cubicBezTo>
                  <a:pt x="96214" y="160602"/>
                  <a:pt x="215806" y="27781"/>
                  <a:pt x="296239" y="4762"/>
                </a:cubicBezTo>
                <a:cubicBezTo>
                  <a:pt x="376672" y="-18257"/>
                  <a:pt x="481183" y="48947"/>
                  <a:pt x="531189" y="61912"/>
                </a:cubicBezTo>
                <a:cubicBezTo>
                  <a:pt x="581195" y="74877"/>
                  <a:pt x="596805" y="73554"/>
                  <a:pt x="596276" y="82550"/>
                </a:cubicBezTo>
                <a:cubicBezTo>
                  <a:pt x="595747" y="91546"/>
                  <a:pt x="597335" y="107420"/>
                  <a:pt x="528014" y="115887"/>
                </a:cubicBezTo>
                <a:cubicBezTo>
                  <a:pt x="458693" y="124354"/>
                  <a:pt x="265547" y="117475"/>
                  <a:pt x="180351" y="133350"/>
                </a:cubicBezTo>
                <a:cubicBezTo>
                  <a:pt x="95155" y="149225"/>
                  <a:pt x="32449" y="230187"/>
                  <a:pt x="10489" y="241300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1" name="フリーフォーム: 図形 1350">
            <a:extLst>
              <a:ext uri="{FF2B5EF4-FFF2-40B4-BE49-F238E27FC236}">
                <a16:creationId xmlns:a16="http://schemas.microsoft.com/office/drawing/2014/main" id="{01B30A3E-D0AB-4E6D-95F4-AA4A12940D9C}"/>
              </a:ext>
            </a:extLst>
          </p:cNvPr>
          <p:cNvSpPr/>
          <p:nvPr/>
        </p:nvSpPr>
        <p:spPr>
          <a:xfrm>
            <a:off x="4594609" y="5429323"/>
            <a:ext cx="1067686" cy="587876"/>
          </a:xfrm>
          <a:custGeom>
            <a:avLst/>
            <a:gdLst>
              <a:gd name="connsiteX0" fmla="*/ 101216 w 1067686"/>
              <a:gd name="connsiteY0" fmla="*/ 34852 h 587876"/>
              <a:gd name="connsiteX1" fmla="*/ 209166 w 1067686"/>
              <a:gd name="connsiteY1" fmla="*/ 261865 h 587876"/>
              <a:gd name="connsiteX2" fmla="*/ 388554 w 1067686"/>
              <a:gd name="connsiteY2" fmla="*/ 239640 h 587876"/>
              <a:gd name="connsiteX3" fmla="*/ 1002916 w 1067686"/>
              <a:gd name="connsiteY3" fmla="*/ 39615 h 587876"/>
              <a:gd name="connsiteX4" fmla="*/ 1018791 w 1067686"/>
              <a:gd name="connsiteY4" fmla="*/ 39615 h 587876"/>
              <a:gd name="connsiteX5" fmla="*/ 731454 w 1067686"/>
              <a:gd name="connsiteY5" fmla="*/ 455540 h 587876"/>
              <a:gd name="connsiteX6" fmla="*/ 394904 w 1067686"/>
              <a:gd name="connsiteY6" fmla="*/ 585715 h 587876"/>
              <a:gd name="connsiteX7" fmla="*/ 45654 w 1067686"/>
              <a:gd name="connsiteY7" fmla="*/ 372990 h 587876"/>
              <a:gd name="connsiteX8" fmla="*/ 12316 w 1067686"/>
              <a:gd name="connsiteY8" fmla="*/ 45965 h 587876"/>
              <a:gd name="connsiteX9" fmla="*/ 121854 w 1067686"/>
              <a:gd name="connsiteY9" fmla="*/ 377752 h 587876"/>
              <a:gd name="connsiteX10" fmla="*/ 101216 w 1067686"/>
              <a:gd name="connsiteY10" fmla="*/ 34852 h 587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67686" h="587876">
                <a:moveTo>
                  <a:pt x="101216" y="34852"/>
                </a:moveTo>
                <a:cubicBezTo>
                  <a:pt x="115768" y="15538"/>
                  <a:pt x="161276" y="227734"/>
                  <a:pt x="209166" y="261865"/>
                </a:cubicBezTo>
                <a:cubicBezTo>
                  <a:pt x="257056" y="295996"/>
                  <a:pt x="256262" y="276682"/>
                  <a:pt x="388554" y="239640"/>
                </a:cubicBezTo>
                <a:cubicBezTo>
                  <a:pt x="520846" y="202598"/>
                  <a:pt x="897877" y="72953"/>
                  <a:pt x="1002916" y="39615"/>
                </a:cubicBezTo>
                <a:cubicBezTo>
                  <a:pt x="1107956" y="6277"/>
                  <a:pt x="1064035" y="-29706"/>
                  <a:pt x="1018791" y="39615"/>
                </a:cubicBezTo>
                <a:cubicBezTo>
                  <a:pt x="973547" y="108936"/>
                  <a:pt x="835435" y="364523"/>
                  <a:pt x="731454" y="455540"/>
                </a:cubicBezTo>
                <a:cubicBezTo>
                  <a:pt x="627473" y="546557"/>
                  <a:pt x="509204" y="599473"/>
                  <a:pt x="394904" y="585715"/>
                </a:cubicBezTo>
                <a:cubicBezTo>
                  <a:pt x="280604" y="571957"/>
                  <a:pt x="109419" y="462948"/>
                  <a:pt x="45654" y="372990"/>
                </a:cubicBezTo>
                <a:cubicBezTo>
                  <a:pt x="-18111" y="283032"/>
                  <a:pt x="-384" y="45171"/>
                  <a:pt x="12316" y="45965"/>
                </a:cubicBezTo>
                <a:cubicBezTo>
                  <a:pt x="25016" y="46759"/>
                  <a:pt x="104921" y="374842"/>
                  <a:pt x="121854" y="377752"/>
                </a:cubicBezTo>
                <a:cubicBezTo>
                  <a:pt x="138787" y="380662"/>
                  <a:pt x="86664" y="54166"/>
                  <a:pt x="101216" y="34852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2" name="フリーフォーム: 図形 1351">
            <a:extLst>
              <a:ext uri="{FF2B5EF4-FFF2-40B4-BE49-F238E27FC236}">
                <a16:creationId xmlns:a16="http://schemas.microsoft.com/office/drawing/2014/main" id="{64D25044-56B8-44F9-9E12-75C4405EA4C4}"/>
              </a:ext>
            </a:extLst>
          </p:cNvPr>
          <p:cNvSpPr/>
          <p:nvPr/>
        </p:nvSpPr>
        <p:spPr>
          <a:xfrm>
            <a:off x="7850982" y="5850704"/>
            <a:ext cx="1780458" cy="351978"/>
          </a:xfrm>
          <a:custGeom>
            <a:avLst/>
            <a:gdLst>
              <a:gd name="connsiteX0" fmla="*/ 1707885 w 1780458"/>
              <a:gd name="connsiteY0" fmla="*/ 25163 h 351978"/>
              <a:gd name="connsiteX1" fmla="*/ 861218 w 1780458"/>
              <a:gd name="connsiteY1" fmla="*/ 33629 h 351978"/>
              <a:gd name="connsiteX2" fmla="*/ 90751 w 1780458"/>
              <a:gd name="connsiteY2" fmla="*/ 135229 h 351978"/>
              <a:gd name="connsiteX3" fmla="*/ 44185 w 1780458"/>
              <a:gd name="connsiteY3" fmla="*/ 249529 h 351978"/>
              <a:gd name="connsiteX4" fmla="*/ 353218 w 1780458"/>
              <a:gd name="connsiteY4" fmla="*/ 241063 h 351978"/>
              <a:gd name="connsiteX5" fmla="*/ 1580885 w 1780458"/>
              <a:gd name="connsiteY5" fmla="*/ 346896 h 351978"/>
              <a:gd name="connsiteX6" fmla="*/ 1707885 w 1780458"/>
              <a:gd name="connsiteY6" fmla="*/ 25163 h 351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0458" h="351978">
                <a:moveTo>
                  <a:pt x="1707885" y="25163"/>
                </a:moveTo>
                <a:cubicBezTo>
                  <a:pt x="1587941" y="-27048"/>
                  <a:pt x="1130740" y="15285"/>
                  <a:pt x="861218" y="33629"/>
                </a:cubicBezTo>
                <a:cubicBezTo>
                  <a:pt x="591696" y="51973"/>
                  <a:pt x="226923" y="99246"/>
                  <a:pt x="90751" y="135229"/>
                </a:cubicBezTo>
                <a:cubicBezTo>
                  <a:pt x="-45421" y="171212"/>
                  <a:pt x="441" y="231890"/>
                  <a:pt x="44185" y="249529"/>
                </a:cubicBezTo>
                <a:cubicBezTo>
                  <a:pt x="87929" y="267168"/>
                  <a:pt x="97101" y="224835"/>
                  <a:pt x="353218" y="241063"/>
                </a:cubicBezTo>
                <a:cubicBezTo>
                  <a:pt x="609335" y="257291"/>
                  <a:pt x="1353696" y="377941"/>
                  <a:pt x="1580885" y="346896"/>
                </a:cubicBezTo>
                <a:cubicBezTo>
                  <a:pt x="1808074" y="315852"/>
                  <a:pt x="1827829" y="77374"/>
                  <a:pt x="1707885" y="25163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3" name="フリーフォーム: 図形 1352">
            <a:extLst>
              <a:ext uri="{FF2B5EF4-FFF2-40B4-BE49-F238E27FC236}">
                <a16:creationId xmlns:a16="http://schemas.microsoft.com/office/drawing/2014/main" id="{D5FB5E6D-B3BF-4D64-98CA-0B00C856E404}"/>
              </a:ext>
            </a:extLst>
          </p:cNvPr>
          <p:cNvSpPr/>
          <p:nvPr/>
        </p:nvSpPr>
        <p:spPr>
          <a:xfrm>
            <a:off x="8809063" y="4874259"/>
            <a:ext cx="772725" cy="631618"/>
          </a:xfrm>
          <a:custGeom>
            <a:avLst/>
            <a:gdLst>
              <a:gd name="connsiteX0" fmla="*/ 749804 w 772725"/>
              <a:gd name="connsiteY0" fmla="*/ 32174 h 631618"/>
              <a:gd name="connsiteX1" fmla="*/ 705354 w 772725"/>
              <a:gd name="connsiteY1" fmla="*/ 74508 h 631618"/>
              <a:gd name="connsiteX2" fmla="*/ 550837 w 772725"/>
              <a:gd name="connsiteY2" fmla="*/ 578274 h 631618"/>
              <a:gd name="connsiteX3" fmla="*/ 536020 w 772725"/>
              <a:gd name="connsiteY3" fmla="*/ 618491 h 631618"/>
              <a:gd name="connsiteX4" fmla="*/ 455587 w 772725"/>
              <a:gd name="connsiteY4" fmla="*/ 593091 h 631618"/>
              <a:gd name="connsiteX5" fmla="*/ 269320 w 772725"/>
              <a:gd name="connsiteY5" fmla="*/ 550758 h 631618"/>
              <a:gd name="connsiteX6" fmla="*/ 504 w 772725"/>
              <a:gd name="connsiteY6" fmla="*/ 595208 h 631618"/>
              <a:gd name="connsiteX7" fmla="*/ 341287 w 772725"/>
              <a:gd name="connsiteY7" fmla="*/ 571924 h 631618"/>
              <a:gd name="connsiteX8" fmla="*/ 47070 w 772725"/>
              <a:gd name="connsiteY8" fmla="*/ 46991 h 631618"/>
              <a:gd name="connsiteX9" fmla="*/ 95754 w 772725"/>
              <a:gd name="connsiteY9" fmla="*/ 46991 h 631618"/>
              <a:gd name="connsiteX10" fmla="*/ 222754 w 772725"/>
              <a:gd name="connsiteY10" fmla="*/ 133774 h 631618"/>
              <a:gd name="connsiteX11" fmla="*/ 349754 w 772725"/>
              <a:gd name="connsiteY11" fmla="*/ 6774 h 631618"/>
              <a:gd name="connsiteX12" fmla="*/ 749804 w 772725"/>
              <a:gd name="connsiteY12" fmla="*/ 32174 h 631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2725" h="631618">
                <a:moveTo>
                  <a:pt x="749804" y="32174"/>
                </a:moveTo>
                <a:cubicBezTo>
                  <a:pt x="809071" y="43463"/>
                  <a:pt x="738515" y="-16509"/>
                  <a:pt x="705354" y="74508"/>
                </a:cubicBezTo>
                <a:cubicBezTo>
                  <a:pt x="672193" y="165525"/>
                  <a:pt x="579059" y="487610"/>
                  <a:pt x="550837" y="578274"/>
                </a:cubicBezTo>
                <a:cubicBezTo>
                  <a:pt x="522615" y="668938"/>
                  <a:pt x="551895" y="616022"/>
                  <a:pt x="536020" y="618491"/>
                </a:cubicBezTo>
                <a:cubicBezTo>
                  <a:pt x="520145" y="620961"/>
                  <a:pt x="500037" y="604380"/>
                  <a:pt x="455587" y="593091"/>
                </a:cubicBezTo>
                <a:cubicBezTo>
                  <a:pt x="411137" y="581802"/>
                  <a:pt x="345167" y="550405"/>
                  <a:pt x="269320" y="550758"/>
                </a:cubicBezTo>
                <a:cubicBezTo>
                  <a:pt x="193473" y="551111"/>
                  <a:pt x="-11490" y="591680"/>
                  <a:pt x="504" y="595208"/>
                </a:cubicBezTo>
                <a:cubicBezTo>
                  <a:pt x="12498" y="598736"/>
                  <a:pt x="333526" y="663293"/>
                  <a:pt x="341287" y="571924"/>
                </a:cubicBezTo>
                <a:cubicBezTo>
                  <a:pt x="349048" y="480555"/>
                  <a:pt x="87992" y="134480"/>
                  <a:pt x="47070" y="46991"/>
                </a:cubicBezTo>
                <a:cubicBezTo>
                  <a:pt x="6148" y="-40498"/>
                  <a:pt x="66473" y="32527"/>
                  <a:pt x="95754" y="46991"/>
                </a:cubicBezTo>
                <a:cubicBezTo>
                  <a:pt x="125035" y="61455"/>
                  <a:pt x="180421" y="140477"/>
                  <a:pt x="222754" y="133774"/>
                </a:cubicBezTo>
                <a:cubicBezTo>
                  <a:pt x="265087" y="127071"/>
                  <a:pt x="258385" y="28293"/>
                  <a:pt x="349754" y="6774"/>
                </a:cubicBezTo>
                <a:cubicBezTo>
                  <a:pt x="441123" y="-14745"/>
                  <a:pt x="690537" y="20885"/>
                  <a:pt x="749804" y="32174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4" name="フリーフォーム: 図形 1353">
            <a:extLst>
              <a:ext uri="{FF2B5EF4-FFF2-40B4-BE49-F238E27FC236}">
                <a16:creationId xmlns:a16="http://schemas.microsoft.com/office/drawing/2014/main" id="{8B3C131C-E1F5-4A2A-8BBE-731B88F3D84A}"/>
              </a:ext>
            </a:extLst>
          </p:cNvPr>
          <p:cNvSpPr/>
          <p:nvPr/>
        </p:nvSpPr>
        <p:spPr>
          <a:xfrm>
            <a:off x="9156535" y="4331482"/>
            <a:ext cx="535287" cy="299382"/>
          </a:xfrm>
          <a:custGeom>
            <a:avLst/>
            <a:gdLst>
              <a:gd name="connsiteX0" fmla="*/ 500228 w 535287"/>
              <a:gd name="connsiteY0" fmla="*/ 5568 h 299382"/>
              <a:gd name="connsiteX1" fmla="*/ 533565 w 535287"/>
              <a:gd name="connsiteY1" fmla="*/ 107168 h 299382"/>
              <a:gd name="connsiteX2" fmla="*/ 484353 w 535287"/>
              <a:gd name="connsiteY2" fmla="*/ 234168 h 299382"/>
              <a:gd name="connsiteX3" fmla="*/ 490703 w 535287"/>
              <a:gd name="connsiteY3" fmla="*/ 281793 h 299382"/>
              <a:gd name="connsiteX4" fmla="*/ 3340 w 535287"/>
              <a:gd name="connsiteY4" fmla="*/ 280206 h 299382"/>
              <a:gd name="connsiteX5" fmla="*/ 287503 w 535287"/>
              <a:gd name="connsiteY5" fmla="*/ 281793 h 299382"/>
              <a:gd name="connsiteX6" fmla="*/ 500228 w 535287"/>
              <a:gd name="connsiteY6" fmla="*/ 5568 h 299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5287" h="299382">
                <a:moveTo>
                  <a:pt x="500228" y="5568"/>
                </a:moveTo>
                <a:cubicBezTo>
                  <a:pt x="541238" y="-23536"/>
                  <a:pt x="536211" y="69068"/>
                  <a:pt x="533565" y="107168"/>
                </a:cubicBezTo>
                <a:cubicBezTo>
                  <a:pt x="530919" y="145268"/>
                  <a:pt x="491497" y="205064"/>
                  <a:pt x="484353" y="234168"/>
                </a:cubicBezTo>
                <a:cubicBezTo>
                  <a:pt x="477209" y="263272"/>
                  <a:pt x="570872" y="274120"/>
                  <a:pt x="490703" y="281793"/>
                </a:cubicBezTo>
                <a:cubicBezTo>
                  <a:pt x="410534" y="289466"/>
                  <a:pt x="3340" y="280206"/>
                  <a:pt x="3340" y="280206"/>
                </a:cubicBezTo>
                <a:cubicBezTo>
                  <a:pt x="-30527" y="280206"/>
                  <a:pt x="202307" y="322274"/>
                  <a:pt x="287503" y="281793"/>
                </a:cubicBezTo>
                <a:cubicBezTo>
                  <a:pt x="372699" y="241312"/>
                  <a:pt x="459218" y="34672"/>
                  <a:pt x="500228" y="5568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5" name="フリーフォーム: 図形 1354">
            <a:extLst>
              <a:ext uri="{FF2B5EF4-FFF2-40B4-BE49-F238E27FC236}">
                <a16:creationId xmlns:a16="http://schemas.microsoft.com/office/drawing/2014/main" id="{94475234-D44A-4681-9030-9371E6F38F35}"/>
              </a:ext>
            </a:extLst>
          </p:cNvPr>
          <p:cNvSpPr/>
          <p:nvPr/>
        </p:nvSpPr>
        <p:spPr>
          <a:xfrm>
            <a:off x="9487017" y="5069773"/>
            <a:ext cx="1602548" cy="1536555"/>
          </a:xfrm>
          <a:custGeom>
            <a:avLst/>
            <a:gdLst>
              <a:gd name="connsiteX0" fmla="*/ 48143 w 1602548"/>
              <a:gd name="connsiteY0" fmla="*/ 67 h 1536555"/>
              <a:gd name="connsiteX1" fmla="*/ 48143 w 1602548"/>
              <a:gd name="connsiteY1" fmla="*/ 1417387 h 1536555"/>
              <a:gd name="connsiteX2" fmla="*/ 241183 w 1602548"/>
              <a:gd name="connsiteY2" fmla="*/ 1463107 h 1536555"/>
              <a:gd name="connsiteX3" fmla="*/ 1587383 w 1602548"/>
              <a:gd name="connsiteY3" fmla="*/ 1473267 h 1536555"/>
              <a:gd name="connsiteX4" fmla="*/ 911743 w 1602548"/>
              <a:gd name="connsiteY4" fmla="*/ 1356427 h 1536555"/>
              <a:gd name="connsiteX5" fmla="*/ 68463 w 1602548"/>
              <a:gd name="connsiteY5" fmla="*/ 1356427 h 1536555"/>
              <a:gd name="connsiteX6" fmla="*/ 48143 w 1602548"/>
              <a:gd name="connsiteY6" fmla="*/ 67 h 1536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2548" h="1536555">
                <a:moveTo>
                  <a:pt x="48143" y="67"/>
                </a:moveTo>
                <a:cubicBezTo>
                  <a:pt x="44756" y="10227"/>
                  <a:pt x="15970" y="1173547"/>
                  <a:pt x="48143" y="1417387"/>
                </a:cubicBezTo>
                <a:cubicBezTo>
                  <a:pt x="80316" y="1661227"/>
                  <a:pt x="-15357" y="1453794"/>
                  <a:pt x="241183" y="1463107"/>
                </a:cubicBezTo>
                <a:cubicBezTo>
                  <a:pt x="497723" y="1472420"/>
                  <a:pt x="1475623" y="1491047"/>
                  <a:pt x="1587383" y="1473267"/>
                </a:cubicBezTo>
                <a:cubicBezTo>
                  <a:pt x="1699143" y="1455487"/>
                  <a:pt x="1164896" y="1375900"/>
                  <a:pt x="911743" y="1356427"/>
                </a:cubicBezTo>
                <a:cubicBezTo>
                  <a:pt x="658590" y="1336954"/>
                  <a:pt x="211550" y="1581640"/>
                  <a:pt x="68463" y="1356427"/>
                </a:cubicBezTo>
                <a:cubicBezTo>
                  <a:pt x="-74624" y="1131214"/>
                  <a:pt x="51530" y="-10093"/>
                  <a:pt x="48143" y="6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6" name="フリーフォーム: 図形 1355">
            <a:extLst>
              <a:ext uri="{FF2B5EF4-FFF2-40B4-BE49-F238E27FC236}">
                <a16:creationId xmlns:a16="http://schemas.microsoft.com/office/drawing/2014/main" id="{A706F2CB-4649-4246-B1AF-305A2B73EC6B}"/>
              </a:ext>
            </a:extLst>
          </p:cNvPr>
          <p:cNvSpPr/>
          <p:nvPr/>
        </p:nvSpPr>
        <p:spPr>
          <a:xfrm>
            <a:off x="9509714" y="5054596"/>
            <a:ext cx="1402396" cy="1461585"/>
          </a:xfrm>
          <a:custGeom>
            <a:avLst/>
            <a:gdLst>
              <a:gd name="connsiteX0" fmla="*/ 46 w 1402396"/>
              <a:gd name="connsiteY0" fmla="*/ 71124 h 1461585"/>
              <a:gd name="connsiteX1" fmla="*/ 142286 w 1402396"/>
              <a:gd name="connsiteY1" fmla="*/ 91444 h 1461585"/>
              <a:gd name="connsiteX2" fmla="*/ 858566 w 1402396"/>
              <a:gd name="connsiteY2" fmla="*/ 45724 h 1461585"/>
              <a:gd name="connsiteX3" fmla="*/ 1376726 w 1402396"/>
              <a:gd name="connsiteY3" fmla="*/ 15244 h 1461585"/>
              <a:gd name="connsiteX4" fmla="*/ 1331006 w 1402396"/>
              <a:gd name="connsiteY4" fmla="*/ 304804 h 1461585"/>
              <a:gd name="connsiteX5" fmla="*/ 1397046 w 1402396"/>
              <a:gd name="connsiteY5" fmla="*/ 1427484 h 1461585"/>
              <a:gd name="connsiteX6" fmla="*/ 1391966 w 1402396"/>
              <a:gd name="connsiteY6" fmla="*/ 1076964 h 1461585"/>
              <a:gd name="connsiteX7" fmla="*/ 1351326 w 1402396"/>
              <a:gd name="connsiteY7" fmla="*/ 121924 h 1461585"/>
              <a:gd name="connsiteX8" fmla="*/ 1051606 w 1402396"/>
              <a:gd name="connsiteY8" fmla="*/ 121924 h 1461585"/>
              <a:gd name="connsiteX9" fmla="*/ 46 w 1402396"/>
              <a:gd name="connsiteY9" fmla="*/ 71124 h 1461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02396" h="1461585">
                <a:moveTo>
                  <a:pt x="46" y="71124"/>
                </a:moveTo>
                <a:cubicBezTo>
                  <a:pt x="-378" y="83400"/>
                  <a:pt x="-801" y="95677"/>
                  <a:pt x="142286" y="91444"/>
                </a:cubicBezTo>
                <a:cubicBezTo>
                  <a:pt x="285373" y="87211"/>
                  <a:pt x="652826" y="58424"/>
                  <a:pt x="858566" y="45724"/>
                </a:cubicBezTo>
                <a:cubicBezTo>
                  <a:pt x="1064306" y="33024"/>
                  <a:pt x="1297986" y="-27936"/>
                  <a:pt x="1376726" y="15244"/>
                </a:cubicBezTo>
                <a:cubicBezTo>
                  <a:pt x="1455466" y="58424"/>
                  <a:pt x="1327619" y="69431"/>
                  <a:pt x="1331006" y="304804"/>
                </a:cubicBezTo>
                <a:cubicBezTo>
                  <a:pt x="1334393" y="540177"/>
                  <a:pt x="1386886" y="1298791"/>
                  <a:pt x="1397046" y="1427484"/>
                </a:cubicBezTo>
                <a:cubicBezTo>
                  <a:pt x="1407206" y="1556177"/>
                  <a:pt x="1399586" y="1294557"/>
                  <a:pt x="1391966" y="1076964"/>
                </a:cubicBezTo>
                <a:cubicBezTo>
                  <a:pt x="1384346" y="859371"/>
                  <a:pt x="1408053" y="281097"/>
                  <a:pt x="1351326" y="121924"/>
                </a:cubicBezTo>
                <a:cubicBezTo>
                  <a:pt x="1294599" y="-37249"/>
                  <a:pt x="1051606" y="121924"/>
                  <a:pt x="1051606" y="121924"/>
                </a:cubicBezTo>
                <a:lnTo>
                  <a:pt x="46" y="71124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7" name="フリーフォーム: 図形 1356">
            <a:extLst>
              <a:ext uri="{FF2B5EF4-FFF2-40B4-BE49-F238E27FC236}">
                <a16:creationId xmlns:a16="http://schemas.microsoft.com/office/drawing/2014/main" id="{54041CB4-97C2-4132-925E-EEBC953C0586}"/>
              </a:ext>
            </a:extLst>
          </p:cNvPr>
          <p:cNvSpPr/>
          <p:nvPr/>
        </p:nvSpPr>
        <p:spPr>
          <a:xfrm>
            <a:off x="9901409" y="5308581"/>
            <a:ext cx="489288" cy="458872"/>
          </a:xfrm>
          <a:custGeom>
            <a:avLst/>
            <a:gdLst>
              <a:gd name="connsiteX0" fmla="*/ 344951 w 489288"/>
              <a:gd name="connsiteY0" fmla="*/ 19 h 458872"/>
              <a:gd name="connsiteX1" fmla="*/ 14751 w 489288"/>
              <a:gd name="connsiteY1" fmla="*/ 320059 h 458872"/>
              <a:gd name="connsiteX2" fmla="*/ 339871 w 489288"/>
              <a:gd name="connsiteY2" fmla="*/ 457219 h 458872"/>
              <a:gd name="connsiteX3" fmla="*/ 477031 w 489288"/>
              <a:gd name="connsiteY3" fmla="*/ 396259 h 458872"/>
              <a:gd name="connsiteX4" fmla="*/ 45231 w 489288"/>
              <a:gd name="connsiteY4" fmla="*/ 401339 h 458872"/>
              <a:gd name="connsiteX5" fmla="*/ 45231 w 489288"/>
              <a:gd name="connsiteY5" fmla="*/ 304819 h 458872"/>
              <a:gd name="connsiteX6" fmla="*/ 344951 w 489288"/>
              <a:gd name="connsiteY6" fmla="*/ 19 h 458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9288" h="458872">
                <a:moveTo>
                  <a:pt x="344951" y="19"/>
                </a:moveTo>
                <a:cubicBezTo>
                  <a:pt x="339871" y="2559"/>
                  <a:pt x="15598" y="243859"/>
                  <a:pt x="14751" y="320059"/>
                </a:cubicBezTo>
                <a:cubicBezTo>
                  <a:pt x="13904" y="396259"/>
                  <a:pt x="262824" y="444519"/>
                  <a:pt x="339871" y="457219"/>
                </a:cubicBezTo>
                <a:cubicBezTo>
                  <a:pt x="416918" y="469919"/>
                  <a:pt x="526138" y="405572"/>
                  <a:pt x="477031" y="396259"/>
                </a:cubicBezTo>
                <a:cubicBezTo>
                  <a:pt x="427924" y="386946"/>
                  <a:pt x="117198" y="416579"/>
                  <a:pt x="45231" y="401339"/>
                </a:cubicBezTo>
                <a:cubicBezTo>
                  <a:pt x="-26736" y="386099"/>
                  <a:pt x="-2182" y="367472"/>
                  <a:pt x="45231" y="304819"/>
                </a:cubicBezTo>
                <a:cubicBezTo>
                  <a:pt x="92644" y="242166"/>
                  <a:pt x="350031" y="-2521"/>
                  <a:pt x="344951" y="1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8" name="フリーフォーム: 図形 1357">
            <a:extLst>
              <a:ext uri="{FF2B5EF4-FFF2-40B4-BE49-F238E27FC236}">
                <a16:creationId xmlns:a16="http://schemas.microsoft.com/office/drawing/2014/main" id="{36B564E1-EF54-40FF-9DBB-96F2C03A46B7}"/>
              </a:ext>
            </a:extLst>
          </p:cNvPr>
          <p:cNvSpPr/>
          <p:nvPr/>
        </p:nvSpPr>
        <p:spPr>
          <a:xfrm>
            <a:off x="9921020" y="5314124"/>
            <a:ext cx="519336" cy="477143"/>
          </a:xfrm>
          <a:custGeom>
            <a:avLst/>
            <a:gdLst>
              <a:gd name="connsiteX0" fmla="*/ 220 w 519336"/>
              <a:gd name="connsiteY0" fmla="*/ 157036 h 477143"/>
              <a:gd name="connsiteX1" fmla="*/ 416780 w 519336"/>
              <a:gd name="connsiteY1" fmla="*/ 45276 h 477143"/>
              <a:gd name="connsiteX2" fmla="*/ 492980 w 519336"/>
              <a:gd name="connsiteY2" fmla="*/ 477076 h 477143"/>
              <a:gd name="connsiteX3" fmla="*/ 477740 w 519336"/>
              <a:gd name="connsiteY3" fmla="*/ 9716 h 477143"/>
              <a:gd name="connsiteX4" fmla="*/ 220 w 519336"/>
              <a:gd name="connsiteY4" fmla="*/ 157036 h 477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9336" h="477143">
                <a:moveTo>
                  <a:pt x="220" y="157036"/>
                </a:moveTo>
                <a:cubicBezTo>
                  <a:pt x="-9940" y="162963"/>
                  <a:pt x="334653" y="-8064"/>
                  <a:pt x="416780" y="45276"/>
                </a:cubicBezTo>
                <a:cubicBezTo>
                  <a:pt x="498907" y="98616"/>
                  <a:pt x="482820" y="483003"/>
                  <a:pt x="492980" y="477076"/>
                </a:cubicBezTo>
                <a:cubicBezTo>
                  <a:pt x="503140" y="471149"/>
                  <a:pt x="554787" y="64749"/>
                  <a:pt x="477740" y="9716"/>
                </a:cubicBezTo>
                <a:cubicBezTo>
                  <a:pt x="400693" y="-45317"/>
                  <a:pt x="10380" y="151109"/>
                  <a:pt x="220" y="15703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5" name="フリーフォーム: 図形 464">
            <a:extLst>
              <a:ext uri="{FF2B5EF4-FFF2-40B4-BE49-F238E27FC236}">
                <a16:creationId xmlns:a16="http://schemas.microsoft.com/office/drawing/2014/main" id="{A4F5FCB7-87CC-4F9A-A34F-540E7718FC21}"/>
              </a:ext>
            </a:extLst>
          </p:cNvPr>
          <p:cNvSpPr/>
          <p:nvPr/>
        </p:nvSpPr>
        <p:spPr>
          <a:xfrm>
            <a:off x="9473839" y="5083764"/>
            <a:ext cx="1536524" cy="1490959"/>
          </a:xfrm>
          <a:custGeom>
            <a:avLst/>
            <a:gdLst>
              <a:gd name="connsiteX0" fmla="*/ 110428 w 1536524"/>
              <a:gd name="connsiteY0" fmla="*/ 97836 h 1490959"/>
              <a:gd name="connsiteX1" fmla="*/ 161228 w 1536524"/>
              <a:gd name="connsiteY1" fmla="*/ 97836 h 1490959"/>
              <a:gd name="connsiteX2" fmla="*/ 1346561 w 1536524"/>
              <a:gd name="connsiteY2" fmla="*/ 114769 h 1490959"/>
              <a:gd name="connsiteX3" fmla="*/ 1439694 w 1536524"/>
              <a:gd name="connsiteY3" fmla="*/ 1130769 h 1490959"/>
              <a:gd name="connsiteX4" fmla="*/ 1431228 w 1536524"/>
              <a:gd name="connsiteY4" fmla="*/ 1300103 h 1490959"/>
              <a:gd name="connsiteX5" fmla="*/ 93494 w 1536524"/>
              <a:gd name="connsiteY5" fmla="*/ 1418636 h 1490959"/>
              <a:gd name="connsiteX6" fmla="*/ 110428 w 1536524"/>
              <a:gd name="connsiteY6" fmla="*/ 97836 h 1490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36524" h="1490959">
                <a:moveTo>
                  <a:pt x="110428" y="97836"/>
                </a:moveTo>
                <a:cubicBezTo>
                  <a:pt x="121717" y="-122297"/>
                  <a:pt x="161228" y="97836"/>
                  <a:pt x="161228" y="97836"/>
                </a:cubicBezTo>
                <a:cubicBezTo>
                  <a:pt x="367250" y="100658"/>
                  <a:pt x="1133483" y="-57387"/>
                  <a:pt x="1346561" y="114769"/>
                </a:cubicBezTo>
                <a:cubicBezTo>
                  <a:pt x="1559639" y="286925"/>
                  <a:pt x="1425583" y="933213"/>
                  <a:pt x="1439694" y="1130769"/>
                </a:cubicBezTo>
                <a:cubicBezTo>
                  <a:pt x="1453805" y="1328325"/>
                  <a:pt x="1655595" y="1252125"/>
                  <a:pt x="1431228" y="1300103"/>
                </a:cubicBezTo>
                <a:cubicBezTo>
                  <a:pt x="1206861" y="1348081"/>
                  <a:pt x="307983" y="1617603"/>
                  <a:pt x="93494" y="1418636"/>
                </a:cubicBezTo>
                <a:cubicBezTo>
                  <a:pt x="-120995" y="1219669"/>
                  <a:pt x="99139" y="317969"/>
                  <a:pt x="110428" y="97836"/>
                </a:cubicBezTo>
                <a:close/>
              </a:path>
            </a:pathLst>
          </a:cu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1" name="フリーフォーム: 図形 1360">
            <a:extLst>
              <a:ext uri="{FF2B5EF4-FFF2-40B4-BE49-F238E27FC236}">
                <a16:creationId xmlns:a16="http://schemas.microsoft.com/office/drawing/2014/main" id="{45C0FDFB-7BD1-41D0-BAE7-28D40E5CBFC5}"/>
              </a:ext>
            </a:extLst>
          </p:cNvPr>
          <p:cNvSpPr/>
          <p:nvPr/>
        </p:nvSpPr>
        <p:spPr>
          <a:xfrm>
            <a:off x="9881039" y="5286815"/>
            <a:ext cx="622813" cy="719087"/>
          </a:xfrm>
          <a:custGeom>
            <a:avLst/>
            <a:gdLst>
              <a:gd name="connsiteX0" fmla="*/ 373304 w 622813"/>
              <a:gd name="connsiteY0" fmla="*/ 689442 h 719087"/>
              <a:gd name="connsiteX1" fmla="*/ 3190 w 622813"/>
              <a:gd name="connsiteY1" fmla="*/ 36299 h 719087"/>
              <a:gd name="connsiteX2" fmla="*/ 612790 w 622813"/>
              <a:gd name="connsiteY2" fmla="*/ 134271 h 719087"/>
              <a:gd name="connsiteX3" fmla="*/ 384190 w 622813"/>
              <a:gd name="connsiteY3" fmla="*/ 558814 h 719087"/>
              <a:gd name="connsiteX4" fmla="*/ 373304 w 622813"/>
              <a:gd name="connsiteY4" fmla="*/ 689442 h 719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813" h="719087">
                <a:moveTo>
                  <a:pt x="373304" y="689442"/>
                </a:moveTo>
                <a:cubicBezTo>
                  <a:pt x="309804" y="602356"/>
                  <a:pt x="-36724" y="128827"/>
                  <a:pt x="3190" y="36299"/>
                </a:cubicBezTo>
                <a:cubicBezTo>
                  <a:pt x="43104" y="-56229"/>
                  <a:pt x="549290" y="47185"/>
                  <a:pt x="612790" y="134271"/>
                </a:cubicBezTo>
                <a:cubicBezTo>
                  <a:pt x="676290" y="221357"/>
                  <a:pt x="418661" y="464471"/>
                  <a:pt x="384190" y="558814"/>
                </a:cubicBezTo>
                <a:cubicBezTo>
                  <a:pt x="349719" y="653157"/>
                  <a:pt x="436804" y="776528"/>
                  <a:pt x="373304" y="689442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2" name="フリーフォーム: 図形 1361">
            <a:extLst>
              <a:ext uri="{FF2B5EF4-FFF2-40B4-BE49-F238E27FC236}">
                <a16:creationId xmlns:a16="http://schemas.microsoft.com/office/drawing/2014/main" id="{F8135ECE-CDE1-4CFF-A55A-D7946E13DE3B}"/>
              </a:ext>
            </a:extLst>
          </p:cNvPr>
          <p:cNvSpPr/>
          <p:nvPr/>
        </p:nvSpPr>
        <p:spPr>
          <a:xfrm>
            <a:off x="6967007" y="5686246"/>
            <a:ext cx="335956" cy="380853"/>
          </a:xfrm>
          <a:custGeom>
            <a:avLst/>
            <a:gdLst>
              <a:gd name="connsiteX0" fmla="*/ 335493 w 335956"/>
              <a:gd name="connsiteY0" fmla="*/ 7587 h 380853"/>
              <a:gd name="connsiteX1" fmla="*/ 130176 w 335956"/>
              <a:gd name="connsiteY1" fmla="*/ 143054 h 380853"/>
              <a:gd name="connsiteX2" fmla="*/ 13760 w 335956"/>
              <a:gd name="connsiteY2" fmla="*/ 371654 h 380853"/>
              <a:gd name="connsiteX3" fmla="*/ 5293 w 335956"/>
              <a:gd name="connsiteY3" fmla="*/ 303921 h 380853"/>
              <a:gd name="connsiteX4" fmla="*/ 41276 w 335956"/>
              <a:gd name="connsiteY4" fmla="*/ 11821 h 380853"/>
              <a:gd name="connsiteX5" fmla="*/ 68793 w 335956"/>
              <a:gd name="connsiteY5" fmla="*/ 54154 h 380853"/>
              <a:gd name="connsiteX6" fmla="*/ 335493 w 335956"/>
              <a:gd name="connsiteY6" fmla="*/ 7587 h 38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956" h="380853">
                <a:moveTo>
                  <a:pt x="335493" y="7587"/>
                </a:moveTo>
                <a:cubicBezTo>
                  <a:pt x="345723" y="22404"/>
                  <a:pt x="183798" y="82376"/>
                  <a:pt x="130176" y="143054"/>
                </a:cubicBezTo>
                <a:cubicBezTo>
                  <a:pt x="76554" y="203732"/>
                  <a:pt x="34574" y="344843"/>
                  <a:pt x="13760" y="371654"/>
                </a:cubicBezTo>
                <a:cubicBezTo>
                  <a:pt x="-7054" y="398465"/>
                  <a:pt x="707" y="363893"/>
                  <a:pt x="5293" y="303921"/>
                </a:cubicBezTo>
                <a:cubicBezTo>
                  <a:pt x="9879" y="243949"/>
                  <a:pt x="30693" y="53449"/>
                  <a:pt x="41276" y="11821"/>
                </a:cubicBezTo>
                <a:cubicBezTo>
                  <a:pt x="51859" y="-29807"/>
                  <a:pt x="22932" y="51685"/>
                  <a:pt x="68793" y="54154"/>
                </a:cubicBezTo>
                <a:cubicBezTo>
                  <a:pt x="114654" y="56623"/>
                  <a:pt x="325263" y="-7230"/>
                  <a:pt x="335493" y="7587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4" name="フリーフォーム: 図形 1363">
            <a:extLst>
              <a:ext uri="{FF2B5EF4-FFF2-40B4-BE49-F238E27FC236}">
                <a16:creationId xmlns:a16="http://schemas.microsoft.com/office/drawing/2014/main" id="{ACBF6176-7CF1-485C-8098-AB60B24530B2}"/>
              </a:ext>
            </a:extLst>
          </p:cNvPr>
          <p:cNvSpPr/>
          <p:nvPr/>
        </p:nvSpPr>
        <p:spPr>
          <a:xfrm>
            <a:off x="5852834" y="5330545"/>
            <a:ext cx="1085775" cy="892023"/>
          </a:xfrm>
          <a:custGeom>
            <a:avLst/>
            <a:gdLst>
              <a:gd name="connsiteX0" fmla="*/ 135216 w 1085775"/>
              <a:gd name="connsiteY0" fmla="*/ 16155 h 892023"/>
              <a:gd name="connsiteX1" fmla="*/ 300316 w 1085775"/>
              <a:gd name="connsiteY1" fmla="*/ 16155 h 892023"/>
              <a:gd name="connsiteX2" fmla="*/ 868641 w 1085775"/>
              <a:gd name="connsiteY2" fmla="*/ 86005 h 892023"/>
              <a:gd name="connsiteX3" fmla="*/ 982941 w 1085775"/>
              <a:gd name="connsiteY3" fmla="*/ 403505 h 892023"/>
              <a:gd name="connsiteX4" fmla="*/ 967066 w 1085775"/>
              <a:gd name="connsiteY4" fmla="*/ 393980 h 892023"/>
              <a:gd name="connsiteX5" fmla="*/ 919441 w 1085775"/>
              <a:gd name="connsiteY5" fmla="*/ 724180 h 892023"/>
              <a:gd name="connsiteX6" fmla="*/ 897216 w 1085775"/>
              <a:gd name="connsiteY6" fmla="*/ 590830 h 892023"/>
              <a:gd name="connsiteX7" fmla="*/ 373341 w 1085775"/>
              <a:gd name="connsiteY7" fmla="*/ 867055 h 892023"/>
              <a:gd name="connsiteX8" fmla="*/ 205066 w 1085775"/>
              <a:gd name="connsiteY8" fmla="*/ 860705 h 892023"/>
              <a:gd name="connsiteX9" fmla="*/ 824191 w 1085775"/>
              <a:gd name="connsiteY9" fmla="*/ 705130 h 892023"/>
              <a:gd name="connsiteX10" fmla="*/ 833716 w 1085775"/>
              <a:gd name="connsiteY10" fmla="*/ 514630 h 892023"/>
              <a:gd name="connsiteX11" fmla="*/ 481291 w 1085775"/>
              <a:gd name="connsiteY11" fmla="*/ 200305 h 892023"/>
              <a:gd name="connsiteX12" fmla="*/ 1866 w 1085775"/>
              <a:gd name="connsiteY12" fmla="*/ 393980 h 892023"/>
              <a:gd name="connsiteX13" fmla="*/ 309841 w 1085775"/>
              <a:gd name="connsiteY13" fmla="*/ 695605 h 892023"/>
              <a:gd name="connsiteX14" fmla="*/ 170141 w 1085775"/>
              <a:gd name="connsiteY14" fmla="*/ 771805 h 892023"/>
              <a:gd name="connsiteX15" fmla="*/ 182841 w 1085775"/>
              <a:gd name="connsiteY15" fmla="*/ 308255 h 892023"/>
              <a:gd name="connsiteX16" fmla="*/ 1075016 w 1085775"/>
              <a:gd name="connsiteY16" fmla="*/ 447955 h 892023"/>
              <a:gd name="connsiteX17" fmla="*/ 643216 w 1085775"/>
              <a:gd name="connsiteY17" fmla="*/ 193955 h 892023"/>
              <a:gd name="connsiteX18" fmla="*/ 135216 w 1085775"/>
              <a:gd name="connsiteY18" fmla="*/ 16155 h 89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85775" h="892023">
                <a:moveTo>
                  <a:pt x="135216" y="16155"/>
                </a:moveTo>
                <a:cubicBezTo>
                  <a:pt x="78066" y="-13478"/>
                  <a:pt x="178079" y="4513"/>
                  <a:pt x="300316" y="16155"/>
                </a:cubicBezTo>
                <a:cubicBezTo>
                  <a:pt x="422553" y="27797"/>
                  <a:pt x="754870" y="21447"/>
                  <a:pt x="868641" y="86005"/>
                </a:cubicBezTo>
                <a:cubicBezTo>
                  <a:pt x="982412" y="150563"/>
                  <a:pt x="966537" y="352176"/>
                  <a:pt x="982941" y="403505"/>
                </a:cubicBezTo>
                <a:cubicBezTo>
                  <a:pt x="999345" y="454834"/>
                  <a:pt x="977649" y="340534"/>
                  <a:pt x="967066" y="393980"/>
                </a:cubicBezTo>
                <a:cubicBezTo>
                  <a:pt x="956483" y="447426"/>
                  <a:pt x="931083" y="691372"/>
                  <a:pt x="919441" y="724180"/>
                </a:cubicBezTo>
                <a:cubicBezTo>
                  <a:pt x="907799" y="756988"/>
                  <a:pt x="988233" y="567018"/>
                  <a:pt x="897216" y="590830"/>
                </a:cubicBezTo>
                <a:cubicBezTo>
                  <a:pt x="806199" y="614642"/>
                  <a:pt x="488699" y="822076"/>
                  <a:pt x="373341" y="867055"/>
                </a:cubicBezTo>
                <a:cubicBezTo>
                  <a:pt x="257983" y="912034"/>
                  <a:pt x="129924" y="887693"/>
                  <a:pt x="205066" y="860705"/>
                </a:cubicBezTo>
                <a:cubicBezTo>
                  <a:pt x="280208" y="833718"/>
                  <a:pt x="719416" y="762809"/>
                  <a:pt x="824191" y="705130"/>
                </a:cubicBezTo>
                <a:cubicBezTo>
                  <a:pt x="928966" y="647451"/>
                  <a:pt x="890866" y="598767"/>
                  <a:pt x="833716" y="514630"/>
                </a:cubicBezTo>
                <a:cubicBezTo>
                  <a:pt x="776566" y="430493"/>
                  <a:pt x="619933" y="220413"/>
                  <a:pt x="481291" y="200305"/>
                </a:cubicBezTo>
                <a:cubicBezTo>
                  <a:pt x="342649" y="180197"/>
                  <a:pt x="30441" y="311430"/>
                  <a:pt x="1866" y="393980"/>
                </a:cubicBezTo>
                <a:cubicBezTo>
                  <a:pt x="-26709" y="476530"/>
                  <a:pt x="281795" y="632634"/>
                  <a:pt x="309841" y="695605"/>
                </a:cubicBezTo>
                <a:cubicBezTo>
                  <a:pt x="337887" y="758576"/>
                  <a:pt x="191308" y="836363"/>
                  <a:pt x="170141" y="771805"/>
                </a:cubicBezTo>
                <a:cubicBezTo>
                  <a:pt x="148974" y="707247"/>
                  <a:pt x="32028" y="362230"/>
                  <a:pt x="182841" y="308255"/>
                </a:cubicBezTo>
                <a:cubicBezTo>
                  <a:pt x="333654" y="254280"/>
                  <a:pt x="998287" y="467005"/>
                  <a:pt x="1075016" y="447955"/>
                </a:cubicBezTo>
                <a:cubicBezTo>
                  <a:pt x="1151745" y="428905"/>
                  <a:pt x="798262" y="266451"/>
                  <a:pt x="643216" y="193955"/>
                </a:cubicBezTo>
                <a:cubicBezTo>
                  <a:pt x="488170" y="121459"/>
                  <a:pt x="192366" y="45788"/>
                  <a:pt x="135216" y="16155"/>
                </a:cubicBezTo>
                <a:close/>
              </a:path>
            </a:pathLst>
          </a:cu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5" name="フリーフォーム: 図形 1364">
            <a:extLst>
              <a:ext uri="{FF2B5EF4-FFF2-40B4-BE49-F238E27FC236}">
                <a16:creationId xmlns:a16="http://schemas.microsoft.com/office/drawing/2014/main" id="{AE106D1F-028D-483F-A03A-67E3C37936B2}"/>
              </a:ext>
            </a:extLst>
          </p:cNvPr>
          <p:cNvSpPr/>
          <p:nvPr/>
        </p:nvSpPr>
        <p:spPr>
          <a:xfrm>
            <a:off x="5628960" y="5311771"/>
            <a:ext cx="909646" cy="1028298"/>
          </a:xfrm>
          <a:custGeom>
            <a:avLst/>
            <a:gdLst>
              <a:gd name="connsiteX0" fmla="*/ 908365 w 909646"/>
              <a:gd name="connsiteY0" fmla="*/ 4 h 1028298"/>
              <a:gd name="connsiteX1" fmla="*/ 295590 w 909646"/>
              <a:gd name="connsiteY1" fmla="*/ 292104 h 1028298"/>
              <a:gd name="connsiteX2" fmla="*/ 225740 w 909646"/>
              <a:gd name="connsiteY2" fmla="*/ 533404 h 1028298"/>
              <a:gd name="connsiteX3" fmla="*/ 527365 w 909646"/>
              <a:gd name="connsiteY3" fmla="*/ 1000129 h 1028298"/>
              <a:gd name="connsiteX4" fmla="*/ 473390 w 909646"/>
              <a:gd name="connsiteY4" fmla="*/ 942979 h 1028298"/>
              <a:gd name="connsiteX5" fmla="*/ 44765 w 909646"/>
              <a:gd name="connsiteY5" fmla="*/ 669929 h 1028298"/>
              <a:gd name="connsiteX6" fmla="*/ 111440 w 909646"/>
              <a:gd name="connsiteY6" fmla="*/ 285754 h 1028298"/>
              <a:gd name="connsiteX7" fmla="*/ 908365 w 909646"/>
              <a:gd name="connsiteY7" fmla="*/ 4 h 1028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9646" h="1028298">
                <a:moveTo>
                  <a:pt x="908365" y="4"/>
                </a:moveTo>
                <a:cubicBezTo>
                  <a:pt x="939057" y="1062"/>
                  <a:pt x="409361" y="203204"/>
                  <a:pt x="295590" y="292104"/>
                </a:cubicBezTo>
                <a:cubicBezTo>
                  <a:pt x="181819" y="381004"/>
                  <a:pt x="187111" y="415400"/>
                  <a:pt x="225740" y="533404"/>
                </a:cubicBezTo>
                <a:cubicBezTo>
                  <a:pt x="264369" y="651408"/>
                  <a:pt x="486090" y="931867"/>
                  <a:pt x="527365" y="1000129"/>
                </a:cubicBezTo>
                <a:cubicBezTo>
                  <a:pt x="568640" y="1068392"/>
                  <a:pt x="553823" y="998012"/>
                  <a:pt x="473390" y="942979"/>
                </a:cubicBezTo>
                <a:cubicBezTo>
                  <a:pt x="392957" y="887946"/>
                  <a:pt x="105090" y="779466"/>
                  <a:pt x="44765" y="669929"/>
                </a:cubicBezTo>
                <a:cubicBezTo>
                  <a:pt x="-15560" y="560392"/>
                  <a:pt x="-33552" y="396879"/>
                  <a:pt x="111440" y="285754"/>
                </a:cubicBezTo>
                <a:cubicBezTo>
                  <a:pt x="256432" y="174629"/>
                  <a:pt x="877673" y="-1054"/>
                  <a:pt x="908365" y="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6" name="フリーフォーム: 図形 1365">
            <a:extLst>
              <a:ext uri="{FF2B5EF4-FFF2-40B4-BE49-F238E27FC236}">
                <a16:creationId xmlns:a16="http://schemas.microsoft.com/office/drawing/2014/main" id="{40A9747F-FAD6-4BCB-B7A2-2C6BB155511D}"/>
              </a:ext>
            </a:extLst>
          </p:cNvPr>
          <p:cNvSpPr/>
          <p:nvPr/>
        </p:nvSpPr>
        <p:spPr>
          <a:xfrm>
            <a:off x="6028494" y="5006964"/>
            <a:ext cx="127471" cy="144482"/>
          </a:xfrm>
          <a:custGeom>
            <a:avLst/>
            <a:gdLst>
              <a:gd name="connsiteX0" fmla="*/ 69094 w 127471"/>
              <a:gd name="connsiteY0" fmla="*/ 11 h 144482"/>
              <a:gd name="connsiteX1" fmla="*/ 831 w 127471"/>
              <a:gd name="connsiteY1" fmla="*/ 65099 h 144482"/>
              <a:gd name="connsiteX2" fmla="*/ 37344 w 127471"/>
              <a:gd name="connsiteY2" fmla="*/ 144474 h 144482"/>
              <a:gd name="connsiteX3" fmla="*/ 126244 w 127471"/>
              <a:gd name="connsiteY3" fmla="*/ 69861 h 144482"/>
              <a:gd name="connsiteX4" fmla="*/ 69094 w 127471"/>
              <a:gd name="connsiteY4" fmla="*/ 11 h 144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471" h="144482">
                <a:moveTo>
                  <a:pt x="69094" y="11"/>
                </a:moveTo>
                <a:cubicBezTo>
                  <a:pt x="48192" y="-783"/>
                  <a:pt x="6123" y="41022"/>
                  <a:pt x="831" y="65099"/>
                </a:cubicBezTo>
                <a:cubicBezTo>
                  <a:pt x="-4461" y="89176"/>
                  <a:pt x="16442" y="143680"/>
                  <a:pt x="37344" y="144474"/>
                </a:cubicBezTo>
                <a:cubicBezTo>
                  <a:pt x="58246" y="145268"/>
                  <a:pt x="116984" y="91557"/>
                  <a:pt x="126244" y="69861"/>
                </a:cubicBezTo>
                <a:cubicBezTo>
                  <a:pt x="135504" y="48165"/>
                  <a:pt x="89996" y="805"/>
                  <a:pt x="69094" y="11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7" name="フリーフォーム: 図形 1366">
            <a:extLst>
              <a:ext uri="{FF2B5EF4-FFF2-40B4-BE49-F238E27FC236}">
                <a16:creationId xmlns:a16="http://schemas.microsoft.com/office/drawing/2014/main" id="{4097F617-17AB-45DE-B168-E6E298F69F74}"/>
              </a:ext>
            </a:extLst>
          </p:cNvPr>
          <p:cNvSpPr/>
          <p:nvPr/>
        </p:nvSpPr>
        <p:spPr>
          <a:xfrm>
            <a:off x="6932079" y="2228802"/>
            <a:ext cx="101623" cy="99232"/>
          </a:xfrm>
          <a:custGeom>
            <a:avLst/>
            <a:gdLst>
              <a:gd name="connsiteX0" fmla="*/ 93138 w 101623"/>
              <a:gd name="connsiteY0" fmla="*/ 48 h 99232"/>
              <a:gd name="connsiteX1" fmla="*/ 86788 w 101623"/>
              <a:gd name="connsiteY1" fmla="*/ 93181 h 99232"/>
              <a:gd name="connsiteX2" fmla="*/ 4 w 101623"/>
              <a:gd name="connsiteY2" fmla="*/ 80481 h 99232"/>
              <a:gd name="connsiteX3" fmla="*/ 93138 w 101623"/>
              <a:gd name="connsiteY3" fmla="*/ 48 h 99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623" h="99232">
                <a:moveTo>
                  <a:pt x="93138" y="48"/>
                </a:moveTo>
                <a:cubicBezTo>
                  <a:pt x="107602" y="2165"/>
                  <a:pt x="102310" y="79775"/>
                  <a:pt x="86788" y="93181"/>
                </a:cubicBezTo>
                <a:cubicBezTo>
                  <a:pt x="71266" y="106587"/>
                  <a:pt x="710" y="95650"/>
                  <a:pt x="4" y="80481"/>
                </a:cubicBezTo>
                <a:cubicBezTo>
                  <a:pt x="-702" y="65312"/>
                  <a:pt x="78674" y="-2069"/>
                  <a:pt x="93138" y="48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9755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石川佳純の使用用具・大会成績・プロフィール | 卓球メディア｜Rallys（ラリーズ）" hidden="1">
            <a:extLst>
              <a:ext uri="{FF2B5EF4-FFF2-40B4-BE49-F238E27FC236}">
                <a16:creationId xmlns:a16="http://schemas.microsoft.com/office/drawing/2014/main" id="{F407FB72-E53D-4350-835A-F9960F3CF2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0"/>
            <a:ext cx="10287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1126191D-370E-47BC-92F9-34027CCCB496}"/>
              </a:ext>
            </a:extLst>
          </p:cNvPr>
          <p:cNvSpPr/>
          <p:nvPr/>
        </p:nvSpPr>
        <p:spPr>
          <a:xfrm>
            <a:off x="5951181" y="1966139"/>
            <a:ext cx="390316" cy="145453"/>
          </a:xfrm>
          <a:custGeom>
            <a:avLst/>
            <a:gdLst>
              <a:gd name="connsiteX0" fmla="*/ 357 w 390316"/>
              <a:gd name="connsiteY0" fmla="*/ 145236 h 145453"/>
              <a:gd name="connsiteX1" fmla="*/ 51157 w 390316"/>
              <a:gd name="connsiteY1" fmla="*/ 53161 h 145453"/>
              <a:gd name="connsiteX2" fmla="*/ 124182 w 390316"/>
              <a:gd name="connsiteY2" fmla="*/ 11886 h 145453"/>
              <a:gd name="connsiteX3" fmla="*/ 276582 w 390316"/>
              <a:gd name="connsiteY3" fmla="*/ 22999 h 145453"/>
              <a:gd name="connsiteX4" fmla="*/ 389294 w 390316"/>
              <a:gd name="connsiteY4" fmla="*/ 91261 h 145453"/>
              <a:gd name="connsiteX5" fmla="*/ 328969 w 390316"/>
              <a:gd name="connsiteY5" fmla="*/ 37286 h 145453"/>
              <a:gd name="connsiteX6" fmla="*/ 271819 w 390316"/>
              <a:gd name="connsiteY6" fmla="*/ 8711 h 145453"/>
              <a:gd name="connsiteX7" fmla="*/ 159107 w 390316"/>
              <a:gd name="connsiteY7" fmla="*/ 774 h 145453"/>
              <a:gd name="connsiteX8" fmla="*/ 76557 w 390316"/>
              <a:gd name="connsiteY8" fmla="*/ 24586 h 145453"/>
              <a:gd name="connsiteX9" fmla="*/ 357 w 390316"/>
              <a:gd name="connsiteY9" fmla="*/ 145236 h 145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0316" h="145453">
                <a:moveTo>
                  <a:pt x="357" y="145236"/>
                </a:moveTo>
                <a:cubicBezTo>
                  <a:pt x="-3876" y="149998"/>
                  <a:pt x="30520" y="75386"/>
                  <a:pt x="51157" y="53161"/>
                </a:cubicBezTo>
                <a:cubicBezTo>
                  <a:pt x="71794" y="30936"/>
                  <a:pt x="86611" y="16913"/>
                  <a:pt x="124182" y="11886"/>
                </a:cubicBezTo>
                <a:cubicBezTo>
                  <a:pt x="161753" y="6859"/>
                  <a:pt x="232397" y="9770"/>
                  <a:pt x="276582" y="22999"/>
                </a:cubicBezTo>
                <a:cubicBezTo>
                  <a:pt x="320767" y="36228"/>
                  <a:pt x="380563" y="88880"/>
                  <a:pt x="389294" y="91261"/>
                </a:cubicBezTo>
                <a:cubicBezTo>
                  <a:pt x="398025" y="93642"/>
                  <a:pt x="348548" y="51044"/>
                  <a:pt x="328969" y="37286"/>
                </a:cubicBezTo>
                <a:cubicBezTo>
                  <a:pt x="309390" y="23528"/>
                  <a:pt x="300129" y="14796"/>
                  <a:pt x="271819" y="8711"/>
                </a:cubicBezTo>
                <a:cubicBezTo>
                  <a:pt x="243509" y="2626"/>
                  <a:pt x="191651" y="-1872"/>
                  <a:pt x="159107" y="774"/>
                </a:cubicBezTo>
                <a:cubicBezTo>
                  <a:pt x="126563" y="3420"/>
                  <a:pt x="104338" y="-814"/>
                  <a:pt x="76557" y="24586"/>
                </a:cubicBezTo>
                <a:cubicBezTo>
                  <a:pt x="48776" y="49986"/>
                  <a:pt x="4590" y="140474"/>
                  <a:pt x="357" y="1452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2A676318-05AB-4731-83AD-453D652CD738}"/>
              </a:ext>
            </a:extLst>
          </p:cNvPr>
          <p:cNvSpPr/>
          <p:nvPr/>
        </p:nvSpPr>
        <p:spPr>
          <a:xfrm>
            <a:off x="6048375" y="1941368"/>
            <a:ext cx="173038" cy="19297"/>
          </a:xfrm>
          <a:custGeom>
            <a:avLst/>
            <a:gdLst>
              <a:gd name="connsiteX0" fmla="*/ 0 w 173038"/>
              <a:gd name="connsiteY0" fmla="*/ 16020 h 19297"/>
              <a:gd name="connsiteX1" fmla="*/ 106363 w 173038"/>
              <a:gd name="connsiteY1" fmla="*/ 8082 h 19297"/>
              <a:gd name="connsiteX2" fmla="*/ 173038 w 173038"/>
              <a:gd name="connsiteY2" fmla="*/ 19195 h 19297"/>
              <a:gd name="connsiteX3" fmla="*/ 106363 w 173038"/>
              <a:gd name="connsiteY3" fmla="*/ 145 h 19297"/>
              <a:gd name="connsiteX4" fmla="*/ 0 w 173038"/>
              <a:gd name="connsiteY4" fmla="*/ 16020 h 19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038" h="19297">
                <a:moveTo>
                  <a:pt x="0" y="16020"/>
                </a:moveTo>
                <a:cubicBezTo>
                  <a:pt x="0" y="17343"/>
                  <a:pt x="77523" y="7553"/>
                  <a:pt x="106363" y="8082"/>
                </a:cubicBezTo>
                <a:cubicBezTo>
                  <a:pt x="135203" y="8611"/>
                  <a:pt x="173038" y="20518"/>
                  <a:pt x="173038" y="19195"/>
                </a:cubicBezTo>
                <a:cubicBezTo>
                  <a:pt x="173038" y="17872"/>
                  <a:pt x="133086" y="1997"/>
                  <a:pt x="106363" y="145"/>
                </a:cubicBezTo>
                <a:cubicBezTo>
                  <a:pt x="79640" y="-1707"/>
                  <a:pt x="0" y="14697"/>
                  <a:pt x="0" y="160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C26462B0-D8EB-4E0A-AB25-8901EA6A93BD}"/>
              </a:ext>
            </a:extLst>
          </p:cNvPr>
          <p:cNvSpPr/>
          <p:nvPr/>
        </p:nvSpPr>
        <p:spPr>
          <a:xfrm>
            <a:off x="5984558" y="2052566"/>
            <a:ext cx="278073" cy="52917"/>
          </a:xfrm>
          <a:custGeom>
            <a:avLst/>
            <a:gdLst>
              <a:gd name="connsiteX0" fmla="*/ 317 w 278073"/>
              <a:gd name="connsiteY0" fmla="*/ 52459 h 52917"/>
              <a:gd name="connsiteX1" fmla="*/ 190817 w 278073"/>
              <a:gd name="connsiteY1" fmla="*/ 42934 h 52917"/>
              <a:gd name="connsiteX2" fmla="*/ 273367 w 278073"/>
              <a:gd name="connsiteY2" fmla="*/ 72 h 52917"/>
              <a:gd name="connsiteX3" fmla="*/ 240030 w 278073"/>
              <a:gd name="connsiteY3" fmla="*/ 33409 h 52917"/>
              <a:gd name="connsiteX4" fmla="*/ 317 w 278073"/>
              <a:gd name="connsiteY4" fmla="*/ 52459 h 52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8073" h="52917">
                <a:moveTo>
                  <a:pt x="317" y="52459"/>
                </a:moveTo>
                <a:cubicBezTo>
                  <a:pt x="-7885" y="54047"/>
                  <a:pt x="145309" y="51665"/>
                  <a:pt x="190817" y="42934"/>
                </a:cubicBezTo>
                <a:cubicBezTo>
                  <a:pt x="236325" y="34203"/>
                  <a:pt x="265165" y="1660"/>
                  <a:pt x="273367" y="72"/>
                </a:cubicBezTo>
                <a:cubicBezTo>
                  <a:pt x="281569" y="-1516"/>
                  <a:pt x="283686" y="23355"/>
                  <a:pt x="240030" y="33409"/>
                </a:cubicBezTo>
                <a:cubicBezTo>
                  <a:pt x="196374" y="43463"/>
                  <a:pt x="8519" y="50871"/>
                  <a:pt x="317" y="524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9770A866-A1A7-44C0-A3AA-9A5BF3C2457A}"/>
              </a:ext>
            </a:extLst>
          </p:cNvPr>
          <p:cNvSpPr/>
          <p:nvPr/>
        </p:nvSpPr>
        <p:spPr>
          <a:xfrm>
            <a:off x="5986295" y="2046148"/>
            <a:ext cx="322801" cy="78007"/>
          </a:xfrm>
          <a:custGeom>
            <a:avLst/>
            <a:gdLst>
              <a:gd name="connsiteX0" fmla="*/ 168 w 322801"/>
              <a:gd name="connsiteY0" fmla="*/ 69990 h 78007"/>
              <a:gd name="connsiteX1" fmla="*/ 111293 w 322801"/>
              <a:gd name="connsiteY1" fmla="*/ 77927 h 78007"/>
              <a:gd name="connsiteX2" fmla="*/ 171618 w 322801"/>
              <a:gd name="connsiteY2" fmla="*/ 71577 h 78007"/>
              <a:gd name="connsiteX3" fmla="*/ 276393 w 322801"/>
              <a:gd name="connsiteY3" fmla="*/ 38240 h 78007"/>
              <a:gd name="connsiteX4" fmla="*/ 322430 w 322801"/>
              <a:gd name="connsiteY4" fmla="*/ 140 h 78007"/>
              <a:gd name="connsiteX5" fmla="*/ 254168 w 322801"/>
              <a:gd name="connsiteY5" fmla="*/ 52527 h 78007"/>
              <a:gd name="connsiteX6" fmla="*/ 138280 w 322801"/>
              <a:gd name="connsiteY6" fmla="*/ 73165 h 78007"/>
              <a:gd name="connsiteX7" fmla="*/ 168 w 322801"/>
              <a:gd name="connsiteY7" fmla="*/ 69990 h 78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2801" h="78007">
                <a:moveTo>
                  <a:pt x="168" y="69990"/>
                </a:moveTo>
                <a:cubicBezTo>
                  <a:pt x="-4330" y="70784"/>
                  <a:pt x="82718" y="77663"/>
                  <a:pt x="111293" y="77927"/>
                </a:cubicBezTo>
                <a:cubicBezTo>
                  <a:pt x="139868" y="78191"/>
                  <a:pt x="144101" y="78192"/>
                  <a:pt x="171618" y="71577"/>
                </a:cubicBezTo>
                <a:cubicBezTo>
                  <a:pt x="199135" y="64962"/>
                  <a:pt x="251258" y="50146"/>
                  <a:pt x="276393" y="38240"/>
                </a:cubicBezTo>
                <a:cubicBezTo>
                  <a:pt x="301528" y="26334"/>
                  <a:pt x="326134" y="-2241"/>
                  <a:pt x="322430" y="140"/>
                </a:cubicBezTo>
                <a:cubicBezTo>
                  <a:pt x="318726" y="2521"/>
                  <a:pt x="284860" y="40356"/>
                  <a:pt x="254168" y="52527"/>
                </a:cubicBezTo>
                <a:cubicBezTo>
                  <a:pt x="223476" y="64698"/>
                  <a:pt x="178232" y="69725"/>
                  <a:pt x="138280" y="73165"/>
                </a:cubicBezTo>
                <a:cubicBezTo>
                  <a:pt x="98328" y="76605"/>
                  <a:pt x="4666" y="69196"/>
                  <a:pt x="168" y="699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563EFEC8-AD60-4338-A02F-5B9A08D417A2}"/>
              </a:ext>
            </a:extLst>
          </p:cNvPr>
          <p:cNvSpPr/>
          <p:nvPr/>
        </p:nvSpPr>
        <p:spPr>
          <a:xfrm>
            <a:off x="6152663" y="2004615"/>
            <a:ext cx="142255" cy="35721"/>
          </a:xfrm>
          <a:custGeom>
            <a:avLst/>
            <a:gdLst>
              <a:gd name="connsiteX0" fmla="*/ 487 w 142255"/>
              <a:gd name="connsiteY0" fmla="*/ 398 h 35721"/>
              <a:gd name="connsiteX1" fmla="*/ 138600 w 142255"/>
              <a:gd name="connsiteY1" fmla="*/ 35323 h 35721"/>
              <a:gd name="connsiteX2" fmla="*/ 94150 w 142255"/>
              <a:gd name="connsiteY2" fmla="*/ 17860 h 35721"/>
              <a:gd name="connsiteX3" fmla="*/ 487 w 142255"/>
              <a:gd name="connsiteY3" fmla="*/ 398 h 35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255" h="35721">
                <a:moveTo>
                  <a:pt x="487" y="398"/>
                </a:moveTo>
                <a:cubicBezTo>
                  <a:pt x="7895" y="3309"/>
                  <a:pt x="122989" y="32413"/>
                  <a:pt x="138600" y="35323"/>
                </a:cubicBezTo>
                <a:cubicBezTo>
                  <a:pt x="154211" y="38233"/>
                  <a:pt x="116111" y="24475"/>
                  <a:pt x="94150" y="17860"/>
                </a:cubicBezTo>
                <a:cubicBezTo>
                  <a:pt x="72190" y="11245"/>
                  <a:pt x="-6921" y="-2513"/>
                  <a:pt x="487" y="3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D330B899-3AA6-468C-B4EA-D8B9442E0E5B}"/>
              </a:ext>
            </a:extLst>
          </p:cNvPr>
          <p:cNvSpPr/>
          <p:nvPr/>
        </p:nvSpPr>
        <p:spPr>
          <a:xfrm>
            <a:off x="5997871" y="2006547"/>
            <a:ext cx="53726" cy="100212"/>
          </a:xfrm>
          <a:custGeom>
            <a:avLst/>
            <a:gdLst>
              <a:gd name="connsiteX0" fmla="*/ 18754 w 53726"/>
              <a:gd name="connsiteY0" fmla="*/ 53 h 100212"/>
              <a:gd name="connsiteX1" fmla="*/ 10817 w 53726"/>
              <a:gd name="connsiteY1" fmla="*/ 61966 h 100212"/>
              <a:gd name="connsiteX2" fmla="*/ 53679 w 53726"/>
              <a:gd name="connsiteY2" fmla="*/ 100066 h 100212"/>
              <a:gd name="connsiteX3" fmla="*/ 1292 w 53726"/>
              <a:gd name="connsiteY3" fmla="*/ 73078 h 100212"/>
              <a:gd name="connsiteX4" fmla="*/ 18754 w 53726"/>
              <a:gd name="connsiteY4" fmla="*/ 53 h 100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726" h="100212">
                <a:moveTo>
                  <a:pt x="18754" y="53"/>
                </a:moveTo>
                <a:cubicBezTo>
                  <a:pt x="20341" y="-1799"/>
                  <a:pt x="4996" y="45297"/>
                  <a:pt x="10817" y="61966"/>
                </a:cubicBezTo>
                <a:cubicBezTo>
                  <a:pt x="16638" y="78635"/>
                  <a:pt x="55266" y="98214"/>
                  <a:pt x="53679" y="100066"/>
                </a:cubicBezTo>
                <a:cubicBezTo>
                  <a:pt x="52092" y="101918"/>
                  <a:pt x="8171" y="85778"/>
                  <a:pt x="1292" y="73078"/>
                </a:cubicBezTo>
                <a:cubicBezTo>
                  <a:pt x="-5587" y="60378"/>
                  <a:pt x="17167" y="1905"/>
                  <a:pt x="18754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71A366C3-B52A-487B-A2DC-8241D60C8401}"/>
              </a:ext>
            </a:extLst>
          </p:cNvPr>
          <p:cNvSpPr/>
          <p:nvPr/>
        </p:nvSpPr>
        <p:spPr>
          <a:xfrm>
            <a:off x="6022235" y="1975230"/>
            <a:ext cx="136683" cy="123222"/>
          </a:xfrm>
          <a:custGeom>
            <a:avLst/>
            <a:gdLst>
              <a:gd name="connsiteX0" fmla="*/ 122978 w 136683"/>
              <a:gd name="connsiteY0" fmla="*/ 5970 h 123222"/>
              <a:gd name="connsiteX1" fmla="*/ 134090 w 136683"/>
              <a:gd name="connsiteY1" fmla="*/ 67883 h 123222"/>
              <a:gd name="connsiteX2" fmla="*/ 95990 w 136683"/>
              <a:gd name="connsiteY2" fmla="*/ 121858 h 123222"/>
              <a:gd name="connsiteX3" fmla="*/ 38840 w 136683"/>
              <a:gd name="connsiteY3" fmla="*/ 102808 h 123222"/>
              <a:gd name="connsiteX4" fmla="*/ 7090 w 136683"/>
              <a:gd name="connsiteY4" fmla="*/ 56770 h 123222"/>
              <a:gd name="connsiteX5" fmla="*/ 5503 w 136683"/>
              <a:gd name="connsiteY5" fmla="*/ 31370 h 123222"/>
              <a:gd name="connsiteX6" fmla="*/ 69003 w 136683"/>
              <a:gd name="connsiteY6" fmla="*/ 4383 h 123222"/>
              <a:gd name="connsiteX7" fmla="*/ 40428 w 136683"/>
              <a:gd name="connsiteY7" fmla="*/ 2795 h 123222"/>
              <a:gd name="connsiteX8" fmla="*/ 122978 w 136683"/>
              <a:gd name="connsiteY8" fmla="*/ 5970 h 123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683" h="123222">
                <a:moveTo>
                  <a:pt x="122978" y="5970"/>
                </a:moveTo>
                <a:cubicBezTo>
                  <a:pt x="138588" y="16818"/>
                  <a:pt x="138588" y="48568"/>
                  <a:pt x="134090" y="67883"/>
                </a:cubicBezTo>
                <a:cubicBezTo>
                  <a:pt x="129592" y="87198"/>
                  <a:pt x="111865" y="116037"/>
                  <a:pt x="95990" y="121858"/>
                </a:cubicBezTo>
                <a:cubicBezTo>
                  <a:pt x="80115" y="127679"/>
                  <a:pt x="53656" y="113656"/>
                  <a:pt x="38840" y="102808"/>
                </a:cubicBezTo>
                <a:cubicBezTo>
                  <a:pt x="24024" y="91960"/>
                  <a:pt x="12646" y="68676"/>
                  <a:pt x="7090" y="56770"/>
                </a:cubicBezTo>
                <a:cubicBezTo>
                  <a:pt x="1534" y="44864"/>
                  <a:pt x="-4816" y="40101"/>
                  <a:pt x="5503" y="31370"/>
                </a:cubicBezTo>
                <a:cubicBezTo>
                  <a:pt x="15822" y="22639"/>
                  <a:pt x="63182" y="9145"/>
                  <a:pt x="69003" y="4383"/>
                </a:cubicBezTo>
                <a:cubicBezTo>
                  <a:pt x="74824" y="-379"/>
                  <a:pt x="34343" y="3324"/>
                  <a:pt x="40428" y="2795"/>
                </a:cubicBezTo>
                <a:cubicBezTo>
                  <a:pt x="46513" y="2266"/>
                  <a:pt x="107368" y="-4878"/>
                  <a:pt x="122978" y="597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6F624A9D-7304-49BE-9FB8-4C989D75C394}"/>
              </a:ext>
            </a:extLst>
          </p:cNvPr>
          <p:cNvSpPr/>
          <p:nvPr/>
        </p:nvSpPr>
        <p:spPr>
          <a:xfrm>
            <a:off x="6024831" y="1971140"/>
            <a:ext cx="97539" cy="131981"/>
          </a:xfrm>
          <a:custGeom>
            <a:avLst/>
            <a:gdLst>
              <a:gd name="connsiteX0" fmla="*/ 94982 w 97539"/>
              <a:gd name="connsiteY0" fmla="*/ 8473 h 131981"/>
              <a:gd name="connsiteX1" fmla="*/ 23544 w 97539"/>
              <a:gd name="connsiteY1" fmla="*/ 13235 h 131981"/>
              <a:gd name="connsiteX2" fmla="*/ 2907 w 97539"/>
              <a:gd name="connsiteY2" fmla="*/ 38635 h 131981"/>
              <a:gd name="connsiteX3" fmla="*/ 1319 w 97539"/>
              <a:gd name="connsiteY3" fmla="*/ 67210 h 131981"/>
              <a:gd name="connsiteX4" fmla="*/ 14019 w 97539"/>
              <a:gd name="connsiteY4" fmla="*/ 94198 h 131981"/>
              <a:gd name="connsiteX5" fmla="*/ 74344 w 97539"/>
              <a:gd name="connsiteY5" fmla="*/ 129123 h 131981"/>
              <a:gd name="connsiteX6" fmla="*/ 94982 w 97539"/>
              <a:gd name="connsiteY6" fmla="*/ 8473 h 131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539" h="131981">
                <a:moveTo>
                  <a:pt x="94982" y="8473"/>
                </a:moveTo>
                <a:cubicBezTo>
                  <a:pt x="86515" y="-10842"/>
                  <a:pt x="38890" y="8208"/>
                  <a:pt x="23544" y="13235"/>
                </a:cubicBezTo>
                <a:cubicBezTo>
                  <a:pt x="8198" y="18262"/>
                  <a:pt x="6611" y="29639"/>
                  <a:pt x="2907" y="38635"/>
                </a:cubicBezTo>
                <a:cubicBezTo>
                  <a:pt x="-797" y="47631"/>
                  <a:pt x="-533" y="57950"/>
                  <a:pt x="1319" y="67210"/>
                </a:cubicBezTo>
                <a:cubicBezTo>
                  <a:pt x="3171" y="76470"/>
                  <a:pt x="1848" y="83879"/>
                  <a:pt x="14019" y="94198"/>
                </a:cubicBezTo>
                <a:cubicBezTo>
                  <a:pt x="26190" y="104517"/>
                  <a:pt x="59263" y="142617"/>
                  <a:pt x="74344" y="129123"/>
                </a:cubicBezTo>
                <a:cubicBezTo>
                  <a:pt x="89425" y="115629"/>
                  <a:pt x="103449" y="27788"/>
                  <a:pt x="94982" y="847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4F7F12C8-E33F-4A0F-B89C-8701D3BE3AD9}"/>
              </a:ext>
            </a:extLst>
          </p:cNvPr>
          <p:cNvSpPr/>
          <p:nvPr/>
        </p:nvSpPr>
        <p:spPr>
          <a:xfrm>
            <a:off x="6254737" y="1985962"/>
            <a:ext cx="166704" cy="90584"/>
          </a:xfrm>
          <a:custGeom>
            <a:avLst/>
            <a:gdLst>
              <a:gd name="connsiteX0" fmla="*/ 13 w 166704"/>
              <a:gd name="connsiteY0" fmla="*/ 1 h 90584"/>
              <a:gd name="connsiteX1" fmla="*/ 157176 w 166704"/>
              <a:gd name="connsiteY1" fmla="*/ 50801 h 90584"/>
              <a:gd name="connsiteX2" fmla="*/ 128601 w 166704"/>
              <a:gd name="connsiteY2" fmla="*/ 60326 h 90584"/>
              <a:gd name="connsiteX3" fmla="*/ 19063 w 166704"/>
              <a:gd name="connsiteY3" fmla="*/ 90488 h 90584"/>
              <a:gd name="connsiteX4" fmla="*/ 166701 w 166704"/>
              <a:gd name="connsiteY4" fmla="*/ 49213 h 90584"/>
              <a:gd name="connsiteX5" fmla="*/ 13 w 166704"/>
              <a:gd name="connsiteY5" fmla="*/ 1 h 90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6704" h="90584">
                <a:moveTo>
                  <a:pt x="13" y="1"/>
                </a:moveTo>
                <a:cubicBezTo>
                  <a:pt x="-1575" y="266"/>
                  <a:pt x="135745" y="40747"/>
                  <a:pt x="157176" y="50801"/>
                </a:cubicBezTo>
                <a:cubicBezTo>
                  <a:pt x="178607" y="60855"/>
                  <a:pt x="151620" y="53712"/>
                  <a:pt x="128601" y="60326"/>
                </a:cubicBezTo>
                <a:cubicBezTo>
                  <a:pt x="105582" y="66941"/>
                  <a:pt x="12713" y="92340"/>
                  <a:pt x="19063" y="90488"/>
                </a:cubicBezTo>
                <a:cubicBezTo>
                  <a:pt x="25413" y="88636"/>
                  <a:pt x="167495" y="64823"/>
                  <a:pt x="166701" y="49213"/>
                </a:cubicBezTo>
                <a:cubicBezTo>
                  <a:pt x="165907" y="33603"/>
                  <a:pt x="1601" y="-264"/>
                  <a:pt x="13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1D72C2D9-912C-45F3-8BA2-3CBCEDBB9633}"/>
              </a:ext>
            </a:extLst>
          </p:cNvPr>
          <p:cNvSpPr/>
          <p:nvPr/>
        </p:nvSpPr>
        <p:spPr>
          <a:xfrm>
            <a:off x="6145890" y="1978025"/>
            <a:ext cx="254797" cy="100198"/>
          </a:xfrm>
          <a:custGeom>
            <a:avLst/>
            <a:gdLst>
              <a:gd name="connsiteX0" fmla="*/ 2498 w 254797"/>
              <a:gd name="connsiteY0" fmla="*/ 0 h 100198"/>
              <a:gd name="connsiteX1" fmla="*/ 253323 w 254797"/>
              <a:gd name="connsiteY1" fmla="*/ 60325 h 100198"/>
              <a:gd name="connsiteX2" fmla="*/ 110448 w 254797"/>
              <a:gd name="connsiteY2" fmla="*/ 100013 h 100198"/>
              <a:gd name="connsiteX3" fmla="*/ 202523 w 254797"/>
              <a:gd name="connsiteY3" fmla="*/ 74613 h 100198"/>
              <a:gd name="connsiteX4" fmla="*/ 129498 w 254797"/>
              <a:gd name="connsiteY4" fmla="*/ 60325 h 100198"/>
              <a:gd name="connsiteX5" fmla="*/ 2498 w 254797"/>
              <a:gd name="connsiteY5" fmla="*/ 0 h 100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797" h="100198">
                <a:moveTo>
                  <a:pt x="2498" y="0"/>
                </a:moveTo>
                <a:cubicBezTo>
                  <a:pt x="23135" y="0"/>
                  <a:pt x="235331" y="43656"/>
                  <a:pt x="253323" y="60325"/>
                </a:cubicBezTo>
                <a:cubicBezTo>
                  <a:pt x="271315" y="76994"/>
                  <a:pt x="118915" y="97632"/>
                  <a:pt x="110448" y="100013"/>
                </a:cubicBezTo>
                <a:cubicBezTo>
                  <a:pt x="101981" y="102394"/>
                  <a:pt x="199348" y="81228"/>
                  <a:pt x="202523" y="74613"/>
                </a:cubicBezTo>
                <a:cubicBezTo>
                  <a:pt x="205698" y="67998"/>
                  <a:pt x="164158" y="71173"/>
                  <a:pt x="129498" y="60325"/>
                </a:cubicBezTo>
                <a:cubicBezTo>
                  <a:pt x="94838" y="49477"/>
                  <a:pt x="-18139" y="0"/>
                  <a:pt x="249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C00EF95D-5B6A-45F6-A964-E95328C53D81}"/>
              </a:ext>
            </a:extLst>
          </p:cNvPr>
          <p:cNvSpPr/>
          <p:nvPr/>
        </p:nvSpPr>
        <p:spPr>
          <a:xfrm>
            <a:off x="5380037" y="1936213"/>
            <a:ext cx="248869" cy="109096"/>
          </a:xfrm>
          <a:custGeom>
            <a:avLst/>
            <a:gdLst>
              <a:gd name="connsiteX0" fmla="*/ 1 w 248869"/>
              <a:gd name="connsiteY0" fmla="*/ 537 h 109096"/>
              <a:gd name="connsiteX1" fmla="*/ 147638 w 248869"/>
              <a:gd name="connsiteY1" fmla="*/ 21175 h 109096"/>
              <a:gd name="connsiteX2" fmla="*/ 247651 w 248869"/>
              <a:gd name="connsiteY2" fmla="*/ 106900 h 109096"/>
              <a:gd name="connsiteX3" fmla="*/ 201613 w 248869"/>
              <a:gd name="connsiteY3" fmla="*/ 81500 h 109096"/>
              <a:gd name="connsiteX4" fmla="*/ 177801 w 248869"/>
              <a:gd name="connsiteY4" fmla="*/ 57687 h 109096"/>
              <a:gd name="connsiteX5" fmla="*/ 144463 w 248869"/>
              <a:gd name="connsiteY5" fmla="*/ 35462 h 109096"/>
              <a:gd name="connsiteX6" fmla="*/ 1 w 248869"/>
              <a:gd name="connsiteY6" fmla="*/ 537 h 109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8869" h="109096">
                <a:moveTo>
                  <a:pt x="1" y="537"/>
                </a:moveTo>
                <a:cubicBezTo>
                  <a:pt x="530" y="-1844"/>
                  <a:pt x="106363" y="3448"/>
                  <a:pt x="147638" y="21175"/>
                </a:cubicBezTo>
                <a:cubicBezTo>
                  <a:pt x="188913" y="38902"/>
                  <a:pt x="238655" y="96846"/>
                  <a:pt x="247651" y="106900"/>
                </a:cubicBezTo>
                <a:cubicBezTo>
                  <a:pt x="256647" y="116954"/>
                  <a:pt x="213255" y="89702"/>
                  <a:pt x="201613" y="81500"/>
                </a:cubicBezTo>
                <a:cubicBezTo>
                  <a:pt x="189971" y="73298"/>
                  <a:pt x="187326" y="65360"/>
                  <a:pt x="177801" y="57687"/>
                </a:cubicBezTo>
                <a:cubicBezTo>
                  <a:pt x="168276" y="50014"/>
                  <a:pt x="176213" y="46310"/>
                  <a:pt x="144463" y="35462"/>
                </a:cubicBezTo>
                <a:cubicBezTo>
                  <a:pt x="112713" y="24614"/>
                  <a:pt x="-528" y="2918"/>
                  <a:pt x="1" y="5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1DB7628F-AD38-4E28-B9CC-6D58A74A3615}"/>
              </a:ext>
            </a:extLst>
          </p:cNvPr>
          <p:cNvSpPr/>
          <p:nvPr/>
        </p:nvSpPr>
        <p:spPr>
          <a:xfrm>
            <a:off x="5314739" y="1958807"/>
            <a:ext cx="251430" cy="54387"/>
          </a:xfrm>
          <a:custGeom>
            <a:avLst/>
            <a:gdLst>
              <a:gd name="connsiteX0" fmla="*/ 211 w 251430"/>
              <a:gd name="connsiteY0" fmla="*/ 49381 h 54387"/>
              <a:gd name="connsiteX1" fmla="*/ 76411 w 251430"/>
              <a:gd name="connsiteY1" fmla="*/ 1756 h 54387"/>
              <a:gd name="connsiteX2" fmla="*/ 155786 w 251430"/>
              <a:gd name="connsiteY2" fmla="*/ 14456 h 54387"/>
              <a:gd name="connsiteX3" fmla="*/ 251036 w 251430"/>
              <a:gd name="connsiteY3" fmla="*/ 54143 h 54387"/>
              <a:gd name="connsiteX4" fmla="*/ 185949 w 251430"/>
              <a:gd name="connsiteY4" fmla="*/ 30331 h 54387"/>
              <a:gd name="connsiteX5" fmla="*/ 95461 w 251430"/>
              <a:gd name="connsiteY5" fmla="*/ 12868 h 54387"/>
              <a:gd name="connsiteX6" fmla="*/ 77999 w 251430"/>
              <a:gd name="connsiteY6" fmla="*/ 23981 h 54387"/>
              <a:gd name="connsiteX7" fmla="*/ 55774 w 251430"/>
              <a:gd name="connsiteY7" fmla="*/ 33506 h 54387"/>
              <a:gd name="connsiteX8" fmla="*/ 211 w 251430"/>
              <a:gd name="connsiteY8" fmla="*/ 49381 h 54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1430" h="54387">
                <a:moveTo>
                  <a:pt x="211" y="49381"/>
                </a:moveTo>
                <a:cubicBezTo>
                  <a:pt x="3650" y="44089"/>
                  <a:pt x="50482" y="7577"/>
                  <a:pt x="76411" y="1756"/>
                </a:cubicBezTo>
                <a:cubicBezTo>
                  <a:pt x="102340" y="-4065"/>
                  <a:pt x="126682" y="5725"/>
                  <a:pt x="155786" y="14456"/>
                </a:cubicBezTo>
                <a:cubicBezTo>
                  <a:pt x="184890" y="23187"/>
                  <a:pt x="246009" y="51497"/>
                  <a:pt x="251036" y="54143"/>
                </a:cubicBezTo>
                <a:cubicBezTo>
                  <a:pt x="256063" y="56789"/>
                  <a:pt x="211878" y="37210"/>
                  <a:pt x="185949" y="30331"/>
                </a:cubicBezTo>
                <a:cubicBezTo>
                  <a:pt x="160020" y="23452"/>
                  <a:pt x="113452" y="13926"/>
                  <a:pt x="95461" y="12868"/>
                </a:cubicBezTo>
                <a:cubicBezTo>
                  <a:pt x="77470" y="11810"/>
                  <a:pt x="84613" y="20541"/>
                  <a:pt x="77999" y="23981"/>
                </a:cubicBezTo>
                <a:cubicBezTo>
                  <a:pt x="71385" y="27421"/>
                  <a:pt x="75353" y="31125"/>
                  <a:pt x="55774" y="33506"/>
                </a:cubicBezTo>
                <a:cubicBezTo>
                  <a:pt x="36195" y="35887"/>
                  <a:pt x="-3228" y="54673"/>
                  <a:pt x="211" y="49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A7DFC297-3AC8-4080-9B7A-4AD29BA8C6E2}"/>
              </a:ext>
            </a:extLst>
          </p:cNvPr>
          <p:cNvSpPr/>
          <p:nvPr/>
        </p:nvSpPr>
        <p:spPr>
          <a:xfrm>
            <a:off x="5295839" y="1976422"/>
            <a:ext cx="147744" cy="44852"/>
          </a:xfrm>
          <a:custGeom>
            <a:avLst/>
            <a:gdLst>
              <a:gd name="connsiteX0" fmla="*/ 147699 w 147744"/>
              <a:gd name="connsiteY0" fmla="*/ 16 h 44852"/>
              <a:gd name="connsiteX1" fmla="*/ 69911 w 147744"/>
              <a:gd name="connsiteY1" fmla="*/ 38116 h 44852"/>
              <a:gd name="connsiteX2" fmla="*/ 61 w 147744"/>
              <a:gd name="connsiteY2" fmla="*/ 44466 h 44852"/>
              <a:gd name="connsiteX3" fmla="*/ 58799 w 147744"/>
              <a:gd name="connsiteY3" fmla="*/ 33353 h 44852"/>
              <a:gd name="connsiteX4" fmla="*/ 147699 w 147744"/>
              <a:gd name="connsiteY4" fmla="*/ 16 h 44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744" h="44852">
                <a:moveTo>
                  <a:pt x="147699" y="16"/>
                </a:moveTo>
                <a:cubicBezTo>
                  <a:pt x="149551" y="810"/>
                  <a:pt x="94517" y="30708"/>
                  <a:pt x="69911" y="38116"/>
                </a:cubicBezTo>
                <a:cubicBezTo>
                  <a:pt x="45305" y="45524"/>
                  <a:pt x="1913" y="45260"/>
                  <a:pt x="61" y="44466"/>
                </a:cubicBezTo>
                <a:cubicBezTo>
                  <a:pt x="-1791" y="43672"/>
                  <a:pt x="38426" y="39968"/>
                  <a:pt x="58799" y="33353"/>
                </a:cubicBezTo>
                <a:cubicBezTo>
                  <a:pt x="79172" y="26738"/>
                  <a:pt x="145847" y="-778"/>
                  <a:pt x="147699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C8AC612D-0D7E-49A4-9FDB-5B64F833A906}"/>
              </a:ext>
            </a:extLst>
          </p:cNvPr>
          <p:cNvSpPr/>
          <p:nvPr/>
        </p:nvSpPr>
        <p:spPr>
          <a:xfrm>
            <a:off x="5520673" y="1993226"/>
            <a:ext cx="120519" cy="139159"/>
          </a:xfrm>
          <a:custGeom>
            <a:avLst/>
            <a:gdLst>
              <a:gd name="connsiteX0" fmla="*/ 652 w 120519"/>
              <a:gd name="connsiteY0" fmla="*/ 674 h 139159"/>
              <a:gd name="connsiteX1" fmla="*/ 70502 w 120519"/>
              <a:gd name="connsiteY1" fmla="*/ 43537 h 139159"/>
              <a:gd name="connsiteX2" fmla="*/ 92727 w 120519"/>
              <a:gd name="connsiteY2" fmla="*/ 73699 h 139159"/>
              <a:gd name="connsiteX3" fmla="*/ 108602 w 120519"/>
              <a:gd name="connsiteY3" fmla="*/ 94337 h 139159"/>
              <a:gd name="connsiteX4" fmla="*/ 103840 w 120519"/>
              <a:gd name="connsiteY4" fmla="*/ 129262 h 139159"/>
              <a:gd name="connsiteX5" fmla="*/ 103840 w 120519"/>
              <a:gd name="connsiteY5" fmla="*/ 135612 h 139159"/>
              <a:gd name="connsiteX6" fmla="*/ 116540 w 120519"/>
              <a:gd name="connsiteY6" fmla="*/ 80049 h 139159"/>
              <a:gd name="connsiteX7" fmla="*/ 652 w 120519"/>
              <a:gd name="connsiteY7" fmla="*/ 674 h 139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519" h="139159">
                <a:moveTo>
                  <a:pt x="652" y="674"/>
                </a:moveTo>
                <a:cubicBezTo>
                  <a:pt x="-7021" y="-5411"/>
                  <a:pt x="55156" y="31366"/>
                  <a:pt x="70502" y="43537"/>
                </a:cubicBezTo>
                <a:cubicBezTo>
                  <a:pt x="85848" y="55708"/>
                  <a:pt x="86377" y="65232"/>
                  <a:pt x="92727" y="73699"/>
                </a:cubicBezTo>
                <a:cubicBezTo>
                  <a:pt x="99077" y="82166"/>
                  <a:pt x="106750" y="85077"/>
                  <a:pt x="108602" y="94337"/>
                </a:cubicBezTo>
                <a:cubicBezTo>
                  <a:pt x="110454" y="103597"/>
                  <a:pt x="104634" y="122383"/>
                  <a:pt x="103840" y="129262"/>
                </a:cubicBezTo>
                <a:cubicBezTo>
                  <a:pt x="103046" y="136141"/>
                  <a:pt x="101723" y="143814"/>
                  <a:pt x="103840" y="135612"/>
                </a:cubicBezTo>
                <a:cubicBezTo>
                  <a:pt x="105957" y="127410"/>
                  <a:pt x="129769" y="100687"/>
                  <a:pt x="116540" y="80049"/>
                </a:cubicBezTo>
                <a:cubicBezTo>
                  <a:pt x="103311" y="59411"/>
                  <a:pt x="8325" y="6759"/>
                  <a:pt x="652" y="6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CF779A51-EB92-4F29-8BC6-45241844F6CB}"/>
              </a:ext>
            </a:extLst>
          </p:cNvPr>
          <p:cNvSpPr/>
          <p:nvPr/>
        </p:nvSpPr>
        <p:spPr>
          <a:xfrm>
            <a:off x="5355543" y="2006600"/>
            <a:ext cx="161080" cy="109918"/>
          </a:xfrm>
          <a:custGeom>
            <a:avLst/>
            <a:gdLst>
              <a:gd name="connsiteX0" fmla="*/ 38782 w 161080"/>
              <a:gd name="connsiteY0" fmla="*/ 0 h 109918"/>
              <a:gd name="connsiteX1" fmla="*/ 46720 w 161080"/>
              <a:gd name="connsiteY1" fmla="*/ 74613 h 109918"/>
              <a:gd name="connsiteX2" fmla="*/ 157845 w 161080"/>
              <a:gd name="connsiteY2" fmla="*/ 104775 h 109918"/>
              <a:gd name="connsiteX3" fmla="*/ 126095 w 161080"/>
              <a:gd name="connsiteY3" fmla="*/ 109538 h 109918"/>
              <a:gd name="connsiteX4" fmla="*/ 72120 w 161080"/>
              <a:gd name="connsiteY4" fmla="*/ 104775 h 109918"/>
              <a:gd name="connsiteX5" fmla="*/ 682 w 161080"/>
              <a:gd name="connsiteY5" fmla="*/ 66675 h 109918"/>
              <a:gd name="connsiteX6" fmla="*/ 35607 w 161080"/>
              <a:gd name="connsiteY6" fmla="*/ 76200 h 109918"/>
              <a:gd name="connsiteX7" fmla="*/ 38782 w 161080"/>
              <a:gd name="connsiteY7" fmla="*/ 0 h 109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1080" h="109918">
                <a:moveTo>
                  <a:pt x="38782" y="0"/>
                </a:moveTo>
                <a:cubicBezTo>
                  <a:pt x="40634" y="-264"/>
                  <a:pt x="26876" y="57151"/>
                  <a:pt x="46720" y="74613"/>
                </a:cubicBezTo>
                <a:cubicBezTo>
                  <a:pt x="66564" y="92075"/>
                  <a:pt x="144616" y="98954"/>
                  <a:pt x="157845" y="104775"/>
                </a:cubicBezTo>
                <a:cubicBezTo>
                  <a:pt x="171074" y="110596"/>
                  <a:pt x="140382" y="109538"/>
                  <a:pt x="126095" y="109538"/>
                </a:cubicBezTo>
                <a:cubicBezTo>
                  <a:pt x="111808" y="109538"/>
                  <a:pt x="93022" y="111919"/>
                  <a:pt x="72120" y="104775"/>
                </a:cubicBezTo>
                <a:cubicBezTo>
                  <a:pt x="51218" y="97631"/>
                  <a:pt x="6767" y="71437"/>
                  <a:pt x="682" y="66675"/>
                </a:cubicBezTo>
                <a:cubicBezTo>
                  <a:pt x="-5403" y="61913"/>
                  <a:pt x="31109" y="84931"/>
                  <a:pt x="35607" y="76200"/>
                </a:cubicBezTo>
                <a:cubicBezTo>
                  <a:pt x="40105" y="67469"/>
                  <a:pt x="36930" y="264"/>
                  <a:pt x="3878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471216E1-A733-4A76-AAED-FB689C66F310}"/>
              </a:ext>
            </a:extLst>
          </p:cNvPr>
          <p:cNvSpPr/>
          <p:nvPr/>
        </p:nvSpPr>
        <p:spPr>
          <a:xfrm>
            <a:off x="5408944" y="2000220"/>
            <a:ext cx="214071" cy="99065"/>
          </a:xfrm>
          <a:custGeom>
            <a:avLst/>
            <a:gdLst>
              <a:gd name="connsiteX0" fmla="*/ 1256 w 214071"/>
              <a:gd name="connsiteY0" fmla="*/ 30 h 99065"/>
              <a:gd name="connsiteX1" fmla="*/ 9194 w 214071"/>
              <a:gd name="connsiteY1" fmla="*/ 74643 h 99065"/>
              <a:gd name="connsiteX2" fmla="*/ 50469 w 214071"/>
              <a:gd name="connsiteY2" fmla="*/ 95280 h 99065"/>
              <a:gd name="connsiteX3" fmla="*/ 121906 w 214071"/>
              <a:gd name="connsiteY3" fmla="*/ 98455 h 99065"/>
              <a:gd name="connsiteX4" fmla="*/ 213981 w 214071"/>
              <a:gd name="connsiteY4" fmla="*/ 98455 h 99065"/>
              <a:gd name="connsiteX5" fmla="*/ 104444 w 214071"/>
              <a:gd name="connsiteY5" fmla="*/ 92105 h 99065"/>
              <a:gd name="connsiteX6" fmla="*/ 28244 w 214071"/>
              <a:gd name="connsiteY6" fmla="*/ 84168 h 99065"/>
              <a:gd name="connsiteX7" fmla="*/ 1256 w 214071"/>
              <a:gd name="connsiteY7" fmla="*/ 30 h 99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4071" h="99065">
                <a:moveTo>
                  <a:pt x="1256" y="30"/>
                </a:moveTo>
                <a:cubicBezTo>
                  <a:pt x="-1919" y="-1557"/>
                  <a:pt x="992" y="58768"/>
                  <a:pt x="9194" y="74643"/>
                </a:cubicBezTo>
                <a:cubicBezTo>
                  <a:pt x="17396" y="90518"/>
                  <a:pt x="31684" y="91311"/>
                  <a:pt x="50469" y="95280"/>
                </a:cubicBezTo>
                <a:cubicBezTo>
                  <a:pt x="69254" y="99249"/>
                  <a:pt x="94654" y="97926"/>
                  <a:pt x="121906" y="98455"/>
                </a:cubicBezTo>
                <a:cubicBezTo>
                  <a:pt x="149158" y="98984"/>
                  <a:pt x="216891" y="99513"/>
                  <a:pt x="213981" y="98455"/>
                </a:cubicBezTo>
                <a:cubicBezTo>
                  <a:pt x="211071" y="97397"/>
                  <a:pt x="135400" y="94486"/>
                  <a:pt x="104444" y="92105"/>
                </a:cubicBezTo>
                <a:cubicBezTo>
                  <a:pt x="73488" y="89724"/>
                  <a:pt x="45707" y="95545"/>
                  <a:pt x="28244" y="84168"/>
                </a:cubicBezTo>
                <a:cubicBezTo>
                  <a:pt x="10781" y="72791"/>
                  <a:pt x="4431" y="1617"/>
                  <a:pt x="1256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4E5D4BB6-3E92-4B39-AB29-E2343C5CAC8A}"/>
              </a:ext>
            </a:extLst>
          </p:cNvPr>
          <p:cNvSpPr/>
          <p:nvPr/>
        </p:nvSpPr>
        <p:spPr>
          <a:xfrm>
            <a:off x="5505450" y="2115960"/>
            <a:ext cx="101808" cy="8115"/>
          </a:xfrm>
          <a:custGeom>
            <a:avLst/>
            <a:gdLst>
              <a:gd name="connsiteX0" fmla="*/ 0 w 101808"/>
              <a:gd name="connsiteY0" fmla="*/ 8115 h 8115"/>
              <a:gd name="connsiteX1" fmla="*/ 101600 w 101808"/>
              <a:gd name="connsiteY1" fmla="*/ 178 h 8115"/>
              <a:gd name="connsiteX2" fmla="*/ 0 w 101808"/>
              <a:gd name="connsiteY2" fmla="*/ 8115 h 8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808" h="8115">
                <a:moveTo>
                  <a:pt x="0" y="8115"/>
                </a:moveTo>
                <a:cubicBezTo>
                  <a:pt x="0" y="8115"/>
                  <a:pt x="96044" y="1765"/>
                  <a:pt x="101600" y="178"/>
                </a:cubicBezTo>
                <a:cubicBezTo>
                  <a:pt x="107156" y="-1409"/>
                  <a:pt x="0" y="8115"/>
                  <a:pt x="0" y="8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67407E89-BC77-4890-AB7E-FCBD6CA285C3}"/>
              </a:ext>
            </a:extLst>
          </p:cNvPr>
          <p:cNvSpPr/>
          <p:nvPr/>
        </p:nvSpPr>
        <p:spPr>
          <a:xfrm>
            <a:off x="5420316" y="1966905"/>
            <a:ext cx="133393" cy="100516"/>
          </a:xfrm>
          <a:custGeom>
            <a:avLst/>
            <a:gdLst>
              <a:gd name="connsiteX0" fmla="*/ 126409 w 133393"/>
              <a:gd name="connsiteY0" fmla="*/ 39695 h 100516"/>
              <a:gd name="connsiteX1" fmla="*/ 112122 w 133393"/>
              <a:gd name="connsiteY1" fmla="*/ 98433 h 100516"/>
              <a:gd name="connsiteX2" fmla="*/ 43859 w 133393"/>
              <a:gd name="connsiteY2" fmla="*/ 82558 h 100516"/>
              <a:gd name="connsiteX3" fmla="*/ 5759 w 133393"/>
              <a:gd name="connsiteY3" fmla="*/ 36520 h 100516"/>
              <a:gd name="connsiteX4" fmla="*/ 10522 w 133393"/>
              <a:gd name="connsiteY4" fmla="*/ 8 h 100516"/>
              <a:gd name="connsiteX5" fmla="*/ 126409 w 133393"/>
              <a:gd name="connsiteY5" fmla="*/ 39695 h 100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393" h="100516">
                <a:moveTo>
                  <a:pt x="126409" y="39695"/>
                </a:moveTo>
                <a:cubicBezTo>
                  <a:pt x="143342" y="56099"/>
                  <a:pt x="125880" y="91289"/>
                  <a:pt x="112122" y="98433"/>
                </a:cubicBezTo>
                <a:cubicBezTo>
                  <a:pt x="98364" y="105577"/>
                  <a:pt x="61586" y="92877"/>
                  <a:pt x="43859" y="82558"/>
                </a:cubicBezTo>
                <a:cubicBezTo>
                  <a:pt x="26132" y="72239"/>
                  <a:pt x="11315" y="50278"/>
                  <a:pt x="5759" y="36520"/>
                </a:cubicBezTo>
                <a:cubicBezTo>
                  <a:pt x="203" y="22762"/>
                  <a:pt x="-5618" y="537"/>
                  <a:pt x="10522" y="8"/>
                </a:cubicBezTo>
                <a:cubicBezTo>
                  <a:pt x="26662" y="-521"/>
                  <a:pt x="109476" y="23291"/>
                  <a:pt x="126409" y="3969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5D5F3196-F1FA-468A-9662-1A0CB4607AAF}"/>
              </a:ext>
            </a:extLst>
          </p:cNvPr>
          <p:cNvSpPr/>
          <p:nvPr/>
        </p:nvSpPr>
        <p:spPr>
          <a:xfrm>
            <a:off x="5422794" y="1998505"/>
            <a:ext cx="201442" cy="93143"/>
          </a:xfrm>
          <a:custGeom>
            <a:avLst/>
            <a:gdLst>
              <a:gd name="connsiteX0" fmla="*/ 106 w 201442"/>
              <a:gd name="connsiteY0" fmla="*/ 158 h 93143"/>
              <a:gd name="connsiteX1" fmla="*/ 44556 w 201442"/>
              <a:gd name="connsiteY1" fmla="*/ 63658 h 93143"/>
              <a:gd name="connsiteX2" fmla="*/ 100119 w 201442"/>
              <a:gd name="connsiteY2" fmla="*/ 79533 h 93143"/>
              <a:gd name="connsiteX3" fmla="*/ 157269 w 201442"/>
              <a:gd name="connsiteY3" fmla="*/ 76358 h 93143"/>
              <a:gd name="connsiteX4" fmla="*/ 200131 w 201442"/>
              <a:gd name="connsiteY4" fmla="*/ 66833 h 93143"/>
              <a:gd name="connsiteX5" fmla="*/ 106469 w 201442"/>
              <a:gd name="connsiteY5" fmla="*/ 89058 h 93143"/>
              <a:gd name="connsiteX6" fmla="*/ 57256 w 201442"/>
              <a:gd name="connsiteY6" fmla="*/ 84295 h 93143"/>
              <a:gd name="connsiteX7" fmla="*/ 106 w 201442"/>
              <a:gd name="connsiteY7" fmla="*/ 158 h 93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1442" h="93143">
                <a:moveTo>
                  <a:pt x="106" y="158"/>
                </a:moveTo>
                <a:cubicBezTo>
                  <a:pt x="-2011" y="-3282"/>
                  <a:pt x="27887" y="50429"/>
                  <a:pt x="44556" y="63658"/>
                </a:cubicBezTo>
                <a:cubicBezTo>
                  <a:pt x="61225" y="76887"/>
                  <a:pt x="81334" y="77416"/>
                  <a:pt x="100119" y="79533"/>
                </a:cubicBezTo>
                <a:cubicBezTo>
                  <a:pt x="118904" y="81650"/>
                  <a:pt x="140600" y="78475"/>
                  <a:pt x="157269" y="76358"/>
                </a:cubicBezTo>
                <a:cubicBezTo>
                  <a:pt x="173938" y="74241"/>
                  <a:pt x="208598" y="64716"/>
                  <a:pt x="200131" y="66833"/>
                </a:cubicBezTo>
                <a:cubicBezTo>
                  <a:pt x="191664" y="68950"/>
                  <a:pt x="130281" y="86148"/>
                  <a:pt x="106469" y="89058"/>
                </a:cubicBezTo>
                <a:cubicBezTo>
                  <a:pt x="82657" y="91968"/>
                  <a:pt x="77364" y="98582"/>
                  <a:pt x="57256" y="84295"/>
                </a:cubicBezTo>
                <a:cubicBezTo>
                  <a:pt x="37148" y="70008"/>
                  <a:pt x="2223" y="3598"/>
                  <a:pt x="106" y="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B19F8AC5-552D-4BFA-A70E-24C3005F2476}"/>
              </a:ext>
            </a:extLst>
          </p:cNvPr>
          <p:cNvSpPr/>
          <p:nvPr/>
        </p:nvSpPr>
        <p:spPr>
          <a:xfrm>
            <a:off x="5395826" y="2000247"/>
            <a:ext cx="39830" cy="92110"/>
          </a:xfrm>
          <a:custGeom>
            <a:avLst/>
            <a:gdLst>
              <a:gd name="connsiteX0" fmla="*/ 87 w 39830"/>
              <a:gd name="connsiteY0" fmla="*/ 3 h 92110"/>
              <a:gd name="connsiteX1" fmla="*/ 14374 w 39830"/>
              <a:gd name="connsiteY1" fmla="*/ 71441 h 92110"/>
              <a:gd name="connsiteX2" fmla="*/ 39774 w 39830"/>
              <a:gd name="connsiteY2" fmla="*/ 92078 h 92110"/>
              <a:gd name="connsiteX3" fmla="*/ 20724 w 39830"/>
              <a:gd name="connsiteY3" fmla="*/ 68266 h 92110"/>
              <a:gd name="connsiteX4" fmla="*/ 87 w 39830"/>
              <a:gd name="connsiteY4" fmla="*/ 3 h 92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30" h="92110">
                <a:moveTo>
                  <a:pt x="87" y="3"/>
                </a:moveTo>
                <a:cubicBezTo>
                  <a:pt x="-971" y="532"/>
                  <a:pt x="7760" y="56095"/>
                  <a:pt x="14374" y="71441"/>
                </a:cubicBezTo>
                <a:cubicBezTo>
                  <a:pt x="20988" y="86787"/>
                  <a:pt x="38716" y="92607"/>
                  <a:pt x="39774" y="92078"/>
                </a:cubicBezTo>
                <a:cubicBezTo>
                  <a:pt x="40832" y="91549"/>
                  <a:pt x="26809" y="80437"/>
                  <a:pt x="20724" y="68266"/>
                </a:cubicBezTo>
                <a:cubicBezTo>
                  <a:pt x="14639" y="56095"/>
                  <a:pt x="1145" y="-526"/>
                  <a:pt x="87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8063E523-8A7E-47B8-9F95-059B38932EFC}"/>
              </a:ext>
            </a:extLst>
          </p:cNvPr>
          <p:cNvSpPr/>
          <p:nvPr/>
        </p:nvSpPr>
        <p:spPr>
          <a:xfrm>
            <a:off x="5454650" y="1992312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998BD5B1-DBC5-41EF-90A8-E4EF0E1423A0}"/>
              </a:ext>
            </a:extLst>
          </p:cNvPr>
          <p:cNvSpPr/>
          <p:nvPr/>
        </p:nvSpPr>
        <p:spPr>
          <a:xfrm>
            <a:off x="6050281" y="200977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A91C3E59-7D47-459D-B8F4-47D5169069D6}"/>
              </a:ext>
            </a:extLst>
          </p:cNvPr>
          <p:cNvSpPr/>
          <p:nvPr/>
        </p:nvSpPr>
        <p:spPr>
          <a:xfrm>
            <a:off x="5748338" y="1822404"/>
            <a:ext cx="338179" cy="92796"/>
          </a:xfrm>
          <a:custGeom>
            <a:avLst/>
            <a:gdLst>
              <a:gd name="connsiteX0" fmla="*/ 0 w 338179"/>
              <a:gd name="connsiteY0" fmla="*/ 46 h 92796"/>
              <a:gd name="connsiteX1" fmla="*/ 50800 w 338179"/>
              <a:gd name="connsiteY1" fmla="*/ 88946 h 92796"/>
              <a:gd name="connsiteX2" fmla="*/ 100012 w 338179"/>
              <a:gd name="connsiteY2" fmla="*/ 73071 h 92796"/>
              <a:gd name="connsiteX3" fmla="*/ 338137 w 338179"/>
              <a:gd name="connsiteY3" fmla="*/ 39734 h 92796"/>
              <a:gd name="connsiteX4" fmla="*/ 119062 w 338179"/>
              <a:gd name="connsiteY4" fmla="*/ 63546 h 92796"/>
              <a:gd name="connsiteX5" fmla="*/ 50800 w 338179"/>
              <a:gd name="connsiteY5" fmla="*/ 76246 h 92796"/>
              <a:gd name="connsiteX6" fmla="*/ 0 w 338179"/>
              <a:gd name="connsiteY6" fmla="*/ 46 h 92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8179" h="92796">
                <a:moveTo>
                  <a:pt x="0" y="46"/>
                </a:moveTo>
                <a:cubicBezTo>
                  <a:pt x="0" y="2163"/>
                  <a:pt x="34131" y="76775"/>
                  <a:pt x="50800" y="88946"/>
                </a:cubicBezTo>
                <a:cubicBezTo>
                  <a:pt x="67469" y="101117"/>
                  <a:pt x="52123" y="81273"/>
                  <a:pt x="100012" y="73071"/>
                </a:cubicBezTo>
                <a:cubicBezTo>
                  <a:pt x="147901" y="64869"/>
                  <a:pt x="334962" y="41321"/>
                  <a:pt x="338137" y="39734"/>
                </a:cubicBezTo>
                <a:cubicBezTo>
                  <a:pt x="341312" y="38147"/>
                  <a:pt x="166952" y="57461"/>
                  <a:pt x="119062" y="63546"/>
                </a:cubicBezTo>
                <a:cubicBezTo>
                  <a:pt x="71173" y="69631"/>
                  <a:pt x="69850" y="83390"/>
                  <a:pt x="50800" y="76246"/>
                </a:cubicBezTo>
                <a:cubicBezTo>
                  <a:pt x="31750" y="69102"/>
                  <a:pt x="0" y="-2071"/>
                  <a:pt x="0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ADDCA1BC-1246-4D4B-9085-46EC3B16E9F9}"/>
              </a:ext>
            </a:extLst>
          </p:cNvPr>
          <p:cNvSpPr/>
          <p:nvPr/>
        </p:nvSpPr>
        <p:spPr>
          <a:xfrm>
            <a:off x="6079239" y="1807762"/>
            <a:ext cx="269216" cy="42294"/>
          </a:xfrm>
          <a:custGeom>
            <a:avLst/>
            <a:gdLst>
              <a:gd name="connsiteX0" fmla="*/ 2474 w 269216"/>
              <a:gd name="connsiteY0" fmla="*/ 41676 h 42294"/>
              <a:gd name="connsiteX1" fmla="*/ 265999 w 269216"/>
              <a:gd name="connsiteY1" fmla="*/ 401 h 42294"/>
              <a:gd name="connsiteX2" fmla="*/ 140586 w 269216"/>
              <a:gd name="connsiteY2" fmla="*/ 22626 h 42294"/>
              <a:gd name="connsiteX3" fmla="*/ 2474 w 269216"/>
              <a:gd name="connsiteY3" fmla="*/ 41676 h 42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216" h="42294">
                <a:moveTo>
                  <a:pt x="2474" y="41676"/>
                </a:moveTo>
                <a:cubicBezTo>
                  <a:pt x="23376" y="37972"/>
                  <a:pt x="265999" y="401"/>
                  <a:pt x="265999" y="401"/>
                </a:cubicBezTo>
                <a:cubicBezTo>
                  <a:pt x="289018" y="-2774"/>
                  <a:pt x="182390" y="13630"/>
                  <a:pt x="140586" y="22626"/>
                </a:cubicBezTo>
                <a:cubicBezTo>
                  <a:pt x="98782" y="31622"/>
                  <a:pt x="-18428" y="45380"/>
                  <a:pt x="2474" y="416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94F46D83-918C-4599-BE8C-A014B2C263DE}"/>
              </a:ext>
            </a:extLst>
          </p:cNvPr>
          <p:cNvSpPr/>
          <p:nvPr/>
        </p:nvSpPr>
        <p:spPr>
          <a:xfrm>
            <a:off x="5853112" y="1817632"/>
            <a:ext cx="225439" cy="41356"/>
          </a:xfrm>
          <a:custGeom>
            <a:avLst/>
            <a:gdLst>
              <a:gd name="connsiteX0" fmla="*/ 1 w 225439"/>
              <a:gd name="connsiteY0" fmla="*/ 41331 h 41356"/>
              <a:gd name="connsiteX1" fmla="*/ 173038 w 225439"/>
              <a:gd name="connsiteY1" fmla="*/ 6406 h 41356"/>
              <a:gd name="connsiteX2" fmla="*/ 225426 w 225439"/>
              <a:gd name="connsiteY2" fmla="*/ 22281 h 41356"/>
              <a:gd name="connsiteX3" fmla="*/ 169863 w 225439"/>
              <a:gd name="connsiteY3" fmla="*/ 56 h 41356"/>
              <a:gd name="connsiteX4" fmla="*/ 1 w 225439"/>
              <a:gd name="connsiteY4" fmla="*/ 41331 h 41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439" h="41356">
                <a:moveTo>
                  <a:pt x="1" y="41331"/>
                </a:moveTo>
                <a:cubicBezTo>
                  <a:pt x="530" y="42389"/>
                  <a:pt x="135467" y="9581"/>
                  <a:pt x="173038" y="6406"/>
                </a:cubicBezTo>
                <a:cubicBezTo>
                  <a:pt x="210609" y="3231"/>
                  <a:pt x="225955" y="23339"/>
                  <a:pt x="225426" y="22281"/>
                </a:cubicBezTo>
                <a:cubicBezTo>
                  <a:pt x="224897" y="21223"/>
                  <a:pt x="202142" y="-1267"/>
                  <a:pt x="169863" y="56"/>
                </a:cubicBezTo>
                <a:cubicBezTo>
                  <a:pt x="137584" y="1379"/>
                  <a:pt x="-528" y="40273"/>
                  <a:pt x="1" y="413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60169C35-68CE-48EF-B070-28713ABB8204}"/>
              </a:ext>
            </a:extLst>
          </p:cNvPr>
          <p:cNvSpPr/>
          <p:nvPr/>
        </p:nvSpPr>
        <p:spPr>
          <a:xfrm>
            <a:off x="6065801" y="1752435"/>
            <a:ext cx="206084" cy="39891"/>
          </a:xfrm>
          <a:custGeom>
            <a:avLst/>
            <a:gdLst>
              <a:gd name="connsiteX0" fmla="*/ 37 w 206084"/>
              <a:gd name="connsiteY0" fmla="*/ 39853 h 39891"/>
              <a:gd name="connsiteX1" fmla="*/ 100049 w 206084"/>
              <a:gd name="connsiteY1" fmla="*/ 165 h 39891"/>
              <a:gd name="connsiteX2" fmla="*/ 203237 w 206084"/>
              <a:gd name="connsiteY2" fmla="*/ 25565 h 39891"/>
              <a:gd name="connsiteX3" fmla="*/ 171487 w 206084"/>
              <a:gd name="connsiteY3" fmla="*/ 22390 h 39891"/>
              <a:gd name="connsiteX4" fmla="*/ 111162 w 206084"/>
              <a:gd name="connsiteY4" fmla="*/ 8103 h 39891"/>
              <a:gd name="connsiteX5" fmla="*/ 37 w 206084"/>
              <a:gd name="connsiteY5" fmla="*/ 39853 h 39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6084" h="39891">
                <a:moveTo>
                  <a:pt x="37" y="39853"/>
                </a:moveTo>
                <a:cubicBezTo>
                  <a:pt x="-1815" y="38530"/>
                  <a:pt x="66182" y="2546"/>
                  <a:pt x="100049" y="165"/>
                </a:cubicBezTo>
                <a:cubicBezTo>
                  <a:pt x="133916" y="-2216"/>
                  <a:pt x="191331" y="21861"/>
                  <a:pt x="203237" y="25565"/>
                </a:cubicBezTo>
                <a:cubicBezTo>
                  <a:pt x="215143" y="29269"/>
                  <a:pt x="186833" y="25300"/>
                  <a:pt x="171487" y="22390"/>
                </a:cubicBezTo>
                <a:cubicBezTo>
                  <a:pt x="156141" y="19480"/>
                  <a:pt x="135768" y="7838"/>
                  <a:pt x="111162" y="8103"/>
                </a:cubicBezTo>
                <a:cubicBezTo>
                  <a:pt x="86556" y="8368"/>
                  <a:pt x="1889" y="41176"/>
                  <a:pt x="37" y="398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E69EF589-709D-4904-AF17-A3B4FBFFE102}"/>
              </a:ext>
            </a:extLst>
          </p:cNvPr>
          <p:cNvSpPr/>
          <p:nvPr/>
        </p:nvSpPr>
        <p:spPr>
          <a:xfrm>
            <a:off x="6253163" y="1758950"/>
            <a:ext cx="112748" cy="42935"/>
          </a:xfrm>
          <a:custGeom>
            <a:avLst/>
            <a:gdLst>
              <a:gd name="connsiteX0" fmla="*/ 0 w 112748"/>
              <a:gd name="connsiteY0" fmla="*/ 0 h 42935"/>
              <a:gd name="connsiteX1" fmla="*/ 112712 w 112748"/>
              <a:gd name="connsiteY1" fmla="*/ 42863 h 42935"/>
              <a:gd name="connsiteX2" fmla="*/ 0 w 112748"/>
              <a:gd name="connsiteY2" fmla="*/ 0 h 4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2748" h="42935">
                <a:moveTo>
                  <a:pt x="0" y="0"/>
                </a:moveTo>
                <a:cubicBezTo>
                  <a:pt x="0" y="0"/>
                  <a:pt x="110331" y="40746"/>
                  <a:pt x="112712" y="42863"/>
                </a:cubicBezTo>
                <a:cubicBezTo>
                  <a:pt x="115093" y="44980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1A9A244F-EC58-44E8-BFCE-CA6F69BDF6D8}"/>
              </a:ext>
            </a:extLst>
          </p:cNvPr>
          <p:cNvSpPr/>
          <p:nvPr/>
        </p:nvSpPr>
        <p:spPr>
          <a:xfrm>
            <a:off x="5365672" y="1734956"/>
            <a:ext cx="249754" cy="166880"/>
          </a:xfrm>
          <a:custGeom>
            <a:avLst/>
            <a:gdLst>
              <a:gd name="connsiteX0" fmla="*/ 78 w 249754"/>
              <a:gd name="connsiteY0" fmla="*/ 182 h 166880"/>
              <a:gd name="connsiteX1" fmla="*/ 103266 w 249754"/>
              <a:gd name="connsiteY1" fmla="*/ 49394 h 166880"/>
              <a:gd name="connsiteX2" fmla="*/ 162003 w 249754"/>
              <a:gd name="connsiteY2" fmla="*/ 79557 h 166880"/>
              <a:gd name="connsiteX3" fmla="*/ 220741 w 249754"/>
              <a:gd name="connsiteY3" fmla="*/ 112894 h 166880"/>
              <a:gd name="connsiteX4" fmla="*/ 249316 w 249754"/>
              <a:gd name="connsiteY4" fmla="*/ 166869 h 166880"/>
              <a:gd name="connsiteX5" fmla="*/ 200103 w 249754"/>
              <a:gd name="connsiteY5" fmla="*/ 108132 h 166880"/>
              <a:gd name="connsiteX6" fmla="*/ 120728 w 249754"/>
              <a:gd name="connsiteY6" fmla="*/ 68444 h 166880"/>
              <a:gd name="connsiteX7" fmla="*/ 78 w 249754"/>
              <a:gd name="connsiteY7" fmla="*/ 182 h 166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9754" h="166880">
                <a:moveTo>
                  <a:pt x="78" y="182"/>
                </a:moveTo>
                <a:cubicBezTo>
                  <a:pt x="-2832" y="-2993"/>
                  <a:pt x="76279" y="36165"/>
                  <a:pt x="103266" y="49394"/>
                </a:cubicBezTo>
                <a:cubicBezTo>
                  <a:pt x="130254" y="62623"/>
                  <a:pt x="142424" y="68974"/>
                  <a:pt x="162003" y="79557"/>
                </a:cubicBezTo>
                <a:cubicBezTo>
                  <a:pt x="181582" y="90140"/>
                  <a:pt x="206189" y="98342"/>
                  <a:pt x="220741" y="112894"/>
                </a:cubicBezTo>
                <a:cubicBezTo>
                  <a:pt x="235293" y="127446"/>
                  <a:pt x="252756" y="167663"/>
                  <a:pt x="249316" y="166869"/>
                </a:cubicBezTo>
                <a:cubicBezTo>
                  <a:pt x="245876" y="166075"/>
                  <a:pt x="221534" y="124536"/>
                  <a:pt x="200103" y="108132"/>
                </a:cubicBezTo>
                <a:cubicBezTo>
                  <a:pt x="178672" y="91728"/>
                  <a:pt x="151420" y="81938"/>
                  <a:pt x="120728" y="68444"/>
                </a:cubicBezTo>
                <a:cubicBezTo>
                  <a:pt x="90036" y="54950"/>
                  <a:pt x="2988" y="3357"/>
                  <a:pt x="78" y="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223D69E7-FF7C-4B99-BE88-0E4CBB878EF8}"/>
              </a:ext>
            </a:extLst>
          </p:cNvPr>
          <p:cNvSpPr/>
          <p:nvPr/>
        </p:nvSpPr>
        <p:spPr>
          <a:xfrm>
            <a:off x="5278499" y="1736725"/>
            <a:ext cx="155524" cy="107952"/>
          </a:xfrm>
          <a:custGeom>
            <a:avLst/>
            <a:gdLst>
              <a:gd name="connsiteX0" fmla="*/ 90426 w 155524"/>
              <a:gd name="connsiteY0" fmla="*/ 0 h 107952"/>
              <a:gd name="connsiteX1" fmla="*/ 1526 w 155524"/>
              <a:gd name="connsiteY1" fmla="*/ 46038 h 107952"/>
              <a:gd name="connsiteX2" fmla="*/ 38039 w 155524"/>
              <a:gd name="connsiteY2" fmla="*/ 42863 h 107952"/>
              <a:gd name="connsiteX3" fmla="*/ 87251 w 155524"/>
              <a:gd name="connsiteY3" fmla="*/ 79375 h 107952"/>
              <a:gd name="connsiteX4" fmla="*/ 155514 w 155524"/>
              <a:gd name="connsiteY4" fmla="*/ 107950 h 107952"/>
              <a:gd name="connsiteX5" fmla="*/ 92014 w 155524"/>
              <a:gd name="connsiteY5" fmla="*/ 77788 h 107952"/>
              <a:gd name="connsiteX6" fmla="*/ 41214 w 155524"/>
              <a:gd name="connsiteY6" fmla="*/ 46038 h 107952"/>
              <a:gd name="connsiteX7" fmla="*/ 90426 w 155524"/>
              <a:gd name="connsiteY7" fmla="*/ 0 h 107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5524" h="107952">
                <a:moveTo>
                  <a:pt x="90426" y="0"/>
                </a:moveTo>
                <a:cubicBezTo>
                  <a:pt x="83811" y="0"/>
                  <a:pt x="10257" y="38894"/>
                  <a:pt x="1526" y="46038"/>
                </a:cubicBezTo>
                <a:cubicBezTo>
                  <a:pt x="-7205" y="53182"/>
                  <a:pt x="23751" y="37307"/>
                  <a:pt x="38039" y="42863"/>
                </a:cubicBezTo>
                <a:cubicBezTo>
                  <a:pt x="52326" y="48419"/>
                  <a:pt x="67672" y="68527"/>
                  <a:pt x="87251" y="79375"/>
                </a:cubicBezTo>
                <a:cubicBezTo>
                  <a:pt x="106830" y="90223"/>
                  <a:pt x="154720" y="108215"/>
                  <a:pt x="155514" y="107950"/>
                </a:cubicBezTo>
                <a:cubicBezTo>
                  <a:pt x="156308" y="107686"/>
                  <a:pt x="111064" y="88107"/>
                  <a:pt x="92014" y="77788"/>
                </a:cubicBezTo>
                <a:cubicBezTo>
                  <a:pt x="72964" y="67469"/>
                  <a:pt x="44654" y="56621"/>
                  <a:pt x="41214" y="46038"/>
                </a:cubicBezTo>
                <a:cubicBezTo>
                  <a:pt x="37774" y="35455"/>
                  <a:pt x="97041" y="0"/>
                  <a:pt x="9042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7732775A-5AC9-4261-ACCD-2ADA4DE88730}"/>
              </a:ext>
            </a:extLst>
          </p:cNvPr>
          <p:cNvSpPr/>
          <p:nvPr/>
        </p:nvSpPr>
        <p:spPr>
          <a:xfrm>
            <a:off x="5437123" y="1845917"/>
            <a:ext cx="176670" cy="50317"/>
          </a:xfrm>
          <a:custGeom>
            <a:avLst/>
            <a:gdLst>
              <a:gd name="connsiteX0" fmla="*/ 65 w 176670"/>
              <a:gd name="connsiteY0" fmla="*/ 346 h 50317"/>
              <a:gd name="connsiteX1" fmla="*/ 136590 w 176670"/>
              <a:gd name="connsiteY1" fmla="*/ 38446 h 50317"/>
              <a:gd name="connsiteX2" fmla="*/ 176277 w 176670"/>
              <a:gd name="connsiteY2" fmla="*/ 49558 h 50317"/>
              <a:gd name="connsiteX3" fmla="*/ 119127 w 176670"/>
              <a:gd name="connsiteY3" fmla="*/ 20983 h 50317"/>
              <a:gd name="connsiteX4" fmla="*/ 65 w 176670"/>
              <a:gd name="connsiteY4" fmla="*/ 346 h 50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670" h="50317">
                <a:moveTo>
                  <a:pt x="65" y="346"/>
                </a:moveTo>
                <a:cubicBezTo>
                  <a:pt x="2975" y="3256"/>
                  <a:pt x="107221" y="30244"/>
                  <a:pt x="136590" y="38446"/>
                </a:cubicBezTo>
                <a:cubicBezTo>
                  <a:pt x="165959" y="46648"/>
                  <a:pt x="179187" y="52468"/>
                  <a:pt x="176277" y="49558"/>
                </a:cubicBezTo>
                <a:cubicBezTo>
                  <a:pt x="173367" y="46648"/>
                  <a:pt x="145585" y="28391"/>
                  <a:pt x="119127" y="20983"/>
                </a:cubicBezTo>
                <a:cubicBezTo>
                  <a:pt x="92669" y="13575"/>
                  <a:pt x="-2845" y="-2564"/>
                  <a:pt x="65" y="3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59ED40F0-D35D-408C-A659-33CDB9FF8135}"/>
              </a:ext>
            </a:extLst>
          </p:cNvPr>
          <p:cNvSpPr/>
          <p:nvPr/>
        </p:nvSpPr>
        <p:spPr>
          <a:xfrm>
            <a:off x="5680071" y="1876292"/>
            <a:ext cx="55839" cy="341447"/>
          </a:xfrm>
          <a:custGeom>
            <a:avLst/>
            <a:gdLst>
              <a:gd name="connsiteX0" fmla="*/ 4 w 55839"/>
              <a:gd name="connsiteY0" fmla="*/ 133 h 341447"/>
              <a:gd name="connsiteX1" fmla="*/ 52392 w 55839"/>
              <a:gd name="connsiteY1" fmla="*/ 206508 h 341447"/>
              <a:gd name="connsiteX2" fmla="*/ 31754 w 55839"/>
              <a:gd name="connsiteY2" fmla="*/ 279533 h 341447"/>
              <a:gd name="connsiteX3" fmla="*/ 3179 w 55839"/>
              <a:gd name="connsiteY3" fmla="*/ 341446 h 341447"/>
              <a:gd name="connsiteX4" fmla="*/ 28579 w 55839"/>
              <a:gd name="connsiteY4" fmla="*/ 277946 h 341447"/>
              <a:gd name="connsiteX5" fmla="*/ 55567 w 55839"/>
              <a:gd name="connsiteY5" fmla="*/ 176346 h 341447"/>
              <a:gd name="connsiteX6" fmla="*/ 4 w 55839"/>
              <a:gd name="connsiteY6" fmla="*/ 133 h 341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839" h="341447">
                <a:moveTo>
                  <a:pt x="4" y="133"/>
                </a:moveTo>
                <a:cubicBezTo>
                  <a:pt x="-525" y="5160"/>
                  <a:pt x="47100" y="159941"/>
                  <a:pt x="52392" y="206508"/>
                </a:cubicBezTo>
                <a:cubicBezTo>
                  <a:pt x="57684" y="253075"/>
                  <a:pt x="39956" y="257043"/>
                  <a:pt x="31754" y="279533"/>
                </a:cubicBezTo>
                <a:cubicBezTo>
                  <a:pt x="23552" y="302023"/>
                  <a:pt x="3708" y="341711"/>
                  <a:pt x="3179" y="341446"/>
                </a:cubicBezTo>
                <a:cubicBezTo>
                  <a:pt x="2650" y="341182"/>
                  <a:pt x="19848" y="305463"/>
                  <a:pt x="28579" y="277946"/>
                </a:cubicBezTo>
                <a:cubicBezTo>
                  <a:pt x="37310" y="250429"/>
                  <a:pt x="58477" y="219208"/>
                  <a:pt x="55567" y="176346"/>
                </a:cubicBezTo>
                <a:cubicBezTo>
                  <a:pt x="52657" y="133484"/>
                  <a:pt x="533" y="-4894"/>
                  <a:pt x="4" y="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D712D559-03B7-41CF-A861-8053796A7A1E}"/>
              </a:ext>
            </a:extLst>
          </p:cNvPr>
          <p:cNvSpPr/>
          <p:nvPr/>
        </p:nvSpPr>
        <p:spPr>
          <a:xfrm>
            <a:off x="5595278" y="2225010"/>
            <a:ext cx="86388" cy="326371"/>
          </a:xfrm>
          <a:custGeom>
            <a:avLst/>
            <a:gdLst>
              <a:gd name="connsiteX0" fmla="*/ 86385 w 86388"/>
              <a:gd name="connsiteY0" fmla="*/ 2253 h 326371"/>
              <a:gd name="connsiteX1" fmla="*/ 57810 w 86388"/>
              <a:gd name="connsiteY1" fmla="*/ 68928 h 326371"/>
              <a:gd name="connsiteX2" fmla="*/ 57810 w 86388"/>
              <a:gd name="connsiteY2" fmla="*/ 143540 h 326371"/>
              <a:gd name="connsiteX3" fmla="*/ 2247 w 86388"/>
              <a:gd name="connsiteY3" fmla="*/ 272128 h 326371"/>
              <a:gd name="connsiteX4" fmla="*/ 10185 w 86388"/>
              <a:gd name="connsiteY4" fmla="*/ 326103 h 326371"/>
              <a:gd name="connsiteX5" fmla="*/ 3835 w 86388"/>
              <a:gd name="connsiteY5" fmla="*/ 286415 h 326371"/>
              <a:gd name="connsiteX6" fmla="*/ 59397 w 86388"/>
              <a:gd name="connsiteY6" fmla="*/ 154653 h 326371"/>
              <a:gd name="connsiteX7" fmla="*/ 86385 w 86388"/>
              <a:gd name="connsiteY7" fmla="*/ 2253 h 326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388" h="326371">
                <a:moveTo>
                  <a:pt x="86385" y="2253"/>
                </a:moveTo>
                <a:cubicBezTo>
                  <a:pt x="86121" y="-12034"/>
                  <a:pt x="62572" y="45380"/>
                  <a:pt x="57810" y="68928"/>
                </a:cubicBezTo>
                <a:cubicBezTo>
                  <a:pt x="53048" y="92476"/>
                  <a:pt x="67071" y="109673"/>
                  <a:pt x="57810" y="143540"/>
                </a:cubicBezTo>
                <a:cubicBezTo>
                  <a:pt x="48549" y="177407"/>
                  <a:pt x="10184" y="241701"/>
                  <a:pt x="2247" y="272128"/>
                </a:cubicBezTo>
                <a:cubicBezTo>
                  <a:pt x="-5690" y="302555"/>
                  <a:pt x="9920" y="323722"/>
                  <a:pt x="10185" y="326103"/>
                </a:cubicBezTo>
                <a:cubicBezTo>
                  <a:pt x="10450" y="328484"/>
                  <a:pt x="-4367" y="314990"/>
                  <a:pt x="3835" y="286415"/>
                </a:cubicBezTo>
                <a:cubicBezTo>
                  <a:pt x="12037" y="257840"/>
                  <a:pt x="48020" y="198309"/>
                  <a:pt x="59397" y="154653"/>
                </a:cubicBezTo>
                <a:cubicBezTo>
                  <a:pt x="70774" y="110997"/>
                  <a:pt x="86649" y="16540"/>
                  <a:pt x="86385" y="2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AF4A7BF1-0376-4D4F-B61E-4E24D69CD0A2}"/>
              </a:ext>
            </a:extLst>
          </p:cNvPr>
          <p:cNvSpPr/>
          <p:nvPr/>
        </p:nvSpPr>
        <p:spPr>
          <a:xfrm>
            <a:off x="5681477" y="2125663"/>
            <a:ext cx="82864" cy="301649"/>
          </a:xfrm>
          <a:custGeom>
            <a:avLst/>
            <a:gdLst>
              <a:gd name="connsiteX0" fmla="*/ 82736 w 82864"/>
              <a:gd name="connsiteY0" fmla="*/ 0 h 301649"/>
              <a:gd name="connsiteX1" fmla="*/ 27173 w 82864"/>
              <a:gd name="connsiteY1" fmla="*/ 115887 h 301649"/>
              <a:gd name="connsiteX2" fmla="*/ 39873 w 82864"/>
              <a:gd name="connsiteY2" fmla="*/ 166687 h 301649"/>
              <a:gd name="connsiteX3" fmla="*/ 186 w 82864"/>
              <a:gd name="connsiteY3" fmla="*/ 301625 h 301649"/>
              <a:gd name="connsiteX4" fmla="*/ 58923 w 82864"/>
              <a:gd name="connsiteY4" fmla="*/ 155575 h 301649"/>
              <a:gd name="connsiteX5" fmla="*/ 43048 w 82864"/>
              <a:gd name="connsiteY5" fmla="*/ 117475 h 301649"/>
              <a:gd name="connsiteX6" fmla="*/ 82736 w 82864"/>
              <a:gd name="connsiteY6" fmla="*/ 0 h 301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864" h="301649">
                <a:moveTo>
                  <a:pt x="82736" y="0"/>
                </a:moveTo>
                <a:cubicBezTo>
                  <a:pt x="80090" y="-265"/>
                  <a:pt x="34317" y="88106"/>
                  <a:pt x="27173" y="115887"/>
                </a:cubicBezTo>
                <a:cubicBezTo>
                  <a:pt x="20029" y="143668"/>
                  <a:pt x="44371" y="135731"/>
                  <a:pt x="39873" y="166687"/>
                </a:cubicBezTo>
                <a:cubicBezTo>
                  <a:pt x="35375" y="197643"/>
                  <a:pt x="-2989" y="303477"/>
                  <a:pt x="186" y="301625"/>
                </a:cubicBezTo>
                <a:cubicBezTo>
                  <a:pt x="3361" y="299773"/>
                  <a:pt x="51779" y="186267"/>
                  <a:pt x="58923" y="155575"/>
                </a:cubicBezTo>
                <a:cubicBezTo>
                  <a:pt x="66067" y="124883"/>
                  <a:pt x="39873" y="140229"/>
                  <a:pt x="43048" y="117475"/>
                </a:cubicBezTo>
                <a:cubicBezTo>
                  <a:pt x="46223" y="94721"/>
                  <a:pt x="85382" y="265"/>
                  <a:pt x="82736" y="0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6472B794-DC81-4E02-B5B9-B2E1CC678FB9}"/>
              </a:ext>
            </a:extLst>
          </p:cNvPr>
          <p:cNvSpPr/>
          <p:nvPr/>
        </p:nvSpPr>
        <p:spPr>
          <a:xfrm>
            <a:off x="5665549" y="2487108"/>
            <a:ext cx="162585" cy="37567"/>
          </a:xfrm>
          <a:custGeom>
            <a:avLst/>
            <a:gdLst>
              <a:gd name="connsiteX0" fmla="*/ 239 w 162585"/>
              <a:gd name="connsiteY0" fmla="*/ 22730 h 37567"/>
              <a:gd name="connsiteX1" fmla="*/ 78026 w 162585"/>
              <a:gd name="connsiteY1" fmla="*/ 37017 h 37567"/>
              <a:gd name="connsiteX2" fmla="*/ 162164 w 162585"/>
              <a:gd name="connsiteY2" fmla="*/ 505 h 37567"/>
              <a:gd name="connsiteX3" fmla="*/ 108189 w 162585"/>
              <a:gd name="connsiteY3" fmla="*/ 16380 h 37567"/>
              <a:gd name="connsiteX4" fmla="*/ 55801 w 162585"/>
              <a:gd name="connsiteY4" fmla="*/ 25905 h 37567"/>
              <a:gd name="connsiteX5" fmla="*/ 239 w 162585"/>
              <a:gd name="connsiteY5" fmla="*/ 22730 h 37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585" h="37567">
                <a:moveTo>
                  <a:pt x="239" y="22730"/>
                </a:moveTo>
                <a:cubicBezTo>
                  <a:pt x="3943" y="24582"/>
                  <a:pt x="51039" y="40721"/>
                  <a:pt x="78026" y="37017"/>
                </a:cubicBezTo>
                <a:cubicBezTo>
                  <a:pt x="105013" y="33313"/>
                  <a:pt x="157137" y="3944"/>
                  <a:pt x="162164" y="505"/>
                </a:cubicBezTo>
                <a:cubicBezTo>
                  <a:pt x="167191" y="-2934"/>
                  <a:pt x="125916" y="12147"/>
                  <a:pt x="108189" y="16380"/>
                </a:cubicBezTo>
                <a:cubicBezTo>
                  <a:pt x="90462" y="20613"/>
                  <a:pt x="74851" y="25376"/>
                  <a:pt x="55801" y="25905"/>
                </a:cubicBezTo>
                <a:cubicBezTo>
                  <a:pt x="36751" y="26434"/>
                  <a:pt x="-3465" y="20878"/>
                  <a:pt x="239" y="2273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E0C3A261-FD4D-4D12-A0FC-B50175937D37}"/>
              </a:ext>
            </a:extLst>
          </p:cNvPr>
          <p:cNvSpPr/>
          <p:nvPr/>
        </p:nvSpPr>
        <p:spPr>
          <a:xfrm>
            <a:off x="5846749" y="2423454"/>
            <a:ext cx="137152" cy="202900"/>
          </a:xfrm>
          <a:custGeom>
            <a:avLst/>
            <a:gdLst>
              <a:gd name="connsiteX0" fmla="*/ 14 w 137152"/>
              <a:gd name="connsiteY0" fmla="*/ 22884 h 202900"/>
              <a:gd name="connsiteX1" fmla="*/ 76214 w 137152"/>
              <a:gd name="connsiteY1" fmla="*/ 2246 h 202900"/>
              <a:gd name="connsiteX2" fmla="*/ 122251 w 137152"/>
              <a:gd name="connsiteY2" fmla="*/ 83209 h 202900"/>
              <a:gd name="connsiteX3" fmla="*/ 136539 w 137152"/>
              <a:gd name="connsiteY3" fmla="*/ 111784 h 202900"/>
              <a:gd name="connsiteX4" fmla="*/ 111139 w 137152"/>
              <a:gd name="connsiteY4" fmla="*/ 148296 h 202900"/>
              <a:gd name="connsiteX5" fmla="*/ 87326 w 137152"/>
              <a:gd name="connsiteY5" fmla="*/ 173696 h 202900"/>
              <a:gd name="connsiteX6" fmla="*/ 46051 w 137152"/>
              <a:gd name="connsiteY6" fmla="*/ 200684 h 202900"/>
              <a:gd name="connsiteX7" fmla="*/ 136539 w 137152"/>
              <a:gd name="connsiteY7" fmla="*/ 111784 h 202900"/>
              <a:gd name="connsiteX8" fmla="*/ 82564 w 137152"/>
              <a:gd name="connsiteY8" fmla="*/ 26059 h 202900"/>
              <a:gd name="connsiteX9" fmla="*/ 14 w 137152"/>
              <a:gd name="connsiteY9" fmla="*/ 22884 h 20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7152" h="202900">
                <a:moveTo>
                  <a:pt x="14" y="22884"/>
                </a:moveTo>
                <a:cubicBezTo>
                  <a:pt x="-1044" y="18915"/>
                  <a:pt x="55841" y="-7808"/>
                  <a:pt x="76214" y="2246"/>
                </a:cubicBezTo>
                <a:cubicBezTo>
                  <a:pt x="96587" y="12300"/>
                  <a:pt x="112197" y="64953"/>
                  <a:pt x="122251" y="83209"/>
                </a:cubicBezTo>
                <a:cubicBezTo>
                  <a:pt x="132305" y="101465"/>
                  <a:pt x="138391" y="100936"/>
                  <a:pt x="136539" y="111784"/>
                </a:cubicBezTo>
                <a:cubicBezTo>
                  <a:pt x="134687" y="122632"/>
                  <a:pt x="119341" y="137977"/>
                  <a:pt x="111139" y="148296"/>
                </a:cubicBezTo>
                <a:cubicBezTo>
                  <a:pt x="102937" y="158615"/>
                  <a:pt x="98174" y="164965"/>
                  <a:pt x="87326" y="173696"/>
                </a:cubicBezTo>
                <a:cubicBezTo>
                  <a:pt x="76478" y="182427"/>
                  <a:pt x="37849" y="211003"/>
                  <a:pt x="46051" y="200684"/>
                </a:cubicBezTo>
                <a:cubicBezTo>
                  <a:pt x="54253" y="190365"/>
                  <a:pt x="130454" y="140888"/>
                  <a:pt x="136539" y="111784"/>
                </a:cubicBezTo>
                <a:cubicBezTo>
                  <a:pt x="142624" y="82680"/>
                  <a:pt x="101879" y="41934"/>
                  <a:pt x="82564" y="26059"/>
                </a:cubicBezTo>
                <a:cubicBezTo>
                  <a:pt x="63249" y="10184"/>
                  <a:pt x="1072" y="26853"/>
                  <a:pt x="14" y="228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50465272-B581-45C8-9D4D-2E4B4665B742}"/>
              </a:ext>
            </a:extLst>
          </p:cNvPr>
          <p:cNvSpPr/>
          <p:nvPr/>
        </p:nvSpPr>
        <p:spPr>
          <a:xfrm>
            <a:off x="5761022" y="2542759"/>
            <a:ext cx="139541" cy="62594"/>
          </a:xfrm>
          <a:custGeom>
            <a:avLst/>
            <a:gdLst>
              <a:gd name="connsiteX0" fmla="*/ 16 w 139541"/>
              <a:gd name="connsiteY0" fmla="*/ 51216 h 62594"/>
              <a:gd name="connsiteX1" fmla="*/ 76216 w 139541"/>
              <a:gd name="connsiteY1" fmla="*/ 416 h 62594"/>
              <a:gd name="connsiteX2" fmla="*/ 138128 w 139541"/>
              <a:gd name="connsiteY2" fmla="*/ 28991 h 62594"/>
              <a:gd name="connsiteX3" fmla="*/ 120666 w 139541"/>
              <a:gd name="connsiteY3" fmla="*/ 62329 h 62594"/>
              <a:gd name="connsiteX4" fmla="*/ 133366 w 139541"/>
              <a:gd name="connsiteY4" fmla="*/ 9941 h 62594"/>
              <a:gd name="connsiteX5" fmla="*/ 69866 w 139541"/>
              <a:gd name="connsiteY5" fmla="*/ 3591 h 62594"/>
              <a:gd name="connsiteX6" fmla="*/ 16 w 139541"/>
              <a:gd name="connsiteY6" fmla="*/ 51216 h 62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541" h="62594">
                <a:moveTo>
                  <a:pt x="16" y="51216"/>
                </a:moveTo>
                <a:cubicBezTo>
                  <a:pt x="1074" y="50687"/>
                  <a:pt x="53197" y="4120"/>
                  <a:pt x="76216" y="416"/>
                </a:cubicBezTo>
                <a:cubicBezTo>
                  <a:pt x="99235" y="-3288"/>
                  <a:pt x="130720" y="18672"/>
                  <a:pt x="138128" y="28991"/>
                </a:cubicBezTo>
                <a:cubicBezTo>
                  <a:pt x="145536" y="39310"/>
                  <a:pt x="121460" y="65504"/>
                  <a:pt x="120666" y="62329"/>
                </a:cubicBezTo>
                <a:cubicBezTo>
                  <a:pt x="119872" y="59154"/>
                  <a:pt x="141833" y="19731"/>
                  <a:pt x="133366" y="9941"/>
                </a:cubicBezTo>
                <a:cubicBezTo>
                  <a:pt x="124899" y="151"/>
                  <a:pt x="89445" y="-378"/>
                  <a:pt x="69866" y="3591"/>
                </a:cubicBezTo>
                <a:cubicBezTo>
                  <a:pt x="50287" y="7560"/>
                  <a:pt x="-1042" y="51745"/>
                  <a:pt x="16" y="512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659D732A-DC31-410D-A10B-526821B9E009}"/>
              </a:ext>
            </a:extLst>
          </p:cNvPr>
          <p:cNvSpPr/>
          <p:nvPr/>
        </p:nvSpPr>
        <p:spPr>
          <a:xfrm>
            <a:off x="5775325" y="2539795"/>
            <a:ext cx="76216" cy="51005"/>
          </a:xfrm>
          <a:custGeom>
            <a:avLst/>
            <a:gdLst>
              <a:gd name="connsiteX0" fmla="*/ 0 w 76216"/>
              <a:gd name="connsiteY0" fmla="*/ 51005 h 51005"/>
              <a:gd name="connsiteX1" fmla="*/ 76200 w 76216"/>
              <a:gd name="connsiteY1" fmla="*/ 205 h 51005"/>
              <a:gd name="connsiteX2" fmla="*/ 0 w 76216"/>
              <a:gd name="connsiteY2" fmla="*/ 51005 h 51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216" h="51005">
                <a:moveTo>
                  <a:pt x="0" y="51005"/>
                </a:moveTo>
                <a:cubicBezTo>
                  <a:pt x="0" y="51005"/>
                  <a:pt x="74877" y="4174"/>
                  <a:pt x="76200" y="205"/>
                </a:cubicBezTo>
                <a:cubicBezTo>
                  <a:pt x="77523" y="-3764"/>
                  <a:pt x="0" y="51005"/>
                  <a:pt x="0" y="510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0442FFDA-12A5-46CF-83D2-40FD1F14F372}"/>
              </a:ext>
            </a:extLst>
          </p:cNvPr>
          <p:cNvSpPr/>
          <p:nvPr/>
        </p:nvSpPr>
        <p:spPr>
          <a:xfrm>
            <a:off x="5643562" y="2539904"/>
            <a:ext cx="133352" cy="74418"/>
          </a:xfrm>
          <a:custGeom>
            <a:avLst/>
            <a:gdLst>
              <a:gd name="connsiteX0" fmla="*/ 1 w 133352"/>
              <a:gd name="connsiteY0" fmla="*/ 96 h 74418"/>
              <a:gd name="connsiteX1" fmla="*/ 66676 w 133352"/>
              <a:gd name="connsiteY1" fmla="*/ 63596 h 74418"/>
              <a:gd name="connsiteX2" fmla="*/ 133351 w 133352"/>
              <a:gd name="connsiteY2" fmla="*/ 73121 h 74418"/>
              <a:gd name="connsiteX3" fmla="*/ 68263 w 133352"/>
              <a:gd name="connsiteY3" fmla="*/ 49309 h 74418"/>
              <a:gd name="connsiteX4" fmla="*/ 1 w 133352"/>
              <a:gd name="connsiteY4" fmla="*/ 96 h 74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352" h="74418">
                <a:moveTo>
                  <a:pt x="1" y="96"/>
                </a:moveTo>
                <a:cubicBezTo>
                  <a:pt x="-263" y="2477"/>
                  <a:pt x="44451" y="51425"/>
                  <a:pt x="66676" y="63596"/>
                </a:cubicBezTo>
                <a:cubicBezTo>
                  <a:pt x="88901" y="75767"/>
                  <a:pt x="133087" y="75502"/>
                  <a:pt x="133351" y="73121"/>
                </a:cubicBezTo>
                <a:cubicBezTo>
                  <a:pt x="133615" y="70740"/>
                  <a:pt x="87842" y="58569"/>
                  <a:pt x="68263" y="49309"/>
                </a:cubicBezTo>
                <a:cubicBezTo>
                  <a:pt x="48684" y="40049"/>
                  <a:pt x="265" y="-2285"/>
                  <a:pt x="1" y="96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E41C8CC1-A511-4743-AF9B-62663F0AA866}"/>
              </a:ext>
            </a:extLst>
          </p:cNvPr>
          <p:cNvSpPr/>
          <p:nvPr/>
        </p:nvSpPr>
        <p:spPr>
          <a:xfrm>
            <a:off x="5776823" y="2365375"/>
            <a:ext cx="77877" cy="55563"/>
          </a:xfrm>
          <a:custGeom>
            <a:avLst/>
            <a:gdLst>
              <a:gd name="connsiteX0" fmla="*/ 77877 w 77877"/>
              <a:gd name="connsiteY0" fmla="*/ 0 h 55563"/>
              <a:gd name="connsiteX1" fmla="*/ 90 w 77877"/>
              <a:gd name="connsiteY1" fmla="*/ 55563 h 55563"/>
              <a:gd name="connsiteX2" fmla="*/ 77877 w 77877"/>
              <a:gd name="connsiteY2" fmla="*/ 0 h 5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877" h="55563">
                <a:moveTo>
                  <a:pt x="77877" y="0"/>
                </a:moveTo>
                <a:cubicBezTo>
                  <a:pt x="77877" y="0"/>
                  <a:pt x="3265" y="55298"/>
                  <a:pt x="90" y="55563"/>
                </a:cubicBezTo>
                <a:cubicBezTo>
                  <a:pt x="-3085" y="55828"/>
                  <a:pt x="77877" y="0"/>
                  <a:pt x="7787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BE78B460-E85F-4A80-82B5-88291C8C04B7}"/>
              </a:ext>
            </a:extLst>
          </p:cNvPr>
          <p:cNvSpPr/>
          <p:nvPr/>
        </p:nvSpPr>
        <p:spPr>
          <a:xfrm>
            <a:off x="5617517" y="2552892"/>
            <a:ext cx="81015" cy="89280"/>
          </a:xfrm>
          <a:custGeom>
            <a:avLst/>
            <a:gdLst>
              <a:gd name="connsiteX0" fmla="*/ 646 w 81015"/>
              <a:gd name="connsiteY0" fmla="*/ 1396 h 89280"/>
              <a:gd name="connsiteX1" fmla="*/ 80021 w 81015"/>
              <a:gd name="connsiteY1" fmla="*/ 88708 h 89280"/>
              <a:gd name="connsiteX2" fmla="*/ 43508 w 81015"/>
              <a:gd name="connsiteY2" fmla="*/ 37908 h 89280"/>
              <a:gd name="connsiteX3" fmla="*/ 646 w 81015"/>
              <a:gd name="connsiteY3" fmla="*/ 1396 h 89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015" h="89280">
                <a:moveTo>
                  <a:pt x="646" y="1396"/>
                </a:moveTo>
                <a:cubicBezTo>
                  <a:pt x="6732" y="9863"/>
                  <a:pt x="72877" y="82623"/>
                  <a:pt x="80021" y="88708"/>
                </a:cubicBezTo>
                <a:cubicBezTo>
                  <a:pt x="87165" y="94793"/>
                  <a:pt x="53827" y="50608"/>
                  <a:pt x="43508" y="37908"/>
                </a:cubicBezTo>
                <a:cubicBezTo>
                  <a:pt x="33189" y="25208"/>
                  <a:pt x="-5440" y="-7071"/>
                  <a:pt x="646" y="13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453245CB-40FC-4D5E-9427-F85274FF266D}"/>
              </a:ext>
            </a:extLst>
          </p:cNvPr>
          <p:cNvSpPr/>
          <p:nvPr/>
        </p:nvSpPr>
        <p:spPr>
          <a:xfrm>
            <a:off x="5762270" y="1908544"/>
            <a:ext cx="43651" cy="233817"/>
          </a:xfrm>
          <a:custGeom>
            <a:avLst/>
            <a:gdLst>
              <a:gd name="connsiteX0" fmla="*/ 11468 w 43651"/>
              <a:gd name="connsiteY0" fmla="*/ 1219 h 233817"/>
              <a:gd name="connsiteX1" fmla="*/ 5118 w 43651"/>
              <a:gd name="connsiteY1" fmla="*/ 67894 h 233817"/>
              <a:gd name="connsiteX2" fmla="*/ 43218 w 43651"/>
              <a:gd name="connsiteY2" fmla="*/ 229819 h 233817"/>
              <a:gd name="connsiteX3" fmla="*/ 24168 w 43651"/>
              <a:gd name="connsiteY3" fmla="*/ 179019 h 233817"/>
              <a:gd name="connsiteX4" fmla="*/ 355 w 43651"/>
              <a:gd name="connsiteY4" fmla="*/ 118694 h 233817"/>
              <a:gd name="connsiteX5" fmla="*/ 11468 w 43651"/>
              <a:gd name="connsiteY5" fmla="*/ 1219 h 233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651" h="233817">
                <a:moveTo>
                  <a:pt x="11468" y="1219"/>
                </a:moveTo>
                <a:cubicBezTo>
                  <a:pt x="12262" y="-7248"/>
                  <a:pt x="-174" y="29794"/>
                  <a:pt x="5118" y="67894"/>
                </a:cubicBezTo>
                <a:cubicBezTo>
                  <a:pt x="10410" y="105994"/>
                  <a:pt x="40043" y="211298"/>
                  <a:pt x="43218" y="229819"/>
                </a:cubicBezTo>
                <a:cubicBezTo>
                  <a:pt x="46393" y="248340"/>
                  <a:pt x="31312" y="197540"/>
                  <a:pt x="24168" y="179019"/>
                </a:cubicBezTo>
                <a:cubicBezTo>
                  <a:pt x="17024" y="160498"/>
                  <a:pt x="3001" y="147004"/>
                  <a:pt x="355" y="118694"/>
                </a:cubicBezTo>
                <a:cubicBezTo>
                  <a:pt x="-2291" y="90384"/>
                  <a:pt x="10674" y="9686"/>
                  <a:pt x="11468" y="12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F32DDAE3-2BB0-400D-AD45-2D040D66EC91}"/>
              </a:ext>
            </a:extLst>
          </p:cNvPr>
          <p:cNvSpPr/>
          <p:nvPr/>
        </p:nvSpPr>
        <p:spPr>
          <a:xfrm>
            <a:off x="5736021" y="2631023"/>
            <a:ext cx="21842" cy="116573"/>
          </a:xfrm>
          <a:custGeom>
            <a:avLst/>
            <a:gdLst>
              <a:gd name="connsiteX0" fmla="*/ 2792 w 21842"/>
              <a:gd name="connsiteY0" fmla="*/ 1052 h 116573"/>
              <a:gd name="connsiteX1" fmla="*/ 21842 w 21842"/>
              <a:gd name="connsiteY1" fmla="*/ 115352 h 116573"/>
              <a:gd name="connsiteX2" fmla="*/ 2792 w 21842"/>
              <a:gd name="connsiteY2" fmla="*/ 59790 h 116573"/>
              <a:gd name="connsiteX3" fmla="*/ 2792 w 21842"/>
              <a:gd name="connsiteY3" fmla="*/ 1052 h 116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42" h="116573">
                <a:moveTo>
                  <a:pt x="2792" y="1052"/>
                </a:moveTo>
                <a:cubicBezTo>
                  <a:pt x="5967" y="10312"/>
                  <a:pt x="21842" y="105562"/>
                  <a:pt x="21842" y="115352"/>
                </a:cubicBezTo>
                <a:cubicBezTo>
                  <a:pt x="21842" y="125142"/>
                  <a:pt x="7025" y="73284"/>
                  <a:pt x="2792" y="59790"/>
                </a:cubicBezTo>
                <a:cubicBezTo>
                  <a:pt x="-1441" y="46296"/>
                  <a:pt x="-383" y="-8208"/>
                  <a:pt x="2792" y="10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5A6F4904-1EBF-4C07-BCF7-84134E50AF0C}"/>
              </a:ext>
            </a:extLst>
          </p:cNvPr>
          <p:cNvSpPr/>
          <p:nvPr/>
        </p:nvSpPr>
        <p:spPr>
          <a:xfrm>
            <a:off x="5799029" y="2650700"/>
            <a:ext cx="15887" cy="103227"/>
          </a:xfrm>
          <a:custGeom>
            <a:avLst/>
            <a:gdLst>
              <a:gd name="connsiteX0" fmla="*/ 12809 w 15887"/>
              <a:gd name="connsiteY0" fmla="*/ 425 h 103227"/>
              <a:gd name="connsiteX1" fmla="*/ 8046 w 15887"/>
              <a:gd name="connsiteY1" fmla="*/ 90913 h 103227"/>
              <a:gd name="connsiteX2" fmla="*/ 109 w 15887"/>
              <a:gd name="connsiteY2" fmla="*/ 98850 h 103227"/>
              <a:gd name="connsiteX3" fmla="*/ 14396 w 15887"/>
              <a:gd name="connsiteY3" fmla="*/ 57575 h 103227"/>
              <a:gd name="connsiteX4" fmla="*/ 12809 w 15887"/>
              <a:gd name="connsiteY4" fmla="*/ 425 h 103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87" h="103227">
                <a:moveTo>
                  <a:pt x="12809" y="425"/>
                </a:moveTo>
                <a:cubicBezTo>
                  <a:pt x="11751" y="5981"/>
                  <a:pt x="10163" y="74509"/>
                  <a:pt x="8046" y="90913"/>
                </a:cubicBezTo>
                <a:cubicBezTo>
                  <a:pt x="5929" y="107317"/>
                  <a:pt x="-949" y="104406"/>
                  <a:pt x="109" y="98850"/>
                </a:cubicBezTo>
                <a:cubicBezTo>
                  <a:pt x="1167" y="93294"/>
                  <a:pt x="10692" y="69746"/>
                  <a:pt x="14396" y="57575"/>
                </a:cubicBezTo>
                <a:cubicBezTo>
                  <a:pt x="18100" y="45404"/>
                  <a:pt x="13867" y="-5131"/>
                  <a:pt x="12809" y="4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5D8A6BE4-F6E2-4812-877E-CBAD0FFEF12A}"/>
              </a:ext>
            </a:extLst>
          </p:cNvPr>
          <p:cNvSpPr/>
          <p:nvPr/>
        </p:nvSpPr>
        <p:spPr>
          <a:xfrm>
            <a:off x="5679671" y="2786842"/>
            <a:ext cx="111191" cy="35733"/>
          </a:xfrm>
          <a:custGeom>
            <a:avLst/>
            <a:gdLst>
              <a:gd name="connsiteX0" fmla="*/ 404 w 111191"/>
              <a:gd name="connsiteY0" fmla="*/ 35733 h 35733"/>
              <a:gd name="connsiteX1" fmla="*/ 86129 w 111191"/>
              <a:gd name="connsiteY1" fmla="*/ 808 h 35733"/>
              <a:gd name="connsiteX2" fmla="*/ 109942 w 111191"/>
              <a:gd name="connsiteY2" fmla="*/ 10333 h 35733"/>
              <a:gd name="connsiteX3" fmla="*/ 55967 w 111191"/>
              <a:gd name="connsiteY3" fmla="*/ 808 h 35733"/>
              <a:gd name="connsiteX4" fmla="*/ 404 w 111191"/>
              <a:gd name="connsiteY4" fmla="*/ 35733 h 35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191" h="35733">
                <a:moveTo>
                  <a:pt x="404" y="35733"/>
                </a:moveTo>
                <a:cubicBezTo>
                  <a:pt x="5431" y="35733"/>
                  <a:pt x="67873" y="5041"/>
                  <a:pt x="86129" y="808"/>
                </a:cubicBezTo>
                <a:cubicBezTo>
                  <a:pt x="104385" y="-3425"/>
                  <a:pt x="114969" y="10333"/>
                  <a:pt x="109942" y="10333"/>
                </a:cubicBezTo>
                <a:cubicBezTo>
                  <a:pt x="104915" y="10333"/>
                  <a:pt x="73430" y="-2367"/>
                  <a:pt x="55967" y="808"/>
                </a:cubicBezTo>
                <a:cubicBezTo>
                  <a:pt x="38505" y="3983"/>
                  <a:pt x="-4623" y="35733"/>
                  <a:pt x="404" y="357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0322F8F0-6A42-4ED8-8DDF-25541FF880AE}"/>
              </a:ext>
            </a:extLst>
          </p:cNvPr>
          <p:cNvSpPr/>
          <p:nvPr/>
        </p:nvSpPr>
        <p:spPr>
          <a:xfrm>
            <a:off x="5811838" y="2786063"/>
            <a:ext cx="287054" cy="88037"/>
          </a:xfrm>
          <a:custGeom>
            <a:avLst/>
            <a:gdLst>
              <a:gd name="connsiteX0" fmla="*/ 0 w 287054"/>
              <a:gd name="connsiteY0" fmla="*/ 0 h 88037"/>
              <a:gd name="connsiteX1" fmla="*/ 146050 w 287054"/>
              <a:gd name="connsiteY1" fmla="*/ 33337 h 88037"/>
              <a:gd name="connsiteX2" fmla="*/ 284162 w 287054"/>
              <a:gd name="connsiteY2" fmla="*/ 87312 h 88037"/>
              <a:gd name="connsiteX3" fmla="*/ 228600 w 287054"/>
              <a:gd name="connsiteY3" fmla="*/ 61912 h 88037"/>
              <a:gd name="connsiteX4" fmla="*/ 96837 w 287054"/>
              <a:gd name="connsiteY4" fmla="*/ 25400 h 88037"/>
              <a:gd name="connsiteX5" fmla="*/ 0 w 287054"/>
              <a:gd name="connsiteY5" fmla="*/ 0 h 88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7054" h="88037">
                <a:moveTo>
                  <a:pt x="0" y="0"/>
                </a:moveTo>
                <a:cubicBezTo>
                  <a:pt x="8202" y="1323"/>
                  <a:pt x="98690" y="18785"/>
                  <a:pt x="146050" y="33337"/>
                </a:cubicBezTo>
                <a:cubicBezTo>
                  <a:pt x="193410" y="47889"/>
                  <a:pt x="270404" y="82550"/>
                  <a:pt x="284162" y="87312"/>
                </a:cubicBezTo>
                <a:cubicBezTo>
                  <a:pt x="297920" y="92074"/>
                  <a:pt x="259821" y="72231"/>
                  <a:pt x="228600" y="61912"/>
                </a:cubicBezTo>
                <a:cubicBezTo>
                  <a:pt x="197379" y="51593"/>
                  <a:pt x="132820" y="34660"/>
                  <a:pt x="96837" y="254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B1AE4996-35D8-45A3-9A46-D2C9AE7CBDC0}"/>
              </a:ext>
            </a:extLst>
          </p:cNvPr>
          <p:cNvSpPr/>
          <p:nvPr/>
        </p:nvSpPr>
        <p:spPr>
          <a:xfrm>
            <a:off x="5702278" y="2836823"/>
            <a:ext cx="119143" cy="31906"/>
          </a:xfrm>
          <a:custGeom>
            <a:avLst/>
            <a:gdLst>
              <a:gd name="connsiteX0" fmla="*/ 22 w 119143"/>
              <a:gd name="connsiteY0" fmla="*/ 4802 h 31906"/>
              <a:gd name="connsiteX1" fmla="*/ 79397 w 119143"/>
              <a:gd name="connsiteY1" fmla="*/ 1627 h 31906"/>
              <a:gd name="connsiteX2" fmla="*/ 119085 w 119143"/>
              <a:gd name="connsiteY2" fmla="*/ 31790 h 31906"/>
              <a:gd name="connsiteX3" fmla="*/ 71460 w 119143"/>
              <a:gd name="connsiteY3" fmla="*/ 11152 h 31906"/>
              <a:gd name="connsiteX4" fmla="*/ 22 w 119143"/>
              <a:gd name="connsiteY4" fmla="*/ 4802 h 31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143" h="31906">
                <a:moveTo>
                  <a:pt x="22" y="4802"/>
                </a:moveTo>
                <a:cubicBezTo>
                  <a:pt x="1345" y="3215"/>
                  <a:pt x="59553" y="-2871"/>
                  <a:pt x="79397" y="1627"/>
                </a:cubicBezTo>
                <a:cubicBezTo>
                  <a:pt x="99241" y="6125"/>
                  <a:pt x="120408" y="30203"/>
                  <a:pt x="119085" y="31790"/>
                </a:cubicBezTo>
                <a:cubicBezTo>
                  <a:pt x="117762" y="33377"/>
                  <a:pt x="86541" y="18296"/>
                  <a:pt x="71460" y="11152"/>
                </a:cubicBezTo>
                <a:cubicBezTo>
                  <a:pt x="56379" y="4008"/>
                  <a:pt x="-1301" y="6389"/>
                  <a:pt x="22" y="48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6798CC2B-96CE-405F-8C16-E46D143383D5}"/>
              </a:ext>
            </a:extLst>
          </p:cNvPr>
          <p:cNvSpPr/>
          <p:nvPr/>
        </p:nvSpPr>
        <p:spPr>
          <a:xfrm>
            <a:off x="5816600" y="2846388"/>
            <a:ext cx="217712" cy="25400"/>
          </a:xfrm>
          <a:custGeom>
            <a:avLst/>
            <a:gdLst>
              <a:gd name="connsiteX0" fmla="*/ 0 w 217712"/>
              <a:gd name="connsiteY0" fmla="*/ 25400 h 25400"/>
              <a:gd name="connsiteX1" fmla="*/ 112713 w 217712"/>
              <a:gd name="connsiteY1" fmla="*/ 0 h 25400"/>
              <a:gd name="connsiteX2" fmla="*/ 217488 w 217712"/>
              <a:gd name="connsiteY2" fmla="*/ 7937 h 25400"/>
              <a:gd name="connsiteX3" fmla="*/ 136525 w 217712"/>
              <a:gd name="connsiteY3" fmla="*/ 4762 h 25400"/>
              <a:gd name="connsiteX4" fmla="*/ 0 w 217712"/>
              <a:gd name="connsiteY4" fmla="*/ 25400 h 2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712" h="25400">
                <a:moveTo>
                  <a:pt x="0" y="25400"/>
                </a:moveTo>
                <a:cubicBezTo>
                  <a:pt x="38232" y="14155"/>
                  <a:pt x="76465" y="2910"/>
                  <a:pt x="112713" y="0"/>
                </a:cubicBezTo>
                <a:lnTo>
                  <a:pt x="217488" y="7937"/>
                </a:lnTo>
                <a:cubicBezTo>
                  <a:pt x="221457" y="8731"/>
                  <a:pt x="171979" y="2910"/>
                  <a:pt x="136525" y="4762"/>
                </a:cubicBezTo>
                <a:cubicBezTo>
                  <a:pt x="101071" y="6614"/>
                  <a:pt x="52917" y="12832"/>
                  <a:pt x="0" y="25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01685D60-7329-4321-B1D0-1470A44BFCAE}"/>
              </a:ext>
            </a:extLst>
          </p:cNvPr>
          <p:cNvSpPr/>
          <p:nvPr/>
        </p:nvSpPr>
        <p:spPr>
          <a:xfrm>
            <a:off x="5741755" y="2898768"/>
            <a:ext cx="218323" cy="41477"/>
          </a:xfrm>
          <a:custGeom>
            <a:avLst/>
            <a:gdLst>
              <a:gd name="connsiteX0" fmla="*/ 233 w 218323"/>
              <a:gd name="connsiteY0" fmla="*/ 7 h 41477"/>
              <a:gd name="connsiteX1" fmla="*/ 93895 w 218323"/>
              <a:gd name="connsiteY1" fmla="*/ 34932 h 41477"/>
              <a:gd name="connsiteX2" fmla="*/ 122470 w 218323"/>
              <a:gd name="connsiteY2" fmla="*/ 41282 h 41477"/>
              <a:gd name="connsiteX3" fmla="*/ 217720 w 218323"/>
              <a:gd name="connsiteY3" fmla="*/ 39695 h 41477"/>
              <a:gd name="connsiteX4" fmla="*/ 71670 w 218323"/>
              <a:gd name="connsiteY4" fmla="*/ 38107 h 41477"/>
              <a:gd name="connsiteX5" fmla="*/ 233 w 218323"/>
              <a:gd name="connsiteY5" fmla="*/ 7 h 41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8323" h="41477">
                <a:moveTo>
                  <a:pt x="233" y="7"/>
                </a:moveTo>
                <a:cubicBezTo>
                  <a:pt x="3937" y="-522"/>
                  <a:pt x="73522" y="28053"/>
                  <a:pt x="93895" y="34932"/>
                </a:cubicBezTo>
                <a:cubicBezTo>
                  <a:pt x="114268" y="41811"/>
                  <a:pt x="101833" y="40488"/>
                  <a:pt x="122470" y="41282"/>
                </a:cubicBezTo>
                <a:cubicBezTo>
                  <a:pt x="143107" y="42076"/>
                  <a:pt x="226187" y="40224"/>
                  <a:pt x="217720" y="39695"/>
                </a:cubicBezTo>
                <a:cubicBezTo>
                  <a:pt x="209253" y="39166"/>
                  <a:pt x="105801" y="43134"/>
                  <a:pt x="71670" y="38107"/>
                </a:cubicBezTo>
                <a:cubicBezTo>
                  <a:pt x="37539" y="33080"/>
                  <a:pt x="-3471" y="536"/>
                  <a:pt x="233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39451A2E-2319-4968-B7C1-48EDF5A4C781}"/>
              </a:ext>
            </a:extLst>
          </p:cNvPr>
          <p:cNvSpPr/>
          <p:nvPr/>
        </p:nvSpPr>
        <p:spPr>
          <a:xfrm>
            <a:off x="5903902" y="2900335"/>
            <a:ext cx="185205" cy="121182"/>
          </a:xfrm>
          <a:custGeom>
            <a:avLst/>
            <a:gdLst>
              <a:gd name="connsiteX0" fmla="*/ 184161 w 185205"/>
              <a:gd name="connsiteY0" fmla="*/ 28 h 121182"/>
              <a:gd name="connsiteX1" fmla="*/ 69861 w 185205"/>
              <a:gd name="connsiteY1" fmla="*/ 88928 h 121182"/>
              <a:gd name="connsiteX2" fmla="*/ 11 w 185205"/>
              <a:gd name="connsiteY2" fmla="*/ 120678 h 121182"/>
              <a:gd name="connsiteX3" fmla="*/ 74623 w 185205"/>
              <a:gd name="connsiteY3" fmla="*/ 106390 h 121182"/>
              <a:gd name="connsiteX4" fmla="*/ 123836 w 185205"/>
              <a:gd name="connsiteY4" fmla="*/ 79403 h 121182"/>
              <a:gd name="connsiteX5" fmla="*/ 184161 w 185205"/>
              <a:gd name="connsiteY5" fmla="*/ 28 h 121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205" h="121182">
                <a:moveTo>
                  <a:pt x="184161" y="28"/>
                </a:moveTo>
                <a:cubicBezTo>
                  <a:pt x="175165" y="1615"/>
                  <a:pt x="100553" y="68820"/>
                  <a:pt x="69861" y="88928"/>
                </a:cubicBezTo>
                <a:cubicBezTo>
                  <a:pt x="39169" y="109036"/>
                  <a:pt x="-783" y="117768"/>
                  <a:pt x="11" y="120678"/>
                </a:cubicBezTo>
                <a:cubicBezTo>
                  <a:pt x="805" y="123588"/>
                  <a:pt x="53986" y="113269"/>
                  <a:pt x="74623" y="106390"/>
                </a:cubicBezTo>
                <a:cubicBezTo>
                  <a:pt x="95260" y="99511"/>
                  <a:pt x="106109" y="95278"/>
                  <a:pt x="123836" y="79403"/>
                </a:cubicBezTo>
                <a:cubicBezTo>
                  <a:pt x="141563" y="63528"/>
                  <a:pt x="193157" y="-1559"/>
                  <a:pt x="184161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D5B2C08E-7136-46E9-B33E-6697A0CF5365}"/>
              </a:ext>
            </a:extLst>
          </p:cNvPr>
          <p:cNvSpPr/>
          <p:nvPr/>
        </p:nvSpPr>
        <p:spPr>
          <a:xfrm>
            <a:off x="5729165" y="2898763"/>
            <a:ext cx="171577" cy="120967"/>
          </a:xfrm>
          <a:custGeom>
            <a:avLst/>
            <a:gdLst>
              <a:gd name="connsiteX0" fmla="*/ 123 w 171577"/>
              <a:gd name="connsiteY0" fmla="*/ 12 h 120967"/>
              <a:gd name="connsiteX1" fmla="*/ 47748 w 171577"/>
              <a:gd name="connsiteY1" fmla="*/ 85737 h 120967"/>
              <a:gd name="connsiteX2" fmla="*/ 104898 w 171577"/>
              <a:gd name="connsiteY2" fmla="*/ 114312 h 120967"/>
              <a:gd name="connsiteX3" fmla="*/ 171573 w 171577"/>
              <a:gd name="connsiteY3" fmla="*/ 120662 h 120967"/>
              <a:gd name="connsiteX4" fmla="*/ 101723 w 171577"/>
              <a:gd name="connsiteY4" fmla="*/ 107962 h 120967"/>
              <a:gd name="connsiteX5" fmla="*/ 62035 w 171577"/>
              <a:gd name="connsiteY5" fmla="*/ 92087 h 120967"/>
              <a:gd name="connsiteX6" fmla="*/ 123 w 171577"/>
              <a:gd name="connsiteY6" fmla="*/ 12 h 120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1577" h="120967">
                <a:moveTo>
                  <a:pt x="123" y="12"/>
                </a:moveTo>
                <a:cubicBezTo>
                  <a:pt x="-2258" y="-1046"/>
                  <a:pt x="30286" y="66687"/>
                  <a:pt x="47748" y="85737"/>
                </a:cubicBezTo>
                <a:cubicBezTo>
                  <a:pt x="65210" y="104787"/>
                  <a:pt x="84261" y="108491"/>
                  <a:pt x="104898" y="114312"/>
                </a:cubicBezTo>
                <a:cubicBezTo>
                  <a:pt x="125535" y="120133"/>
                  <a:pt x="172102" y="121720"/>
                  <a:pt x="171573" y="120662"/>
                </a:cubicBezTo>
                <a:cubicBezTo>
                  <a:pt x="171044" y="119604"/>
                  <a:pt x="119979" y="112724"/>
                  <a:pt x="101723" y="107962"/>
                </a:cubicBezTo>
                <a:cubicBezTo>
                  <a:pt x="83467" y="103200"/>
                  <a:pt x="79233" y="108491"/>
                  <a:pt x="62035" y="92087"/>
                </a:cubicBezTo>
                <a:cubicBezTo>
                  <a:pt x="44837" y="75683"/>
                  <a:pt x="2504" y="1070"/>
                  <a:pt x="123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08E39F8B-9533-4603-86B9-E76375E9938F}"/>
              </a:ext>
            </a:extLst>
          </p:cNvPr>
          <p:cNvSpPr/>
          <p:nvPr/>
        </p:nvSpPr>
        <p:spPr>
          <a:xfrm>
            <a:off x="5688621" y="2847971"/>
            <a:ext cx="60066" cy="57979"/>
          </a:xfrm>
          <a:custGeom>
            <a:avLst/>
            <a:gdLst>
              <a:gd name="connsiteX0" fmla="*/ 979 w 60066"/>
              <a:gd name="connsiteY0" fmla="*/ 4 h 57979"/>
              <a:gd name="connsiteX1" fmla="*/ 59717 w 60066"/>
              <a:gd name="connsiteY1" fmla="*/ 53979 h 57979"/>
              <a:gd name="connsiteX2" fmla="*/ 24792 w 60066"/>
              <a:gd name="connsiteY2" fmla="*/ 50804 h 57979"/>
              <a:gd name="connsiteX3" fmla="*/ 979 w 60066"/>
              <a:gd name="connsiteY3" fmla="*/ 4 h 57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066" h="57979">
                <a:moveTo>
                  <a:pt x="979" y="4"/>
                </a:moveTo>
                <a:cubicBezTo>
                  <a:pt x="6800" y="533"/>
                  <a:pt x="55748" y="45512"/>
                  <a:pt x="59717" y="53979"/>
                </a:cubicBezTo>
                <a:cubicBezTo>
                  <a:pt x="63686" y="62446"/>
                  <a:pt x="32730" y="55567"/>
                  <a:pt x="24792" y="50804"/>
                </a:cubicBezTo>
                <a:cubicBezTo>
                  <a:pt x="16855" y="46042"/>
                  <a:pt x="-4842" y="-525"/>
                  <a:pt x="979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5B35974E-3A15-4249-8291-6C8EF59BDAE0}"/>
              </a:ext>
            </a:extLst>
          </p:cNvPr>
          <p:cNvSpPr/>
          <p:nvPr/>
        </p:nvSpPr>
        <p:spPr>
          <a:xfrm>
            <a:off x="5327181" y="1128255"/>
            <a:ext cx="84611" cy="613567"/>
          </a:xfrm>
          <a:custGeom>
            <a:avLst/>
            <a:gdLst>
              <a:gd name="connsiteX0" fmla="*/ 84607 w 84611"/>
              <a:gd name="connsiteY0" fmla="*/ 458 h 613567"/>
              <a:gd name="connsiteX1" fmla="*/ 19519 w 84611"/>
              <a:gd name="connsiteY1" fmla="*/ 225883 h 613567"/>
              <a:gd name="connsiteX2" fmla="*/ 469 w 84611"/>
              <a:gd name="connsiteY2" fmla="*/ 362408 h 613567"/>
              <a:gd name="connsiteX3" fmla="*/ 6819 w 84611"/>
              <a:gd name="connsiteY3" fmla="*/ 613233 h 613567"/>
              <a:gd name="connsiteX4" fmla="*/ 17932 w 84611"/>
              <a:gd name="connsiteY4" fmla="*/ 413208 h 613567"/>
              <a:gd name="connsiteX5" fmla="*/ 16344 w 84611"/>
              <a:gd name="connsiteY5" fmla="*/ 289383 h 613567"/>
              <a:gd name="connsiteX6" fmla="*/ 84607 w 84611"/>
              <a:gd name="connsiteY6" fmla="*/ 458 h 613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611" h="613567">
                <a:moveTo>
                  <a:pt x="84607" y="458"/>
                </a:moveTo>
                <a:cubicBezTo>
                  <a:pt x="85136" y="-10125"/>
                  <a:pt x="33542" y="165558"/>
                  <a:pt x="19519" y="225883"/>
                </a:cubicBezTo>
                <a:cubicBezTo>
                  <a:pt x="5496" y="286208"/>
                  <a:pt x="2586" y="297850"/>
                  <a:pt x="469" y="362408"/>
                </a:cubicBezTo>
                <a:cubicBezTo>
                  <a:pt x="-1648" y="426966"/>
                  <a:pt x="3909" y="604766"/>
                  <a:pt x="6819" y="613233"/>
                </a:cubicBezTo>
                <a:cubicBezTo>
                  <a:pt x="9729" y="621700"/>
                  <a:pt x="16344" y="467183"/>
                  <a:pt x="17932" y="413208"/>
                </a:cubicBezTo>
                <a:cubicBezTo>
                  <a:pt x="19519" y="359233"/>
                  <a:pt x="5761" y="360027"/>
                  <a:pt x="16344" y="289383"/>
                </a:cubicBezTo>
                <a:cubicBezTo>
                  <a:pt x="26927" y="218739"/>
                  <a:pt x="84078" y="11041"/>
                  <a:pt x="84607" y="4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AFC57903-69EC-49A6-8D7A-69CEE599A678}"/>
              </a:ext>
            </a:extLst>
          </p:cNvPr>
          <p:cNvSpPr/>
          <p:nvPr/>
        </p:nvSpPr>
        <p:spPr>
          <a:xfrm>
            <a:off x="5330521" y="1806489"/>
            <a:ext cx="39371" cy="168470"/>
          </a:xfrm>
          <a:custGeom>
            <a:avLst/>
            <a:gdLst>
              <a:gd name="connsiteX0" fmla="*/ 304 w 39371"/>
              <a:gd name="connsiteY0" fmla="*/ 86 h 168470"/>
              <a:gd name="connsiteX1" fmla="*/ 20942 w 39371"/>
              <a:gd name="connsiteY1" fmla="*/ 84224 h 168470"/>
              <a:gd name="connsiteX2" fmla="*/ 28879 w 39371"/>
              <a:gd name="connsiteY2" fmla="*/ 168361 h 168470"/>
              <a:gd name="connsiteX3" fmla="*/ 38404 w 39371"/>
              <a:gd name="connsiteY3" fmla="*/ 100099 h 168470"/>
              <a:gd name="connsiteX4" fmla="*/ 304 w 39371"/>
              <a:gd name="connsiteY4" fmla="*/ 86 h 168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371" h="168470">
                <a:moveTo>
                  <a:pt x="304" y="86"/>
                </a:moveTo>
                <a:cubicBezTo>
                  <a:pt x="-2606" y="-2560"/>
                  <a:pt x="16180" y="56178"/>
                  <a:pt x="20942" y="84224"/>
                </a:cubicBezTo>
                <a:cubicBezTo>
                  <a:pt x="25704" y="112270"/>
                  <a:pt x="25969" y="165715"/>
                  <a:pt x="28879" y="168361"/>
                </a:cubicBezTo>
                <a:cubicBezTo>
                  <a:pt x="31789" y="171007"/>
                  <a:pt x="42637" y="124970"/>
                  <a:pt x="38404" y="100099"/>
                </a:cubicBezTo>
                <a:cubicBezTo>
                  <a:pt x="34171" y="75228"/>
                  <a:pt x="3214" y="2732"/>
                  <a:pt x="304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2065A95E-9023-4C40-9B8E-EAEA4DE98C61}"/>
              </a:ext>
            </a:extLst>
          </p:cNvPr>
          <p:cNvSpPr/>
          <p:nvPr/>
        </p:nvSpPr>
        <p:spPr>
          <a:xfrm>
            <a:off x="5342713" y="2039689"/>
            <a:ext cx="102589" cy="474951"/>
          </a:xfrm>
          <a:custGeom>
            <a:avLst/>
            <a:gdLst>
              <a:gd name="connsiteX0" fmla="*/ 10337 w 102589"/>
              <a:gd name="connsiteY0" fmla="*/ 1836 h 474951"/>
              <a:gd name="connsiteX1" fmla="*/ 812 w 102589"/>
              <a:gd name="connsiteY1" fmla="*/ 147886 h 474951"/>
              <a:gd name="connsiteX2" fmla="*/ 7162 w 102589"/>
              <a:gd name="connsiteY2" fmla="*/ 206624 h 474951"/>
              <a:gd name="connsiteX3" fmla="*/ 59550 w 102589"/>
              <a:gd name="connsiteY3" fmla="*/ 368549 h 474951"/>
              <a:gd name="connsiteX4" fmla="*/ 102412 w 102589"/>
              <a:gd name="connsiteY4" fmla="*/ 474911 h 474951"/>
              <a:gd name="connsiteX5" fmla="*/ 72250 w 102589"/>
              <a:gd name="connsiteY5" fmla="*/ 379661 h 474951"/>
              <a:gd name="connsiteX6" fmla="*/ 11925 w 102589"/>
              <a:gd name="connsiteY6" fmla="*/ 260599 h 474951"/>
              <a:gd name="connsiteX7" fmla="*/ 10337 w 102589"/>
              <a:gd name="connsiteY7" fmla="*/ 1836 h 474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589" h="474951">
                <a:moveTo>
                  <a:pt x="10337" y="1836"/>
                </a:moveTo>
                <a:cubicBezTo>
                  <a:pt x="8485" y="-16950"/>
                  <a:pt x="1341" y="113755"/>
                  <a:pt x="812" y="147886"/>
                </a:cubicBezTo>
                <a:cubicBezTo>
                  <a:pt x="283" y="182017"/>
                  <a:pt x="-2628" y="169847"/>
                  <a:pt x="7162" y="206624"/>
                </a:cubicBezTo>
                <a:cubicBezTo>
                  <a:pt x="16952" y="243401"/>
                  <a:pt x="43675" y="323835"/>
                  <a:pt x="59550" y="368549"/>
                </a:cubicBezTo>
                <a:cubicBezTo>
                  <a:pt x="75425" y="413264"/>
                  <a:pt x="100295" y="473059"/>
                  <a:pt x="102412" y="474911"/>
                </a:cubicBezTo>
                <a:cubicBezTo>
                  <a:pt x="104529" y="476763"/>
                  <a:pt x="87331" y="415380"/>
                  <a:pt x="72250" y="379661"/>
                </a:cubicBezTo>
                <a:cubicBezTo>
                  <a:pt x="57169" y="343942"/>
                  <a:pt x="21450" y="319337"/>
                  <a:pt x="11925" y="260599"/>
                </a:cubicBezTo>
                <a:cubicBezTo>
                  <a:pt x="2400" y="201862"/>
                  <a:pt x="12189" y="20622"/>
                  <a:pt x="10337" y="18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CCF2A4E9-928F-4E2C-A708-C39325A80DBC}"/>
              </a:ext>
            </a:extLst>
          </p:cNvPr>
          <p:cNvSpPr/>
          <p:nvPr/>
        </p:nvSpPr>
        <p:spPr>
          <a:xfrm>
            <a:off x="5443538" y="2520844"/>
            <a:ext cx="141745" cy="323014"/>
          </a:xfrm>
          <a:custGeom>
            <a:avLst/>
            <a:gdLst>
              <a:gd name="connsiteX0" fmla="*/ 0 w 141745"/>
              <a:gd name="connsiteY0" fmla="*/ 106 h 323014"/>
              <a:gd name="connsiteX1" fmla="*/ 122237 w 141745"/>
              <a:gd name="connsiteY1" fmla="*/ 249344 h 323014"/>
              <a:gd name="connsiteX2" fmla="*/ 141287 w 141745"/>
              <a:gd name="connsiteY2" fmla="*/ 322369 h 323014"/>
              <a:gd name="connsiteX3" fmla="*/ 120650 w 141745"/>
              <a:gd name="connsiteY3" fmla="*/ 219181 h 323014"/>
              <a:gd name="connsiteX4" fmla="*/ 0 w 141745"/>
              <a:gd name="connsiteY4" fmla="*/ 106 h 323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745" h="323014">
                <a:moveTo>
                  <a:pt x="0" y="106"/>
                </a:moveTo>
                <a:cubicBezTo>
                  <a:pt x="264" y="5133"/>
                  <a:pt x="98689" y="195634"/>
                  <a:pt x="122237" y="249344"/>
                </a:cubicBezTo>
                <a:cubicBezTo>
                  <a:pt x="145785" y="303054"/>
                  <a:pt x="141551" y="327396"/>
                  <a:pt x="141287" y="322369"/>
                </a:cubicBezTo>
                <a:cubicBezTo>
                  <a:pt x="141023" y="317342"/>
                  <a:pt x="142875" y="269452"/>
                  <a:pt x="120650" y="219181"/>
                </a:cubicBezTo>
                <a:cubicBezTo>
                  <a:pt x="98425" y="168910"/>
                  <a:pt x="-264" y="-4921"/>
                  <a:pt x="0" y="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06977B03-FCB3-4B77-839D-CE8E477C40D8}"/>
              </a:ext>
            </a:extLst>
          </p:cNvPr>
          <p:cNvSpPr/>
          <p:nvPr/>
        </p:nvSpPr>
        <p:spPr>
          <a:xfrm>
            <a:off x="5597525" y="2859088"/>
            <a:ext cx="276239" cy="337383"/>
          </a:xfrm>
          <a:custGeom>
            <a:avLst/>
            <a:gdLst>
              <a:gd name="connsiteX0" fmla="*/ 0 w 276239"/>
              <a:gd name="connsiteY0" fmla="*/ 0 h 337383"/>
              <a:gd name="connsiteX1" fmla="*/ 161925 w 276239"/>
              <a:gd name="connsiteY1" fmla="*/ 220662 h 337383"/>
              <a:gd name="connsiteX2" fmla="*/ 225425 w 276239"/>
              <a:gd name="connsiteY2" fmla="*/ 301625 h 337383"/>
              <a:gd name="connsiteX3" fmla="*/ 276225 w 276239"/>
              <a:gd name="connsiteY3" fmla="*/ 336550 h 337383"/>
              <a:gd name="connsiteX4" fmla="*/ 220663 w 276239"/>
              <a:gd name="connsiteY4" fmla="*/ 269875 h 337383"/>
              <a:gd name="connsiteX5" fmla="*/ 133350 w 276239"/>
              <a:gd name="connsiteY5" fmla="*/ 157162 h 337383"/>
              <a:gd name="connsiteX6" fmla="*/ 0 w 276239"/>
              <a:gd name="connsiteY6" fmla="*/ 0 h 337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6239" h="337383">
                <a:moveTo>
                  <a:pt x="0" y="0"/>
                </a:moveTo>
                <a:lnTo>
                  <a:pt x="161925" y="220662"/>
                </a:lnTo>
                <a:cubicBezTo>
                  <a:pt x="199496" y="270933"/>
                  <a:pt x="206375" y="282310"/>
                  <a:pt x="225425" y="301625"/>
                </a:cubicBezTo>
                <a:cubicBezTo>
                  <a:pt x="244475" y="320940"/>
                  <a:pt x="277019" y="341842"/>
                  <a:pt x="276225" y="336550"/>
                </a:cubicBezTo>
                <a:cubicBezTo>
                  <a:pt x="275431" y="331258"/>
                  <a:pt x="244476" y="299773"/>
                  <a:pt x="220663" y="269875"/>
                </a:cubicBezTo>
                <a:cubicBezTo>
                  <a:pt x="196851" y="239977"/>
                  <a:pt x="168804" y="202935"/>
                  <a:pt x="133350" y="157162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F593ED5D-5CC4-44DA-B379-FEA7423EAA54}"/>
              </a:ext>
            </a:extLst>
          </p:cNvPr>
          <p:cNvSpPr/>
          <p:nvPr/>
        </p:nvSpPr>
        <p:spPr>
          <a:xfrm>
            <a:off x="5895919" y="3091433"/>
            <a:ext cx="497923" cy="128052"/>
          </a:xfrm>
          <a:custGeom>
            <a:avLst/>
            <a:gdLst>
              <a:gd name="connsiteX0" fmla="*/ 56 w 497923"/>
              <a:gd name="connsiteY0" fmla="*/ 96267 h 128052"/>
              <a:gd name="connsiteX1" fmla="*/ 208019 w 497923"/>
              <a:gd name="connsiteY1" fmla="*/ 124842 h 128052"/>
              <a:gd name="connsiteX2" fmla="*/ 479481 w 497923"/>
              <a:gd name="connsiteY2" fmla="*/ 8955 h 128052"/>
              <a:gd name="connsiteX3" fmla="*/ 462019 w 497923"/>
              <a:gd name="connsiteY3" fmla="*/ 12130 h 128052"/>
              <a:gd name="connsiteX4" fmla="*/ 368356 w 497923"/>
              <a:gd name="connsiteY4" fmla="*/ 47055 h 128052"/>
              <a:gd name="connsiteX5" fmla="*/ 188969 w 497923"/>
              <a:gd name="connsiteY5" fmla="*/ 102617 h 128052"/>
              <a:gd name="connsiteX6" fmla="*/ 56 w 497923"/>
              <a:gd name="connsiteY6" fmla="*/ 96267 h 128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923" h="128052">
                <a:moveTo>
                  <a:pt x="56" y="96267"/>
                </a:moveTo>
                <a:cubicBezTo>
                  <a:pt x="3231" y="99971"/>
                  <a:pt x="128115" y="139394"/>
                  <a:pt x="208019" y="124842"/>
                </a:cubicBezTo>
                <a:cubicBezTo>
                  <a:pt x="287923" y="110290"/>
                  <a:pt x="437148" y="27740"/>
                  <a:pt x="479481" y="8955"/>
                </a:cubicBezTo>
                <a:cubicBezTo>
                  <a:pt x="521814" y="-9830"/>
                  <a:pt x="480540" y="5780"/>
                  <a:pt x="462019" y="12130"/>
                </a:cubicBezTo>
                <a:cubicBezTo>
                  <a:pt x="443498" y="18480"/>
                  <a:pt x="413864" y="31974"/>
                  <a:pt x="368356" y="47055"/>
                </a:cubicBezTo>
                <a:cubicBezTo>
                  <a:pt x="322848" y="62136"/>
                  <a:pt x="250617" y="94415"/>
                  <a:pt x="188969" y="102617"/>
                </a:cubicBezTo>
                <a:cubicBezTo>
                  <a:pt x="127321" y="110819"/>
                  <a:pt x="-3119" y="92563"/>
                  <a:pt x="56" y="96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6D3BFF47-884A-4806-85DA-0F3E7B0B61EA}"/>
              </a:ext>
            </a:extLst>
          </p:cNvPr>
          <p:cNvSpPr/>
          <p:nvPr/>
        </p:nvSpPr>
        <p:spPr>
          <a:xfrm>
            <a:off x="6347681" y="2669043"/>
            <a:ext cx="427535" cy="424129"/>
          </a:xfrm>
          <a:custGeom>
            <a:avLst/>
            <a:gdLst>
              <a:gd name="connsiteX0" fmla="*/ 424594 w 427535"/>
              <a:gd name="connsiteY0" fmla="*/ 4307 h 424129"/>
              <a:gd name="connsiteX1" fmla="*/ 259494 w 427535"/>
              <a:gd name="connsiteY1" fmla="*/ 213857 h 424129"/>
              <a:gd name="connsiteX2" fmla="*/ 13432 w 427535"/>
              <a:gd name="connsiteY2" fmla="*/ 412295 h 424129"/>
              <a:gd name="connsiteX3" fmla="*/ 57882 w 427535"/>
              <a:gd name="connsiteY3" fmla="*/ 378957 h 424129"/>
              <a:gd name="connsiteX4" fmla="*/ 272194 w 427535"/>
              <a:gd name="connsiteY4" fmla="*/ 193220 h 424129"/>
              <a:gd name="connsiteX5" fmla="*/ 357919 w 427535"/>
              <a:gd name="connsiteY5" fmla="*/ 80507 h 424129"/>
              <a:gd name="connsiteX6" fmla="*/ 424594 w 427535"/>
              <a:gd name="connsiteY6" fmla="*/ 4307 h 424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7535" h="424129">
                <a:moveTo>
                  <a:pt x="424594" y="4307"/>
                </a:moveTo>
                <a:cubicBezTo>
                  <a:pt x="408190" y="26532"/>
                  <a:pt x="328021" y="145859"/>
                  <a:pt x="259494" y="213857"/>
                </a:cubicBezTo>
                <a:cubicBezTo>
                  <a:pt x="190967" y="281855"/>
                  <a:pt x="47034" y="384778"/>
                  <a:pt x="13432" y="412295"/>
                </a:cubicBezTo>
                <a:cubicBezTo>
                  <a:pt x="-20170" y="439812"/>
                  <a:pt x="14755" y="415469"/>
                  <a:pt x="57882" y="378957"/>
                </a:cubicBezTo>
                <a:cubicBezTo>
                  <a:pt x="101009" y="342445"/>
                  <a:pt x="222188" y="242962"/>
                  <a:pt x="272194" y="193220"/>
                </a:cubicBezTo>
                <a:cubicBezTo>
                  <a:pt x="322200" y="143478"/>
                  <a:pt x="331196" y="109347"/>
                  <a:pt x="357919" y="80507"/>
                </a:cubicBezTo>
                <a:cubicBezTo>
                  <a:pt x="384642" y="51667"/>
                  <a:pt x="440998" y="-17918"/>
                  <a:pt x="424594" y="43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B7C1A3B8-3F7D-4482-A511-5D3D36339B70}"/>
              </a:ext>
            </a:extLst>
          </p:cNvPr>
          <p:cNvSpPr/>
          <p:nvPr/>
        </p:nvSpPr>
        <p:spPr>
          <a:xfrm>
            <a:off x="6769159" y="2275456"/>
            <a:ext cx="118125" cy="406052"/>
          </a:xfrm>
          <a:custGeom>
            <a:avLst/>
            <a:gdLst>
              <a:gd name="connsiteX0" fmla="*/ 117416 w 118125"/>
              <a:gd name="connsiteY0" fmla="*/ 1019 h 406052"/>
              <a:gd name="connsiteX1" fmla="*/ 66616 w 118125"/>
              <a:gd name="connsiteY1" fmla="*/ 220094 h 406052"/>
              <a:gd name="connsiteX2" fmla="*/ 1529 w 118125"/>
              <a:gd name="connsiteY2" fmla="*/ 402657 h 406052"/>
              <a:gd name="connsiteX3" fmla="*/ 28516 w 118125"/>
              <a:gd name="connsiteY3" fmla="*/ 313757 h 406052"/>
              <a:gd name="connsiteX4" fmla="*/ 117416 w 118125"/>
              <a:gd name="connsiteY4" fmla="*/ 1019 h 406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125" h="406052">
                <a:moveTo>
                  <a:pt x="117416" y="1019"/>
                </a:moveTo>
                <a:cubicBezTo>
                  <a:pt x="123766" y="-14591"/>
                  <a:pt x="85930" y="153154"/>
                  <a:pt x="66616" y="220094"/>
                </a:cubicBezTo>
                <a:cubicBezTo>
                  <a:pt x="47302" y="287034"/>
                  <a:pt x="7879" y="387047"/>
                  <a:pt x="1529" y="402657"/>
                </a:cubicBezTo>
                <a:cubicBezTo>
                  <a:pt x="-4821" y="418267"/>
                  <a:pt x="9466" y="378580"/>
                  <a:pt x="28516" y="313757"/>
                </a:cubicBezTo>
                <a:cubicBezTo>
                  <a:pt x="47566" y="248934"/>
                  <a:pt x="111066" y="16629"/>
                  <a:pt x="117416" y="1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A0E73B72-028C-4BC5-B82E-E97A26EBAAC7}"/>
              </a:ext>
            </a:extLst>
          </p:cNvPr>
          <p:cNvSpPr/>
          <p:nvPr/>
        </p:nvSpPr>
        <p:spPr>
          <a:xfrm>
            <a:off x="6838196" y="1741796"/>
            <a:ext cx="409889" cy="687233"/>
          </a:xfrm>
          <a:custGeom>
            <a:avLst/>
            <a:gdLst>
              <a:gd name="connsiteX0" fmla="*/ 148392 w 409889"/>
              <a:gd name="connsiteY0" fmla="*/ 56842 h 687233"/>
              <a:gd name="connsiteX1" fmla="*/ 259517 w 409889"/>
              <a:gd name="connsiteY1" fmla="*/ 1279 h 687233"/>
              <a:gd name="connsiteX2" fmla="*/ 378579 w 409889"/>
              <a:gd name="connsiteY2" fmla="*/ 26679 h 687233"/>
              <a:gd name="connsiteX3" fmla="*/ 408742 w 409889"/>
              <a:gd name="connsiteY3" fmla="*/ 123517 h 687233"/>
              <a:gd name="connsiteX4" fmla="*/ 350004 w 409889"/>
              <a:gd name="connsiteY4" fmla="*/ 371167 h 687233"/>
              <a:gd name="connsiteX5" fmla="*/ 261104 w 409889"/>
              <a:gd name="connsiteY5" fmla="*/ 509279 h 687233"/>
              <a:gd name="connsiteX6" fmla="*/ 173792 w 409889"/>
              <a:gd name="connsiteY6" fmla="*/ 587067 h 687233"/>
              <a:gd name="connsiteX7" fmla="*/ 754 w 409889"/>
              <a:gd name="connsiteY7" fmla="*/ 685492 h 687233"/>
              <a:gd name="connsiteX8" fmla="*/ 118229 w 409889"/>
              <a:gd name="connsiteY8" fmla="*/ 634692 h 687233"/>
              <a:gd name="connsiteX9" fmla="*/ 292854 w 409889"/>
              <a:gd name="connsiteY9" fmla="*/ 450542 h 687233"/>
              <a:gd name="connsiteX10" fmla="*/ 403979 w 409889"/>
              <a:gd name="connsiteY10" fmla="*/ 94942 h 687233"/>
              <a:gd name="connsiteX11" fmla="*/ 332542 w 409889"/>
              <a:gd name="connsiteY11" fmla="*/ 34617 h 687233"/>
              <a:gd name="connsiteX12" fmla="*/ 269042 w 409889"/>
              <a:gd name="connsiteY12" fmla="*/ 29854 h 687233"/>
              <a:gd name="connsiteX13" fmla="*/ 148392 w 409889"/>
              <a:gd name="connsiteY13" fmla="*/ 56842 h 687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09889" h="687233">
                <a:moveTo>
                  <a:pt x="148392" y="56842"/>
                </a:moveTo>
                <a:cubicBezTo>
                  <a:pt x="146805" y="52080"/>
                  <a:pt x="221153" y="6306"/>
                  <a:pt x="259517" y="1279"/>
                </a:cubicBezTo>
                <a:cubicBezTo>
                  <a:pt x="297881" y="-3748"/>
                  <a:pt x="353708" y="6306"/>
                  <a:pt x="378579" y="26679"/>
                </a:cubicBezTo>
                <a:cubicBezTo>
                  <a:pt x="403450" y="47052"/>
                  <a:pt x="413504" y="66102"/>
                  <a:pt x="408742" y="123517"/>
                </a:cubicBezTo>
                <a:cubicBezTo>
                  <a:pt x="403980" y="180932"/>
                  <a:pt x="374610" y="306873"/>
                  <a:pt x="350004" y="371167"/>
                </a:cubicBezTo>
                <a:cubicBezTo>
                  <a:pt x="325398" y="435461"/>
                  <a:pt x="290473" y="473296"/>
                  <a:pt x="261104" y="509279"/>
                </a:cubicBezTo>
                <a:cubicBezTo>
                  <a:pt x="231735" y="545262"/>
                  <a:pt x="217184" y="557698"/>
                  <a:pt x="173792" y="587067"/>
                </a:cubicBezTo>
                <a:cubicBezTo>
                  <a:pt x="130400" y="616436"/>
                  <a:pt x="10014" y="677555"/>
                  <a:pt x="754" y="685492"/>
                </a:cubicBezTo>
                <a:cubicBezTo>
                  <a:pt x="-8506" y="693429"/>
                  <a:pt x="69546" y="673850"/>
                  <a:pt x="118229" y="634692"/>
                </a:cubicBezTo>
                <a:cubicBezTo>
                  <a:pt x="166912" y="595534"/>
                  <a:pt x="245229" y="540500"/>
                  <a:pt x="292854" y="450542"/>
                </a:cubicBezTo>
                <a:cubicBezTo>
                  <a:pt x="340479" y="360584"/>
                  <a:pt x="397364" y="164263"/>
                  <a:pt x="403979" y="94942"/>
                </a:cubicBezTo>
                <a:cubicBezTo>
                  <a:pt x="410594" y="25621"/>
                  <a:pt x="355032" y="45465"/>
                  <a:pt x="332542" y="34617"/>
                </a:cubicBezTo>
                <a:cubicBezTo>
                  <a:pt x="310052" y="23769"/>
                  <a:pt x="301850" y="23769"/>
                  <a:pt x="269042" y="29854"/>
                </a:cubicBezTo>
                <a:cubicBezTo>
                  <a:pt x="236234" y="35939"/>
                  <a:pt x="149979" y="61604"/>
                  <a:pt x="148392" y="568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B4987A1E-57D4-404E-9271-34BFC2A1622C}"/>
              </a:ext>
            </a:extLst>
          </p:cNvPr>
          <p:cNvSpPr/>
          <p:nvPr/>
        </p:nvSpPr>
        <p:spPr>
          <a:xfrm>
            <a:off x="6483326" y="1385544"/>
            <a:ext cx="466749" cy="552474"/>
          </a:xfrm>
          <a:custGeom>
            <a:avLst/>
            <a:gdLst>
              <a:gd name="connsiteX0" fmla="*/ 24 w 466749"/>
              <a:gd name="connsiteY0" fmla="*/ 344 h 552474"/>
              <a:gd name="connsiteX1" fmla="*/ 212749 w 466749"/>
              <a:gd name="connsiteY1" fmla="*/ 279744 h 552474"/>
              <a:gd name="connsiteX2" fmla="*/ 231799 w 466749"/>
              <a:gd name="connsiteY2" fmla="*/ 460719 h 552474"/>
              <a:gd name="connsiteX3" fmla="*/ 320699 w 466749"/>
              <a:gd name="connsiteY3" fmla="*/ 548031 h 552474"/>
              <a:gd name="connsiteX4" fmla="*/ 466749 w 466749"/>
              <a:gd name="connsiteY4" fmla="*/ 374994 h 552474"/>
              <a:gd name="connsiteX5" fmla="*/ 319112 w 466749"/>
              <a:gd name="connsiteY5" fmla="*/ 536919 h 552474"/>
              <a:gd name="connsiteX6" fmla="*/ 266724 w 466749"/>
              <a:gd name="connsiteY6" fmla="*/ 530569 h 552474"/>
              <a:gd name="connsiteX7" fmla="*/ 204812 w 466749"/>
              <a:gd name="connsiteY7" fmla="*/ 400394 h 552474"/>
              <a:gd name="connsiteX8" fmla="*/ 198462 w 466749"/>
              <a:gd name="connsiteY8" fmla="*/ 340069 h 552474"/>
              <a:gd name="connsiteX9" fmla="*/ 24 w 466749"/>
              <a:gd name="connsiteY9" fmla="*/ 344 h 552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6749" h="552474">
                <a:moveTo>
                  <a:pt x="24" y="344"/>
                </a:moveTo>
                <a:cubicBezTo>
                  <a:pt x="2405" y="-9710"/>
                  <a:pt x="174120" y="203015"/>
                  <a:pt x="212749" y="279744"/>
                </a:cubicBezTo>
                <a:cubicBezTo>
                  <a:pt x="251378" y="356473"/>
                  <a:pt x="213807" y="416005"/>
                  <a:pt x="231799" y="460719"/>
                </a:cubicBezTo>
                <a:cubicBezTo>
                  <a:pt x="249791" y="505433"/>
                  <a:pt x="281541" y="562318"/>
                  <a:pt x="320699" y="548031"/>
                </a:cubicBezTo>
                <a:cubicBezTo>
                  <a:pt x="359857" y="533744"/>
                  <a:pt x="467013" y="376846"/>
                  <a:pt x="466749" y="374994"/>
                </a:cubicBezTo>
                <a:cubicBezTo>
                  <a:pt x="466485" y="373142"/>
                  <a:pt x="352449" y="510990"/>
                  <a:pt x="319112" y="536919"/>
                </a:cubicBezTo>
                <a:cubicBezTo>
                  <a:pt x="285775" y="562848"/>
                  <a:pt x="285774" y="553323"/>
                  <a:pt x="266724" y="530569"/>
                </a:cubicBezTo>
                <a:cubicBezTo>
                  <a:pt x="247674" y="507815"/>
                  <a:pt x="216189" y="432144"/>
                  <a:pt x="204812" y="400394"/>
                </a:cubicBezTo>
                <a:cubicBezTo>
                  <a:pt x="193435" y="368644"/>
                  <a:pt x="229683" y="403834"/>
                  <a:pt x="198462" y="340069"/>
                </a:cubicBezTo>
                <a:cubicBezTo>
                  <a:pt x="167241" y="276304"/>
                  <a:pt x="-2357" y="10398"/>
                  <a:pt x="24" y="3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A6C7F83E-FD39-4FE7-B9CC-1A657C8BE1C8}"/>
              </a:ext>
            </a:extLst>
          </p:cNvPr>
          <p:cNvSpPr/>
          <p:nvPr/>
        </p:nvSpPr>
        <p:spPr>
          <a:xfrm>
            <a:off x="6045002" y="1058528"/>
            <a:ext cx="433006" cy="377306"/>
          </a:xfrm>
          <a:custGeom>
            <a:avLst/>
            <a:gdLst>
              <a:gd name="connsiteX0" fmla="*/ 198 w 433006"/>
              <a:gd name="connsiteY0" fmla="*/ 1922 h 377306"/>
              <a:gd name="connsiteX1" fmla="*/ 285948 w 433006"/>
              <a:gd name="connsiteY1" fmla="*/ 154322 h 377306"/>
              <a:gd name="connsiteX2" fmla="*/ 431998 w 433006"/>
              <a:gd name="connsiteY2" fmla="*/ 374455 h 377306"/>
              <a:gd name="connsiteX3" fmla="*/ 332515 w 433006"/>
              <a:gd name="connsiteY3" fmla="*/ 260155 h 377306"/>
              <a:gd name="connsiteX4" fmla="*/ 198 w 433006"/>
              <a:gd name="connsiteY4" fmla="*/ 1922 h 377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3006" h="377306">
                <a:moveTo>
                  <a:pt x="198" y="1922"/>
                </a:moveTo>
                <a:cubicBezTo>
                  <a:pt x="-7563" y="-15717"/>
                  <a:pt x="213981" y="92233"/>
                  <a:pt x="285948" y="154322"/>
                </a:cubicBezTo>
                <a:cubicBezTo>
                  <a:pt x="357915" y="216411"/>
                  <a:pt x="424237" y="356816"/>
                  <a:pt x="431998" y="374455"/>
                </a:cubicBezTo>
                <a:cubicBezTo>
                  <a:pt x="439759" y="392094"/>
                  <a:pt x="402365" y="324713"/>
                  <a:pt x="332515" y="260155"/>
                </a:cubicBezTo>
                <a:cubicBezTo>
                  <a:pt x="262665" y="195597"/>
                  <a:pt x="7959" y="19561"/>
                  <a:pt x="198" y="19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100DB7CA-0FA2-434A-9C93-CF36352E5F30}"/>
              </a:ext>
            </a:extLst>
          </p:cNvPr>
          <p:cNvSpPr/>
          <p:nvPr/>
        </p:nvSpPr>
        <p:spPr>
          <a:xfrm>
            <a:off x="5409942" y="1064409"/>
            <a:ext cx="627009" cy="104737"/>
          </a:xfrm>
          <a:custGeom>
            <a:avLst/>
            <a:gdLst>
              <a:gd name="connsiteX0" fmla="*/ 624675 w 627009"/>
              <a:gd name="connsiteY0" fmla="*/ 274 h 104737"/>
              <a:gd name="connsiteX1" fmla="*/ 383375 w 627009"/>
              <a:gd name="connsiteY1" fmla="*/ 72241 h 104737"/>
              <a:gd name="connsiteX2" fmla="*/ 2375 w 627009"/>
              <a:gd name="connsiteY2" fmla="*/ 82824 h 104737"/>
              <a:gd name="connsiteX3" fmla="*/ 241558 w 627009"/>
              <a:gd name="connsiteY3" fmla="*/ 101874 h 104737"/>
              <a:gd name="connsiteX4" fmla="*/ 624675 w 627009"/>
              <a:gd name="connsiteY4" fmla="*/ 274 h 10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7009" h="104737">
                <a:moveTo>
                  <a:pt x="624675" y="274"/>
                </a:moveTo>
                <a:cubicBezTo>
                  <a:pt x="648311" y="-4665"/>
                  <a:pt x="487092" y="58483"/>
                  <a:pt x="383375" y="72241"/>
                </a:cubicBezTo>
                <a:cubicBezTo>
                  <a:pt x="279658" y="85999"/>
                  <a:pt x="26011" y="77885"/>
                  <a:pt x="2375" y="82824"/>
                </a:cubicBezTo>
                <a:cubicBezTo>
                  <a:pt x="-21261" y="87763"/>
                  <a:pt x="136783" y="113163"/>
                  <a:pt x="241558" y="101874"/>
                </a:cubicBezTo>
                <a:cubicBezTo>
                  <a:pt x="346333" y="90585"/>
                  <a:pt x="601039" y="5213"/>
                  <a:pt x="624675" y="2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BEB0841B-B3EB-49B7-9F44-D9B07F94C0AA}"/>
              </a:ext>
            </a:extLst>
          </p:cNvPr>
          <p:cNvSpPr/>
          <p:nvPr/>
        </p:nvSpPr>
        <p:spPr>
          <a:xfrm>
            <a:off x="5179936" y="930691"/>
            <a:ext cx="814492" cy="190702"/>
          </a:xfrm>
          <a:custGeom>
            <a:avLst/>
            <a:gdLst>
              <a:gd name="connsiteX0" fmla="*/ 814464 w 814492"/>
              <a:gd name="connsiteY0" fmla="*/ 121292 h 190702"/>
              <a:gd name="connsiteX1" fmla="*/ 530831 w 814492"/>
              <a:gd name="connsiteY1" fmla="*/ 642 h 190702"/>
              <a:gd name="connsiteX2" fmla="*/ 14364 w 814492"/>
              <a:gd name="connsiteY2" fmla="*/ 184792 h 190702"/>
              <a:gd name="connsiteX3" fmla="*/ 132897 w 814492"/>
              <a:gd name="connsiteY3" fmla="*/ 148809 h 190702"/>
              <a:gd name="connsiteX4" fmla="*/ 545647 w 814492"/>
              <a:gd name="connsiteY4" fmla="*/ 47209 h 190702"/>
              <a:gd name="connsiteX5" fmla="*/ 814464 w 814492"/>
              <a:gd name="connsiteY5" fmla="*/ 121292 h 19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4492" h="190702">
                <a:moveTo>
                  <a:pt x="814464" y="121292"/>
                </a:moveTo>
                <a:cubicBezTo>
                  <a:pt x="811995" y="113531"/>
                  <a:pt x="664181" y="-9941"/>
                  <a:pt x="530831" y="642"/>
                </a:cubicBezTo>
                <a:cubicBezTo>
                  <a:pt x="397481" y="11225"/>
                  <a:pt x="80686" y="160098"/>
                  <a:pt x="14364" y="184792"/>
                </a:cubicBezTo>
                <a:cubicBezTo>
                  <a:pt x="-51958" y="209487"/>
                  <a:pt x="132897" y="148809"/>
                  <a:pt x="132897" y="148809"/>
                </a:cubicBezTo>
                <a:cubicBezTo>
                  <a:pt x="221444" y="125879"/>
                  <a:pt x="431700" y="56029"/>
                  <a:pt x="545647" y="47209"/>
                </a:cubicBezTo>
                <a:cubicBezTo>
                  <a:pt x="659594" y="38389"/>
                  <a:pt x="816933" y="129053"/>
                  <a:pt x="814464" y="121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479BF743-EE91-4B85-8412-60717815F2EA}"/>
              </a:ext>
            </a:extLst>
          </p:cNvPr>
          <p:cNvSpPr/>
          <p:nvPr/>
        </p:nvSpPr>
        <p:spPr>
          <a:xfrm>
            <a:off x="5140568" y="1100012"/>
            <a:ext cx="307824" cy="684387"/>
          </a:xfrm>
          <a:custGeom>
            <a:avLst/>
            <a:gdLst>
              <a:gd name="connsiteX0" fmla="*/ 307732 w 307824"/>
              <a:gd name="connsiteY0" fmla="*/ 655 h 684387"/>
              <a:gd name="connsiteX1" fmla="*/ 45265 w 307824"/>
              <a:gd name="connsiteY1" fmla="*/ 263121 h 684387"/>
              <a:gd name="connsiteX2" fmla="*/ 43149 w 307824"/>
              <a:gd name="connsiteY2" fmla="*/ 654705 h 684387"/>
              <a:gd name="connsiteX3" fmla="*/ 43149 w 307824"/>
              <a:gd name="connsiteY3" fmla="*/ 606021 h 684387"/>
              <a:gd name="connsiteX4" fmla="*/ 13515 w 307824"/>
              <a:gd name="connsiteY4" fmla="*/ 201738 h 684387"/>
              <a:gd name="connsiteX5" fmla="*/ 307732 w 307824"/>
              <a:gd name="connsiteY5" fmla="*/ 655 h 684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824" h="684387">
                <a:moveTo>
                  <a:pt x="307732" y="655"/>
                </a:moveTo>
                <a:cubicBezTo>
                  <a:pt x="313024" y="10885"/>
                  <a:pt x="89362" y="154113"/>
                  <a:pt x="45265" y="263121"/>
                </a:cubicBezTo>
                <a:cubicBezTo>
                  <a:pt x="1168" y="372129"/>
                  <a:pt x="43502" y="597555"/>
                  <a:pt x="43149" y="654705"/>
                </a:cubicBezTo>
                <a:cubicBezTo>
                  <a:pt x="42796" y="711855"/>
                  <a:pt x="48088" y="681515"/>
                  <a:pt x="43149" y="606021"/>
                </a:cubicBezTo>
                <a:cubicBezTo>
                  <a:pt x="38210" y="530527"/>
                  <a:pt x="-27760" y="301574"/>
                  <a:pt x="13515" y="201738"/>
                </a:cubicBezTo>
                <a:cubicBezTo>
                  <a:pt x="54790" y="101902"/>
                  <a:pt x="302440" y="-9575"/>
                  <a:pt x="307732" y="6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9B65F1D8-4ACF-4BCF-8833-F09FAC8ADCDD}"/>
              </a:ext>
            </a:extLst>
          </p:cNvPr>
          <p:cNvSpPr/>
          <p:nvPr/>
        </p:nvSpPr>
        <p:spPr>
          <a:xfrm>
            <a:off x="5721510" y="637890"/>
            <a:ext cx="217921" cy="327408"/>
          </a:xfrm>
          <a:custGeom>
            <a:avLst/>
            <a:gdLst>
              <a:gd name="connsiteX0" fmla="*/ 217857 w 217921"/>
              <a:gd name="connsiteY0" fmla="*/ 327310 h 327408"/>
              <a:gd name="connsiteX1" fmla="*/ 25240 w 217921"/>
              <a:gd name="connsiteY1" fmla="*/ 185493 h 327408"/>
              <a:gd name="connsiteX2" fmla="*/ 4073 w 217921"/>
              <a:gd name="connsiteY2" fmla="*/ 5577 h 327408"/>
              <a:gd name="connsiteX3" fmla="*/ 4073 w 217921"/>
              <a:gd name="connsiteY3" fmla="*/ 56377 h 327408"/>
              <a:gd name="connsiteX4" fmla="*/ 46407 w 217921"/>
              <a:gd name="connsiteY4" fmla="*/ 164327 h 327408"/>
              <a:gd name="connsiteX5" fmla="*/ 217857 w 217921"/>
              <a:gd name="connsiteY5" fmla="*/ 327310 h 327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921" h="327408">
                <a:moveTo>
                  <a:pt x="217857" y="327310"/>
                </a:moveTo>
                <a:cubicBezTo>
                  <a:pt x="214329" y="330838"/>
                  <a:pt x="60871" y="239115"/>
                  <a:pt x="25240" y="185493"/>
                </a:cubicBezTo>
                <a:cubicBezTo>
                  <a:pt x="-10391" y="131871"/>
                  <a:pt x="7601" y="27096"/>
                  <a:pt x="4073" y="5577"/>
                </a:cubicBezTo>
                <a:cubicBezTo>
                  <a:pt x="545" y="-15942"/>
                  <a:pt x="-2983" y="29919"/>
                  <a:pt x="4073" y="56377"/>
                </a:cubicBezTo>
                <a:cubicBezTo>
                  <a:pt x="11129" y="82835"/>
                  <a:pt x="13246" y="122699"/>
                  <a:pt x="46407" y="164327"/>
                </a:cubicBezTo>
                <a:cubicBezTo>
                  <a:pt x="79568" y="205955"/>
                  <a:pt x="221385" y="323782"/>
                  <a:pt x="217857" y="3273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37610981-6B34-49C5-8667-41368428A94E}"/>
              </a:ext>
            </a:extLst>
          </p:cNvPr>
          <p:cNvSpPr/>
          <p:nvPr/>
        </p:nvSpPr>
        <p:spPr>
          <a:xfrm>
            <a:off x="5777919" y="612914"/>
            <a:ext cx="405012" cy="94173"/>
          </a:xfrm>
          <a:custGeom>
            <a:avLst/>
            <a:gdLst>
              <a:gd name="connsiteX0" fmla="*/ 402748 w 405012"/>
              <a:gd name="connsiteY0" fmla="*/ 94053 h 94173"/>
              <a:gd name="connsiteX1" fmla="*/ 176264 w 405012"/>
              <a:gd name="connsiteY1" fmla="*/ 24203 h 94173"/>
              <a:gd name="connsiteX2" fmla="*/ 581 w 405012"/>
              <a:gd name="connsiteY2" fmla="*/ 19969 h 94173"/>
              <a:gd name="connsiteX3" fmla="*/ 125464 w 405012"/>
              <a:gd name="connsiteY3" fmla="*/ 9386 h 94173"/>
              <a:gd name="connsiteX4" fmla="*/ 284214 w 405012"/>
              <a:gd name="connsiteY4" fmla="*/ 5153 h 94173"/>
              <a:gd name="connsiteX5" fmla="*/ 402748 w 405012"/>
              <a:gd name="connsiteY5" fmla="*/ 94053 h 94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5012" h="94173">
                <a:moveTo>
                  <a:pt x="402748" y="94053"/>
                </a:moveTo>
                <a:cubicBezTo>
                  <a:pt x="384756" y="97228"/>
                  <a:pt x="243292" y="36550"/>
                  <a:pt x="176264" y="24203"/>
                </a:cubicBezTo>
                <a:cubicBezTo>
                  <a:pt x="109236" y="11856"/>
                  <a:pt x="9048" y="22438"/>
                  <a:pt x="581" y="19969"/>
                </a:cubicBezTo>
                <a:cubicBezTo>
                  <a:pt x="-7886" y="17500"/>
                  <a:pt x="78192" y="11855"/>
                  <a:pt x="125464" y="9386"/>
                </a:cubicBezTo>
                <a:cubicBezTo>
                  <a:pt x="172736" y="6917"/>
                  <a:pt x="241528" y="-7547"/>
                  <a:pt x="284214" y="5153"/>
                </a:cubicBezTo>
                <a:cubicBezTo>
                  <a:pt x="326900" y="17853"/>
                  <a:pt x="420740" y="90878"/>
                  <a:pt x="402748" y="940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4304AC33-380C-4878-979A-C2E8A462AD31}"/>
              </a:ext>
            </a:extLst>
          </p:cNvPr>
          <p:cNvSpPr/>
          <p:nvPr/>
        </p:nvSpPr>
        <p:spPr>
          <a:xfrm>
            <a:off x="5506910" y="524547"/>
            <a:ext cx="777250" cy="308349"/>
          </a:xfrm>
          <a:custGeom>
            <a:avLst/>
            <a:gdLst>
              <a:gd name="connsiteX0" fmla="*/ 776415 w 777250"/>
              <a:gd name="connsiteY0" fmla="*/ 69178 h 308349"/>
              <a:gd name="connsiteX1" fmla="*/ 509715 w 777250"/>
              <a:gd name="connsiteY1" fmla="*/ 26316 h 308349"/>
              <a:gd name="connsiteX2" fmla="*/ 128715 w 777250"/>
              <a:gd name="connsiteY2" fmla="*/ 146966 h 308349"/>
              <a:gd name="connsiteX3" fmla="*/ 6478 w 777250"/>
              <a:gd name="connsiteY3" fmla="*/ 302541 h 308349"/>
              <a:gd name="connsiteX4" fmla="*/ 23940 w 777250"/>
              <a:gd name="connsiteY4" fmla="*/ 261266 h 308349"/>
              <a:gd name="connsiteX5" fmla="*/ 84265 w 777250"/>
              <a:gd name="connsiteY5" fmla="*/ 129503 h 308349"/>
              <a:gd name="connsiteX6" fmla="*/ 273178 w 777250"/>
              <a:gd name="connsiteY6" fmla="*/ 37428 h 308349"/>
              <a:gd name="connsiteX7" fmla="*/ 582740 w 777250"/>
              <a:gd name="connsiteY7" fmla="*/ 916 h 308349"/>
              <a:gd name="connsiteX8" fmla="*/ 776415 w 777250"/>
              <a:gd name="connsiteY8" fmla="*/ 69178 h 308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250" h="308349">
                <a:moveTo>
                  <a:pt x="776415" y="69178"/>
                </a:moveTo>
                <a:cubicBezTo>
                  <a:pt x="764244" y="73411"/>
                  <a:pt x="617665" y="13351"/>
                  <a:pt x="509715" y="26316"/>
                </a:cubicBezTo>
                <a:cubicBezTo>
                  <a:pt x="401765" y="39281"/>
                  <a:pt x="212588" y="100929"/>
                  <a:pt x="128715" y="146966"/>
                </a:cubicBezTo>
                <a:cubicBezTo>
                  <a:pt x="44842" y="193003"/>
                  <a:pt x="23940" y="283491"/>
                  <a:pt x="6478" y="302541"/>
                </a:cubicBezTo>
                <a:cubicBezTo>
                  <a:pt x="-10984" y="321591"/>
                  <a:pt x="10976" y="290106"/>
                  <a:pt x="23940" y="261266"/>
                </a:cubicBezTo>
                <a:cubicBezTo>
                  <a:pt x="36904" y="232426"/>
                  <a:pt x="42725" y="166809"/>
                  <a:pt x="84265" y="129503"/>
                </a:cubicBezTo>
                <a:cubicBezTo>
                  <a:pt x="125805" y="92197"/>
                  <a:pt x="190099" y="58859"/>
                  <a:pt x="273178" y="37428"/>
                </a:cubicBezTo>
                <a:cubicBezTo>
                  <a:pt x="356257" y="15997"/>
                  <a:pt x="500455" y="-4640"/>
                  <a:pt x="582740" y="916"/>
                </a:cubicBezTo>
                <a:cubicBezTo>
                  <a:pt x="665025" y="6472"/>
                  <a:pt x="788586" y="64945"/>
                  <a:pt x="776415" y="69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E80C5392-C411-4826-BE3B-AEE9C78E4C5D}"/>
              </a:ext>
            </a:extLst>
          </p:cNvPr>
          <p:cNvSpPr/>
          <p:nvPr/>
        </p:nvSpPr>
        <p:spPr>
          <a:xfrm>
            <a:off x="5464851" y="434417"/>
            <a:ext cx="876135" cy="331348"/>
          </a:xfrm>
          <a:custGeom>
            <a:avLst/>
            <a:gdLst>
              <a:gd name="connsiteX0" fmla="*/ 875624 w 876135"/>
              <a:gd name="connsiteY0" fmla="*/ 38658 h 331348"/>
              <a:gd name="connsiteX1" fmla="*/ 462874 w 876135"/>
              <a:gd name="connsiteY1" fmla="*/ 558 h 331348"/>
              <a:gd name="connsiteX2" fmla="*/ 178712 w 876135"/>
              <a:gd name="connsiteY2" fmla="*/ 71996 h 331348"/>
              <a:gd name="connsiteX3" fmla="*/ 12024 w 876135"/>
              <a:gd name="connsiteY3" fmla="*/ 321233 h 331348"/>
              <a:gd name="connsiteX4" fmla="*/ 42187 w 876135"/>
              <a:gd name="connsiteY4" fmla="*/ 260908 h 331348"/>
              <a:gd name="connsiteX5" fmla="*/ 273962 w 876135"/>
              <a:gd name="connsiteY5" fmla="*/ 59296 h 331348"/>
              <a:gd name="connsiteX6" fmla="*/ 542249 w 876135"/>
              <a:gd name="connsiteY6" fmla="*/ 37071 h 331348"/>
              <a:gd name="connsiteX7" fmla="*/ 875624 w 876135"/>
              <a:gd name="connsiteY7" fmla="*/ 38658 h 331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6135" h="331348">
                <a:moveTo>
                  <a:pt x="875624" y="38658"/>
                </a:moveTo>
                <a:cubicBezTo>
                  <a:pt x="862395" y="32573"/>
                  <a:pt x="579026" y="-4998"/>
                  <a:pt x="462874" y="558"/>
                </a:cubicBezTo>
                <a:cubicBezTo>
                  <a:pt x="346722" y="6114"/>
                  <a:pt x="253854" y="18550"/>
                  <a:pt x="178712" y="71996"/>
                </a:cubicBezTo>
                <a:cubicBezTo>
                  <a:pt x="103570" y="125442"/>
                  <a:pt x="34778" y="289748"/>
                  <a:pt x="12024" y="321233"/>
                </a:cubicBezTo>
                <a:cubicBezTo>
                  <a:pt x="-10730" y="352718"/>
                  <a:pt x="-1469" y="304564"/>
                  <a:pt x="42187" y="260908"/>
                </a:cubicBezTo>
                <a:cubicBezTo>
                  <a:pt x="85843" y="217252"/>
                  <a:pt x="190618" y="96602"/>
                  <a:pt x="273962" y="59296"/>
                </a:cubicBezTo>
                <a:cubicBezTo>
                  <a:pt x="357306" y="21990"/>
                  <a:pt x="442766" y="40775"/>
                  <a:pt x="542249" y="37071"/>
                </a:cubicBezTo>
                <a:cubicBezTo>
                  <a:pt x="641732" y="33367"/>
                  <a:pt x="888853" y="44743"/>
                  <a:pt x="875624" y="386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A45EAD53-974B-43AB-95B6-2F4A569E3673}"/>
              </a:ext>
            </a:extLst>
          </p:cNvPr>
          <p:cNvSpPr/>
          <p:nvPr/>
        </p:nvSpPr>
        <p:spPr>
          <a:xfrm>
            <a:off x="5909198" y="307782"/>
            <a:ext cx="461531" cy="116351"/>
          </a:xfrm>
          <a:custGeom>
            <a:avLst/>
            <a:gdLst>
              <a:gd name="connsiteX0" fmla="*/ 461440 w 461531"/>
              <a:gd name="connsiteY0" fmla="*/ 116081 h 116351"/>
              <a:gd name="connsiteX1" fmla="*/ 337615 w 461531"/>
              <a:gd name="connsiteY1" fmla="*/ 193 h 116351"/>
              <a:gd name="connsiteX2" fmla="*/ 2652 w 461531"/>
              <a:gd name="connsiteY2" fmla="*/ 87506 h 116351"/>
              <a:gd name="connsiteX3" fmla="*/ 189977 w 461531"/>
              <a:gd name="connsiteY3" fmla="*/ 44643 h 116351"/>
              <a:gd name="connsiteX4" fmla="*/ 355077 w 461531"/>
              <a:gd name="connsiteY4" fmla="*/ 33531 h 116351"/>
              <a:gd name="connsiteX5" fmla="*/ 461440 w 461531"/>
              <a:gd name="connsiteY5" fmla="*/ 116081 h 116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1531" h="116351">
                <a:moveTo>
                  <a:pt x="461440" y="116081"/>
                </a:moveTo>
                <a:cubicBezTo>
                  <a:pt x="458530" y="110525"/>
                  <a:pt x="414080" y="4956"/>
                  <a:pt x="337615" y="193"/>
                </a:cubicBezTo>
                <a:cubicBezTo>
                  <a:pt x="261150" y="-4570"/>
                  <a:pt x="27258" y="80098"/>
                  <a:pt x="2652" y="87506"/>
                </a:cubicBezTo>
                <a:cubicBezTo>
                  <a:pt x="-21954" y="94914"/>
                  <a:pt x="131240" y="53639"/>
                  <a:pt x="189977" y="44643"/>
                </a:cubicBezTo>
                <a:cubicBezTo>
                  <a:pt x="248714" y="35647"/>
                  <a:pt x="312744" y="27181"/>
                  <a:pt x="355077" y="33531"/>
                </a:cubicBezTo>
                <a:cubicBezTo>
                  <a:pt x="397410" y="39881"/>
                  <a:pt x="464350" y="121637"/>
                  <a:pt x="461440" y="1160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89BE1668-90E2-42EC-B924-11F7CEB5A15A}"/>
              </a:ext>
            </a:extLst>
          </p:cNvPr>
          <p:cNvSpPr/>
          <p:nvPr/>
        </p:nvSpPr>
        <p:spPr>
          <a:xfrm>
            <a:off x="6251544" y="880956"/>
            <a:ext cx="283010" cy="800747"/>
          </a:xfrm>
          <a:custGeom>
            <a:avLst/>
            <a:gdLst>
              <a:gd name="connsiteX0" fmla="*/ 7969 w 283010"/>
              <a:gd name="connsiteY0" fmla="*/ 15982 h 800747"/>
              <a:gd name="connsiteX1" fmla="*/ 266731 w 283010"/>
              <a:gd name="connsiteY1" fmla="*/ 752582 h 800747"/>
              <a:gd name="connsiteX2" fmla="*/ 257206 w 283010"/>
              <a:gd name="connsiteY2" fmla="*/ 731944 h 800747"/>
              <a:gd name="connsiteX3" fmla="*/ 184181 w 283010"/>
              <a:gd name="connsiteY3" fmla="*/ 570019 h 800747"/>
              <a:gd name="connsiteX4" fmla="*/ 77819 w 283010"/>
              <a:gd name="connsiteY4" fmla="*/ 273157 h 800747"/>
              <a:gd name="connsiteX5" fmla="*/ 7969 w 283010"/>
              <a:gd name="connsiteY5" fmla="*/ 15982 h 80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010" h="800747">
                <a:moveTo>
                  <a:pt x="7969" y="15982"/>
                </a:moveTo>
                <a:cubicBezTo>
                  <a:pt x="39454" y="95886"/>
                  <a:pt x="225192" y="633255"/>
                  <a:pt x="266731" y="752582"/>
                </a:cubicBezTo>
                <a:cubicBezTo>
                  <a:pt x="308270" y="871909"/>
                  <a:pt x="257206" y="731944"/>
                  <a:pt x="257206" y="731944"/>
                </a:cubicBezTo>
                <a:cubicBezTo>
                  <a:pt x="243448" y="701517"/>
                  <a:pt x="214079" y="646484"/>
                  <a:pt x="184181" y="570019"/>
                </a:cubicBezTo>
                <a:cubicBezTo>
                  <a:pt x="154283" y="493555"/>
                  <a:pt x="109304" y="369465"/>
                  <a:pt x="77819" y="273157"/>
                </a:cubicBezTo>
                <a:cubicBezTo>
                  <a:pt x="46334" y="176849"/>
                  <a:pt x="-23516" y="-63922"/>
                  <a:pt x="7969" y="159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3412A23D-53B3-4FB8-92AC-02BF2FB39C1B}"/>
              </a:ext>
            </a:extLst>
          </p:cNvPr>
          <p:cNvSpPr/>
          <p:nvPr/>
        </p:nvSpPr>
        <p:spPr>
          <a:xfrm>
            <a:off x="6332565" y="967260"/>
            <a:ext cx="665843" cy="911786"/>
          </a:xfrm>
          <a:custGeom>
            <a:avLst/>
            <a:gdLst>
              <a:gd name="connsiteX0" fmla="*/ 1560 w 665843"/>
              <a:gd name="connsiteY0" fmla="*/ 4290 h 911786"/>
              <a:gd name="connsiteX1" fmla="*/ 457173 w 665843"/>
              <a:gd name="connsiteY1" fmla="*/ 521815 h 911786"/>
              <a:gd name="connsiteX2" fmla="*/ 654023 w 665843"/>
              <a:gd name="connsiteY2" fmla="*/ 891703 h 911786"/>
              <a:gd name="connsiteX3" fmla="*/ 634973 w 665843"/>
              <a:gd name="connsiteY3" fmla="*/ 836140 h 911786"/>
              <a:gd name="connsiteX4" fmla="*/ 563535 w 665843"/>
              <a:gd name="connsiteY4" fmla="*/ 612303 h 911786"/>
              <a:gd name="connsiteX5" fmla="*/ 317473 w 665843"/>
              <a:gd name="connsiteY5" fmla="*/ 293215 h 911786"/>
              <a:gd name="connsiteX6" fmla="*/ 1560 w 665843"/>
              <a:gd name="connsiteY6" fmla="*/ 4290 h 911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5843" h="911786">
                <a:moveTo>
                  <a:pt x="1560" y="4290"/>
                </a:moveTo>
                <a:cubicBezTo>
                  <a:pt x="24843" y="42390"/>
                  <a:pt x="348429" y="373913"/>
                  <a:pt x="457173" y="521815"/>
                </a:cubicBezTo>
                <a:cubicBezTo>
                  <a:pt x="565917" y="669717"/>
                  <a:pt x="624390" y="839316"/>
                  <a:pt x="654023" y="891703"/>
                </a:cubicBezTo>
                <a:cubicBezTo>
                  <a:pt x="683656" y="944090"/>
                  <a:pt x="650054" y="882707"/>
                  <a:pt x="634973" y="836140"/>
                </a:cubicBezTo>
                <a:cubicBezTo>
                  <a:pt x="619892" y="789573"/>
                  <a:pt x="616452" y="702791"/>
                  <a:pt x="563535" y="612303"/>
                </a:cubicBezTo>
                <a:cubicBezTo>
                  <a:pt x="510618" y="521816"/>
                  <a:pt x="413252" y="394815"/>
                  <a:pt x="317473" y="293215"/>
                </a:cubicBezTo>
                <a:cubicBezTo>
                  <a:pt x="221694" y="191615"/>
                  <a:pt x="-21723" y="-33810"/>
                  <a:pt x="1560" y="42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48D1AE5C-FCAB-4EB2-AB99-F5CEA14F297D}"/>
              </a:ext>
            </a:extLst>
          </p:cNvPr>
          <p:cNvSpPr/>
          <p:nvPr/>
        </p:nvSpPr>
        <p:spPr>
          <a:xfrm>
            <a:off x="6188854" y="773831"/>
            <a:ext cx="900866" cy="887106"/>
          </a:xfrm>
          <a:custGeom>
            <a:avLst/>
            <a:gdLst>
              <a:gd name="connsiteX0" fmla="*/ 809 w 900866"/>
              <a:gd name="connsiteY0" fmla="*/ 21507 h 887106"/>
              <a:gd name="connsiteX1" fmla="*/ 300846 w 900866"/>
              <a:gd name="connsiteY1" fmla="*/ 88182 h 887106"/>
              <a:gd name="connsiteX2" fmla="*/ 859646 w 900866"/>
              <a:gd name="connsiteY2" fmla="*/ 831132 h 887106"/>
              <a:gd name="connsiteX3" fmla="*/ 840596 w 900866"/>
              <a:gd name="connsiteY3" fmla="*/ 797794 h 887106"/>
              <a:gd name="connsiteX4" fmla="*/ 692959 w 900866"/>
              <a:gd name="connsiteY4" fmla="*/ 507282 h 887106"/>
              <a:gd name="connsiteX5" fmla="*/ 384984 w 900866"/>
              <a:gd name="connsiteY5" fmla="*/ 48494 h 887106"/>
              <a:gd name="connsiteX6" fmla="*/ 809 w 900866"/>
              <a:gd name="connsiteY6" fmla="*/ 21507 h 887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0866" h="887106">
                <a:moveTo>
                  <a:pt x="809" y="21507"/>
                </a:moveTo>
                <a:cubicBezTo>
                  <a:pt x="-13214" y="28122"/>
                  <a:pt x="157707" y="-46755"/>
                  <a:pt x="300846" y="88182"/>
                </a:cubicBezTo>
                <a:cubicBezTo>
                  <a:pt x="443985" y="223119"/>
                  <a:pt x="769688" y="712863"/>
                  <a:pt x="859646" y="831132"/>
                </a:cubicBezTo>
                <a:cubicBezTo>
                  <a:pt x="949604" y="949401"/>
                  <a:pt x="868377" y="851769"/>
                  <a:pt x="840596" y="797794"/>
                </a:cubicBezTo>
                <a:cubicBezTo>
                  <a:pt x="812815" y="743819"/>
                  <a:pt x="768894" y="632165"/>
                  <a:pt x="692959" y="507282"/>
                </a:cubicBezTo>
                <a:cubicBezTo>
                  <a:pt x="617024" y="382399"/>
                  <a:pt x="497167" y="133690"/>
                  <a:pt x="384984" y="48494"/>
                </a:cubicBezTo>
                <a:cubicBezTo>
                  <a:pt x="272801" y="-36702"/>
                  <a:pt x="14832" y="14892"/>
                  <a:pt x="809" y="215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A9CD7EC7-A6CB-4810-8983-B445D421D700}"/>
              </a:ext>
            </a:extLst>
          </p:cNvPr>
          <p:cNvSpPr/>
          <p:nvPr/>
        </p:nvSpPr>
        <p:spPr>
          <a:xfrm>
            <a:off x="6261625" y="608887"/>
            <a:ext cx="1043351" cy="947603"/>
          </a:xfrm>
          <a:custGeom>
            <a:avLst/>
            <a:gdLst>
              <a:gd name="connsiteX0" fmla="*/ 1063 w 1043351"/>
              <a:gd name="connsiteY0" fmla="*/ 65801 h 947603"/>
              <a:gd name="connsiteX1" fmla="*/ 251888 w 1043351"/>
              <a:gd name="connsiteY1" fmla="*/ 99138 h 947603"/>
              <a:gd name="connsiteX2" fmla="*/ 988488 w 1043351"/>
              <a:gd name="connsiteY2" fmla="*/ 888126 h 947603"/>
              <a:gd name="connsiteX3" fmla="*/ 977375 w 1043351"/>
              <a:gd name="connsiteY3" fmla="*/ 870663 h 947603"/>
              <a:gd name="connsiteX4" fmla="*/ 880538 w 1043351"/>
              <a:gd name="connsiteY4" fmla="*/ 703976 h 947603"/>
              <a:gd name="connsiteX5" fmla="*/ 467788 w 1043351"/>
              <a:gd name="connsiteY5" fmla="*/ 216613 h 947603"/>
              <a:gd name="connsiteX6" fmla="*/ 328088 w 1043351"/>
              <a:gd name="connsiteY6" fmla="*/ 81676 h 947603"/>
              <a:gd name="connsiteX7" fmla="*/ 167750 w 1043351"/>
              <a:gd name="connsiteY7" fmla="*/ 713 h 947603"/>
              <a:gd name="connsiteX8" fmla="*/ 1063 w 1043351"/>
              <a:gd name="connsiteY8" fmla="*/ 65801 h 947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351" h="947603">
                <a:moveTo>
                  <a:pt x="1063" y="65801"/>
                </a:moveTo>
                <a:cubicBezTo>
                  <a:pt x="15086" y="82205"/>
                  <a:pt x="87317" y="-37916"/>
                  <a:pt x="251888" y="99138"/>
                </a:cubicBezTo>
                <a:cubicBezTo>
                  <a:pt x="416459" y="236192"/>
                  <a:pt x="867574" y="759539"/>
                  <a:pt x="988488" y="888126"/>
                </a:cubicBezTo>
                <a:cubicBezTo>
                  <a:pt x="1109402" y="1016713"/>
                  <a:pt x="995367" y="901355"/>
                  <a:pt x="977375" y="870663"/>
                </a:cubicBezTo>
                <a:cubicBezTo>
                  <a:pt x="959383" y="839971"/>
                  <a:pt x="965469" y="812984"/>
                  <a:pt x="880538" y="703976"/>
                </a:cubicBezTo>
                <a:cubicBezTo>
                  <a:pt x="795607" y="594968"/>
                  <a:pt x="559863" y="320330"/>
                  <a:pt x="467788" y="216613"/>
                </a:cubicBezTo>
                <a:cubicBezTo>
                  <a:pt x="375713" y="112896"/>
                  <a:pt x="378094" y="117659"/>
                  <a:pt x="328088" y="81676"/>
                </a:cubicBezTo>
                <a:cubicBezTo>
                  <a:pt x="278082" y="45693"/>
                  <a:pt x="220137" y="8386"/>
                  <a:pt x="167750" y="713"/>
                </a:cubicBezTo>
                <a:cubicBezTo>
                  <a:pt x="115363" y="-6960"/>
                  <a:pt x="-12960" y="49397"/>
                  <a:pt x="1063" y="658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FEC0983D-0317-4D40-992C-881AD3FC87AF}"/>
              </a:ext>
            </a:extLst>
          </p:cNvPr>
          <p:cNvSpPr/>
          <p:nvPr/>
        </p:nvSpPr>
        <p:spPr>
          <a:xfrm>
            <a:off x="6254742" y="559178"/>
            <a:ext cx="481039" cy="94933"/>
          </a:xfrm>
          <a:custGeom>
            <a:avLst/>
            <a:gdLst>
              <a:gd name="connsiteX0" fmla="*/ 8 w 481039"/>
              <a:gd name="connsiteY0" fmla="*/ 21847 h 94933"/>
              <a:gd name="connsiteX1" fmla="*/ 293696 w 481039"/>
              <a:gd name="connsiteY1" fmla="*/ 17085 h 94933"/>
              <a:gd name="connsiteX2" fmla="*/ 481021 w 481039"/>
              <a:gd name="connsiteY2" fmla="*/ 94872 h 94933"/>
              <a:gd name="connsiteX3" fmla="*/ 303221 w 481039"/>
              <a:gd name="connsiteY3" fmla="*/ 2797 h 94933"/>
              <a:gd name="connsiteX4" fmla="*/ 8 w 481039"/>
              <a:gd name="connsiteY4" fmla="*/ 21847 h 94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039" h="94933">
                <a:moveTo>
                  <a:pt x="8" y="21847"/>
                </a:moveTo>
                <a:cubicBezTo>
                  <a:pt x="-1579" y="24228"/>
                  <a:pt x="213527" y="4914"/>
                  <a:pt x="293696" y="17085"/>
                </a:cubicBezTo>
                <a:cubicBezTo>
                  <a:pt x="373865" y="29256"/>
                  <a:pt x="479434" y="97253"/>
                  <a:pt x="481021" y="94872"/>
                </a:cubicBezTo>
                <a:cubicBezTo>
                  <a:pt x="482608" y="92491"/>
                  <a:pt x="381802" y="14439"/>
                  <a:pt x="303221" y="2797"/>
                </a:cubicBezTo>
                <a:cubicBezTo>
                  <a:pt x="224640" y="-8845"/>
                  <a:pt x="1595" y="19466"/>
                  <a:pt x="8" y="218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0D169D3A-9E16-4FDA-A5BC-CE4CD41DBF8C}"/>
              </a:ext>
            </a:extLst>
          </p:cNvPr>
          <p:cNvSpPr/>
          <p:nvPr/>
        </p:nvSpPr>
        <p:spPr>
          <a:xfrm>
            <a:off x="6394876" y="409628"/>
            <a:ext cx="798950" cy="347944"/>
          </a:xfrm>
          <a:custGeom>
            <a:avLst/>
            <a:gdLst>
              <a:gd name="connsiteX0" fmla="*/ 1162 w 798950"/>
              <a:gd name="connsiteY0" fmla="*/ 58685 h 347944"/>
              <a:gd name="connsiteX1" fmla="*/ 404387 w 798950"/>
              <a:gd name="connsiteY1" fmla="*/ 82497 h 347944"/>
              <a:gd name="connsiteX2" fmla="*/ 782212 w 798950"/>
              <a:gd name="connsiteY2" fmla="*/ 341260 h 347944"/>
              <a:gd name="connsiteX3" fmla="*/ 688549 w 798950"/>
              <a:gd name="connsiteY3" fmla="*/ 249185 h 347944"/>
              <a:gd name="connsiteX4" fmla="*/ 296437 w 798950"/>
              <a:gd name="connsiteY4" fmla="*/ 7885 h 347944"/>
              <a:gd name="connsiteX5" fmla="*/ 1162 w 798950"/>
              <a:gd name="connsiteY5" fmla="*/ 58685 h 347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8950" h="347944">
                <a:moveTo>
                  <a:pt x="1162" y="58685"/>
                </a:moveTo>
                <a:cubicBezTo>
                  <a:pt x="19154" y="71120"/>
                  <a:pt x="274212" y="35401"/>
                  <a:pt x="404387" y="82497"/>
                </a:cubicBezTo>
                <a:cubicBezTo>
                  <a:pt x="534562" y="129593"/>
                  <a:pt x="734852" y="313479"/>
                  <a:pt x="782212" y="341260"/>
                </a:cubicBezTo>
                <a:cubicBezTo>
                  <a:pt x="829572" y="369041"/>
                  <a:pt x="769512" y="304748"/>
                  <a:pt x="688549" y="249185"/>
                </a:cubicBezTo>
                <a:cubicBezTo>
                  <a:pt x="607587" y="193623"/>
                  <a:pt x="414706" y="38841"/>
                  <a:pt x="296437" y="7885"/>
                </a:cubicBezTo>
                <a:cubicBezTo>
                  <a:pt x="178168" y="-23071"/>
                  <a:pt x="-16830" y="46250"/>
                  <a:pt x="1162" y="586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DCE821B4-4FF7-45D1-8D37-E242F0669724}"/>
              </a:ext>
            </a:extLst>
          </p:cNvPr>
          <p:cNvSpPr/>
          <p:nvPr/>
        </p:nvSpPr>
        <p:spPr>
          <a:xfrm>
            <a:off x="6363461" y="223152"/>
            <a:ext cx="855042" cy="358949"/>
          </a:xfrm>
          <a:custGeom>
            <a:avLst/>
            <a:gdLst>
              <a:gd name="connsiteX0" fmla="*/ 827 w 855042"/>
              <a:gd name="connsiteY0" fmla="*/ 148323 h 358949"/>
              <a:gd name="connsiteX1" fmla="*/ 208789 w 855042"/>
              <a:gd name="connsiteY1" fmla="*/ 686 h 358949"/>
              <a:gd name="connsiteX2" fmla="*/ 573914 w 855042"/>
              <a:gd name="connsiteY2" fmla="*/ 103873 h 358949"/>
              <a:gd name="connsiteX3" fmla="*/ 826327 w 855042"/>
              <a:gd name="connsiteY3" fmla="*/ 341998 h 358949"/>
              <a:gd name="connsiteX4" fmla="*/ 788227 w 855042"/>
              <a:gd name="connsiteY4" fmla="*/ 303898 h 358949"/>
              <a:gd name="connsiteX5" fmla="*/ 281814 w 855042"/>
              <a:gd name="connsiteY5" fmla="*/ 18148 h 358949"/>
              <a:gd name="connsiteX6" fmla="*/ 827 w 855042"/>
              <a:gd name="connsiteY6" fmla="*/ 148323 h 358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5042" h="358949">
                <a:moveTo>
                  <a:pt x="827" y="148323"/>
                </a:moveTo>
                <a:cubicBezTo>
                  <a:pt x="-11344" y="145413"/>
                  <a:pt x="113275" y="8094"/>
                  <a:pt x="208789" y="686"/>
                </a:cubicBezTo>
                <a:cubicBezTo>
                  <a:pt x="304303" y="-6722"/>
                  <a:pt x="470991" y="46988"/>
                  <a:pt x="573914" y="103873"/>
                </a:cubicBezTo>
                <a:cubicBezTo>
                  <a:pt x="676837" y="160758"/>
                  <a:pt x="790608" y="308661"/>
                  <a:pt x="826327" y="341998"/>
                </a:cubicBezTo>
                <a:cubicBezTo>
                  <a:pt x="862046" y="375335"/>
                  <a:pt x="878979" y="357873"/>
                  <a:pt x="788227" y="303898"/>
                </a:cubicBezTo>
                <a:cubicBezTo>
                  <a:pt x="697475" y="249923"/>
                  <a:pt x="409343" y="44871"/>
                  <a:pt x="281814" y="18148"/>
                </a:cubicBezTo>
                <a:cubicBezTo>
                  <a:pt x="154285" y="-8575"/>
                  <a:pt x="12998" y="151233"/>
                  <a:pt x="827" y="148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093F0EC5-671A-4857-86AC-AD24F054F94F}"/>
              </a:ext>
            </a:extLst>
          </p:cNvPr>
          <p:cNvSpPr/>
          <p:nvPr/>
        </p:nvSpPr>
        <p:spPr>
          <a:xfrm>
            <a:off x="7208610" y="684134"/>
            <a:ext cx="265436" cy="1782723"/>
          </a:xfrm>
          <a:custGeom>
            <a:avLst/>
            <a:gdLst>
              <a:gd name="connsiteX0" fmla="*/ 27215 w 265436"/>
              <a:gd name="connsiteY0" fmla="*/ 109616 h 1782723"/>
              <a:gd name="connsiteX1" fmla="*/ 230415 w 265436"/>
              <a:gd name="connsiteY1" fmla="*/ 836691 h 1782723"/>
              <a:gd name="connsiteX2" fmla="*/ 17690 w 265436"/>
              <a:gd name="connsiteY2" fmla="*/ 1722516 h 1782723"/>
              <a:gd name="connsiteX3" fmla="*/ 55790 w 265436"/>
              <a:gd name="connsiteY3" fmla="*/ 1582816 h 1782723"/>
              <a:gd name="connsiteX4" fmla="*/ 265340 w 265436"/>
              <a:gd name="connsiteY4" fmla="*/ 611266 h 1782723"/>
              <a:gd name="connsiteX5" fmla="*/ 27215 w 265436"/>
              <a:gd name="connsiteY5" fmla="*/ 58816 h 1782723"/>
              <a:gd name="connsiteX6" fmla="*/ 27215 w 265436"/>
              <a:gd name="connsiteY6" fmla="*/ 109616 h 1782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436" h="1782723">
                <a:moveTo>
                  <a:pt x="27215" y="109616"/>
                </a:moveTo>
                <a:cubicBezTo>
                  <a:pt x="61082" y="239262"/>
                  <a:pt x="232003" y="567874"/>
                  <a:pt x="230415" y="836691"/>
                </a:cubicBezTo>
                <a:cubicBezTo>
                  <a:pt x="228828" y="1105508"/>
                  <a:pt x="46794" y="1598162"/>
                  <a:pt x="17690" y="1722516"/>
                </a:cubicBezTo>
                <a:cubicBezTo>
                  <a:pt x="-11414" y="1846870"/>
                  <a:pt x="14515" y="1768024"/>
                  <a:pt x="55790" y="1582816"/>
                </a:cubicBezTo>
                <a:cubicBezTo>
                  <a:pt x="97065" y="1397608"/>
                  <a:pt x="270103" y="865266"/>
                  <a:pt x="265340" y="611266"/>
                </a:cubicBezTo>
                <a:cubicBezTo>
                  <a:pt x="260577" y="357266"/>
                  <a:pt x="65844" y="149303"/>
                  <a:pt x="27215" y="58816"/>
                </a:cubicBezTo>
                <a:cubicBezTo>
                  <a:pt x="-11414" y="-31671"/>
                  <a:pt x="-6652" y="-20030"/>
                  <a:pt x="27215" y="1096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16F4659B-9C99-4FDE-A4FC-F3CB388B808B}"/>
              </a:ext>
            </a:extLst>
          </p:cNvPr>
          <p:cNvSpPr/>
          <p:nvPr/>
        </p:nvSpPr>
        <p:spPr>
          <a:xfrm>
            <a:off x="7282527" y="720187"/>
            <a:ext cx="616561" cy="1325189"/>
          </a:xfrm>
          <a:custGeom>
            <a:avLst/>
            <a:gdLst>
              <a:gd name="connsiteX0" fmla="*/ 923 w 616561"/>
              <a:gd name="connsiteY0" fmla="*/ 538 h 1325189"/>
              <a:gd name="connsiteX1" fmla="*/ 404148 w 616561"/>
              <a:gd name="connsiteY1" fmla="*/ 762538 h 1325189"/>
              <a:gd name="connsiteX2" fmla="*/ 604173 w 616561"/>
              <a:gd name="connsiteY2" fmla="*/ 1289588 h 1325189"/>
              <a:gd name="connsiteX3" fmla="*/ 585123 w 616561"/>
              <a:gd name="connsiteY3" fmla="*/ 1254663 h 1325189"/>
              <a:gd name="connsiteX4" fmla="*/ 502573 w 616561"/>
              <a:gd name="connsiteY4" fmla="*/ 1070513 h 1325189"/>
              <a:gd name="connsiteX5" fmla="*/ 299373 w 616561"/>
              <a:gd name="connsiteY5" fmla="*/ 648238 h 1325189"/>
              <a:gd name="connsiteX6" fmla="*/ 923 w 616561"/>
              <a:gd name="connsiteY6" fmla="*/ 538 h 1325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6561" h="1325189">
                <a:moveTo>
                  <a:pt x="923" y="538"/>
                </a:moveTo>
                <a:cubicBezTo>
                  <a:pt x="18385" y="19588"/>
                  <a:pt x="303606" y="547696"/>
                  <a:pt x="404148" y="762538"/>
                </a:cubicBezTo>
                <a:cubicBezTo>
                  <a:pt x="504690" y="977380"/>
                  <a:pt x="574011" y="1207567"/>
                  <a:pt x="604173" y="1289588"/>
                </a:cubicBezTo>
                <a:cubicBezTo>
                  <a:pt x="634335" y="1371609"/>
                  <a:pt x="602056" y="1291176"/>
                  <a:pt x="585123" y="1254663"/>
                </a:cubicBezTo>
                <a:cubicBezTo>
                  <a:pt x="568190" y="1218151"/>
                  <a:pt x="550198" y="1171584"/>
                  <a:pt x="502573" y="1070513"/>
                </a:cubicBezTo>
                <a:cubicBezTo>
                  <a:pt x="454948" y="969442"/>
                  <a:pt x="380335" y="823392"/>
                  <a:pt x="299373" y="648238"/>
                </a:cubicBezTo>
                <a:cubicBezTo>
                  <a:pt x="218411" y="473084"/>
                  <a:pt x="-16539" y="-18512"/>
                  <a:pt x="923" y="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8B68AB14-5435-440C-9188-B0030139FBE2}"/>
              </a:ext>
            </a:extLst>
          </p:cNvPr>
          <p:cNvSpPr/>
          <p:nvPr/>
        </p:nvSpPr>
        <p:spPr>
          <a:xfrm>
            <a:off x="7601736" y="1714491"/>
            <a:ext cx="216002" cy="924584"/>
          </a:xfrm>
          <a:custGeom>
            <a:avLst/>
            <a:gdLst>
              <a:gd name="connsiteX0" fmla="*/ 88114 w 216002"/>
              <a:gd name="connsiteY0" fmla="*/ 9 h 924584"/>
              <a:gd name="connsiteX1" fmla="*/ 215114 w 216002"/>
              <a:gd name="connsiteY1" fmla="*/ 420697 h 924584"/>
              <a:gd name="connsiteX2" fmla="*/ 10327 w 216002"/>
              <a:gd name="connsiteY2" fmla="*/ 893772 h 924584"/>
              <a:gd name="connsiteX3" fmla="*/ 45252 w 216002"/>
              <a:gd name="connsiteY3" fmla="*/ 827097 h 924584"/>
              <a:gd name="connsiteX4" fmla="*/ 173839 w 216002"/>
              <a:gd name="connsiteY4" fmla="*/ 409584 h 924584"/>
              <a:gd name="connsiteX5" fmla="*/ 88114 w 216002"/>
              <a:gd name="connsiteY5" fmla="*/ 9 h 924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002" h="924584">
                <a:moveTo>
                  <a:pt x="88114" y="9"/>
                </a:moveTo>
                <a:cubicBezTo>
                  <a:pt x="94993" y="1861"/>
                  <a:pt x="228078" y="271737"/>
                  <a:pt x="215114" y="420697"/>
                </a:cubicBezTo>
                <a:cubicBezTo>
                  <a:pt x="202150" y="569657"/>
                  <a:pt x="38637" y="826039"/>
                  <a:pt x="10327" y="893772"/>
                </a:cubicBezTo>
                <a:cubicBezTo>
                  <a:pt x="-17983" y="961505"/>
                  <a:pt x="18000" y="907795"/>
                  <a:pt x="45252" y="827097"/>
                </a:cubicBezTo>
                <a:cubicBezTo>
                  <a:pt x="72504" y="746399"/>
                  <a:pt x="164579" y="547432"/>
                  <a:pt x="173839" y="409584"/>
                </a:cubicBezTo>
                <a:cubicBezTo>
                  <a:pt x="183099" y="271736"/>
                  <a:pt x="81235" y="-1843"/>
                  <a:pt x="88114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2C43F21C-ED83-4DB5-A3D6-2C70D15FFC8B}"/>
              </a:ext>
            </a:extLst>
          </p:cNvPr>
          <p:cNvSpPr/>
          <p:nvPr/>
        </p:nvSpPr>
        <p:spPr>
          <a:xfrm>
            <a:off x="7141599" y="1987732"/>
            <a:ext cx="394702" cy="843699"/>
          </a:xfrm>
          <a:custGeom>
            <a:avLst/>
            <a:gdLst>
              <a:gd name="connsiteX0" fmla="*/ 379976 w 394702"/>
              <a:gd name="connsiteY0" fmla="*/ 18868 h 843699"/>
              <a:gd name="connsiteX1" fmla="*/ 16439 w 394702"/>
              <a:gd name="connsiteY1" fmla="*/ 795156 h 843699"/>
              <a:gd name="connsiteX2" fmla="*/ 86289 w 394702"/>
              <a:gd name="connsiteY2" fmla="*/ 709431 h 843699"/>
              <a:gd name="connsiteX3" fmla="*/ 300601 w 394702"/>
              <a:gd name="connsiteY3" fmla="*/ 277631 h 843699"/>
              <a:gd name="connsiteX4" fmla="*/ 379976 w 394702"/>
              <a:gd name="connsiteY4" fmla="*/ 18868 h 84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4702" h="843699">
                <a:moveTo>
                  <a:pt x="379976" y="18868"/>
                </a:moveTo>
                <a:cubicBezTo>
                  <a:pt x="332616" y="105122"/>
                  <a:pt x="65387" y="680062"/>
                  <a:pt x="16439" y="795156"/>
                </a:cubicBezTo>
                <a:cubicBezTo>
                  <a:pt x="-32509" y="910250"/>
                  <a:pt x="38929" y="795685"/>
                  <a:pt x="86289" y="709431"/>
                </a:cubicBezTo>
                <a:cubicBezTo>
                  <a:pt x="133649" y="623177"/>
                  <a:pt x="251653" y="391666"/>
                  <a:pt x="300601" y="277631"/>
                </a:cubicBezTo>
                <a:cubicBezTo>
                  <a:pt x="349549" y="163596"/>
                  <a:pt x="427336" y="-67386"/>
                  <a:pt x="379976" y="18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81C0B37E-9117-4721-96EF-85C03D8F32BC}"/>
              </a:ext>
            </a:extLst>
          </p:cNvPr>
          <p:cNvSpPr/>
          <p:nvPr/>
        </p:nvSpPr>
        <p:spPr>
          <a:xfrm>
            <a:off x="5245899" y="1211791"/>
            <a:ext cx="143758" cy="650913"/>
          </a:xfrm>
          <a:custGeom>
            <a:avLst/>
            <a:gdLst>
              <a:gd name="connsiteX0" fmla="*/ 143134 w 143758"/>
              <a:gd name="connsiteY0" fmla="*/ 1059 h 650913"/>
              <a:gd name="connsiteX1" fmla="*/ 54234 w 143758"/>
              <a:gd name="connsiteY1" fmla="*/ 140759 h 650913"/>
              <a:gd name="connsiteX2" fmla="*/ 39418 w 143758"/>
              <a:gd name="connsiteY2" fmla="*/ 614892 h 650913"/>
              <a:gd name="connsiteX3" fmla="*/ 39418 w 143758"/>
              <a:gd name="connsiteY3" fmla="*/ 570442 h 650913"/>
              <a:gd name="connsiteX4" fmla="*/ 3434 w 143758"/>
              <a:gd name="connsiteY4" fmla="*/ 193676 h 650913"/>
              <a:gd name="connsiteX5" fmla="*/ 143134 w 143758"/>
              <a:gd name="connsiteY5" fmla="*/ 1059 h 650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3758" h="650913">
                <a:moveTo>
                  <a:pt x="143134" y="1059"/>
                </a:moveTo>
                <a:cubicBezTo>
                  <a:pt x="151601" y="-7760"/>
                  <a:pt x="71520" y="38454"/>
                  <a:pt x="54234" y="140759"/>
                </a:cubicBezTo>
                <a:cubicBezTo>
                  <a:pt x="36948" y="243065"/>
                  <a:pt x="41887" y="543278"/>
                  <a:pt x="39418" y="614892"/>
                </a:cubicBezTo>
                <a:cubicBezTo>
                  <a:pt x="36949" y="686506"/>
                  <a:pt x="45415" y="640645"/>
                  <a:pt x="39418" y="570442"/>
                </a:cubicBezTo>
                <a:cubicBezTo>
                  <a:pt x="33421" y="500239"/>
                  <a:pt x="-12794" y="288573"/>
                  <a:pt x="3434" y="193676"/>
                </a:cubicBezTo>
                <a:cubicBezTo>
                  <a:pt x="19662" y="98779"/>
                  <a:pt x="134667" y="9878"/>
                  <a:pt x="143134" y="10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592A9410-0529-463D-890B-5B266551F242}"/>
              </a:ext>
            </a:extLst>
          </p:cNvPr>
          <p:cNvSpPr/>
          <p:nvPr/>
        </p:nvSpPr>
        <p:spPr>
          <a:xfrm>
            <a:off x="5791848" y="697535"/>
            <a:ext cx="436689" cy="128068"/>
          </a:xfrm>
          <a:custGeom>
            <a:avLst/>
            <a:gdLst>
              <a:gd name="connsiteX0" fmla="*/ 431152 w 436689"/>
              <a:gd name="connsiteY0" fmla="*/ 127965 h 128068"/>
              <a:gd name="connsiteX1" fmla="*/ 300977 w 436689"/>
              <a:gd name="connsiteY1" fmla="*/ 39065 h 128068"/>
              <a:gd name="connsiteX2" fmla="*/ 5702 w 436689"/>
              <a:gd name="connsiteY2" fmla="*/ 965 h 128068"/>
              <a:gd name="connsiteX3" fmla="*/ 129527 w 436689"/>
              <a:gd name="connsiteY3" fmla="*/ 20015 h 128068"/>
              <a:gd name="connsiteX4" fmla="*/ 431152 w 436689"/>
              <a:gd name="connsiteY4" fmla="*/ 127965 h 128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689" h="128068">
                <a:moveTo>
                  <a:pt x="431152" y="127965"/>
                </a:moveTo>
                <a:cubicBezTo>
                  <a:pt x="459727" y="131140"/>
                  <a:pt x="371885" y="60232"/>
                  <a:pt x="300977" y="39065"/>
                </a:cubicBezTo>
                <a:cubicBezTo>
                  <a:pt x="230069" y="17898"/>
                  <a:pt x="34277" y="4140"/>
                  <a:pt x="5702" y="965"/>
                </a:cubicBezTo>
                <a:cubicBezTo>
                  <a:pt x="-22873" y="-2210"/>
                  <a:pt x="61794" y="2023"/>
                  <a:pt x="129527" y="20015"/>
                </a:cubicBezTo>
                <a:cubicBezTo>
                  <a:pt x="197260" y="38007"/>
                  <a:pt x="402577" y="124790"/>
                  <a:pt x="431152" y="1279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295F11E8-29A7-4BC8-91B1-B090C4278A05}"/>
              </a:ext>
            </a:extLst>
          </p:cNvPr>
          <p:cNvSpPr/>
          <p:nvPr/>
        </p:nvSpPr>
        <p:spPr>
          <a:xfrm>
            <a:off x="5224728" y="857249"/>
            <a:ext cx="785555" cy="156600"/>
          </a:xfrm>
          <a:custGeom>
            <a:avLst/>
            <a:gdLst>
              <a:gd name="connsiteX0" fmla="*/ 785547 w 785555"/>
              <a:gd name="connsiteY0" fmla="*/ 152401 h 156600"/>
              <a:gd name="connsiteX1" fmla="*/ 468047 w 785555"/>
              <a:gd name="connsiteY1" fmla="*/ 1 h 156600"/>
              <a:gd name="connsiteX2" fmla="*/ 7672 w 785555"/>
              <a:gd name="connsiteY2" fmla="*/ 155576 h 156600"/>
              <a:gd name="connsiteX3" fmla="*/ 201347 w 785555"/>
              <a:gd name="connsiteY3" fmla="*/ 66676 h 156600"/>
              <a:gd name="connsiteX4" fmla="*/ 477572 w 785555"/>
              <a:gd name="connsiteY4" fmla="*/ 50801 h 156600"/>
              <a:gd name="connsiteX5" fmla="*/ 785547 w 785555"/>
              <a:gd name="connsiteY5" fmla="*/ 152401 h 15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5555" h="156600">
                <a:moveTo>
                  <a:pt x="785547" y="152401"/>
                </a:moveTo>
                <a:cubicBezTo>
                  <a:pt x="783960" y="143934"/>
                  <a:pt x="597693" y="-528"/>
                  <a:pt x="468047" y="1"/>
                </a:cubicBezTo>
                <a:cubicBezTo>
                  <a:pt x="338401" y="530"/>
                  <a:pt x="52122" y="144463"/>
                  <a:pt x="7672" y="155576"/>
                </a:cubicBezTo>
                <a:cubicBezTo>
                  <a:pt x="-36778" y="166689"/>
                  <a:pt x="123030" y="84138"/>
                  <a:pt x="201347" y="66676"/>
                </a:cubicBezTo>
                <a:cubicBezTo>
                  <a:pt x="279664" y="49214"/>
                  <a:pt x="386555" y="41805"/>
                  <a:pt x="477572" y="50801"/>
                </a:cubicBezTo>
                <a:cubicBezTo>
                  <a:pt x="568589" y="59797"/>
                  <a:pt x="787134" y="160868"/>
                  <a:pt x="785547" y="1524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72950B74-F2C3-4FFF-ADAC-A23BE8068296}"/>
              </a:ext>
            </a:extLst>
          </p:cNvPr>
          <p:cNvSpPr/>
          <p:nvPr/>
        </p:nvSpPr>
        <p:spPr>
          <a:xfrm>
            <a:off x="5589558" y="735280"/>
            <a:ext cx="597794" cy="218198"/>
          </a:xfrm>
          <a:custGeom>
            <a:avLst/>
            <a:gdLst>
              <a:gd name="connsiteX0" fmla="*/ 30 w 597794"/>
              <a:gd name="connsiteY0" fmla="*/ 33070 h 218198"/>
              <a:gd name="connsiteX1" fmla="*/ 300067 w 597794"/>
              <a:gd name="connsiteY1" fmla="*/ 41008 h 218198"/>
              <a:gd name="connsiteX2" fmla="*/ 588992 w 597794"/>
              <a:gd name="connsiteY2" fmla="*/ 212458 h 218198"/>
              <a:gd name="connsiteX3" fmla="*/ 504855 w 597794"/>
              <a:gd name="connsiteY3" fmla="*/ 161658 h 218198"/>
              <a:gd name="connsiteX4" fmla="*/ 317530 w 597794"/>
              <a:gd name="connsiteY4" fmla="*/ 6083 h 218198"/>
              <a:gd name="connsiteX5" fmla="*/ 30 w 597794"/>
              <a:gd name="connsiteY5" fmla="*/ 33070 h 218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7794" h="218198">
                <a:moveTo>
                  <a:pt x="30" y="33070"/>
                </a:moveTo>
                <a:cubicBezTo>
                  <a:pt x="-2881" y="38891"/>
                  <a:pt x="201907" y="11110"/>
                  <a:pt x="300067" y="41008"/>
                </a:cubicBezTo>
                <a:cubicBezTo>
                  <a:pt x="398227" y="70906"/>
                  <a:pt x="554861" y="192350"/>
                  <a:pt x="588992" y="212458"/>
                </a:cubicBezTo>
                <a:cubicBezTo>
                  <a:pt x="623123" y="232566"/>
                  <a:pt x="550099" y="196054"/>
                  <a:pt x="504855" y="161658"/>
                </a:cubicBezTo>
                <a:cubicBezTo>
                  <a:pt x="459611" y="127262"/>
                  <a:pt x="395846" y="27779"/>
                  <a:pt x="317530" y="6083"/>
                </a:cubicBezTo>
                <a:cubicBezTo>
                  <a:pt x="239214" y="-15613"/>
                  <a:pt x="2941" y="27249"/>
                  <a:pt x="30" y="330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A3C5A249-3B98-45CF-80B9-A7601506C7D6}"/>
              </a:ext>
            </a:extLst>
          </p:cNvPr>
          <p:cNvSpPr/>
          <p:nvPr/>
        </p:nvSpPr>
        <p:spPr>
          <a:xfrm>
            <a:off x="5784957" y="493416"/>
            <a:ext cx="589643" cy="70317"/>
          </a:xfrm>
          <a:custGeom>
            <a:avLst/>
            <a:gdLst>
              <a:gd name="connsiteX0" fmla="*/ 587268 w 589643"/>
              <a:gd name="connsiteY0" fmla="*/ 70147 h 70317"/>
              <a:gd name="connsiteX1" fmla="*/ 426931 w 589643"/>
              <a:gd name="connsiteY1" fmla="*/ 20934 h 70317"/>
              <a:gd name="connsiteX2" fmla="*/ 9418 w 589643"/>
              <a:gd name="connsiteY2" fmla="*/ 8234 h 70317"/>
              <a:gd name="connsiteX3" fmla="*/ 164993 w 589643"/>
              <a:gd name="connsiteY3" fmla="*/ 8234 h 70317"/>
              <a:gd name="connsiteX4" fmla="*/ 498368 w 589643"/>
              <a:gd name="connsiteY4" fmla="*/ 1884 h 70317"/>
              <a:gd name="connsiteX5" fmla="*/ 587268 w 589643"/>
              <a:gd name="connsiteY5" fmla="*/ 70147 h 70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9643" h="70317">
                <a:moveTo>
                  <a:pt x="587268" y="70147"/>
                </a:moveTo>
                <a:cubicBezTo>
                  <a:pt x="575362" y="73322"/>
                  <a:pt x="523239" y="31253"/>
                  <a:pt x="426931" y="20934"/>
                </a:cubicBezTo>
                <a:cubicBezTo>
                  <a:pt x="330623" y="10615"/>
                  <a:pt x="53074" y="10351"/>
                  <a:pt x="9418" y="8234"/>
                </a:cubicBezTo>
                <a:cubicBezTo>
                  <a:pt x="-34238" y="6117"/>
                  <a:pt x="83501" y="9292"/>
                  <a:pt x="164993" y="8234"/>
                </a:cubicBezTo>
                <a:cubicBezTo>
                  <a:pt x="246485" y="7176"/>
                  <a:pt x="430899" y="-4466"/>
                  <a:pt x="498368" y="1884"/>
                </a:cubicBezTo>
                <a:cubicBezTo>
                  <a:pt x="565837" y="8234"/>
                  <a:pt x="599174" y="66972"/>
                  <a:pt x="587268" y="70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7434C19E-DD45-4222-BD03-A2A6A7B552C5}"/>
              </a:ext>
            </a:extLst>
          </p:cNvPr>
          <p:cNvSpPr/>
          <p:nvPr/>
        </p:nvSpPr>
        <p:spPr>
          <a:xfrm>
            <a:off x="6330352" y="327588"/>
            <a:ext cx="848083" cy="285505"/>
          </a:xfrm>
          <a:custGeom>
            <a:avLst/>
            <a:gdLst>
              <a:gd name="connsiteX0" fmla="*/ 598 w 848083"/>
              <a:gd name="connsiteY0" fmla="*/ 121675 h 285505"/>
              <a:gd name="connsiteX1" fmla="*/ 353023 w 848083"/>
              <a:gd name="connsiteY1" fmla="*/ 2612 h 285505"/>
              <a:gd name="connsiteX2" fmla="*/ 805461 w 848083"/>
              <a:gd name="connsiteY2" fmla="*/ 259787 h 285505"/>
              <a:gd name="connsiteX3" fmla="*/ 784823 w 848083"/>
              <a:gd name="connsiteY3" fmla="*/ 253437 h 285505"/>
              <a:gd name="connsiteX4" fmla="*/ 414936 w 848083"/>
              <a:gd name="connsiteY4" fmla="*/ 56587 h 285505"/>
              <a:gd name="connsiteX5" fmla="*/ 272061 w 848083"/>
              <a:gd name="connsiteY5" fmla="*/ 35950 h 285505"/>
              <a:gd name="connsiteX6" fmla="*/ 598 w 848083"/>
              <a:gd name="connsiteY6" fmla="*/ 121675 h 285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8083" h="285505">
                <a:moveTo>
                  <a:pt x="598" y="121675"/>
                </a:moveTo>
                <a:cubicBezTo>
                  <a:pt x="14092" y="116119"/>
                  <a:pt x="218879" y="-20407"/>
                  <a:pt x="353023" y="2612"/>
                </a:cubicBezTo>
                <a:cubicBezTo>
                  <a:pt x="487167" y="25631"/>
                  <a:pt x="733494" y="217983"/>
                  <a:pt x="805461" y="259787"/>
                </a:cubicBezTo>
                <a:cubicBezTo>
                  <a:pt x="877428" y="301591"/>
                  <a:pt x="849910" y="287304"/>
                  <a:pt x="784823" y="253437"/>
                </a:cubicBezTo>
                <a:cubicBezTo>
                  <a:pt x="719736" y="219570"/>
                  <a:pt x="500396" y="92835"/>
                  <a:pt x="414936" y="56587"/>
                </a:cubicBezTo>
                <a:cubicBezTo>
                  <a:pt x="329476" y="20339"/>
                  <a:pt x="338472" y="28012"/>
                  <a:pt x="272061" y="35950"/>
                </a:cubicBezTo>
                <a:cubicBezTo>
                  <a:pt x="205651" y="43887"/>
                  <a:pt x="-12896" y="127231"/>
                  <a:pt x="598" y="1216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5975DE9F-7D7B-4E23-A7D9-D7A731F24650}"/>
              </a:ext>
            </a:extLst>
          </p:cNvPr>
          <p:cNvSpPr/>
          <p:nvPr/>
        </p:nvSpPr>
        <p:spPr>
          <a:xfrm>
            <a:off x="6736840" y="620685"/>
            <a:ext cx="142954" cy="214407"/>
          </a:xfrm>
          <a:custGeom>
            <a:avLst/>
            <a:gdLst>
              <a:gd name="connsiteX0" fmla="*/ 510 w 142954"/>
              <a:gd name="connsiteY0" fmla="*/ 28 h 214407"/>
              <a:gd name="connsiteX1" fmla="*/ 59248 w 142954"/>
              <a:gd name="connsiteY1" fmla="*/ 125440 h 214407"/>
              <a:gd name="connsiteX2" fmla="*/ 90998 w 142954"/>
              <a:gd name="connsiteY2" fmla="*/ 157190 h 214407"/>
              <a:gd name="connsiteX3" fmla="*/ 116398 w 142954"/>
              <a:gd name="connsiteY3" fmla="*/ 179415 h 214407"/>
              <a:gd name="connsiteX4" fmla="*/ 141798 w 142954"/>
              <a:gd name="connsiteY4" fmla="*/ 214340 h 214407"/>
              <a:gd name="connsiteX5" fmla="*/ 76710 w 142954"/>
              <a:gd name="connsiteY5" fmla="*/ 169890 h 214407"/>
              <a:gd name="connsiteX6" fmla="*/ 32260 w 142954"/>
              <a:gd name="connsiteY6" fmla="*/ 114328 h 214407"/>
              <a:gd name="connsiteX7" fmla="*/ 510 w 142954"/>
              <a:gd name="connsiteY7" fmla="*/ 28 h 214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2954" h="214407">
                <a:moveTo>
                  <a:pt x="510" y="28"/>
                </a:moveTo>
                <a:cubicBezTo>
                  <a:pt x="5008" y="1880"/>
                  <a:pt x="44167" y="99246"/>
                  <a:pt x="59248" y="125440"/>
                </a:cubicBezTo>
                <a:cubicBezTo>
                  <a:pt x="74329" y="151634"/>
                  <a:pt x="81473" y="148194"/>
                  <a:pt x="90998" y="157190"/>
                </a:cubicBezTo>
                <a:cubicBezTo>
                  <a:pt x="100523" y="166186"/>
                  <a:pt x="107931" y="169890"/>
                  <a:pt x="116398" y="179415"/>
                </a:cubicBezTo>
                <a:cubicBezTo>
                  <a:pt x="124865" y="188940"/>
                  <a:pt x="148413" y="215927"/>
                  <a:pt x="141798" y="214340"/>
                </a:cubicBezTo>
                <a:cubicBezTo>
                  <a:pt x="135183" y="212753"/>
                  <a:pt x="94966" y="186559"/>
                  <a:pt x="76710" y="169890"/>
                </a:cubicBezTo>
                <a:cubicBezTo>
                  <a:pt x="58454" y="153221"/>
                  <a:pt x="42050" y="140786"/>
                  <a:pt x="32260" y="114328"/>
                </a:cubicBezTo>
                <a:cubicBezTo>
                  <a:pt x="22471" y="87870"/>
                  <a:pt x="-3988" y="-1824"/>
                  <a:pt x="510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89890746-1796-441F-87D0-C3153DC0F016}"/>
              </a:ext>
            </a:extLst>
          </p:cNvPr>
          <p:cNvSpPr/>
          <p:nvPr/>
        </p:nvSpPr>
        <p:spPr>
          <a:xfrm>
            <a:off x="6491822" y="628339"/>
            <a:ext cx="289929" cy="109270"/>
          </a:xfrm>
          <a:custGeom>
            <a:avLst/>
            <a:gdLst>
              <a:gd name="connsiteX0" fmla="*/ 8991 w 289929"/>
              <a:gd name="connsiteY0" fmla="*/ 3486 h 109270"/>
              <a:gd name="connsiteX1" fmla="*/ 59791 w 289929"/>
              <a:gd name="connsiteY1" fmla="*/ 17774 h 109270"/>
              <a:gd name="connsiteX2" fmla="*/ 283628 w 289929"/>
              <a:gd name="connsiteY2" fmla="*/ 108261 h 109270"/>
              <a:gd name="connsiteX3" fmla="*/ 209016 w 289929"/>
              <a:gd name="connsiteY3" fmla="*/ 62224 h 109270"/>
              <a:gd name="connsiteX4" fmla="*/ 8991 w 289929"/>
              <a:gd name="connsiteY4" fmla="*/ 3486 h 109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929" h="109270">
                <a:moveTo>
                  <a:pt x="8991" y="3486"/>
                </a:moveTo>
                <a:cubicBezTo>
                  <a:pt x="-15880" y="-3922"/>
                  <a:pt x="14018" y="311"/>
                  <a:pt x="59791" y="17774"/>
                </a:cubicBezTo>
                <a:cubicBezTo>
                  <a:pt x="105564" y="35237"/>
                  <a:pt x="258757" y="100853"/>
                  <a:pt x="283628" y="108261"/>
                </a:cubicBezTo>
                <a:cubicBezTo>
                  <a:pt x="308499" y="115669"/>
                  <a:pt x="254789" y="80480"/>
                  <a:pt x="209016" y="62224"/>
                </a:cubicBezTo>
                <a:cubicBezTo>
                  <a:pt x="163243" y="43968"/>
                  <a:pt x="33862" y="10894"/>
                  <a:pt x="8991" y="3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F1D8063D-0A44-4032-BC9C-10D1CFB597C1}"/>
              </a:ext>
            </a:extLst>
          </p:cNvPr>
          <p:cNvSpPr/>
          <p:nvPr/>
        </p:nvSpPr>
        <p:spPr>
          <a:xfrm>
            <a:off x="6775450" y="617187"/>
            <a:ext cx="270467" cy="457732"/>
          </a:xfrm>
          <a:custGeom>
            <a:avLst/>
            <a:gdLst>
              <a:gd name="connsiteX0" fmla="*/ 0 w 270467"/>
              <a:gd name="connsiteY0" fmla="*/ 351 h 457732"/>
              <a:gd name="connsiteX1" fmla="*/ 103188 w 270467"/>
              <a:gd name="connsiteY1" fmla="*/ 135288 h 457732"/>
              <a:gd name="connsiteX2" fmla="*/ 123825 w 270467"/>
              <a:gd name="connsiteY2" fmla="*/ 219426 h 457732"/>
              <a:gd name="connsiteX3" fmla="*/ 266700 w 270467"/>
              <a:gd name="connsiteY3" fmla="*/ 448026 h 457732"/>
              <a:gd name="connsiteX4" fmla="*/ 219075 w 270467"/>
              <a:gd name="connsiteY4" fmla="*/ 390876 h 457732"/>
              <a:gd name="connsiteX5" fmla="*/ 112713 w 270467"/>
              <a:gd name="connsiteY5" fmla="*/ 168626 h 457732"/>
              <a:gd name="connsiteX6" fmla="*/ 103188 w 270467"/>
              <a:gd name="connsiteY6" fmla="*/ 97188 h 457732"/>
              <a:gd name="connsiteX7" fmla="*/ 0 w 270467"/>
              <a:gd name="connsiteY7" fmla="*/ 351 h 457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0467" h="457732">
                <a:moveTo>
                  <a:pt x="0" y="351"/>
                </a:moveTo>
                <a:cubicBezTo>
                  <a:pt x="0" y="6701"/>
                  <a:pt x="82551" y="98776"/>
                  <a:pt x="103188" y="135288"/>
                </a:cubicBezTo>
                <a:cubicBezTo>
                  <a:pt x="123826" y="171801"/>
                  <a:pt x="96573" y="167303"/>
                  <a:pt x="123825" y="219426"/>
                </a:cubicBezTo>
                <a:cubicBezTo>
                  <a:pt x="151077" y="271549"/>
                  <a:pt x="250825" y="419451"/>
                  <a:pt x="266700" y="448026"/>
                </a:cubicBezTo>
                <a:cubicBezTo>
                  <a:pt x="282575" y="476601"/>
                  <a:pt x="244740" y="437443"/>
                  <a:pt x="219075" y="390876"/>
                </a:cubicBezTo>
                <a:cubicBezTo>
                  <a:pt x="193411" y="344309"/>
                  <a:pt x="132027" y="217574"/>
                  <a:pt x="112713" y="168626"/>
                </a:cubicBezTo>
                <a:cubicBezTo>
                  <a:pt x="93399" y="119678"/>
                  <a:pt x="123561" y="118884"/>
                  <a:pt x="103188" y="97188"/>
                </a:cubicBezTo>
                <a:cubicBezTo>
                  <a:pt x="82815" y="75492"/>
                  <a:pt x="0" y="-5999"/>
                  <a:pt x="0" y="3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81EF963D-162A-4BF7-8E07-CB6F61C77574}"/>
              </a:ext>
            </a:extLst>
          </p:cNvPr>
          <p:cNvSpPr/>
          <p:nvPr/>
        </p:nvSpPr>
        <p:spPr>
          <a:xfrm>
            <a:off x="6924384" y="798315"/>
            <a:ext cx="285611" cy="583934"/>
          </a:xfrm>
          <a:custGeom>
            <a:avLst/>
            <a:gdLst>
              <a:gd name="connsiteX0" fmla="*/ 291 w 285611"/>
              <a:gd name="connsiteY0" fmla="*/ 198 h 583934"/>
              <a:gd name="connsiteX1" fmla="*/ 100304 w 285611"/>
              <a:gd name="connsiteY1" fmla="*/ 171648 h 583934"/>
              <a:gd name="connsiteX2" fmla="*/ 181266 w 285611"/>
              <a:gd name="connsiteY2" fmla="*/ 322460 h 583934"/>
              <a:gd name="connsiteX3" fmla="*/ 278104 w 285611"/>
              <a:gd name="connsiteY3" fmla="*/ 574873 h 583934"/>
              <a:gd name="connsiteX4" fmla="*/ 268579 w 285611"/>
              <a:gd name="connsiteY4" fmla="*/ 506610 h 583934"/>
              <a:gd name="connsiteX5" fmla="*/ 184441 w 285611"/>
              <a:gd name="connsiteY5" fmla="*/ 301823 h 583934"/>
              <a:gd name="connsiteX6" fmla="*/ 133641 w 285611"/>
              <a:gd name="connsiteY6" fmla="*/ 206573 h 583934"/>
              <a:gd name="connsiteX7" fmla="*/ 291 w 285611"/>
              <a:gd name="connsiteY7" fmla="*/ 198 h 583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5611" h="583934">
                <a:moveTo>
                  <a:pt x="291" y="198"/>
                </a:moveTo>
                <a:cubicBezTo>
                  <a:pt x="-5265" y="-5623"/>
                  <a:pt x="70142" y="117938"/>
                  <a:pt x="100304" y="171648"/>
                </a:cubicBezTo>
                <a:cubicBezTo>
                  <a:pt x="130466" y="225358"/>
                  <a:pt x="151633" y="255256"/>
                  <a:pt x="181266" y="322460"/>
                </a:cubicBezTo>
                <a:cubicBezTo>
                  <a:pt x="210899" y="389664"/>
                  <a:pt x="263552" y="544181"/>
                  <a:pt x="278104" y="574873"/>
                </a:cubicBezTo>
                <a:cubicBezTo>
                  <a:pt x="292656" y="605565"/>
                  <a:pt x="284190" y="552118"/>
                  <a:pt x="268579" y="506610"/>
                </a:cubicBezTo>
                <a:cubicBezTo>
                  <a:pt x="252968" y="461102"/>
                  <a:pt x="206931" y="351829"/>
                  <a:pt x="184441" y="301823"/>
                </a:cubicBezTo>
                <a:cubicBezTo>
                  <a:pt x="161951" y="251817"/>
                  <a:pt x="163539" y="254727"/>
                  <a:pt x="133641" y="206573"/>
                </a:cubicBezTo>
                <a:cubicBezTo>
                  <a:pt x="103743" y="158419"/>
                  <a:pt x="5847" y="6019"/>
                  <a:pt x="291" y="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06A6831F-8003-4132-BDC5-2071474C3511}"/>
              </a:ext>
            </a:extLst>
          </p:cNvPr>
          <p:cNvSpPr/>
          <p:nvPr/>
        </p:nvSpPr>
        <p:spPr>
          <a:xfrm>
            <a:off x="6300336" y="511620"/>
            <a:ext cx="892965" cy="359728"/>
          </a:xfrm>
          <a:custGeom>
            <a:avLst/>
            <a:gdLst>
              <a:gd name="connsiteX0" fmla="*/ 24264 w 892965"/>
              <a:gd name="connsiteY0" fmla="*/ 1143 h 359728"/>
              <a:gd name="connsiteX1" fmla="*/ 89352 w 892965"/>
              <a:gd name="connsiteY1" fmla="*/ 10668 h 359728"/>
              <a:gd name="connsiteX2" fmla="*/ 487814 w 892965"/>
              <a:gd name="connsiteY2" fmla="*/ 39243 h 359728"/>
              <a:gd name="connsiteX3" fmla="*/ 878339 w 892965"/>
              <a:gd name="connsiteY3" fmla="*/ 347218 h 359728"/>
              <a:gd name="connsiteX4" fmla="*/ 816427 w 892965"/>
              <a:gd name="connsiteY4" fmla="*/ 304355 h 359728"/>
              <a:gd name="connsiteX5" fmla="*/ 411614 w 892965"/>
              <a:gd name="connsiteY5" fmla="*/ 34480 h 359728"/>
              <a:gd name="connsiteX6" fmla="*/ 24264 w 892965"/>
              <a:gd name="connsiteY6" fmla="*/ 1143 h 359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2965" h="359728">
                <a:moveTo>
                  <a:pt x="24264" y="1143"/>
                </a:moveTo>
                <a:cubicBezTo>
                  <a:pt x="-29446" y="-2826"/>
                  <a:pt x="12094" y="4318"/>
                  <a:pt x="89352" y="10668"/>
                </a:cubicBezTo>
                <a:cubicBezTo>
                  <a:pt x="166610" y="17018"/>
                  <a:pt x="356316" y="-16849"/>
                  <a:pt x="487814" y="39243"/>
                </a:cubicBezTo>
                <a:cubicBezTo>
                  <a:pt x="619312" y="95335"/>
                  <a:pt x="823570" y="303033"/>
                  <a:pt x="878339" y="347218"/>
                </a:cubicBezTo>
                <a:cubicBezTo>
                  <a:pt x="933108" y="391403"/>
                  <a:pt x="816427" y="304355"/>
                  <a:pt x="816427" y="304355"/>
                </a:cubicBezTo>
                <a:cubicBezTo>
                  <a:pt x="738640" y="252232"/>
                  <a:pt x="538350" y="78930"/>
                  <a:pt x="411614" y="34480"/>
                </a:cubicBezTo>
                <a:cubicBezTo>
                  <a:pt x="284879" y="-9970"/>
                  <a:pt x="77974" y="5112"/>
                  <a:pt x="24264" y="1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FDF0D11B-8A3A-4521-910F-F8FF08746BB7}"/>
              </a:ext>
            </a:extLst>
          </p:cNvPr>
          <p:cNvSpPr/>
          <p:nvPr/>
        </p:nvSpPr>
        <p:spPr>
          <a:xfrm>
            <a:off x="7092944" y="908481"/>
            <a:ext cx="174720" cy="560226"/>
          </a:xfrm>
          <a:custGeom>
            <a:avLst/>
            <a:gdLst>
              <a:gd name="connsiteX0" fmla="*/ 6 w 174720"/>
              <a:gd name="connsiteY0" fmla="*/ 1157 h 560226"/>
              <a:gd name="connsiteX1" fmla="*/ 152406 w 174720"/>
              <a:gd name="connsiteY1" fmla="*/ 217057 h 560226"/>
              <a:gd name="connsiteX2" fmla="*/ 158756 w 174720"/>
              <a:gd name="connsiteY2" fmla="*/ 552019 h 560226"/>
              <a:gd name="connsiteX3" fmla="*/ 169869 w 174720"/>
              <a:gd name="connsiteY3" fmla="*/ 431369 h 560226"/>
              <a:gd name="connsiteX4" fmla="*/ 158756 w 174720"/>
              <a:gd name="connsiteY4" fmla="*/ 144032 h 560226"/>
              <a:gd name="connsiteX5" fmla="*/ 6 w 174720"/>
              <a:gd name="connsiteY5" fmla="*/ 1157 h 560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720" h="560226">
                <a:moveTo>
                  <a:pt x="6" y="1157"/>
                </a:moveTo>
                <a:cubicBezTo>
                  <a:pt x="-1052" y="13328"/>
                  <a:pt x="125948" y="125247"/>
                  <a:pt x="152406" y="217057"/>
                </a:cubicBezTo>
                <a:cubicBezTo>
                  <a:pt x="178864" y="308867"/>
                  <a:pt x="155846" y="516300"/>
                  <a:pt x="158756" y="552019"/>
                </a:cubicBezTo>
                <a:cubicBezTo>
                  <a:pt x="161666" y="587738"/>
                  <a:pt x="169869" y="499367"/>
                  <a:pt x="169869" y="431369"/>
                </a:cubicBezTo>
                <a:cubicBezTo>
                  <a:pt x="169869" y="363371"/>
                  <a:pt x="186273" y="212824"/>
                  <a:pt x="158756" y="144032"/>
                </a:cubicBezTo>
                <a:cubicBezTo>
                  <a:pt x="131239" y="75240"/>
                  <a:pt x="1064" y="-11014"/>
                  <a:pt x="6" y="11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C29A8D63-DFF1-44B4-8E9A-5848C3B950C8}"/>
              </a:ext>
            </a:extLst>
          </p:cNvPr>
          <p:cNvSpPr/>
          <p:nvPr/>
        </p:nvSpPr>
        <p:spPr>
          <a:xfrm>
            <a:off x="7344634" y="1316177"/>
            <a:ext cx="201056" cy="1011556"/>
          </a:xfrm>
          <a:custGeom>
            <a:avLst/>
            <a:gdLst>
              <a:gd name="connsiteX0" fmla="*/ 169533 w 201056"/>
              <a:gd name="connsiteY0" fmla="*/ 390 h 1011556"/>
              <a:gd name="connsiteX1" fmla="*/ 192816 w 201056"/>
              <a:gd name="connsiteY1" fmla="*/ 474523 h 1011556"/>
              <a:gd name="connsiteX2" fmla="*/ 8666 w 201056"/>
              <a:gd name="connsiteY2" fmla="*/ 978290 h 1011556"/>
              <a:gd name="connsiteX3" fmla="*/ 44649 w 201056"/>
              <a:gd name="connsiteY3" fmla="*/ 902090 h 1011556"/>
              <a:gd name="connsiteX4" fmla="*/ 173766 w 201056"/>
              <a:gd name="connsiteY4" fmla="*/ 402556 h 1011556"/>
              <a:gd name="connsiteX5" fmla="*/ 169533 w 201056"/>
              <a:gd name="connsiteY5" fmla="*/ 390 h 1011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056" h="1011556">
                <a:moveTo>
                  <a:pt x="169533" y="390"/>
                </a:moveTo>
                <a:cubicBezTo>
                  <a:pt x="172708" y="12384"/>
                  <a:pt x="219627" y="311540"/>
                  <a:pt x="192816" y="474523"/>
                </a:cubicBezTo>
                <a:cubicBezTo>
                  <a:pt x="166005" y="637506"/>
                  <a:pt x="33360" y="907029"/>
                  <a:pt x="8666" y="978290"/>
                </a:cubicBezTo>
                <a:cubicBezTo>
                  <a:pt x="-16029" y="1049551"/>
                  <a:pt x="17132" y="998046"/>
                  <a:pt x="44649" y="902090"/>
                </a:cubicBezTo>
                <a:cubicBezTo>
                  <a:pt x="72166" y="806134"/>
                  <a:pt x="151894" y="549312"/>
                  <a:pt x="173766" y="402556"/>
                </a:cubicBezTo>
                <a:cubicBezTo>
                  <a:pt x="195638" y="255800"/>
                  <a:pt x="166358" y="-11604"/>
                  <a:pt x="169533" y="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20DCAE6B-6C2D-455D-8EC2-8E02B182F12B}"/>
              </a:ext>
            </a:extLst>
          </p:cNvPr>
          <p:cNvSpPr/>
          <p:nvPr/>
        </p:nvSpPr>
        <p:spPr>
          <a:xfrm>
            <a:off x="7486663" y="1432899"/>
            <a:ext cx="198670" cy="1092717"/>
          </a:xfrm>
          <a:custGeom>
            <a:avLst/>
            <a:gdLst>
              <a:gd name="connsiteX0" fmla="*/ 107937 w 198670"/>
              <a:gd name="connsiteY0" fmla="*/ 84 h 1092717"/>
              <a:gd name="connsiteX1" fmla="*/ 196837 w 198670"/>
              <a:gd name="connsiteY1" fmla="*/ 637201 h 1092717"/>
              <a:gd name="connsiteX2" fmla="*/ 8454 w 198670"/>
              <a:gd name="connsiteY2" fmla="*/ 1064768 h 1092717"/>
              <a:gd name="connsiteX3" fmla="*/ 46554 w 198670"/>
              <a:gd name="connsiteY3" fmla="*/ 1001268 h 1092717"/>
              <a:gd name="connsiteX4" fmla="*/ 171437 w 198670"/>
              <a:gd name="connsiteY4" fmla="*/ 594868 h 1092717"/>
              <a:gd name="connsiteX5" fmla="*/ 107937 w 198670"/>
              <a:gd name="connsiteY5" fmla="*/ 84 h 1092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8670" h="1092717">
                <a:moveTo>
                  <a:pt x="107937" y="84"/>
                </a:moveTo>
                <a:cubicBezTo>
                  <a:pt x="112170" y="7140"/>
                  <a:pt x="213418" y="459754"/>
                  <a:pt x="196837" y="637201"/>
                </a:cubicBezTo>
                <a:cubicBezTo>
                  <a:pt x="180257" y="814648"/>
                  <a:pt x="33501" y="1004090"/>
                  <a:pt x="8454" y="1064768"/>
                </a:cubicBezTo>
                <a:cubicBezTo>
                  <a:pt x="-16593" y="1125446"/>
                  <a:pt x="19390" y="1079585"/>
                  <a:pt x="46554" y="1001268"/>
                </a:cubicBezTo>
                <a:cubicBezTo>
                  <a:pt x="73718" y="922951"/>
                  <a:pt x="159443" y="759615"/>
                  <a:pt x="171437" y="594868"/>
                </a:cubicBezTo>
                <a:cubicBezTo>
                  <a:pt x="183431" y="430121"/>
                  <a:pt x="103704" y="-6972"/>
                  <a:pt x="107937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7914EA1D-68C4-453D-8304-241E4005CC0B}"/>
              </a:ext>
            </a:extLst>
          </p:cNvPr>
          <p:cNvSpPr/>
          <p:nvPr/>
        </p:nvSpPr>
        <p:spPr>
          <a:xfrm>
            <a:off x="7275810" y="1608792"/>
            <a:ext cx="331541" cy="1265888"/>
          </a:xfrm>
          <a:custGeom>
            <a:avLst/>
            <a:gdLst>
              <a:gd name="connsiteX0" fmla="*/ 316673 w 331541"/>
              <a:gd name="connsiteY0" fmla="*/ 1991 h 1265888"/>
              <a:gd name="connsiteX1" fmla="*/ 227773 w 331541"/>
              <a:gd name="connsiteY1" fmla="*/ 653925 h 1265888"/>
              <a:gd name="connsiteX2" fmla="*/ 9757 w 331541"/>
              <a:gd name="connsiteY2" fmla="*/ 1223308 h 1265888"/>
              <a:gd name="connsiteX3" fmla="*/ 64790 w 331541"/>
              <a:gd name="connsiteY3" fmla="*/ 1140758 h 1265888"/>
              <a:gd name="connsiteX4" fmla="*/ 303973 w 331541"/>
              <a:gd name="connsiteY4" fmla="*/ 474008 h 1265888"/>
              <a:gd name="connsiteX5" fmla="*/ 316673 w 331541"/>
              <a:gd name="connsiteY5" fmla="*/ 1991 h 126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1541" h="1265888">
                <a:moveTo>
                  <a:pt x="316673" y="1991"/>
                </a:moveTo>
                <a:cubicBezTo>
                  <a:pt x="303973" y="31977"/>
                  <a:pt x="278926" y="450372"/>
                  <a:pt x="227773" y="653925"/>
                </a:cubicBezTo>
                <a:cubicBezTo>
                  <a:pt x="176620" y="857478"/>
                  <a:pt x="36921" y="1142169"/>
                  <a:pt x="9757" y="1223308"/>
                </a:cubicBezTo>
                <a:cubicBezTo>
                  <a:pt x="-17407" y="1304447"/>
                  <a:pt x="15754" y="1265641"/>
                  <a:pt x="64790" y="1140758"/>
                </a:cubicBezTo>
                <a:cubicBezTo>
                  <a:pt x="113826" y="1015875"/>
                  <a:pt x="260229" y="660275"/>
                  <a:pt x="303973" y="474008"/>
                </a:cubicBezTo>
                <a:cubicBezTo>
                  <a:pt x="347717" y="287741"/>
                  <a:pt x="329373" y="-27995"/>
                  <a:pt x="316673" y="19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7DE40920-D456-469A-B028-CBF82FBBE357}"/>
              </a:ext>
            </a:extLst>
          </p:cNvPr>
          <p:cNvSpPr/>
          <p:nvPr/>
        </p:nvSpPr>
        <p:spPr>
          <a:xfrm>
            <a:off x="6841677" y="1807526"/>
            <a:ext cx="471863" cy="1057588"/>
          </a:xfrm>
          <a:custGeom>
            <a:avLst/>
            <a:gdLst>
              <a:gd name="connsiteX0" fmla="*/ 469290 w 471863"/>
              <a:gd name="connsiteY0" fmla="*/ 107 h 1057588"/>
              <a:gd name="connsiteX1" fmla="*/ 357106 w 471863"/>
              <a:gd name="connsiteY1" fmla="*/ 531391 h 1057588"/>
              <a:gd name="connsiteX2" fmla="*/ 14206 w 471863"/>
              <a:gd name="connsiteY2" fmla="*/ 1033041 h 1057588"/>
              <a:gd name="connsiteX3" fmla="*/ 98873 w 471863"/>
              <a:gd name="connsiteY3" fmla="*/ 929324 h 1057588"/>
              <a:gd name="connsiteX4" fmla="*/ 405790 w 471863"/>
              <a:gd name="connsiteY4" fmla="*/ 489057 h 1057588"/>
              <a:gd name="connsiteX5" fmla="*/ 469290 w 471863"/>
              <a:gd name="connsiteY5" fmla="*/ 107 h 1057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1863" h="1057588">
                <a:moveTo>
                  <a:pt x="469290" y="107"/>
                </a:moveTo>
                <a:cubicBezTo>
                  <a:pt x="461176" y="7163"/>
                  <a:pt x="432953" y="359235"/>
                  <a:pt x="357106" y="531391"/>
                </a:cubicBezTo>
                <a:cubicBezTo>
                  <a:pt x="281259" y="703547"/>
                  <a:pt x="57245" y="966719"/>
                  <a:pt x="14206" y="1033041"/>
                </a:cubicBezTo>
                <a:cubicBezTo>
                  <a:pt x="-28833" y="1099363"/>
                  <a:pt x="33609" y="1019988"/>
                  <a:pt x="98873" y="929324"/>
                </a:cubicBezTo>
                <a:cubicBezTo>
                  <a:pt x="164137" y="838660"/>
                  <a:pt x="342643" y="642162"/>
                  <a:pt x="405790" y="489057"/>
                </a:cubicBezTo>
                <a:cubicBezTo>
                  <a:pt x="468937" y="335952"/>
                  <a:pt x="477404" y="-6949"/>
                  <a:pt x="469290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231C37B5-AE40-4A96-8913-1CE6DA23225E}"/>
              </a:ext>
            </a:extLst>
          </p:cNvPr>
          <p:cNvSpPr/>
          <p:nvPr/>
        </p:nvSpPr>
        <p:spPr>
          <a:xfrm>
            <a:off x="6911996" y="1799951"/>
            <a:ext cx="556218" cy="1120752"/>
          </a:xfrm>
          <a:custGeom>
            <a:avLst/>
            <a:gdLst>
              <a:gd name="connsiteX0" fmla="*/ 553487 w 556218"/>
              <a:gd name="connsiteY0" fmla="*/ 1332 h 1120752"/>
              <a:gd name="connsiteX1" fmla="*/ 305837 w 556218"/>
              <a:gd name="connsiteY1" fmla="*/ 644799 h 1120752"/>
              <a:gd name="connsiteX2" fmla="*/ 9504 w 556218"/>
              <a:gd name="connsiteY2" fmla="*/ 1099882 h 1120752"/>
              <a:gd name="connsiteX3" fmla="*/ 104754 w 556218"/>
              <a:gd name="connsiteY3" fmla="*/ 987699 h 1120752"/>
              <a:gd name="connsiteX4" fmla="*/ 418021 w 556218"/>
              <a:gd name="connsiteY4" fmla="*/ 490282 h 1120752"/>
              <a:gd name="connsiteX5" fmla="*/ 553487 w 556218"/>
              <a:gd name="connsiteY5" fmla="*/ 1332 h 1120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6218" h="1120752">
                <a:moveTo>
                  <a:pt x="553487" y="1332"/>
                </a:moveTo>
                <a:cubicBezTo>
                  <a:pt x="534790" y="27085"/>
                  <a:pt x="396501" y="461707"/>
                  <a:pt x="305837" y="644799"/>
                </a:cubicBezTo>
                <a:cubicBezTo>
                  <a:pt x="215173" y="827891"/>
                  <a:pt x="43018" y="1042732"/>
                  <a:pt x="9504" y="1099882"/>
                </a:cubicBezTo>
                <a:cubicBezTo>
                  <a:pt x="-24010" y="1157032"/>
                  <a:pt x="36668" y="1089299"/>
                  <a:pt x="104754" y="987699"/>
                </a:cubicBezTo>
                <a:cubicBezTo>
                  <a:pt x="172840" y="886099"/>
                  <a:pt x="344643" y="650796"/>
                  <a:pt x="418021" y="490282"/>
                </a:cubicBezTo>
                <a:cubicBezTo>
                  <a:pt x="491399" y="329768"/>
                  <a:pt x="572184" y="-24421"/>
                  <a:pt x="553487" y="13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D1B6980E-B6F6-4388-A7ED-3A6785F9A28D}"/>
              </a:ext>
            </a:extLst>
          </p:cNvPr>
          <p:cNvSpPr/>
          <p:nvPr/>
        </p:nvSpPr>
        <p:spPr>
          <a:xfrm>
            <a:off x="7303867" y="2209621"/>
            <a:ext cx="549280" cy="745903"/>
          </a:xfrm>
          <a:custGeom>
            <a:avLst/>
            <a:gdLst>
              <a:gd name="connsiteX0" fmla="*/ 544733 w 549280"/>
              <a:gd name="connsiteY0" fmla="*/ 179 h 745903"/>
              <a:gd name="connsiteX1" fmla="*/ 479116 w 549280"/>
              <a:gd name="connsiteY1" fmla="*/ 281696 h 745903"/>
              <a:gd name="connsiteX2" fmla="*/ 17683 w 549280"/>
              <a:gd name="connsiteY2" fmla="*/ 728312 h 745903"/>
              <a:gd name="connsiteX3" fmla="*/ 129866 w 549280"/>
              <a:gd name="connsiteY3" fmla="*/ 616129 h 745903"/>
              <a:gd name="connsiteX4" fmla="*/ 451600 w 549280"/>
              <a:gd name="connsiteY4" fmla="*/ 245712 h 745903"/>
              <a:gd name="connsiteX5" fmla="*/ 544733 w 549280"/>
              <a:gd name="connsiteY5" fmla="*/ 179 h 745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9280" h="745903">
                <a:moveTo>
                  <a:pt x="544733" y="179"/>
                </a:moveTo>
                <a:cubicBezTo>
                  <a:pt x="549319" y="6176"/>
                  <a:pt x="566958" y="160341"/>
                  <a:pt x="479116" y="281696"/>
                </a:cubicBezTo>
                <a:cubicBezTo>
                  <a:pt x="391274" y="403051"/>
                  <a:pt x="75891" y="672573"/>
                  <a:pt x="17683" y="728312"/>
                </a:cubicBezTo>
                <a:cubicBezTo>
                  <a:pt x="-40525" y="784051"/>
                  <a:pt x="57547" y="696562"/>
                  <a:pt x="129866" y="616129"/>
                </a:cubicBezTo>
                <a:cubicBezTo>
                  <a:pt x="202185" y="535696"/>
                  <a:pt x="383867" y="351545"/>
                  <a:pt x="451600" y="245712"/>
                </a:cubicBezTo>
                <a:cubicBezTo>
                  <a:pt x="519333" y="139879"/>
                  <a:pt x="540147" y="-5818"/>
                  <a:pt x="544733" y="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1C54371D-223D-40B3-8658-BFE2A094474E}"/>
              </a:ext>
            </a:extLst>
          </p:cNvPr>
          <p:cNvSpPr/>
          <p:nvPr/>
        </p:nvSpPr>
        <p:spPr>
          <a:xfrm>
            <a:off x="7336260" y="1930980"/>
            <a:ext cx="398911" cy="922973"/>
          </a:xfrm>
          <a:custGeom>
            <a:avLst/>
            <a:gdLst>
              <a:gd name="connsiteX0" fmla="*/ 385340 w 398911"/>
              <a:gd name="connsiteY0" fmla="*/ 1537 h 922973"/>
              <a:gd name="connsiteX1" fmla="*/ 275273 w 398911"/>
              <a:gd name="connsiteY1" fmla="*/ 513770 h 922973"/>
              <a:gd name="connsiteX2" fmla="*/ 8573 w 398911"/>
              <a:gd name="connsiteY2" fmla="*/ 907470 h 922973"/>
              <a:gd name="connsiteX3" fmla="*/ 93240 w 398911"/>
              <a:gd name="connsiteY3" fmla="*/ 797403 h 922973"/>
              <a:gd name="connsiteX4" fmla="*/ 366290 w 398911"/>
              <a:gd name="connsiteY4" fmla="*/ 369837 h 922973"/>
              <a:gd name="connsiteX5" fmla="*/ 385340 w 398911"/>
              <a:gd name="connsiteY5" fmla="*/ 1537 h 922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8911" h="922973">
                <a:moveTo>
                  <a:pt x="385340" y="1537"/>
                </a:moveTo>
                <a:cubicBezTo>
                  <a:pt x="370170" y="25526"/>
                  <a:pt x="338068" y="362781"/>
                  <a:pt x="275273" y="513770"/>
                </a:cubicBezTo>
                <a:cubicBezTo>
                  <a:pt x="212478" y="664759"/>
                  <a:pt x="38912" y="860198"/>
                  <a:pt x="8573" y="907470"/>
                </a:cubicBezTo>
                <a:cubicBezTo>
                  <a:pt x="-21766" y="954742"/>
                  <a:pt x="33621" y="887008"/>
                  <a:pt x="93240" y="797403"/>
                </a:cubicBezTo>
                <a:cubicBezTo>
                  <a:pt x="152859" y="707798"/>
                  <a:pt x="320076" y="499306"/>
                  <a:pt x="366290" y="369837"/>
                </a:cubicBezTo>
                <a:cubicBezTo>
                  <a:pt x="412504" y="240368"/>
                  <a:pt x="400510" y="-22452"/>
                  <a:pt x="385340" y="15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57ACEF9F-7B20-406E-8606-E9784DE18584}"/>
              </a:ext>
            </a:extLst>
          </p:cNvPr>
          <p:cNvSpPr/>
          <p:nvPr/>
        </p:nvSpPr>
        <p:spPr>
          <a:xfrm>
            <a:off x="6815422" y="1071785"/>
            <a:ext cx="398644" cy="446325"/>
          </a:xfrm>
          <a:custGeom>
            <a:avLst/>
            <a:gdLst>
              <a:gd name="connsiteX0" fmla="*/ 2891 w 398644"/>
              <a:gd name="connsiteY0" fmla="*/ 1365 h 446325"/>
              <a:gd name="connsiteX1" fmla="*/ 261653 w 398644"/>
              <a:gd name="connsiteY1" fmla="*/ 318865 h 446325"/>
              <a:gd name="connsiteX2" fmla="*/ 393416 w 398644"/>
              <a:gd name="connsiteY2" fmla="*/ 442690 h 446325"/>
              <a:gd name="connsiteX3" fmla="*/ 348966 w 398644"/>
              <a:gd name="connsiteY3" fmla="*/ 395065 h 446325"/>
              <a:gd name="connsiteX4" fmla="*/ 136241 w 398644"/>
              <a:gd name="connsiteY4" fmla="*/ 210915 h 446325"/>
              <a:gd name="connsiteX5" fmla="*/ 2891 w 398644"/>
              <a:gd name="connsiteY5" fmla="*/ 1365 h 446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8644" h="446325">
                <a:moveTo>
                  <a:pt x="2891" y="1365"/>
                </a:moveTo>
                <a:cubicBezTo>
                  <a:pt x="23793" y="19357"/>
                  <a:pt x="196566" y="245311"/>
                  <a:pt x="261653" y="318865"/>
                </a:cubicBezTo>
                <a:cubicBezTo>
                  <a:pt x="326740" y="392419"/>
                  <a:pt x="378864" y="429990"/>
                  <a:pt x="393416" y="442690"/>
                </a:cubicBezTo>
                <a:cubicBezTo>
                  <a:pt x="407968" y="455390"/>
                  <a:pt x="391829" y="433694"/>
                  <a:pt x="348966" y="395065"/>
                </a:cubicBezTo>
                <a:cubicBezTo>
                  <a:pt x="306104" y="356436"/>
                  <a:pt x="193127" y="273886"/>
                  <a:pt x="136241" y="210915"/>
                </a:cubicBezTo>
                <a:cubicBezTo>
                  <a:pt x="79355" y="147944"/>
                  <a:pt x="-18011" y="-16627"/>
                  <a:pt x="2891" y="13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C3EAB480-E984-4142-A990-9433FCDC4FED}"/>
              </a:ext>
            </a:extLst>
          </p:cNvPr>
          <p:cNvSpPr/>
          <p:nvPr/>
        </p:nvSpPr>
        <p:spPr>
          <a:xfrm>
            <a:off x="7224431" y="1583588"/>
            <a:ext cx="86171" cy="530088"/>
          </a:xfrm>
          <a:custGeom>
            <a:avLst/>
            <a:gdLst>
              <a:gd name="connsiteX0" fmla="*/ 54257 w 86171"/>
              <a:gd name="connsiteY0" fmla="*/ 2325 h 530088"/>
              <a:gd name="connsiteX1" fmla="*/ 60607 w 86171"/>
              <a:gd name="connsiteY1" fmla="*/ 181712 h 530088"/>
              <a:gd name="connsiteX2" fmla="*/ 282 w 86171"/>
              <a:gd name="connsiteY2" fmla="*/ 523025 h 530088"/>
              <a:gd name="connsiteX3" fmla="*/ 39969 w 86171"/>
              <a:gd name="connsiteY3" fmla="*/ 388087 h 530088"/>
              <a:gd name="connsiteX4" fmla="*/ 86007 w 86171"/>
              <a:gd name="connsiteY4" fmla="*/ 99162 h 530088"/>
              <a:gd name="connsiteX5" fmla="*/ 54257 w 86171"/>
              <a:gd name="connsiteY5" fmla="*/ 2325 h 530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171" h="530088">
                <a:moveTo>
                  <a:pt x="54257" y="2325"/>
                </a:moveTo>
                <a:cubicBezTo>
                  <a:pt x="50024" y="16083"/>
                  <a:pt x="69603" y="94929"/>
                  <a:pt x="60607" y="181712"/>
                </a:cubicBezTo>
                <a:cubicBezTo>
                  <a:pt x="51611" y="268495"/>
                  <a:pt x="3722" y="488629"/>
                  <a:pt x="282" y="523025"/>
                </a:cubicBezTo>
                <a:cubicBezTo>
                  <a:pt x="-3158" y="557421"/>
                  <a:pt x="25682" y="458731"/>
                  <a:pt x="39969" y="388087"/>
                </a:cubicBezTo>
                <a:cubicBezTo>
                  <a:pt x="54256" y="317443"/>
                  <a:pt x="83361" y="160545"/>
                  <a:pt x="86007" y="99162"/>
                </a:cubicBezTo>
                <a:cubicBezTo>
                  <a:pt x="88653" y="37779"/>
                  <a:pt x="58490" y="-11433"/>
                  <a:pt x="54257" y="23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D563EFA0-32E3-4CA9-BB25-8EE601053CE6}"/>
              </a:ext>
            </a:extLst>
          </p:cNvPr>
          <p:cNvSpPr/>
          <p:nvPr/>
        </p:nvSpPr>
        <p:spPr>
          <a:xfrm>
            <a:off x="6964284" y="1468540"/>
            <a:ext cx="400470" cy="290526"/>
          </a:xfrm>
          <a:custGeom>
            <a:avLst/>
            <a:gdLst>
              <a:gd name="connsiteX0" fmla="*/ 398541 w 400470"/>
              <a:gd name="connsiteY0" fmla="*/ 1485 h 290526"/>
              <a:gd name="connsiteX1" fmla="*/ 279479 w 400470"/>
              <a:gd name="connsiteY1" fmla="*/ 118960 h 290526"/>
              <a:gd name="connsiteX2" fmla="*/ 139779 w 400470"/>
              <a:gd name="connsiteY2" fmla="*/ 215798 h 290526"/>
              <a:gd name="connsiteX3" fmla="*/ 52466 w 400470"/>
              <a:gd name="connsiteY3" fmla="*/ 277710 h 290526"/>
              <a:gd name="connsiteX4" fmla="*/ 79 w 400470"/>
              <a:gd name="connsiteY4" fmla="*/ 290410 h 290526"/>
              <a:gd name="connsiteX5" fmla="*/ 63579 w 400470"/>
              <a:gd name="connsiteY5" fmla="*/ 274535 h 290526"/>
              <a:gd name="connsiteX6" fmla="*/ 181054 w 400470"/>
              <a:gd name="connsiteY6" fmla="*/ 206273 h 290526"/>
              <a:gd name="connsiteX7" fmla="*/ 398541 w 400470"/>
              <a:gd name="connsiteY7" fmla="*/ 1485 h 29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0470" h="290526">
                <a:moveTo>
                  <a:pt x="398541" y="1485"/>
                </a:moveTo>
                <a:cubicBezTo>
                  <a:pt x="414945" y="-13067"/>
                  <a:pt x="322606" y="83241"/>
                  <a:pt x="279479" y="118960"/>
                </a:cubicBezTo>
                <a:cubicBezTo>
                  <a:pt x="236352" y="154679"/>
                  <a:pt x="177614" y="189340"/>
                  <a:pt x="139779" y="215798"/>
                </a:cubicBezTo>
                <a:cubicBezTo>
                  <a:pt x="101944" y="242256"/>
                  <a:pt x="75749" y="265275"/>
                  <a:pt x="52466" y="277710"/>
                </a:cubicBezTo>
                <a:cubicBezTo>
                  <a:pt x="29183" y="290145"/>
                  <a:pt x="-1773" y="290939"/>
                  <a:pt x="79" y="290410"/>
                </a:cubicBezTo>
                <a:cubicBezTo>
                  <a:pt x="1931" y="289881"/>
                  <a:pt x="33417" y="288558"/>
                  <a:pt x="63579" y="274535"/>
                </a:cubicBezTo>
                <a:cubicBezTo>
                  <a:pt x="93741" y="260512"/>
                  <a:pt x="126814" y="248342"/>
                  <a:pt x="181054" y="206273"/>
                </a:cubicBezTo>
                <a:cubicBezTo>
                  <a:pt x="235293" y="164204"/>
                  <a:pt x="382137" y="16037"/>
                  <a:pt x="398541" y="14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2BE5412D-8493-4387-B9B8-E18DB4E74F53}"/>
              </a:ext>
            </a:extLst>
          </p:cNvPr>
          <p:cNvSpPr/>
          <p:nvPr/>
        </p:nvSpPr>
        <p:spPr>
          <a:xfrm>
            <a:off x="6991348" y="1445705"/>
            <a:ext cx="359382" cy="278543"/>
          </a:xfrm>
          <a:custGeom>
            <a:avLst/>
            <a:gdLst>
              <a:gd name="connsiteX0" fmla="*/ 358777 w 359382"/>
              <a:gd name="connsiteY0" fmla="*/ 508 h 278543"/>
              <a:gd name="connsiteX1" fmla="*/ 249240 w 359382"/>
              <a:gd name="connsiteY1" fmla="*/ 121158 h 278543"/>
              <a:gd name="connsiteX2" fmla="*/ 177802 w 359382"/>
              <a:gd name="connsiteY2" fmla="*/ 176720 h 278543"/>
              <a:gd name="connsiteX3" fmla="*/ 109540 w 359382"/>
              <a:gd name="connsiteY3" fmla="*/ 213233 h 278543"/>
              <a:gd name="connsiteX4" fmla="*/ 2 w 359382"/>
              <a:gd name="connsiteY4" fmla="*/ 278320 h 278543"/>
              <a:gd name="connsiteX5" fmla="*/ 106365 w 359382"/>
              <a:gd name="connsiteY5" fmla="*/ 232283 h 278543"/>
              <a:gd name="connsiteX6" fmla="*/ 196852 w 359382"/>
              <a:gd name="connsiteY6" fmla="*/ 171958 h 278543"/>
              <a:gd name="connsiteX7" fmla="*/ 358777 w 359382"/>
              <a:gd name="connsiteY7" fmla="*/ 508 h 278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9382" h="278543">
                <a:moveTo>
                  <a:pt x="358777" y="508"/>
                </a:moveTo>
                <a:cubicBezTo>
                  <a:pt x="367508" y="-7959"/>
                  <a:pt x="279402" y="91789"/>
                  <a:pt x="249240" y="121158"/>
                </a:cubicBezTo>
                <a:cubicBezTo>
                  <a:pt x="219078" y="150527"/>
                  <a:pt x="201085" y="161374"/>
                  <a:pt x="177802" y="176720"/>
                </a:cubicBezTo>
                <a:cubicBezTo>
                  <a:pt x="154519" y="192066"/>
                  <a:pt x="139173" y="196300"/>
                  <a:pt x="109540" y="213233"/>
                </a:cubicBezTo>
                <a:cubicBezTo>
                  <a:pt x="79907" y="230166"/>
                  <a:pt x="531" y="275145"/>
                  <a:pt x="2" y="278320"/>
                </a:cubicBezTo>
                <a:cubicBezTo>
                  <a:pt x="-527" y="281495"/>
                  <a:pt x="73557" y="250010"/>
                  <a:pt x="106365" y="232283"/>
                </a:cubicBezTo>
                <a:cubicBezTo>
                  <a:pt x="139173" y="214556"/>
                  <a:pt x="157165" y="208470"/>
                  <a:pt x="196852" y="171958"/>
                </a:cubicBezTo>
                <a:cubicBezTo>
                  <a:pt x="236539" y="135446"/>
                  <a:pt x="350046" y="8975"/>
                  <a:pt x="358777" y="5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9AD0DC94-B5F9-4B34-A11A-508860E8A62F}"/>
              </a:ext>
            </a:extLst>
          </p:cNvPr>
          <p:cNvSpPr/>
          <p:nvPr/>
        </p:nvSpPr>
        <p:spPr>
          <a:xfrm>
            <a:off x="6958045" y="1447282"/>
            <a:ext cx="386988" cy="302157"/>
          </a:xfrm>
          <a:custGeom>
            <a:avLst/>
            <a:gdLst>
              <a:gd name="connsiteX0" fmla="*/ 384143 w 386988"/>
              <a:gd name="connsiteY0" fmla="*/ 2106 h 302157"/>
              <a:gd name="connsiteX1" fmla="*/ 258730 w 386988"/>
              <a:gd name="connsiteY1" fmla="*/ 108468 h 302157"/>
              <a:gd name="connsiteX2" fmla="*/ 134905 w 386988"/>
              <a:gd name="connsiteY2" fmla="*/ 203718 h 302157"/>
              <a:gd name="connsiteX3" fmla="*/ 7905 w 386988"/>
              <a:gd name="connsiteY3" fmla="*/ 271981 h 302157"/>
              <a:gd name="connsiteX4" fmla="*/ 14255 w 386988"/>
              <a:gd name="connsiteY4" fmla="*/ 302143 h 302157"/>
              <a:gd name="connsiteX5" fmla="*/ 20605 w 386988"/>
              <a:gd name="connsiteY5" fmla="*/ 268806 h 302157"/>
              <a:gd name="connsiteX6" fmla="*/ 130143 w 386988"/>
              <a:gd name="connsiteY6" fmla="*/ 210068 h 302157"/>
              <a:gd name="connsiteX7" fmla="*/ 384143 w 386988"/>
              <a:gd name="connsiteY7" fmla="*/ 2106 h 302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6988" h="302157">
                <a:moveTo>
                  <a:pt x="384143" y="2106"/>
                </a:moveTo>
                <a:cubicBezTo>
                  <a:pt x="405574" y="-14827"/>
                  <a:pt x="300270" y="74866"/>
                  <a:pt x="258730" y="108468"/>
                </a:cubicBezTo>
                <a:cubicBezTo>
                  <a:pt x="217190" y="142070"/>
                  <a:pt x="176709" y="176466"/>
                  <a:pt x="134905" y="203718"/>
                </a:cubicBezTo>
                <a:cubicBezTo>
                  <a:pt x="93101" y="230970"/>
                  <a:pt x="28013" y="255577"/>
                  <a:pt x="7905" y="271981"/>
                </a:cubicBezTo>
                <a:cubicBezTo>
                  <a:pt x="-12203" y="288385"/>
                  <a:pt x="12138" y="302672"/>
                  <a:pt x="14255" y="302143"/>
                </a:cubicBezTo>
                <a:cubicBezTo>
                  <a:pt x="16372" y="301614"/>
                  <a:pt x="1290" y="284152"/>
                  <a:pt x="20605" y="268806"/>
                </a:cubicBezTo>
                <a:cubicBezTo>
                  <a:pt x="39920" y="253460"/>
                  <a:pt x="71670" y="252137"/>
                  <a:pt x="130143" y="210068"/>
                </a:cubicBezTo>
                <a:cubicBezTo>
                  <a:pt x="188616" y="167999"/>
                  <a:pt x="362712" y="19039"/>
                  <a:pt x="384143" y="2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BCD9062F-5794-4F83-AED2-19390348D204}"/>
              </a:ext>
            </a:extLst>
          </p:cNvPr>
          <p:cNvSpPr/>
          <p:nvPr/>
        </p:nvSpPr>
        <p:spPr>
          <a:xfrm>
            <a:off x="7287345" y="1169952"/>
            <a:ext cx="80390" cy="319999"/>
          </a:xfrm>
          <a:custGeom>
            <a:avLst/>
            <a:gdLst>
              <a:gd name="connsiteX0" fmla="*/ 80243 w 80390"/>
              <a:gd name="connsiteY0" fmla="*/ 36 h 319999"/>
              <a:gd name="connsiteX1" fmla="*/ 21505 w 80390"/>
              <a:gd name="connsiteY1" fmla="*/ 117511 h 319999"/>
              <a:gd name="connsiteX2" fmla="*/ 868 w 80390"/>
              <a:gd name="connsiteY2" fmla="*/ 314361 h 319999"/>
              <a:gd name="connsiteX3" fmla="*/ 7218 w 80390"/>
              <a:gd name="connsiteY3" fmla="*/ 252448 h 319999"/>
              <a:gd name="connsiteX4" fmla="*/ 37380 w 80390"/>
              <a:gd name="connsiteY4" fmla="*/ 106398 h 319999"/>
              <a:gd name="connsiteX5" fmla="*/ 80243 w 80390"/>
              <a:gd name="connsiteY5" fmla="*/ 36 h 31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390" h="319999">
                <a:moveTo>
                  <a:pt x="80243" y="36"/>
                </a:moveTo>
                <a:cubicBezTo>
                  <a:pt x="77597" y="1888"/>
                  <a:pt x="34734" y="65124"/>
                  <a:pt x="21505" y="117511"/>
                </a:cubicBezTo>
                <a:cubicBezTo>
                  <a:pt x="8276" y="169899"/>
                  <a:pt x="3249" y="291872"/>
                  <a:pt x="868" y="314361"/>
                </a:cubicBezTo>
                <a:cubicBezTo>
                  <a:pt x="-1513" y="336851"/>
                  <a:pt x="1133" y="287108"/>
                  <a:pt x="7218" y="252448"/>
                </a:cubicBezTo>
                <a:cubicBezTo>
                  <a:pt x="13303" y="217788"/>
                  <a:pt x="25474" y="145292"/>
                  <a:pt x="37380" y="106398"/>
                </a:cubicBezTo>
                <a:cubicBezTo>
                  <a:pt x="49286" y="67504"/>
                  <a:pt x="82889" y="-1816"/>
                  <a:pt x="80243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12B31F5D-7E70-49EF-AFCB-B6B49D8A809D}"/>
              </a:ext>
            </a:extLst>
          </p:cNvPr>
          <p:cNvSpPr/>
          <p:nvPr/>
        </p:nvSpPr>
        <p:spPr>
          <a:xfrm>
            <a:off x="7264520" y="1160345"/>
            <a:ext cx="92068" cy="350725"/>
          </a:xfrm>
          <a:custGeom>
            <a:avLst/>
            <a:gdLst>
              <a:gd name="connsiteX0" fmla="*/ 91955 w 92068"/>
              <a:gd name="connsiteY0" fmla="*/ 118 h 350725"/>
              <a:gd name="connsiteX1" fmla="*/ 18930 w 92068"/>
              <a:gd name="connsiteY1" fmla="*/ 133468 h 350725"/>
              <a:gd name="connsiteX2" fmla="*/ 3055 w 92068"/>
              <a:gd name="connsiteY2" fmla="*/ 344605 h 350725"/>
              <a:gd name="connsiteX3" fmla="*/ 3055 w 92068"/>
              <a:gd name="connsiteY3" fmla="*/ 277930 h 350725"/>
              <a:gd name="connsiteX4" fmla="*/ 34805 w 92068"/>
              <a:gd name="connsiteY4" fmla="*/ 112830 h 350725"/>
              <a:gd name="connsiteX5" fmla="*/ 91955 w 92068"/>
              <a:gd name="connsiteY5" fmla="*/ 118 h 350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068" h="350725">
                <a:moveTo>
                  <a:pt x="91955" y="118"/>
                </a:moveTo>
                <a:cubicBezTo>
                  <a:pt x="89309" y="3558"/>
                  <a:pt x="33747" y="76054"/>
                  <a:pt x="18930" y="133468"/>
                </a:cubicBezTo>
                <a:cubicBezTo>
                  <a:pt x="4113" y="190882"/>
                  <a:pt x="5701" y="320528"/>
                  <a:pt x="3055" y="344605"/>
                </a:cubicBezTo>
                <a:cubicBezTo>
                  <a:pt x="409" y="368682"/>
                  <a:pt x="-2237" y="316559"/>
                  <a:pt x="3055" y="277930"/>
                </a:cubicBezTo>
                <a:cubicBezTo>
                  <a:pt x="8347" y="239301"/>
                  <a:pt x="19195" y="157015"/>
                  <a:pt x="34805" y="112830"/>
                </a:cubicBezTo>
                <a:cubicBezTo>
                  <a:pt x="50415" y="68645"/>
                  <a:pt x="94601" y="-3322"/>
                  <a:pt x="91955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ACD57278-41D4-4BCA-8F1F-FE4A6D1DAF28}"/>
              </a:ext>
            </a:extLst>
          </p:cNvPr>
          <p:cNvSpPr/>
          <p:nvPr/>
        </p:nvSpPr>
        <p:spPr>
          <a:xfrm>
            <a:off x="6422617" y="1155429"/>
            <a:ext cx="371762" cy="721688"/>
          </a:xfrm>
          <a:custGeom>
            <a:avLst/>
            <a:gdLst>
              <a:gd name="connsiteX0" fmla="*/ 408 w 371762"/>
              <a:gd name="connsiteY0" fmla="*/ 271 h 721688"/>
              <a:gd name="connsiteX1" fmla="*/ 268696 w 371762"/>
              <a:gd name="connsiteY1" fmla="*/ 338409 h 721688"/>
              <a:gd name="connsiteX2" fmla="*/ 365533 w 371762"/>
              <a:gd name="connsiteY2" fmla="*/ 705121 h 721688"/>
              <a:gd name="connsiteX3" fmla="*/ 359183 w 371762"/>
              <a:gd name="connsiteY3" fmla="*/ 632096 h 721688"/>
              <a:gd name="connsiteX4" fmla="*/ 335371 w 371762"/>
              <a:gd name="connsiteY4" fmla="*/ 393971 h 721688"/>
              <a:gd name="connsiteX5" fmla="*/ 408 w 371762"/>
              <a:gd name="connsiteY5" fmla="*/ 271 h 721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1762" h="721688">
                <a:moveTo>
                  <a:pt x="408" y="271"/>
                </a:moveTo>
                <a:cubicBezTo>
                  <a:pt x="-10705" y="-8989"/>
                  <a:pt x="207842" y="220934"/>
                  <a:pt x="268696" y="338409"/>
                </a:cubicBezTo>
                <a:cubicBezTo>
                  <a:pt x="329550" y="455884"/>
                  <a:pt x="350452" y="656173"/>
                  <a:pt x="365533" y="705121"/>
                </a:cubicBezTo>
                <a:cubicBezTo>
                  <a:pt x="380614" y="754069"/>
                  <a:pt x="364210" y="683954"/>
                  <a:pt x="359183" y="632096"/>
                </a:cubicBezTo>
                <a:cubicBezTo>
                  <a:pt x="354156" y="580238"/>
                  <a:pt x="394109" y="497688"/>
                  <a:pt x="335371" y="393971"/>
                </a:cubicBezTo>
                <a:cubicBezTo>
                  <a:pt x="276633" y="290254"/>
                  <a:pt x="11521" y="9531"/>
                  <a:pt x="408" y="2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DB1C7596-E31D-498D-A7E8-7BB4D953D181}"/>
              </a:ext>
            </a:extLst>
          </p:cNvPr>
          <p:cNvSpPr/>
          <p:nvPr/>
        </p:nvSpPr>
        <p:spPr>
          <a:xfrm>
            <a:off x="5427611" y="1000903"/>
            <a:ext cx="578450" cy="97799"/>
          </a:xfrm>
          <a:custGeom>
            <a:avLst/>
            <a:gdLst>
              <a:gd name="connsiteX0" fmla="*/ 573139 w 578450"/>
              <a:gd name="connsiteY0" fmla="*/ 280 h 97799"/>
              <a:gd name="connsiteX1" fmla="*/ 365706 w 578450"/>
              <a:gd name="connsiteY1" fmla="*/ 63780 h 97799"/>
              <a:gd name="connsiteX2" fmla="*/ 7989 w 578450"/>
              <a:gd name="connsiteY2" fmla="*/ 91297 h 97799"/>
              <a:gd name="connsiteX3" fmla="*/ 154039 w 578450"/>
              <a:gd name="connsiteY3" fmla="*/ 91297 h 97799"/>
              <a:gd name="connsiteX4" fmla="*/ 573139 w 578450"/>
              <a:gd name="connsiteY4" fmla="*/ 280 h 9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8450" h="97799">
                <a:moveTo>
                  <a:pt x="573139" y="280"/>
                </a:moveTo>
                <a:cubicBezTo>
                  <a:pt x="608417" y="-4306"/>
                  <a:pt x="459898" y="48611"/>
                  <a:pt x="365706" y="63780"/>
                </a:cubicBezTo>
                <a:cubicBezTo>
                  <a:pt x="271514" y="78949"/>
                  <a:pt x="43267" y="86711"/>
                  <a:pt x="7989" y="91297"/>
                </a:cubicBezTo>
                <a:cubicBezTo>
                  <a:pt x="-27289" y="95883"/>
                  <a:pt x="60200" y="103291"/>
                  <a:pt x="154039" y="91297"/>
                </a:cubicBezTo>
                <a:cubicBezTo>
                  <a:pt x="247878" y="79303"/>
                  <a:pt x="537861" y="4866"/>
                  <a:pt x="573139" y="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475E8BE3-2A63-4016-83AD-41ABECE3E875}"/>
              </a:ext>
            </a:extLst>
          </p:cNvPr>
          <p:cNvSpPr/>
          <p:nvPr/>
        </p:nvSpPr>
        <p:spPr>
          <a:xfrm>
            <a:off x="5340310" y="1049610"/>
            <a:ext cx="797341" cy="159944"/>
          </a:xfrm>
          <a:custGeom>
            <a:avLst/>
            <a:gdLst>
              <a:gd name="connsiteX0" fmla="*/ 796965 w 797341"/>
              <a:gd name="connsiteY0" fmla="*/ 2903 h 159944"/>
              <a:gd name="connsiteX1" fmla="*/ 273090 w 797341"/>
              <a:gd name="connsiteY1" fmla="*/ 148953 h 159944"/>
              <a:gd name="connsiteX2" fmla="*/ 693778 w 797341"/>
              <a:gd name="connsiteY2" fmla="*/ 72753 h 159944"/>
              <a:gd name="connsiteX3" fmla="*/ 233403 w 797341"/>
              <a:gd name="connsiteY3" fmla="*/ 156890 h 159944"/>
              <a:gd name="connsiteX4" fmla="*/ 98465 w 797341"/>
              <a:gd name="connsiteY4" fmla="*/ 141015 h 159944"/>
              <a:gd name="connsiteX5" fmla="*/ 322303 w 797341"/>
              <a:gd name="connsiteY5" fmla="*/ 136253 h 159944"/>
              <a:gd name="connsiteX6" fmla="*/ 40 w 797341"/>
              <a:gd name="connsiteY6" fmla="*/ 104503 h 159944"/>
              <a:gd name="connsiteX7" fmla="*/ 298490 w 797341"/>
              <a:gd name="connsiteY7" fmla="*/ 102915 h 159944"/>
              <a:gd name="connsiteX8" fmla="*/ 71478 w 797341"/>
              <a:gd name="connsiteY8" fmla="*/ 67990 h 159944"/>
              <a:gd name="connsiteX9" fmla="*/ 387390 w 797341"/>
              <a:gd name="connsiteY9" fmla="*/ 71165 h 159944"/>
              <a:gd name="connsiteX10" fmla="*/ 293728 w 797341"/>
              <a:gd name="connsiteY10" fmla="*/ 82278 h 159944"/>
              <a:gd name="connsiteX11" fmla="*/ 646153 w 797341"/>
              <a:gd name="connsiteY11" fmla="*/ 4490 h 159944"/>
              <a:gd name="connsiteX12" fmla="*/ 361990 w 797341"/>
              <a:gd name="connsiteY12" fmla="*/ 47353 h 159944"/>
              <a:gd name="connsiteX13" fmla="*/ 796965 w 797341"/>
              <a:gd name="connsiteY13" fmla="*/ 2903 h 159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97341" h="159944">
                <a:moveTo>
                  <a:pt x="796965" y="2903"/>
                </a:moveTo>
                <a:cubicBezTo>
                  <a:pt x="782148" y="19836"/>
                  <a:pt x="290288" y="137311"/>
                  <a:pt x="273090" y="148953"/>
                </a:cubicBezTo>
                <a:cubicBezTo>
                  <a:pt x="255892" y="160595"/>
                  <a:pt x="700392" y="71430"/>
                  <a:pt x="693778" y="72753"/>
                </a:cubicBezTo>
                <a:cubicBezTo>
                  <a:pt x="687164" y="74076"/>
                  <a:pt x="332622" y="145513"/>
                  <a:pt x="233403" y="156890"/>
                </a:cubicBezTo>
                <a:cubicBezTo>
                  <a:pt x="134184" y="168267"/>
                  <a:pt x="83648" y="144454"/>
                  <a:pt x="98465" y="141015"/>
                </a:cubicBezTo>
                <a:cubicBezTo>
                  <a:pt x="113282" y="137576"/>
                  <a:pt x="338707" y="142338"/>
                  <a:pt x="322303" y="136253"/>
                </a:cubicBezTo>
                <a:cubicBezTo>
                  <a:pt x="305899" y="130168"/>
                  <a:pt x="4009" y="110059"/>
                  <a:pt x="40" y="104503"/>
                </a:cubicBezTo>
                <a:cubicBezTo>
                  <a:pt x="-3929" y="98947"/>
                  <a:pt x="286584" y="109000"/>
                  <a:pt x="298490" y="102915"/>
                </a:cubicBezTo>
                <a:cubicBezTo>
                  <a:pt x="310396" y="96830"/>
                  <a:pt x="56661" y="73282"/>
                  <a:pt x="71478" y="67990"/>
                </a:cubicBezTo>
                <a:cubicBezTo>
                  <a:pt x="86295" y="62698"/>
                  <a:pt x="350348" y="68784"/>
                  <a:pt x="387390" y="71165"/>
                </a:cubicBezTo>
                <a:cubicBezTo>
                  <a:pt x="424432" y="73546"/>
                  <a:pt x="250601" y="93391"/>
                  <a:pt x="293728" y="82278"/>
                </a:cubicBezTo>
                <a:cubicBezTo>
                  <a:pt x="336855" y="71166"/>
                  <a:pt x="634776" y="10311"/>
                  <a:pt x="646153" y="4490"/>
                </a:cubicBezTo>
                <a:cubicBezTo>
                  <a:pt x="657530" y="-1331"/>
                  <a:pt x="340030" y="46030"/>
                  <a:pt x="361990" y="47353"/>
                </a:cubicBezTo>
                <a:cubicBezTo>
                  <a:pt x="383950" y="48676"/>
                  <a:pt x="811782" y="-14030"/>
                  <a:pt x="796965" y="290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62E65364-A293-47F2-8BFC-D8503F058279}"/>
              </a:ext>
            </a:extLst>
          </p:cNvPr>
          <p:cNvSpPr/>
          <p:nvPr/>
        </p:nvSpPr>
        <p:spPr>
          <a:xfrm>
            <a:off x="5285392" y="1100035"/>
            <a:ext cx="231730" cy="511359"/>
          </a:xfrm>
          <a:custGeom>
            <a:avLst/>
            <a:gdLst>
              <a:gd name="connsiteX0" fmla="*/ 229583 w 231730"/>
              <a:gd name="connsiteY0" fmla="*/ 103 h 511359"/>
              <a:gd name="connsiteX1" fmla="*/ 131158 w 231730"/>
              <a:gd name="connsiteY1" fmla="*/ 158853 h 511359"/>
              <a:gd name="connsiteX2" fmla="*/ 81946 w 231730"/>
              <a:gd name="connsiteY2" fmla="*/ 395390 h 511359"/>
              <a:gd name="connsiteX3" fmla="*/ 110521 w 231730"/>
              <a:gd name="connsiteY3" fmla="*/ 147740 h 511359"/>
              <a:gd name="connsiteX4" fmla="*/ 80358 w 231730"/>
              <a:gd name="connsiteY4" fmla="*/ 463653 h 511359"/>
              <a:gd name="connsiteX5" fmla="*/ 70833 w 231730"/>
              <a:gd name="connsiteY5" fmla="*/ 142978 h 511359"/>
              <a:gd name="connsiteX6" fmla="*/ 27971 w 231730"/>
              <a:gd name="connsiteY6" fmla="*/ 511278 h 511359"/>
              <a:gd name="connsiteX7" fmla="*/ 75596 w 231730"/>
              <a:gd name="connsiteY7" fmla="*/ 104878 h 511359"/>
              <a:gd name="connsiteX8" fmla="*/ 5746 w 231730"/>
              <a:gd name="connsiteY8" fmla="*/ 369990 h 511359"/>
              <a:gd name="connsiteX9" fmla="*/ 27971 w 231730"/>
              <a:gd name="connsiteY9" fmla="*/ 138215 h 511359"/>
              <a:gd name="connsiteX10" fmla="*/ 229583 w 231730"/>
              <a:gd name="connsiteY10" fmla="*/ 103 h 511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730" h="511359">
                <a:moveTo>
                  <a:pt x="229583" y="103"/>
                </a:moveTo>
                <a:cubicBezTo>
                  <a:pt x="246781" y="3543"/>
                  <a:pt x="155764" y="92972"/>
                  <a:pt x="131158" y="158853"/>
                </a:cubicBezTo>
                <a:cubicBezTo>
                  <a:pt x="106552" y="224734"/>
                  <a:pt x="85385" y="397242"/>
                  <a:pt x="81946" y="395390"/>
                </a:cubicBezTo>
                <a:cubicBezTo>
                  <a:pt x="78507" y="393538"/>
                  <a:pt x="110786" y="136363"/>
                  <a:pt x="110521" y="147740"/>
                </a:cubicBezTo>
                <a:cubicBezTo>
                  <a:pt x="110256" y="159117"/>
                  <a:pt x="86973" y="464447"/>
                  <a:pt x="80358" y="463653"/>
                </a:cubicBezTo>
                <a:cubicBezTo>
                  <a:pt x="73743" y="462859"/>
                  <a:pt x="79564" y="135041"/>
                  <a:pt x="70833" y="142978"/>
                </a:cubicBezTo>
                <a:cubicBezTo>
                  <a:pt x="62102" y="150915"/>
                  <a:pt x="27177" y="517628"/>
                  <a:pt x="27971" y="511278"/>
                </a:cubicBezTo>
                <a:cubicBezTo>
                  <a:pt x="28765" y="504928"/>
                  <a:pt x="79300" y="128426"/>
                  <a:pt x="75596" y="104878"/>
                </a:cubicBezTo>
                <a:cubicBezTo>
                  <a:pt x="71892" y="81330"/>
                  <a:pt x="13684" y="364434"/>
                  <a:pt x="5746" y="369990"/>
                </a:cubicBezTo>
                <a:cubicBezTo>
                  <a:pt x="-2192" y="375546"/>
                  <a:pt x="-7219" y="196953"/>
                  <a:pt x="27971" y="138215"/>
                </a:cubicBezTo>
                <a:cubicBezTo>
                  <a:pt x="63161" y="79477"/>
                  <a:pt x="212385" y="-3337"/>
                  <a:pt x="229583" y="10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012ED1D2-475F-4033-9097-812078AB28F7}"/>
              </a:ext>
            </a:extLst>
          </p:cNvPr>
          <p:cNvSpPr/>
          <p:nvPr/>
        </p:nvSpPr>
        <p:spPr>
          <a:xfrm>
            <a:off x="5265557" y="1362494"/>
            <a:ext cx="110121" cy="482479"/>
          </a:xfrm>
          <a:custGeom>
            <a:avLst/>
            <a:gdLst>
              <a:gd name="connsiteX0" fmla="*/ 106543 w 110121"/>
              <a:gd name="connsiteY0" fmla="*/ 1169 h 482479"/>
              <a:gd name="connsiteX1" fmla="*/ 87493 w 110121"/>
              <a:gd name="connsiteY1" fmla="*/ 172619 h 482479"/>
              <a:gd name="connsiteX2" fmla="*/ 90668 w 110121"/>
              <a:gd name="connsiteY2" fmla="*/ 366294 h 482479"/>
              <a:gd name="connsiteX3" fmla="*/ 89081 w 110121"/>
              <a:gd name="connsiteY3" fmla="*/ 136106 h 482479"/>
              <a:gd name="connsiteX4" fmla="*/ 90668 w 110121"/>
              <a:gd name="connsiteY4" fmla="*/ 482181 h 482479"/>
              <a:gd name="connsiteX5" fmla="*/ 70031 w 110121"/>
              <a:gd name="connsiteY5" fmla="*/ 201194 h 482479"/>
              <a:gd name="connsiteX6" fmla="*/ 33518 w 110121"/>
              <a:gd name="connsiteY6" fmla="*/ 463131 h 482479"/>
              <a:gd name="connsiteX7" fmla="*/ 33518 w 110121"/>
              <a:gd name="connsiteY7" fmla="*/ 121819 h 482479"/>
              <a:gd name="connsiteX8" fmla="*/ 17643 w 110121"/>
              <a:gd name="connsiteY8" fmla="*/ 388519 h 482479"/>
              <a:gd name="connsiteX9" fmla="*/ 4943 w 110121"/>
              <a:gd name="connsiteY9" fmla="*/ 113881 h 482479"/>
              <a:gd name="connsiteX10" fmla="*/ 106543 w 110121"/>
              <a:gd name="connsiteY10" fmla="*/ 1169 h 482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121" h="482479">
                <a:moveTo>
                  <a:pt x="106543" y="1169"/>
                </a:moveTo>
                <a:cubicBezTo>
                  <a:pt x="120301" y="10959"/>
                  <a:pt x="90139" y="111765"/>
                  <a:pt x="87493" y="172619"/>
                </a:cubicBezTo>
                <a:cubicBezTo>
                  <a:pt x="84847" y="233473"/>
                  <a:pt x="90403" y="372379"/>
                  <a:pt x="90668" y="366294"/>
                </a:cubicBezTo>
                <a:cubicBezTo>
                  <a:pt x="90933" y="360209"/>
                  <a:pt x="89081" y="116792"/>
                  <a:pt x="89081" y="136106"/>
                </a:cubicBezTo>
                <a:cubicBezTo>
                  <a:pt x="89081" y="155420"/>
                  <a:pt x="93843" y="471333"/>
                  <a:pt x="90668" y="482181"/>
                </a:cubicBezTo>
                <a:cubicBezTo>
                  <a:pt x="87493" y="493029"/>
                  <a:pt x="79556" y="204369"/>
                  <a:pt x="70031" y="201194"/>
                </a:cubicBezTo>
                <a:cubicBezTo>
                  <a:pt x="60506" y="198019"/>
                  <a:pt x="39603" y="476360"/>
                  <a:pt x="33518" y="463131"/>
                </a:cubicBezTo>
                <a:cubicBezTo>
                  <a:pt x="27433" y="449902"/>
                  <a:pt x="36164" y="134254"/>
                  <a:pt x="33518" y="121819"/>
                </a:cubicBezTo>
                <a:cubicBezTo>
                  <a:pt x="30872" y="109384"/>
                  <a:pt x="22405" y="389842"/>
                  <a:pt x="17643" y="388519"/>
                </a:cubicBezTo>
                <a:cubicBezTo>
                  <a:pt x="12881" y="387196"/>
                  <a:pt x="-9874" y="183467"/>
                  <a:pt x="4943" y="113881"/>
                </a:cubicBezTo>
                <a:cubicBezTo>
                  <a:pt x="19760" y="44295"/>
                  <a:pt x="92785" y="-8621"/>
                  <a:pt x="106543" y="116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2C328638-4C9F-4BB7-AE21-39BCE964624D}"/>
              </a:ext>
            </a:extLst>
          </p:cNvPr>
          <p:cNvSpPr/>
          <p:nvPr/>
        </p:nvSpPr>
        <p:spPr>
          <a:xfrm>
            <a:off x="5315591" y="1748617"/>
            <a:ext cx="72402" cy="585013"/>
          </a:xfrm>
          <a:custGeom>
            <a:avLst/>
            <a:gdLst>
              <a:gd name="connsiteX0" fmla="*/ 34284 w 72402"/>
              <a:gd name="connsiteY0" fmla="*/ 2396 h 585013"/>
              <a:gd name="connsiteX1" fmla="*/ 67622 w 72402"/>
              <a:gd name="connsiteY1" fmla="*/ 183371 h 585013"/>
              <a:gd name="connsiteX2" fmla="*/ 29522 w 72402"/>
              <a:gd name="connsiteY2" fmla="*/ 62721 h 585013"/>
              <a:gd name="connsiteX3" fmla="*/ 70797 w 72402"/>
              <a:gd name="connsiteY3" fmla="*/ 177021 h 585013"/>
              <a:gd name="connsiteX4" fmla="*/ 50159 w 72402"/>
              <a:gd name="connsiteY4" fmla="*/ 224646 h 585013"/>
              <a:gd name="connsiteX5" fmla="*/ 48572 w 72402"/>
              <a:gd name="connsiteY5" fmla="*/ 475471 h 585013"/>
              <a:gd name="connsiteX6" fmla="*/ 72384 w 72402"/>
              <a:gd name="connsiteY6" fmla="*/ 300846 h 585013"/>
              <a:gd name="connsiteX7" fmla="*/ 51747 w 72402"/>
              <a:gd name="connsiteY7" fmla="*/ 585008 h 585013"/>
              <a:gd name="connsiteX8" fmla="*/ 10472 w 72402"/>
              <a:gd name="connsiteY8" fmla="*/ 308783 h 585013"/>
              <a:gd name="connsiteX9" fmla="*/ 947 w 72402"/>
              <a:gd name="connsiteY9" fmla="*/ 467533 h 585013"/>
              <a:gd name="connsiteX10" fmla="*/ 27934 w 72402"/>
              <a:gd name="connsiteY10" fmla="*/ 248458 h 585013"/>
              <a:gd name="connsiteX11" fmla="*/ 2534 w 72402"/>
              <a:gd name="connsiteY11" fmla="*/ 105583 h 585013"/>
              <a:gd name="connsiteX12" fmla="*/ 29522 w 72402"/>
              <a:gd name="connsiteY12" fmla="*/ 351646 h 585013"/>
              <a:gd name="connsiteX13" fmla="*/ 12059 w 72402"/>
              <a:gd name="connsiteY13" fmla="*/ 97646 h 585013"/>
              <a:gd name="connsiteX14" fmla="*/ 34284 w 72402"/>
              <a:gd name="connsiteY14" fmla="*/ 2396 h 585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2402" h="585013">
                <a:moveTo>
                  <a:pt x="34284" y="2396"/>
                </a:moveTo>
                <a:cubicBezTo>
                  <a:pt x="43544" y="16683"/>
                  <a:pt x="68416" y="173317"/>
                  <a:pt x="67622" y="183371"/>
                </a:cubicBezTo>
                <a:cubicBezTo>
                  <a:pt x="66828" y="193425"/>
                  <a:pt x="28993" y="63779"/>
                  <a:pt x="29522" y="62721"/>
                </a:cubicBezTo>
                <a:cubicBezTo>
                  <a:pt x="30051" y="61663"/>
                  <a:pt x="67358" y="150034"/>
                  <a:pt x="70797" y="177021"/>
                </a:cubicBezTo>
                <a:cubicBezTo>
                  <a:pt x="74236" y="204008"/>
                  <a:pt x="53863" y="174904"/>
                  <a:pt x="50159" y="224646"/>
                </a:cubicBezTo>
                <a:cubicBezTo>
                  <a:pt x="46455" y="274388"/>
                  <a:pt x="44868" y="462771"/>
                  <a:pt x="48572" y="475471"/>
                </a:cubicBezTo>
                <a:cubicBezTo>
                  <a:pt x="52276" y="488171"/>
                  <a:pt x="71855" y="282590"/>
                  <a:pt x="72384" y="300846"/>
                </a:cubicBezTo>
                <a:cubicBezTo>
                  <a:pt x="72913" y="319102"/>
                  <a:pt x="62066" y="583685"/>
                  <a:pt x="51747" y="585008"/>
                </a:cubicBezTo>
                <a:cubicBezTo>
                  <a:pt x="41428" y="586331"/>
                  <a:pt x="18939" y="328362"/>
                  <a:pt x="10472" y="308783"/>
                </a:cubicBezTo>
                <a:cubicBezTo>
                  <a:pt x="2005" y="289204"/>
                  <a:pt x="-1963" y="477587"/>
                  <a:pt x="947" y="467533"/>
                </a:cubicBezTo>
                <a:cubicBezTo>
                  <a:pt x="3857" y="457479"/>
                  <a:pt x="27670" y="308783"/>
                  <a:pt x="27934" y="248458"/>
                </a:cubicBezTo>
                <a:cubicBezTo>
                  <a:pt x="28198" y="188133"/>
                  <a:pt x="2269" y="88385"/>
                  <a:pt x="2534" y="105583"/>
                </a:cubicBezTo>
                <a:cubicBezTo>
                  <a:pt x="2799" y="122781"/>
                  <a:pt x="27935" y="352969"/>
                  <a:pt x="29522" y="351646"/>
                </a:cubicBezTo>
                <a:cubicBezTo>
                  <a:pt x="31109" y="350323"/>
                  <a:pt x="11265" y="155325"/>
                  <a:pt x="12059" y="97646"/>
                </a:cubicBezTo>
                <a:cubicBezTo>
                  <a:pt x="12853" y="39967"/>
                  <a:pt x="25024" y="-11891"/>
                  <a:pt x="34284" y="239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D6E0B36D-2B86-41CD-8EBF-7A1847D48A3E}"/>
              </a:ext>
            </a:extLst>
          </p:cNvPr>
          <p:cNvSpPr/>
          <p:nvPr/>
        </p:nvSpPr>
        <p:spPr>
          <a:xfrm>
            <a:off x="5329147" y="2218173"/>
            <a:ext cx="276316" cy="632412"/>
          </a:xfrm>
          <a:custGeom>
            <a:avLst/>
            <a:gdLst>
              <a:gd name="connsiteX0" fmla="*/ 36603 w 276316"/>
              <a:gd name="connsiteY0" fmla="*/ 9090 h 632412"/>
              <a:gd name="connsiteX1" fmla="*/ 138203 w 276316"/>
              <a:gd name="connsiteY1" fmla="*/ 255152 h 632412"/>
              <a:gd name="connsiteX2" fmla="*/ 106453 w 276316"/>
              <a:gd name="connsiteY2" fmla="*/ 161490 h 632412"/>
              <a:gd name="connsiteX3" fmla="*/ 250916 w 276316"/>
              <a:gd name="connsiteY3" fmla="*/ 482165 h 632412"/>
              <a:gd name="connsiteX4" fmla="*/ 184241 w 276316"/>
              <a:gd name="connsiteY4" fmla="*/ 336115 h 632412"/>
              <a:gd name="connsiteX5" fmla="*/ 276316 w 276316"/>
              <a:gd name="connsiteY5" fmla="*/ 631390 h 632412"/>
              <a:gd name="connsiteX6" fmla="*/ 185828 w 276316"/>
              <a:gd name="connsiteY6" fmla="*/ 436127 h 632412"/>
              <a:gd name="connsiteX7" fmla="*/ 200116 w 276316"/>
              <a:gd name="connsiteY7" fmla="*/ 513915 h 632412"/>
              <a:gd name="connsiteX8" fmla="*/ 17553 w 276316"/>
              <a:gd name="connsiteY8" fmla="*/ 147202 h 632412"/>
              <a:gd name="connsiteX9" fmla="*/ 66766 w 276316"/>
              <a:gd name="connsiteY9" fmla="*/ 259915 h 632412"/>
              <a:gd name="connsiteX10" fmla="*/ 1678 w 276316"/>
              <a:gd name="connsiteY10" fmla="*/ 71002 h 632412"/>
              <a:gd name="connsiteX11" fmla="*/ 36603 w 276316"/>
              <a:gd name="connsiteY11" fmla="*/ 9090 h 63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6316" h="632412">
                <a:moveTo>
                  <a:pt x="36603" y="9090"/>
                </a:moveTo>
                <a:cubicBezTo>
                  <a:pt x="59357" y="39782"/>
                  <a:pt x="126561" y="229752"/>
                  <a:pt x="138203" y="255152"/>
                </a:cubicBezTo>
                <a:cubicBezTo>
                  <a:pt x="149845" y="280552"/>
                  <a:pt x="87668" y="123655"/>
                  <a:pt x="106453" y="161490"/>
                </a:cubicBezTo>
                <a:cubicBezTo>
                  <a:pt x="125238" y="199325"/>
                  <a:pt x="237951" y="453061"/>
                  <a:pt x="250916" y="482165"/>
                </a:cubicBezTo>
                <a:cubicBezTo>
                  <a:pt x="263881" y="511269"/>
                  <a:pt x="180008" y="311244"/>
                  <a:pt x="184241" y="336115"/>
                </a:cubicBezTo>
                <a:cubicBezTo>
                  <a:pt x="188474" y="360986"/>
                  <a:pt x="276052" y="614721"/>
                  <a:pt x="276316" y="631390"/>
                </a:cubicBezTo>
                <a:cubicBezTo>
                  <a:pt x="276581" y="648059"/>
                  <a:pt x="198528" y="455706"/>
                  <a:pt x="185828" y="436127"/>
                </a:cubicBezTo>
                <a:cubicBezTo>
                  <a:pt x="173128" y="416548"/>
                  <a:pt x="228162" y="562069"/>
                  <a:pt x="200116" y="513915"/>
                </a:cubicBezTo>
                <a:cubicBezTo>
                  <a:pt x="172070" y="465761"/>
                  <a:pt x="39778" y="189535"/>
                  <a:pt x="17553" y="147202"/>
                </a:cubicBezTo>
                <a:cubicBezTo>
                  <a:pt x="-4672" y="104869"/>
                  <a:pt x="69412" y="272615"/>
                  <a:pt x="66766" y="259915"/>
                </a:cubicBezTo>
                <a:cubicBezTo>
                  <a:pt x="64120" y="247215"/>
                  <a:pt x="9351" y="109896"/>
                  <a:pt x="1678" y="71002"/>
                </a:cubicBezTo>
                <a:cubicBezTo>
                  <a:pt x="-5995" y="32108"/>
                  <a:pt x="13849" y="-21602"/>
                  <a:pt x="36603" y="909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A4B3F044-C1E5-4BBF-ABD2-ED75C85124A3}"/>
              </a:ext>
            </a:extLst>
          </p:cNvPr>
          <p:cNvSpPr/>
          <p:nvPr/>
        </p:nvSpPr>
        <p:spPr>
          <a:xfrm>
            <a:off x="5581351" y="2738422"/>
            <a:ext cx="441712" cy="513769"/>
          </a:xfrm>
          <a:custGeom>
            <a:avLst/>
            <a:gdLst>
              <a:gd name="connsiteX0" fmla="*/ 299 w 441712"/>
              <a:gd name="connsiteY0" fmla="*/ 1603 h 513769"/>
              <a:gd name="connsiteX1" fmla="*/ 101899 w 441712"/>
              <a:gd name="connsiteY1" fmla="*/ 204803 h 513769"/>
              <a:gd name="connsiteX2" fmla="*/ 84437 w 441712"/>
              <a:gd name="connsiteY2" fmla="*/ 149241 h 513769"/>
              <a:gd name="connsiteX3" fmla="*/ 313037 w 441712"/>
              <a:gd name="connsiteY3" fmla="*/ 449278 h 513769"/>
              <a:gd name="connsiteX4" fmla="*/ 214612 w 441712"/>
              <a:gd name="connsiteY4" fmla="*/ 309578 h 513769"/>
              <a:gd name="connsiteX5" fmla="*/ 441624 w 441712"/>
              <a:gd name="connsiteY5" fmla="*/ 511191 h 513769"/>
              <a:gd name="connsiteX6" fmla="*/ 184449 w 441712"/>
              <a:gd name="connsiteY6" fmla="*/ 427053 h 513769"/>
              <a:gd name="connsiteX7" fmla="*/ 325737 w 441712"/>
              <a:gd name="connsiteY7" fmla="*/ 477853 h 513769"/>
              <a:gd name="connsiteX8" fmla="*/ 24112 w 441712"/>
              <a:gd name="connsiteY8" fmla="*/ 149241 h 513769"/>
              <a:gd name="connsiteX9" fmla="*/ 68562 w 441712"/>
              <a:gd name="connsiteY9" fmla="*/ 333391 h 513769"/>
              <a:gd name="connsiteX10" fmla="*/ 299 w 441712"/>
              <a:gd name="connsiteY10" fmla="*/ 1603 h 51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1712" h="513769">
                <a:moveTo>
                  <a:pt x="299" y="1603"/>
                </a:moveTo>
                <a:cubicBezTo>
                  <a:pt x="5855" y="-19828"/>
                  <a:pt x="87876" y="180197"/>
                  <a:pt x="101899" y="204803"/>
                </a:cubicBezTo>
                <a:cubicBezTo>
                  <a:pt x="115922" y="229409"/>
                  <a:pt x="49247" y="108495"/>
                  <a:pt x="84437" y="149241"/>
                </a:cubicBezTo>
                <a:cubicBezTo>
                  <a:pt x="119627" y="189987"/>
                  <a:pt x="291341" y="422555"/>
                  <a:pt x="313037" y="449278"/>
                </a:cubicBezTo>
                <a:cubicBezTo>
                  <a:pt x="334733" y="476001"/>
                  <a:pt x="193181" y="299259"/>
                  <a:pt x="214612" y="309578"/>
                </a:cubicBezTo>
                <a:cubicBezTo>
                  <a:pt x="236043" y="319897"/>
                  <a:pt x="446651" y="491612"/>
                  <a:pt x="441624" y="511191"/>
                </a:cubicBezTo>
                <a:cubicBezTo>
                  <a:pt x="436597" y="530770"/>
                  <a:pt x="203763" y="432609"/>
                  <a:pt x="184449" y="427053"/>
                </a:cubicBezTo>
                <a:cubicBezTo>
                  <a:pt x="165135" y="421497"/>
                  <a:pt x="352460" y="524155"/>
                  <a:pt x="325737" y="477853"/>
                </a:cubicBezTo>
                <a:cubicBezTo>
                  <a:pt x="299014" y="431551"/>
                  <a:pt x="66974" y="173318"/>
                  <a:pt x="24112" y="149241"/>
                </a:cubicBezTo>
                <a:cubicBezTo>
                  <a:pt x="-18750" y="125164"/>
                  <a:pt x="68827" y="353499"/>
                  <a:pt x="68562" y="333391"/>
                </a:cubicBezTo>
                <a:cubicBezTo>
                  <a:pt x="68297" y="313283"/>
                  <a:pt x="-5257" y="23034"/>
                  <a:pt x="299" y="160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D4DCAF14-97F4-4994-8970-44A1BC124868}"/>
              </a:ext>
            </a:extLst>
          </p:cNvPr>
          <p:cNvSpPr/>
          <p:nvPr/>
        </p:nvSpPr>
        <p:spPr>
          <a:xfrm>
            <a:off x="5868742" y="3028766"/>
            <a:ext cx="566095" cy="232204"/>
          </a:xfrm>
          <a:custGeom>
            <a:avLst/>
            <a:gdLst>
              <a:gd name="connsiteX0" fmla="*/ 562221 w 566095"/>
              <a:gd name="connsiteY0" fmla="*/ 184 h 232204"/>
              <a:gd name="connsiteX1" fmla="*/ 171696 w 566095"/>
              <a:gd name="connsiteY1" fmla="*/ 163697 h 232204"/>
              <a:gd name="connsiteX2" fmla="*/ 412996 w 566095"/>
              <a:gd name="connsiteY2" fmla="*/ 63684 h 232204"/>
              <a:gd name="connsiteX3" fmla="*/ 3421 w 566095"/>
              <a:gd name="connsiteY3" fmla="*/ 181159 h 232204"/>
              <a:gd name="connsiteX4" fmla="*/ 206621 w 566095"/>
              <a:gd name="connsiteY4" fmla="*/ 157347 h 232204"/>
              <a:gd name="connsiteX5" fmla="*/ 11358 w 566095"/>
              <a:gd name="connsiteY5" fmla="*/ 197034 h 232204"/>
              <a:gd name="connsiteX6" fmla="*/ 289171 w 566095"/>
              <a:gd name="connsiteY6" fmla="*/ 212909 h 232204"/>
              <a:gd name="connsiteX7" fmla="*/ 216146 w 566095"/>
              <a:gd name="connsiteY7" fmla="*/ 231959 h 232204"/>
              <a:gd name="connsiteX8" fmla="*/ 401883 w 566095"/>
              <a:gd name="connsiteY8" fmla="*/ 198622 h 232204"/>
              <a:gd name="connsiteX9" fmla="*/ 373308 w 566095"/>
              <a:gd name="connsiteY9" fmla="*/ 201797 h 232204"/>
              <a:gd name="connsiteX10" fmla="*/ 562221 w 566095"/>
              <a:gd name="connsiteY10" fmla="*/ 184 h 232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6095" h="232204">
                <a:moveTo>
                  <a:pt x="562221" y="184"/>
                </a:moveTo>
                <a:cubicBezTo>
                  <a:pt x="528619" y="-6166"/>
                  <a:pt x="196567" y="153114"/>
                  <a:pt x="171696" y="163697"/>
                </a:cubicBezTo>
                <a:cubicBezTo>
                  <a:pt x="146825" y="174280"/>
                  <a:pt x="441042" y="60774"/>
                  <a:pt x="412996" y="63684"/>
                </a:cubicBezTo>
                <a:cubicBezTo>
                  <a:pt x="384950" y="66594"/>
                  <a:pt x="37817" y="165548"/>
                  <a:pt x="3421" y="181159"/>
                </a:cubicBezTo>
                <a:cubicBezTo>
                  <a:pt x="-30975" y="196770"/>
                  <a:pt x="205298" y="154701"/>
                  <a:pt x="206621" y="157347"/>
                </a:cubicBezTo>
                <a:cubicBezTo>
                  <a:pt x="207944" y="159993"/>
                  <a:pt x="-2400" y="187774"/>
                  <a:pt x="11358" y="197034"/>
                </a:cubicBezTo>
                <a:cubicBezTo>
                  <a:pt x="25116" y="206294"/>
                  <a:pt x="255040" y="207088"/>
                  <a:pt x="289171" y="212909"/>
                </a:cubicBezTo>
                <a:cubicBezTo>
                  <a:pt x="323302" y="218730"/>
                  <a:pt x="197361" y="234340"/>
                  <a:pt x="216146" y="231959"/>
                </a:cubicBezTo>
                <a:cubicBezTo>
                  <a:pt x="234931" y="229578"/>
                  <a:pt x="375689" y="203649"/>
                  <a:pt x="401883" y="198622"/>
                </a:cubicBezTo>
                <a:cubicBezTo>
                  <a:pt x="428077" y="193595"/>
                  <a:pt x="346056" y="232489"/>
                  <a:pt x="373308" y="201797"/>
                </a:cubicBezTo>
                <a:cubicBezTo>
                  <a:pt x="400560" y="171105"/>
                  <a:pt x="595823" y="6534"/>
                  <a:pt x="562221" y="18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79B31A03-6CAD-4FBB-BAB9-5191717504D3}"/>
              </a:ext>
            </a:extLst>
          </p:cNvPr>
          <p:cNvSpPr/>
          <p:nvPr/>
        </p:nvSpPr>
        <p:spPr>
          <a:xfrm>
            <a:off x="6324197" y="2673667"/>
            <a:ext cx="494356" cy="490997"/>
          </a:xfrm>
          <a:custGeom>
            <a:avLst/>
            <a:gdLst>
              <a:gd name="connsiteX0" fmla="*/ 494116 w 494356"/>
              <a:gd name="connsiteY0" fmla="*/ 2858 h 490997"/>
              <a:gd name="connsiteX1" fmla="*/ 251228 w 494356"/>
              <a:gd name="connsiteY1" fmla="*/ 294958 h 490997"/>
              <a:gd name="connsiteX2" fmla="*/ 368703 w 494356"/>
              <a:gd name="connsiteY2" fmla="*/ 150496 h 490997"/>
              <a:gd name="connsiteX3" fmla="*/ 6753 w 494356"/>
              <a:gd name="connsiteY3" fmla="*/ 487046 h 490997"/>
              <a:gd name="connsiteX4" fmla="*/ 125816 w 494356"/>
              <a:gd name="connsiteY4" fmla="*/ 337821 h 490997"/>
              <a:gd name="connsiteX5" fmla="*/ 36916 w 494356"/>
              <a:gd name="connsiteY5" fmla="*/ 385446 h 490997"/>
              <a:gd name="connsiteX6" fmla="*/ 249641 w 494356"/>
              <a:gd name="connsiteY6" fmla="*/ 158433 h 490997"/>
              <a:gd name="connsiteX7" fmla="*/ 151216 w 494356"/>
              <a:gd name="connsiteY7" fmla="*/ 307658 h 490997"/>
              <a:gd name="connsiteX8" fmla="*/ 330603 w 494356"/>
              <a:gd name="connsiteY8" fmla="*/ 107633 h 490997"/>
              <a:gd name="connsiteX9" fmla="*/ 297266 w 494356"/>
              <a:gd name="connsiteY9" fmla="*/ 145733 h 490997"/>
              <a:gd name="connsiteX10" fmla="*/ 494116 w 494356"/>
              <a:gd name="connsiteY10" fmla="*/ 2858 h 49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4356" h="490997">
                <a:moveTo>
                  <a:pt x="494116" y="2858"/>
                </a:moveTo>
                <a:cubicBezTo>
                  <a:pt x="486443" y="27729"/>
                  <a:pt x="272130" y="270352"/>
                  <a:pt x="251228" y="294958"/>
                </a:cubicBezTo>
                <a:cubicBezTo>
                  <a:pt x="230326" y="319564"/>
                  <a:pt x="409449" y="118481"/>
                  <a:pt x="368703" y="150496"/>
                </a:cubicBezTo>
                <a:cubicBezTo>
                  <a:pt x="327957" y="182511"/>
                  <a:pt x="47234" y="455825"/>
                  <a:pt x="6753" y="487046"/>
                </a:cubicBezTo>
                <a:cubicBezTo>
                  <a:pt x="-33728" y="518267"/>
                  <a:pt x="120789" y="354754"/>
                  <a:pt x="125816" y="337821"/>
                </a:cubicBezTo>
                <a:cubicBezTo>
                  <a:pt x="130843" y="320888"/>
                  <a:pt x="16279" y="415344"/>
                  <a:pt x="36916" y="385446"/>
                </a:cubicBezTo>
                <a:cubicBezTo>
                  <a:pt x="57553" y="355548"/>
                  <a:pt x="230591" y="171398"/>
                  <a:pt x="249641" y="158433"/>
                </a:cubicBezTo>
                <a:cubicBezTo>
                  <a:pt x="268691" y="145468"/>
                  <a:pt x="137722" y="316125"/>
                  <a:pt x="151216" y="307658"/>
                </a:cubicBezTo>
                <a:cubicBezTo>
                  <a:pt x="164710" y="299191"/>
                  <a:pt x="306261" y="134620"/>
                  <a:pt x="330603" y="107633"/>
                </a:cubicBezTo>
                <a:cubicBezTo>
                  <a:pt x="354945" y="80646"/>
                  <a:pt x="271337" y="168487"/>
                  <a:pt x="297266" y="145733"/>
                </a:cubicBezTo>
                <a:cubicBezTo>
                  <a:pt x="323195" y="122979"/>
                  <a:pt x="501789" y="-22013"/>
                  <a:pt x="494116" y="285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70A08059-1788-4400-9FD8-EE03C5AF3EBD}"/>
              </a:ext>
            </a:extLst>
          </p:cNvPr>
          <p:cNvSpPr/>
          <p:nvPr/>
        </p:nvSpPr>
        <p:spPr>
          <a:xfrm>
            <a:off x="6616647" y="2188199"/>
            <a:ext cx="319442" cy="634575"/>
          </a:xfrm>
          <a:custGeom>
            <a:avLst/>
            <a:gdLst>
              <a:gd name="connsiteX0" fmla="*/ 319141 w 319442"/>
              <a:gd name="connsiteY0" fmla="*/ 43826 h 634575"/>
              <a:gd name="connsiteX1" fmla="*/ 260403 w 319442"/>
              <a:gd name="connsiteY1" fmla="*/ 327989 h 634575"/>
              <a:gd name="connsiteX2" fmla="*/ 265166 w 319442"/>
              <a:gd name="connsiteY2" fmla="*/ 205751 h 634575"/>
              <a:gd name="connsiteX3" fmla="*/ 220716 w 319442"/>
              <a:gd name="connsiteY3" fmla="*/ 540714 h 634575"/>
              <a:gd name="connsiteX4" fmla="*/ 230241 w 319442"/>
              <a:gd name="connsiteY4" fmla="*/ 361326 h 634575"/>
              <a:gd name="connsiteX5" fmla="*/ 76253 w 319442"/>
              <a:gd name="connsiteY5" fmla="*/ 634376 h 634575"/>
              <a:gd name="connsiteX6" fmla="*/ 211191 w 319442"/>
              <a:gd name="connsiteY6" fmla="*/ 408951 h 634575"/>
              <a:gd name="connsiteX7" fmla="*/ 53 w 319442"/>
              <a:gd name="connsiteY7" fmla="*/ 626439 h 634575"/>
              <a:gd name="connsiteX8" fmla="*/ 190553 w 319442"/>
              <a:gd name="connsiteY8" fmla="*/ 345451 h 634575"/>
              <a:gd name="connsiteX9" fmla="*/ 181028 w 319442"/>
              <a:gd name="connsiteY9" fmla="*/ 364501 h 634575"/>
              <a:gd name="connsiteX10" fmla="*/ 269928 w 319442"/>
              <a:gd name="connsiteY10" fmla="*/ 134314 h 634575"/>
              <a:gd name="connsiteX11" fmla="*/ 254053 w 319442"/>
              <a:gd name="connsiteY11" fmla="*/ 134314 h 634575"/>
              <a:gd name="connsiteX12" fmla="*/ 282628 w 319442"/>
              <a:gd name="connsiteY12" fmla="*/ 8901 h 634575"/>
              <a:gd name="connsiteX13" fmla="*/ 319141 w 319442"/>
              <a:gd name="connsiteY13" fmla="*/ 43826 h 634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9442" h="634575">
                <a:moveTo>
                  <a:pt x="319141" y="43826"/>
                </a:moveTo>
                <a:cubicBezTo>
                  <a:pt x="315437" y="97007"/>
                  <a:pt x="269399" y="301002"/>
                  <a:pt x="260403" y="327989"/>
                </a:cubicBezTo>
                <a:cubicBezTo>
                  <a:pt x="251407" y="354976"/>
                  <a:pt x="271780" y="170297"/>
                  <a:pt x="265166" y="205751"/>
                </a:cubicBezTo>
                <a:cubicBezTo>
                  <a:pt x="258551" y="241205"/>
                  <a:pt x="226537" y="514785"/>
                  <a:pt x="220716" y="540714"/>
                </a:cubicBezTo>
                <a:cubicBezTo>
                  <a:pt x="214895" y="566643"/>
                  <a:pt x="254318" y="345716"/>
                  <a:pt x="230241" y="361326"/>
                </a:cubicBezTo>
                <a:cubicBezTo>
                  <a:pt x="206164" y="376936"/>
                  <a:pt x="79428" y="626438"/>
                  <a:pt x="76253" y="634376"/>
                </a:cubicBezTo>
                <a:cubicBezTo>
                  <a:pt x="73078" y="642314"/>
                  <a:pt x="223891" y="410274"/>
                  <a:pt x="211191" y="408951"/>
                </a:cubicBezTo>
                <a:cubicBezTo>
                  <a:pt x="198491" y="407628"/>
                  <a:pt x="3493" y="637022"/>
                  <a:pt x="53" y="626439"/>
                </a:cubicBezTo>
                <a:cubicBezTo>
                  <a:pt x="-3387" y="615856"/>
                  <a:pt x="160390" y="389107"/>
                  <a:pt x="190553" y="345451"/>
                </a:cubicBezTo>
                <a:cubicBezTo>
                  <a:pt x="220715" y="301795"/>
                  <a:pt x="167799" y="399690"/>
                  <a:pt x="181028" y="364501"/>
                </a:cubicBezTo>
                <a:cubicBezTo>
                  <a:pt x="194257" y="329312"/>
                  <a:pt x="257757" y="172678"/>
                  <a:pt x="269928" y="134314"/>
                </a:cubicBezTo>
                <a:cubicBezTo>
                  <a:pt x="282099" y="95950"/>
                  <a:pt x="251936" y="155216"/>
                  <a:pt x="254053" y="134314"/>
                </a:cubicBezTo>
                <a:cubicBezTo>
                  <a:pt x="256170" y="113412"/>
                  <a:pt x="273897" y="22395"/>
                  <a:pt x="282628" y="8901"/>
                </a:cubicBezTo>
                <a:cubicBezTo>
                  <a:pt x="291359" y="-4593"/>
                  <a:pt x="322845" y="-9355"/>
                  <a:pt x="319141" y="4382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E7214900-4A8D-4011-9FB2-8CE3CB722CA3}"/>
              </a:ext>
            </a:extLst>
          </p:cNvPr>
          <p:cNvSpPr/>
          <p:nvPr/>
        </p:nvSpPr>
        <p:spPr>
          <a:xfrm>
            <a:off x="7021165" y="1791452"/>
            <a:ext cx="208223" cy="186815"/>
          </a:xfrm>
          <a:custGeom>
            <a:avLst/>
            <a:gdLst>
              <a:gd name="connsiteX0" fmla="*/ 3523 w 208223"/>
              <a:gd name="connsiteY0" fmla="*/ 65923 h 186815"/>
              <a:gd name="connsiteX1" fmla="*/ 162273 w 208223"/>
              <a:gd name="connsiteY1" fmla="*/ 10361 h 186815"/>
              <a:gd name="connsiteX2" fmla="*/ 181323 w 208223"/>
              <a:gd name="connsiteY2" fmla="*/ 46873 h 186815"/>
              <a:gd name="connsiteX3" fmla="*/ 189260 w 208223"/>
              <a:gd name="connsiteY3" fmla="*/ 186573 h 186815"/>
              <a:gd name="connsiteX4" fmla="*/ 201960 w 208223"/>
              <a:gd name="connsiteY4" fmla="*/ 78623 h 186815"/>
              <a:gd name="connsiteX5" fmla="*/ 195610 w 208223"/>
              <a:gd name="connsiteY5" fmla="*/ 4011 h 186815"/>
              <a:gd name="connsiteX6" fmla="*/ 62260 w 208223"/>
              <a:gd name="connsiteY6" fmla="*/ 15123 h 186815"/>
              <a:gd name="connsiteX7" fmla="*/ 3523 w 208223"/>
              <a:gd name="connsiteY7" fmla="*/ 65923 h 186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223" h="186815">
                <a:moveTo>
                  <a:pt x="3523" y="65923"/>
                </a:moveTo>
                <a:cubicBezTo>
                  <a:pt x="20192" y="65129"/>
                  <a:pt x="132640" y="13536"/>
                  <a:pt x="162273" y="10361"/>
                </a:cubicBezTo>
                <a:cubicBezTo>
                  <a:pt x="191906" y="7186"/>
                  <a:pt x="176825" y="17504"/>
                  <a:pt x="181323" y="46873"/>
                </a:cubicBezTo>
                <a:cubicBezTo>
                  <a:pt x="185821" y="76242"/>
                  <a:pt x="185821" y="181281"/>
                  <a:pt x="189260" y="186573"/>
                </a:cubicBezTo>
                <a:cubicBezTo>
                  <a:pt x="192699" y="191865"/>
                  <a:pt x="200902" y="109050"/>
                  <a:pt x="201960" y="78623"/>
                </a:cubicBezTo>
                <a:cubicBezTo>
                  <a:pt x="203018" y="48196"/>
                  <a:pt x="218893" y="14594"/>
                  <a:pt x="195610" y="4011"/>
                </a:cubicBezTo>
                <a:cubicBezTo>
                  <a:pt x="172327" y="-6572"/>
                  <a:pt x="91364" y="6127"/>
                  <a:pt x="62260" y="15123"/>
                </a:cubicBezTo>
                <a:cubicBezTo>
                  <a:pt x="33156" y="24119"/>
                  <a:pt x="-13146" y="66717"/>
                  <a:pt x="3523" y="659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BE6FD027-BF28-4C54-BF03-38DA56BC9E23}"/>
              </a:ext>
            </a:extLst>
          </p:cNvPr>
          <p:cNvSpPr/>
          <p:nvPr/>
        </p:nvSpPr>
        <p:spPr>
          <a:xfrm>
            <a:off x="6979885" y="1853035"/>
            <a:ext cx="213084" cy="341141"/>
          </a:xfrm>
          <a:custGeom>
            <a:avLst/>
            <a:gdLst>
              <a:gd name="connsiteX0" fmla="*/ 176565 w 213084"/>
              <a:gd name="connsiteY0" fmla="*/ 2753 h 341141"/>
              <a:gd name="connsiteX1" fmla="*/ 213078 w 213084"/>
              <a:gd name="connsiteY1" fmla="*/ 99590 h 341141"/>
              <a:gd name="connsiteX2" fmla="*/ 173390 w 213084"/>
              <a:gd name="connsiteY2" fmla="*/ 202778 h 341141"/>
              <a:gd name="connsiteX3" fmla="*/ 101953 w 213084"/>
              <a:gd name="connsiteY3" fmla="*/ 237703 h 341141"/>
              <a:gd name="connsiteX4" fmla="*/ 71790 w 213084"/>
              <a:gd name="connsiteY4" fmla="*/ 263103 h 341141"/>
              <a:gd name="connsiteX5" fmla="*/ 14640 w 213084"/>
              <a:gd name="connsiteY5" fmla="*/ 323428 h 341141"/>
              <a:gd name="connsiteX6" fmla="*/ 6703 w 213084"/>
              <a:gd name="connsiteY6" fmla="*/ 337715 h 341141"/>
              <a:gd name="connsiteX7" fmla="*/ 100365 w 213084"/>
              <a:gd name="connsiteY7" fmla="*/ 267865 h 341141"/>
              <a:gd name="connsiteX8" fmla="*/ 178153 w 213084"/>
              <a:gd name="connsiteY8" fmla="*/ 212303 h 341141"/>
              <a:gd name="connsiteX9" fmla="*/ 176565 w 213084"/>
              <a:gd name="connsiteY9" fmla="*/ 2753 h 341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3084" h="341141">
                <a:moveTo>
                  <a:pt x="176565" y="2753"/>
                </a:moveTo>
                <a:cubicBezTo>
                  <a:pt x="182386" y="-16032"/>
                  <a:pt x="213607" y="66253"/>
                  <a:pt x="213078" y="99590"/>
                </a:cubicBezTo>
                <a:cubicBezTo>
                  <a:pt x="212549" y="132927"/>
                  <a:pt x="191911" y="179759"/>
                  <a:pt x="173390" y="202778"/>
                </a:cubicBezTo>
                <a:cubicBezTo>
                  <a:pt x="154869" y="225797"/>
                  <a:pt x="118886" y="227649"/>
                  <a:pt x="101953" y="237703"/>
                </a:cubicBezTo>
                <a:cubicBezTo>
                  <a:pt x="85020" y="247757"/>
                  <a:pt x="86342" y="248816"/>
                  <a:pt x="71790" y="263103"/>
                </a:cubicBezTo>
                <a:cubicBezTo>
                  <a:pt x="57238" y="277390"/>
                  <a:pt x="25488" y="310993"/>
                  <a:pt x="14640" y="323428"/>
                </a:cubicBezTo>
                <a:cubicBezTo>
                  <a:pt x="3792" y="335863"/>
                  <a:pt x="-7584" y="346975"/>
                  <a:pt x="6703" y="337715"/>
                </a:cubicBezTo>
                <a:cubicBezTo>
                  <a:pt x="20990" y="328455"/>
                  <a:pt x="71790" y="288767"/>
                  <a:pt x="100365" y="267865"/>
                </a:cubicBezTo>
                <a:cubicBezTo>
                  <a:pt x="128940" y="246963"/>
                  <a:pt x="165188" y="253842"/>
                  <a:pt x="178153" y="212303"/>
                </a:cubicBezTo>
                <a:cubicBezTo>
                  <a:pt x="191118" y="170764"/>
                  <a:pt x="170744" y="21538"/>
                  <a:pt x="176565" y="27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01C585D9-1CDE-4DAA-B659-765B6790234B}"/>
              </a:ext>
            </a:extLst>
          </p:cNvPr>
          <p:cNvSpPr/>
          <p:nvPr/>
        </p:nvSpPr>
        <p:spPr>
          <a:xfrm>
            <a:off x="7000647" y="1884363"/>
            <a:ext cx="120888" cy="128587"/>
          </a:xfrm>
          <a:custGeom>
            <a:avLst/>
            <a:gdLst>
              <a:gd name="connsiteX0" fmla="*/ 228 w 120888"/>
              <a:gd name="connsiteY0" fmla="*/ 0 h 128587"/>
              <a:gd name="connsiteX1" fmla="*/ 84366 w 120888"/>
              <a:gd name="connsiteY1" fmla="*/ 46037 h 128587"/>
              <a:gd name="connsiteX2" fmla="*/ 108178 w 120888"/>
              <a:gd name="connsiteY2" fmla="*/ 128587 h 128587"/>
              <a:gd name="connsiteX3" fmla="*/ 112941 w 120888"/>
              <a:gd name="connsiteY3" fmla="*/ 46037 h 128587"/>
              <a:gd name="connsiteX4" fmla="*/ 228 w 120888"/>
              <a:gd name="connsiteY4" fmla="*/ 0 h 128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888" h="128587">
                <a:moveTo>
                  <a:pt x="228" y="0"/>
                </a:moveTo>
                <a:cubicBezTo>
                  <a:pt x="-4534" y="0"/>
                  <a:pt x="66374" y="24606"/>
                  <a:pt x="84366" y="46037"/>
                </a:cubicBezTo>
                <a:cubicBezTo>
                  <a:pt x="102358" y="67468"/>
                  <a:pt x="103416" y="128587"/>
                  <a:pt x="108178" y="128587"/>
                </a:cubicBezTo>
                <a:cubicBezTo>
                  <a:pt x="112940" y="128587"/>
                  <a:pt x="131197" y="66145"/>
                  <a:pt x="112941" y="46037"/>
                </a:cubicBezTo>
                <a:cubicBezTo>
                  <a:pt x="94685" y="25929"/>
                  <a:pt x="4990" y="0"/>
                  <a:pt x="22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6593BBE9-E8AA-4F7E-87EA-F6E40EED9B67}"/>
              </a:ext>
            </a:extLst>
          </p:cNvPr>
          <p:cNvSpPr/>
          <p:nvPr/>
        </p:nvSpPr>
        <p:spPr>
          <a:xfrm>
            <a:off x="6936432" y="1909756"/>
            <a:ext cx="69266" cy="284207"/>
          </a:xfrm>
          <a:custGeom>
            <a:avLst/>
            <a:gdLst>
              <a:gd name="connsiteX0" fmla="*/ 69206 w 69266"/>
              <a:gd name="connsiteY0" fmla="*/ 7 h 284207"/>
              <a:gd name="connsiteX1" fmla="*/ 943 w 69266"/>
              <a:gd name="connsiteY1" fmla="*/ 73032 h 284207"/>
              <a:gd name="connsiteX2" fmla="*/ 29518 w 69266"/>
              <a:gd name="connsiteY2" fmla="*/ 57157 h 284207"/>
              <a:gd name="connsiteX3" fmla="*/ 31106 w 69266"/>
              <a:gd name="connsiteY3" fmla="*/ 125419 h 284207"/>
              <a:gd name="connsiteX4" fmla="*/ 31106 w 69266"/>
              <a:gd name="connsiteY4" fmla="*/ 173044 h 284207"/>
              <a:gd name="connsiteX5" fmla="*/ 8881 w 69266"/>
              <a:gd name="connsiteY5" fmla="*/ 284169 h 284207"/>
              <a:gd name="connsiteX6" fmla="*/ 42218 w 69266"/>
              <a:gd name="connsiteY6" fmla="*/ 160344 h 284207"/>
              <a:gd name="connsiteX7" fmla="*/ 13643 w 69266"/>
              <a:gd name="connsiteY7" fmla="*/ 77794 h 284207"/>
              <a:gd name="connsiteX8" fmla="*/ 69206 w 69266"/>
              <a:gd name="connsiteY8" fmla="*/ 7 h 284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266" h="284207">
                <a:moveTo>
                  <a:pt x="69206" y="7"/>
                </a:moveTo>
                <a:cubicBezTo>
                  <a:pt x="67089" y="-787"/>
                  <a:pt x="7558" y="63507"/>
                  <a:pt x="943" y="73032"/>
                </a:cubicBezTo>
                <a:cubicBezTo>
                  <a:pt x="-5672" y="82557"/>
                  <a:pt x="24491" y="48426"/>
                  <a:pt x="29518" y="57157"/>
                </a:cubicBezTo>
                <a:cubicBezTo>
                  <a:pt x="34545" y="65888"/>
                  <a:pt x="30841" y="106105"/>
                  <a:pt x="31106" y="125419"/>
                </a:cubicBezTo>
                <a:cubicBezTo>
                  <a:pt x="31371" y="144733"/>
                  <a:pt x="34810" y="146586"/>
                  <a:pt x="31106" y="173044"/>
                </a:cubicBezTo>
                <a:cubicBezTo>
                  <a:pt x="27402" y="199502"/>
                  <a:pt x="7029" y="286286"/>
                  <a:pt x="8881" y="284169"/>
                </a:cubicBezTo>
                <a:cubicBezTo>
                  <a:pt x="10733" y="282052"/>
                  <a:pt x="41424" y="194740"/>
                  <a:pt x="42218" y="160344"/>
                </a:cubicBezTo>
                <a:cubicBezTo>
                  <a:pt x="43012" y="125948"/>
                  <a:pt x="9939" y="102400"/>
                  <a:pt x="13643" y="77794"/>
                </a:cubicBezTo>
                <a:cubicBezTo>
                  <a:pt x="17347" y="53188"/>
                  <a:pt x="71323" y="801"/>
                  <a:pt x="69206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EE9244C5-4036-495C-830E-4DF615E41BE9}"/>
              </a:ext>
            </a:extLst>
          </p:cNvPr>
          <p:cNvSpPr/>
          <p:nvPr/>
        </p:nvSpPr>
        <p:spPr>
          <a:xfrm>
            <a:off x="6950959" y="2105016"/>
            <a:ext cx="218419" cy="115176"/>
          </a:xfrm>
          <a:custGeom>
            <a:avLst/>
            <a:gdLst>
              <a:gd name="connsiteX0" fmla="*/ 218191 w 218419"/>
              <a:gd name="connsiteY0" fmla="*/ 9 h 115176"/>
              <a:gd name="connsiteX1" fmla="*/ 59441 w 218419"/>
              <a:gd name="connsiteY1" fmla="*/ 107959 h 115176"/>
              <a:gd name="connsiteX2" fmla="*/ 704 w 218419"/>
              <a:gd name="connsiteY2" fmla="*/ 104784 h 115176"/>
              <a:gd name="connsiteX3" fmla="*/ 92779 w 218419"/>
              <a:gd name="connsiteY3" fmla="*/ 101609 h 115176"/>
              <a:gd name="connsiteX4" fmla="*/ 218191 w 218419"/>
              <a:gd name="connsiteY4" fmla="*/ 9 h 115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419" h="115176">
                <a:moveTo>
                  <a:pt x="218191" y="9"/>
                </a:moveTo>
                <a:cubicBezTo>
                  <a:pt x="212635" y="1067"/>
                  <a:pt x="95689" y="90496"/>
                  <a:pt x="59441" y="107959"/>
                </a:cubicBezTo>
                <a:cubicBezTo>
                  <a:pt x="23193" y="125422"/>
                  <a:pt x="-4852" y="105842"/>
                  <a:pt x="704" y="104784"/>
                </a:cubicBezTo>
                <a:cubicBezTo>
                  <a:pt x="6260" y="103726"/>
                  <a:pt x="59177" y="116690"/>
                  <a:pt x="92779" y="101609"/>
                </a:cubicBezTo>
                <a:cubicBezTo>
                  <a:pt x="126381" y="86528"/>
                  <a:pt x="223747" y="-1049"/>
                  <a:pt x="218191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4154BF56-D494-461A-B162-2B32E120D2B3}"/>
              </a:ext>
            </a:extLst>
          </p:cNvPr>
          <p:cNvSpPr/>
          <p:nvPr/>
        </p:nvSpPr>
        <p:spPr>
          <a:xfrm>
            <a:off x="6959473" y="2247899"/>
            <a:ext cx="74530" cy="76216"/>
          </a:xfrm>
          <a:custGeom>
            <a:avLst/>
            <a:gdLst>
              <a:gd name="connsiteX0" fmla="*/ 54102 w 74530"/>
              <a:gd name="connsiteY0" fmla="*/ 1 h 76216"/>
              <a:gd name="connsiteX1" fmla="*/ 54102 w 74530"/>
              <a:gd name="connsiteY1" fmla="*/ 63501 h 76216"/>
              <a:gd name="connsiteX2" fmla="*/ 127 w 74530"/>
              <a:gd name="connsiteY2" fmla="*/ 76201 h 76216"/>
              <a:gd name="connsiteX3" fmla="*/ 71565 w 74530"/>
              <a:gd name="connsiteY3" fmla="*/ 65089 h 76216"/>
              <a:gd name="connsiteX4" fmla="*/ 54102 w 74530"/>
              <a:gd name="connsiteY4" fmla="*/ 1 h 76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530" h="76216">
                <a:moveTo>
                  <a:pt x="54102" y="1"/>
                </a:moveTo>
                <a:cubicBezTo>
                  <a:pt x="51192" y="-264"/>
                  <a:pt x="63098" y="50801"/>
                  <a:pt x="54102" y="63501"/>
                </a:cubicBezTo>
                <a:cubicBezTo>
                  <a:pt x="45106" y="76201"/>
                  <a:pt x="-2783" y="75936"/>
                  <a:pt x="127" y="76201"/>
                </a:cubicBezTo>
                <a:cubicBezTo>
                  <a:pt x="3037" y="76466"/>
                  <a:pt x="59923" y="73291"/>
                  <a:pt x="71565" y="65089"/>
                </a:cubicBezTo>
                <a:cubicBezTo>
                  <a:pt x="83207" y="56887"/>
                  <a:pt x="57012" y="266"/>
                  <a:pt x="54102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EA9927E1-62D3-4B61-A268-03128F8D730D}"/>
              </a:ext>
            </a:extLst>
          </p:cNvPr>
          <p:cNvSpPr/>
          <p:nvPr/>
        </p:nvSpPr>
        <p:spPr>
          <a:xfrm>
            <a:off x="6951341" y="2238307"/>
            <a:ext cx="62260" cy="76493"/>
          </a:xfrm>
          <a:custGeom>
            <a:avLst/>
            <a:gdLst>
              <a:gd name="connsiteX0" fmla="*/ 62234 w 62260"/>
              <a:gd name="connsiteY0" fmla="*/ 68 h 76493"/>
              <a:gd name="connsiteX1" fmla="*/ 8259 w 62260"/>
              <a:gd name="connsiteY1" fmla="*/ 55631 h 76493"/>
              <a:gd name="connsiteX2" fmla="*/ 27309 w 62260"/>
              <a:gd name="connsiteY2" fmla="*/ 76268 h 76493"/>
              <a:gd name="connsiteX3" fmla="*/ 322 w 62260"/>
              <a:gd name="connsiteY3" fmla="*/ 44518 h 76493"/>
              <a:gd name="connsiteX4" fmla="*/ 62234 w 62260"/>
              <a:gd name="connsiteY4" fmla="*/ 68 h 76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60" h="76493">
                <a:moveTo>
                  <a:pt x="62234" y="68"/>
                </a:moveTo>
                <a:cubicBezTo>
                  <a:pt x="63557" y="1920"/>
                  <a:pt x="14080" y="42931"/>
                  <a:pt x="8259" y="55631"/>
                </a:cubicBezTo>
                <a:cubicBezTo>
                  <a:pt x="2438" y="68331"/>
                  <a:pt x="28632" y="78120"/>
                  <a:pt x="27309" y="76268"/>
                </a:cubicBezTo>
                <a:cubicBezTo>
                  <a:pt x="25986" y="74416"/>
                  <a:pt x="-3382" y="54837"/>
                  <a:pt x="322" y="44518"/>
                </a:cubicBezTo>
                <a:cubicBezTo>
                  <a:pt x="4026" y="34199"/>
                  <a:pt x="60911" y="-1784"/>
                  <a:pt x="62234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002518BD-CF51-4D1D-BC09-46FF94CDC91D}"/>
              </a:ext>
            </a:extLst>
          </p:cNvPr>
          <p:cNvSpPr/>
          <p:nvPr/>
        </p:nvSpPr>
        <p:spPr>
          <a:xfrm>
            <a:off x="6836758" y="1970685"/>
            <a:ext cx="44016" cy="401138"/>
          </a:xfrm>
          <a:custGeom>
            <a:avLst/>
            <a:gdLst>
              <a:gd name="connsiteX0" fmla="*/ 35530 w 44016"/>
              <a:gd name="connsiteY0" fmla="*/ 990 h 401138"/>
              <a:gd name="connsiteX1" fmla="*/ 41880 w 44016"/>
              <a:gd name="connsiteY1" fmla="*/ 178790 h 401138"/>
              <a:gd name="connsiteX2" fmla="*/ 605 w 44016"/>
              <a:gd name="connsiteY2" fmla="*/ 401040 h 401138"/>
              <a:gd name="connsiteX3" fmla="*/ 16480 w 44016"/>
              <a:gd name="connsiteY3" fmla="*/ 208953 h 401138"/>
              <a:gd name="connsiteX4" fmla="*/ 5367 w 44016"/>
              <a:gd name="connsiteY4" fmla="*/ 351828 h 401138"/>
              <a:gd name="connsiteX5" fmla="*/ 13305 w 44016"/>
              <a:gd name="connsiteY5" fmla="*/ 116878 h 401138"/>
              <a:gd name="connsiteX6" fmla="*/ 35530 w 44016"/>
              <a:gd name="connsiteY6" fmla="*/ 990 h 40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016" h="401138">
                <a:moveTo>
                  <a:pt x="35530" y="990"/>
                </a:moveTo>
                <a:cubicBezTo>
                  <a:pt x="40292" y="11309"/>
                  <a:pt x="47701" y="112115"/>
                  <a:pt x="41880" y="178790"/>
                </a:cubicBezTo>
                <a:cubicBezTo>
                  <a:pt x="36059" y="245465"/>
                  <a:pt x="4838" y="396013"/>
                  <a:pt x="605" y="401040"/>
                </a:cubicBezTo>
                <a:cubicBezTo>
                  <a:pt x="-3628" y="406067"/>
                  <a:pt x="15686" y="217155"/>
                  <a:pt x="16480" y="208953"/>
                </a:cubicBezTo>
                <a:cubicBezTo>
                  <a:pt x="17274" y="200751"/>
                  <a:pt x="5896" y="367174"/>
                  <a:pt x="5367" y="351828"/>
                </a:cubicBezTo>
                <a:cubicBezTo>
                  <a:pt x="4838" y="336482"/>
                  <a:pt x="10130" y="170588"/>
                  <a:pt x="13305" y="116878"/>
                </a:cubicBezTo>
                <a:cubicBezTo>
                  <a:pt x="16480" y="63168"/>
                  <a:pt x="30768" y="-9329"/>
                  <a:pt x="35530" y="9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C106CF83-E2CB-460B-8D73-808105C653D7}"/>
              </a:ext>
            </a:extLst>
          </p:cNvPr>
          <p:cNvSpPr/>
          <p:nvPr/>
        </p:nvSpPr>
        <p:spPr>
          <a:xfrm>
            <a:off x="6739904" y="1800219"/>
            <a:ext cx="267423" cy="290779"/>
          </a:xfrm>
          <a:custGeom>
            <a:avLst/>
            <a:gdLst>
              <a:gd name="connsiteX0" fmla="*/ 621 w 267423"/>
              <a:gd name="connsiteY0" fmla="*/ 123831 h 290779"/>
              <a:gd name="connsiteX1" fmla="*/ 170484 w 267423"/>
              <a:gd name="connsiteY1" fmla="*/ 106369 h 290779"/>
              <a:gd name="connsiteX2" fmla="*/ 267321 w 267423"/>
              <a:gd name="connsiteY2" fmla="*/ 6 h 290779"/>
              <a:gd name="connsiteX3" fmla="*/ 187946 w 267423"/>
              <a:gd name="connsiteY3" fmla="*/ 101606 h 290779"/>
              <a:gd name="connsiteX4" fmla="*/ 132384 w 267423"/>
              <a:gd name="connsiteY4" fmla="*/ 149231 h 290779"/>
              <a:gd name="connsiteX5" fmla="*/ 184771 w 267423"/>
              <a:gd name="connsiteY5" fmla="*/ 128594 h 290779"/>
              <a:gd name="connsiteX6" fmla="*/ 145084 w 267423"/>
              <a:gd name="connsiteY6" fmla="*/ 184156 h 290779"/>
              <a:gd name="connsiteX7" fmla="*/ 130796 w 267423"/>
              <a:gd name="connsiteY7" fmla="*/ 185744 h 290779"/>
              <a:gd name="connsiteX8" fmla="*/ 111746 w 267423"/>
              <a:gd name="connsiteY8" fmla="*/ 193681 h 290779"/>
              <a:gd name="connsiteX9" fmla="*/ 148259 w 267423"/>
              <a:gd name="connsiteY9" fmla="*/ 290519 h 290779"/>
              <a:gd name="connsiteX10" fmla="*/ 151434 w 267423"/>
              <a:gd name="connsiteY10" fmla="*/ 160344 h 290779"/>
              <a:gd name="connsiteX11" fmla="*/ 114921 w 267423"/>
              <a:gd name="connsiteY11" fmla="*/ 138119 h 290779"/>
              <a:gd name="connsiteX12" fmla="*/ 621 w 267423"/>
              <a:gd name="connsiteY12" fmla="*/ 123831 h 290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7423" h="290779">
                <a:moveTo>
                  <a:pt x="621" y="123831"/>
                </a:moveTo>
                <a:cubicBezTo>
                  <a:pt x="9881" y="118539"/>
                  <a:pt x="126034" y="127007"/>
                  <a:pt x="170484" y="106369"/>
                </a:cubicBezTo>
                <a:cubicBezTo>
                  <a:pt x="214934" y="85731"/>
                  <a:pt x="264411" y="800"/>
                  <a:pt x="267321" y="6"/>
                </a:cubicBezTo>
                <a:cubicBezTo>
                  <a:pt x="270231" y="-788"/>
                  <a:pt x="210436" y="76735"/>
                  <a:pt x="187946" y="101606"/>
                </a:cubicBezTo>
                <a:cubicBezTo>
                  <a:pt x="165457" y="126477"/>
                  <a:pt x="132913" y="144733"/>
                  <a:pt x="132384" y="149231"/>
                </a:cubicBezTo>
                <a:cubicBezTo>
                  <a:pt x="131855" y="153729"/>
                  <a:pt x="182654" y="122773"/>
                  <a:pt x="184771" y="128594"/>
                </a:cubicBezTo>
                <a:cubicBezTo>
                  <a:pt x="186888" y="134415"/>
                  <a:pt x="154080" y="174631"/>
                  <a:pt x="145084" y="184156"/>
                </a:cubicBezTo>
                <a:cubicBezTo>
                  <a:pt x="136088" y="193681"/>
                  <a:pt x="136352" y="184157"/>
                  <a:pt x="130796" y="185744"/>
                </a:cubicBezTo>
                <a:cubicBezTo>
                  <a:pt x="125240" y="187331"/>
                  <a:pt x="108836" y="176219"/>
                  <a:pt x="111746" y="193681"/>
                </a:cubicBezTo>
                <a:cubicBezTo>
                  <a:pt x="114656" y="211143"/>
                  <a:pt x="141644" y="296075"/>
                  <a:pt x="148259" y="290519"/>
                </a:cubicBezTo>
                <a:cubicBezTo>
                  <a:pt x="154874" y="284963"/>
                  <a:pt x="156990" y="185744"/>
                  <a:pt x="151434" y="160344"/>
                </a:cubicBezTo>
                <a:cubicBezTo>
                  <a:pt x="145878" y="134944"/>
                  <a:pt x="141644" y="142881"/>
                  <a:pt x="114921" y="138119"/>
                </a:cubicBezTo>
                <a:cubicBezTo>
                  <a:pt x="88198" y="133357"/>
                  <a:pt x="-8639" y="129123"/>
                  <a:pt x="621" y="1238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FEA26D6D-3F9E-40BB-BB71-05AFA110BAFB}"/>
              </a:ext>
            </a:extLst>
          </p:cNvPr>
          <p:cNvSpPr/>
          <p:nvPr/>
        </p:nvSpPr>
        <p:spPr>
          <a:xfrm>
            <a:off x="6403588" y="1376502"/>
            <a:ext cx="409108" cy="768213"/>
          </a:xfrm>
          <a:custGeom>
            <a:avLst/>
            <a:gdLst>
              <a:gd name="connsiteX0" fmla="*/ 128975 w 409108"/>
              <a:gd name="connsiteY0" fmla="*/ 12561 h 768213"/>
              <a:gd name="connsiteX1" fmla="*/ 294075 w 409108"/>
              <a:gd name="connsiteY1" fmla="*/ 185598 h 768213"/>
              <a:gd name="connsiteX2" fmla="*/ 329000 w 409108"/>
              <a:gd name="connsiteY2" fmla="*/ 345936 h 768213"/>
              <a:gd name="connsiteX3" fmla="*/ 373450 w 409108"/>
              <a:gd name="connsiteY3" fmla="*/ 665023 h 768213"/>
              <a:gd name="connsiteX4" fmla="*/ 321062 w 409108"/>
              <a:gd name="connsiteY4" fmla="*/ 363398 h 768213"/>
              <a:gd name="connsiteX5" fmla="*/ 408375 w 409108"/>
              <a:gd name="connsiteY5" fmla="*/ 750748 h 768213"/>
              <a:gd name="connsiteX6" fmla="*/ 262325 w 409108"/>
              <a:gd name="connsiteY6" fmla="*/ 347523 h 768213"/>
              <a:gd name="connsiteX7" fmla="*/ 336937 w 409108"/>
              <a:gd name="connsiteY7" fmla="*/ 679311 h 768213"/>
              <a:gd name="connsiteX8" fmla="*/ 152787 w 409108"/>
              <a:gd name="connsiteY8" fmla="*/ 263386 h 768213"/>
              <a:gd name="connsiteX9" fmla="*/ 295662 w 409108"/>
              <a:gd name="connsiteY9" fmla="*/ 768211 h 768213"/>
              <a:gd name="connsiteX10" fmla="*/ 133737 w 409108"/>
              <a:gd name="connsiteY10" fmla="*/ 255448 h 768213"/>
              <a:gd name="connsiteX11" fmla="*/ 117862 w 409108"/>
              <a:gd name="connsiteY11" fmla="*/ 152261 h 768213"/>
              <a:gd name="connsiteX12" fmla="*/ 3562 w 409108"/>
              <a:gd name="connsiteY12" fmla="*/ 3036 h 768213"/>
              <a:gd name="connsiteX13" fmla="*/ 270262 w 409108"/>
              <a:gd name="connsiteY13" fmla="*/ 299898 h 768213"/>
              <a:gd name="connsiteX14" fmla="*/ 128975 w 409108"/>
              <a:gd name="connsiteY14" fmla="*/ 12561 h 768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09108" h="768213">
                <a:moveTo>
                  <a:pt x="128975" y="12561"/>
                </a:moveTo>
                <a:cubicBezTo>
                  <a:pt x="132944" y="-6489"/>
                  <a:pt x="260738" y="130036"/>
                  <a:pt x="294075" y="185598"/>
                </a:cubicBezTo>
                <a:cubicBezTo>
                  <a:pt x="327413" y="241161"/>
                  <a:pt x="315771" y="266032"/>
                  <a:pt x="329000" y="345936"/>
                </a:cubicBezTo>
                <a:cubicBezTo>
                  <a:pt x="342229" y="425840"/>
                  <a:pt x="374773" y="662113"/>
                  <a:pt x="373450" y="665023"/>
                </a:cubicBezTo>
                <a:cubicBezTo>
                  <a:pt x="372127" y="667933"/>
                  <a:pt x="315241" y="349111"/>
                  <a:pt x="321062" y="363398"/>
                </a:cubicBezTo>
                <a:cubicBezTo>
                  <a:pt x="326883" y="377685"/>
                  <a:pt x="418164" y="753394"/>
                  <a:pt x="408375" y="750748"/>
                </a:cubicBezTo>
                <a:cubicBezTo>
                  <a:pt x="398586" y="748102"/>
                  <a:pt x="274231" y="359429"/>
                  <a:pt x="262325" y="347523"/>
                </a:cubicBezTo>
                <a:cubicBezTo>
                  <a:pt x="250419" y="335617"/>
                  <a:pt x="355193" y="693334"/>
                  <a:pt x="336937" y="679311"/>
                </a:cubicBezTo>
                <a:cubicBezTo>
                  <a:pt x="318681" y="665288"/>
                  <a:pt x="159666" y="248569"/>
                  <a:pt x="152787" y="263386"/>
                </a:cubicBezTo>
                <a:cubicBezTo>
                  <a:pt x="145908" y="278203"/>
                  <a:pt x="298837" y="769534"/>
                  <a:pt x="295662" y="768211"/>
                </a:cubicBezTo>
                <a:cubicBezTo>
                  <a:pt x="292487" y="766888"/>
                  <a:pt x="163370" y="358106"/>
                  <a:pt x="133737" y="255448"/>
                </a:cubicBezTo>
                <a:cubicBezTo>
                  <a:pt x="104104" y="152790"/>
                  <a:pt x="139558" y="194330"/>
                  <a:pt x="117862" y="152261"/>
                </a:cubicBezTo>
                <a:cubicBezTo>
                  <a:pt x="96166" y="110192"/>
                  <a:pt x="-21838" y="-21570"/>
                  <a:pt x="3562" y="3036"/>
                </a:cubicBezTo>
                <a:cubicBezTo>
                  <a:pt x="28962" y="27642"/>
                  <a:pt x="246714" y="295136"/>
                  <a:pt x="270262" y="299898"/>
                </a:cubicBezTo>
                <a:cubicBezTo>
                  <a:pt x="293810" y="304660"/>
                  <a:pt x="125006" y="31611"/>
                  <a:pt x="128975" y="1256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C866A3EB-A0A7-46DC-884A-21131FCBCE37}"/>
              </a:ext>
            </a:extLst>
          </p:cNvPr>
          <p:cNvSpPr/>
          <p:nvPr/>
        </p:nvSpPr>
        <p:spPr>
          <a:xfrm>
            <a:off x="5994624" y="960339"/>
            <a:ext cx="617848" cy="773525"/>
          </a:xfrm>
          <a:custGeom>
            <a:avLst/>
            <a:gdLst>
              <a:gd name="connsiteX0" fmla="*/ 71743 w 617848"/>
              <a:gd name="connsiteY0" fmla="*/ 2744 h 773525"/>
              <a:gd name="connsiteX1" fmla="*/ 150059 w 617848"/>
              <a:gd name="connsiteY1" fmla="*/ 49311 h 773525"/>
              <a:gd name="connsiteX2" fmla="*/ 450626 w 617848"/>
              <a:gd name="connsiteY2" fmla="*/ 290611 h 773525"/>
              <a:gd name="connsiteX3" fmla="*/ 334209 w 617848"/>
              <a:gd name="connsiteY3" fmla="*/ 197478 h 773525"/>
              <a:gd name="connsiteX4" fmla="*/ 600909 w 617848"/>
              <a:gd name="connsiteY4" fmla="*/ 519211 h 773525"/>
              <a:gd name="connsiteX5" fmla="*/ 433693 w 617848"/>
              <a:gd name="connsiteY5" fmla="*/ 313894 h 773525"/>
              <a:gd name="connsiteX6" fmla="*/ 617843 w 617848"/>
              <a:gd name="connsiteY6" fmla="*/ 773211 h 773525"/>
              <a:gd name="connsiteX7" fmla="*/ 440043 w 617848"/>
              <a:gd name="connsiteY7" fmla="*/ 385861 h 773525"/>
              <a:gd name="connsiteX8" fmla="*/ 448509 w 617848"/>
              <a:gd name="connsiteY8" fmla="*/ 387978 h 773525"/>
              <a:gd name="connsiteX9" fmla="*/ 86559 w 617848"/>
              <a:gd name="connsiteY9" fmla="*/ 68361 h 773525"/>
              <a:gd name="connsiteX10" fmla="*/ 385009 w 617848"/>
              <a:gd name="connsiteY10" fmla="*/ 390094 h 773525"/>
              <a:gd name="connsiteX11" fmla="*/ 128893 w 617848"/>
              <a:gd name="connsiteY11" fmla="*/ 197478 h 773525"/>
              <a:gd name="connsiteX12" fmla="*/ 241076 w 617848"/>
              <a:gd name="connsiteY12" fmla="*/ 195361 h 773525"/>
              <a:gd name="connsiteX13" fmla="*/ 6126 w 617848"/>
              <a:gd name="connsiteY13" fmla="*/ 23911 h 773525"/>
              <a:gd name="connsiteX14" fmla="*/ 71743 w 617848"/>
              <a:gd name="connsiteY14" fmla="*/ 2744 h 773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17848" h="773525">
                <a:moveTo>
                  <a:pt x="71743" y="2744"/>
                </a:moveTo>
                <a:cubicBezTo>
                  <a:pt x="95732" y="6977"/>
                  <a:pt x="86912" y="1333"/>
                  <a:pt x="150059" y="49311"/>
                </a:cubicBezTo>
                <a:cubicBezTo>
                  <a:pt x="213206" y="97289"/>
                  <a:pt x="419934" y="265917"/>
                  <a:pt x="450626" y="290611"/>
                </a:cubicBezTo>
                <a:cubicBezTo>
                  <a:pt x="481318" y="315305"/>
                  <a:pt x="309162" y="159378"/>
                  <a:pt x="334209" y="197478"/>
                </a:cubicBezTo>
                <a:cubicBezTo>
                  <a:pt x="359256" y="235578"/>
                  <a:pt x="584328" y="499808"/>
                  <a:pt x="600909" y="519211"/>
                </a:cubicBezTo>
                <a:cubicBezTo>
                  <a:pt x="617490" y="538614"/>
                  <a:pt x="430871" y="271561"/>
                  <a:pt x="433693" y="313894"/>
                </a:cubicBezTo>
                <a:cubicBezTo>
                  <a:pt x="436515" y="356227"/>
                  <a:pt x="616785" y="761217"/>
                  <a:pt x="617843" y="773211"/>
                </a:cubicBezTo>
                <a:cubicBezTo>
                  <a:pt x="618901" y="785205"/>
                  <a:pt x="468265" y="450067"/>
                  <a:pt x="440043" y="385861"/>
                </a:cubicBezTo>
                <a:cubicBezTo>
                  <a:pt x="411821" y="321655"/>
                  <a:pt x="507423" y="440895"/>
                  <a:pt x="448509" y="387978"/>
                </a:cubicBezTo>
                <a:cubicBezTo>
                  <a:pt x="389595" y="335061"/>
                  <a:pt x="97142" y="68008"/>
                  <a:pt x="86559" y="68361"/>
                </a:cubicBezTo>
                <a:cubicBezTo>
                  <a:pt x="75976" y="68714"/>
                  <a:pt x="377953" y="368575"/>
                  <a:pt x="385009" y="390094"/>
                </a:cubicBezTo>
                <a:cubicBezTo>
                  <a:pt x="392065" y="411614"/>
                  <a:pt x="152882" y="229934"/>
                  <a:pt x="128893" y="197478"/>
                </a:cubicBezTo>
                <a:cubicBezTo>
                  <a:pt x="104904" y="165023"/>
                  <a:pt x="261537" y="224289"/>
                  <a:pt x="241076" y="195361"/>
                </a:cubicBezTo>
                <a:cubicBezTo>
                  <a:pt x="220615" y="166433"/>
                  <a:pt x="32937" y="52486"/>
                  <a:pt x="6126" y="23911"/>
                </a:cubicBezTo>
                <a:cubicBezTo>
                  <a:pt x="-20685" y="-4664"/>
                  <a:pt x="47754" y="-1489"/>
                  <a:pt x="71743" y="274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3628683E-FAD9-488A-BAE7-1B7A777FC9D9}"/>
              </a:ext>
            </a:extLst>
          </p:cNvPr>
          <p:cNvSpPr/>
          <p:nvPr/>
        </p:nvSpPr>
        <p:spPr>
          <a:xfrm>
            <a:off x="5781671" y="1730211"/>
            <a:ext cx="318168" cy="83103"/>
          </a:xfrm>
          <a:custGeom>
            <a:avLst/>
            <a:gdLst>
              <a:gd name="connsiteX0" fmla="*/ 4 w 318168"/>
              <a:gd name="connsiteY0" fmla="*/ 1752 h 83103"/>
              <a:gd name="connsiteX1" fmla="*/ 96842 w 318168"/>
              <a:gd name="connsiteY1" fmla="*/ 81127 h 83103"/>
              <a:gd name="connsiteX2" fmla="*/ 160342 w 318168"/>
              <a:gd name="connsiteY2" fmla="*/ 54139 h 83103"/>
              <a:gd name="connsiteX3" fmla="*/ 317504 w 318168"/>
              <a:gd name="connsiteY3" fmla="*/ 164 h 83103"/>
              <a:gd name="connsiteX4" fmla="*/ 93667 w 318168"/>
              <a:gd name="connsiteY4" fmla="*/ 73189 h 83103"/>
              <a:gd name="connsiteX5" fmla="*/ 4 w 318168"/>
              <a:gd name="connsiteY5" fmla="*/ 1752 h 83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8168" h="83103">
                <a:moveTo>
                  <a:pt x="4" y="1752"/>
                </a:moveTo>
                <a:cubicBezTo>
                  <a:pt x="533" y="3075"/>
                  <a:pt x="70119" y="72396"/>
                  <a:pt x="96842" y="81127"/>
                </a:cubicBezTo>
                <a:cubicBezTo>
                  <a:pt x="123565" y="89858"/>
                  <a:pt x="123565" y="67633"/>
                  <a:pt x="160342" y="54139"/>
                </a:cubicBezTo>
                <a:cubicBezTo>
                  <a:pt x="197119" y="40645"/>
                  <a:pt x="328617" y="-3011"/>
                  <a:pt x="317504" y="164"/>
                </a:cubicBezTo>
                <a:cubicBezTo>
                  <a:pt x="306391" y="3339"/>
                  <a:pt x="142615" y="70808"/>
                  <a:pt x="93667" y="73189"/>
                </a:cubicBezTo>
                <a:cubicBezTo>
                  <a:pt x="44719" y="75570"/>
                  <a:pt x="-525" y="429"/>
                  <a:pt x="4" y="175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AFD5FBF1-2C1A-4094-B87A-124DE02D7929}"/>
              </a:ext>
            </a:extLst>
          </p:cNvPr>
          <p:cNvSpPr/>
          <p:nvPr/>
        </p:nvSpPr>
        <p:spPr>
          <a:xfrm>
            <a:off x="5462427" y="1717443"/>
            <a:ext cx="161813" cy="108739"/>
          </a:xfrm>
          <a:custGeom>
            <a:avLst/>
            <a:gdLst>
              <a:gd name="connsiteX0" fmla="*/ 161 w 161813"/>
              <a:gd name="connsiteY0" fmla="*/ 232 h 108739"/>
              <a:gd name="connsiteX1" fmla="*/ 147798 w 161813"/>
              <a:gd name="connsiteY1" fmla="*/ 108182 h 108739"/>
              <a:gd name="connsiteX2" fmla="*/ 155736 w 161813"/>
              <a:gd name="connsiteY2" fmla="*/ 44682 h 108739"/>
              <a:gd name="connsiteX3" fmla="*/ 147798 w 161813"/>
              <a:gd name="connsiteY3" fmla="*/ 95482 h 108739"/>
              <a:gd name="connsiteX4" fmla="*/ 119223 w 161813"/>
              <a:gd name="connsiteY4" fmla="*/ 79607 h 108739"/>
              <a:gd name="connsiteX5" fmla="*/ 161 w 161813"/>
              <a:gd name="connsiteY5" fmla="*/ 232 h 108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813" h="108739">
                <a:moveTo>
                  <a:pt x="161" y="232"/>
                </a:moveTo>
                <a:cubicBezTo>
                  <a:pt x="4923" y="4994"/>
                  <a:pt x="121869" y="100774"/>
                  <a:pt x="147798" y="108182"/>
                </a:cubicBezTo>
                <a:cubicBezTo>
                  <a:pt x="173727" y="115590"/>
                  <a:pt x="155736" y="46799"/>
                  <a:pt x="155736" y="44682"/>
                </a:cubicBezTo>
                <a:cubicBezTo>
                  <a:pt x="155736" y="42565"/>
                  <a:pt x="153883" y="89661"/>
                  <a:pt x="147798" y="95482"/>
                </a:cubicBezTo>
                <a:cubicBezTo>
                  <a:pt x="141713" y="101303"/>
                  <a:pt x="140919" y="93895"/>
                  <a:pt x="119223" y="79607"/>
                </a:cubicBezTo>
                <a:cubicBezTo>
                  <a:pt x="97527" y="65320"/>
                  <a:pt x="-4601" y="-4530"/>
                  <a:pt x="161" y="23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AF57E99A-5738-436B-834B-8743854184FF}"/>
              </a:ext>
            </a:extLst>
          </p:cNvPr>
          <p:cNvSpPr/>
          <p:nvPr/>
        </p:nvSpPr>
        <p:spPr>
          <a:xfrm>
            <a:off x="6010269" y="1896946"/>
            <a:ext cx="248122" cy="81094"/>
          </a:xfrm>
          <a:custGeom>
            <a:avLst/>
            <a:gdLst>
              <a:gd name="connsiteX0" fmla="*/ 6 w 248122"/>
              <a:gd name="connsiteY0" fmla="*/ 81079 h 81094"/>
              <a:gd name="connsiteX1" fmla="*/ 93669 w 248122"/>
              <a:gd name="connsiteY1" fmla="*/ 15992 h 81094"/>
              <a:gd name="connsiteX2" fmla="*/ 247656 w 248122"/>
              <a:gd name="connsiteY2" fmla="*/ 6467 h 81094"/>
              <a:gd name="connsiteX3" fmla="*/ 139706 w 248122"/>
              <a:gd name="connsiteY3" fmla="*/ 117 h 81094"/>
              <a:gd name="connsiteX4" fmla="*/ 88906 w 248122"/>
              <a:gd name="connsiteY4" fmla="*/ 9642 h 81094"/>
              <a:gd name="connsiteX5" fmla="*/ 6 w 248122"/>
              <a:gd name="connsiteY5" fmla="*/ 81079 h 81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8122" h="81094">
                <a:moveTo>
                  <a:pt x="6" y="81079"/>
                </a:moveTo>
                <a:cubicBezTo>
                  <a:pt x="800" y="82137"/>
                  <a:pt x="52394" y="28427"/>
                  <a:pt x="93669" y="15992"/>
                </a:cubicBezTo>
                <a:cubicBezTo>
                  <a:pt x="134944" y="3557"/>
                  <a:pt x="239983" y="9113"/>
                  <a:pt x="247656" y="6467"/>
                </a:cubicBezTo>
                <a:cubicBezTo>
                  <a:pt x="255329" y="3821"/>
                  <a:pt x="166164" y="-412"/>
                  <a:pt x="139706" y="117"/>
                </a:cubicBezTo>
                <a:cubicBezTo>
                  <a:pt x="113248" y="646"/>
                  <a:pt x="109808" y="-3058"/>
                  <a:pt x="88906" y="9642"/>
                </a:cubicBezTo>
                <a:cubicBezTo>
                  <a:pt x="68004" y="22342"/>
                  <a:pt x="-788" y="80021"/>
                  <a:pt x="6" y="8107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184882B6-300D-46E8-B3D3-A383DA6FD9CB}"/>
              </a:ext>
            </a:extLst>
          </p:cNvPr>
          <p:cNvSpPr/>
          <p:nvPr/>
        </p:nvSpPr>
        <p:spPr>
          <a:xfrm>
            <a:off x="5640360" y="1958473"/>
            <a:ext cx="56360" cy="166554"/>
          </a:xfrm>
          <a:custGeom>
            <a:avLst/>
            <a:gdLst>
              <a:gd name="connsiteX0" fmla="*/ 28 w 56360"/>
              <a:gd name="connsiteY0" fmla="*/ 502 h 166554"/>
              <a:gd name="connsiteX1" fmla="*/ 52415 w 56360"/>
              <a:gd name="connsiteY1" fmla="*/ 89402 h 166554"/>
              <a:gd name="connsiteX2" fmla="*/ 49240 w 56360"/>
              <a:gd name="connsiteY2" fmla="*/ 151315 h 166554"/>
              <a:gd name="connsiteX3" fmla="*/ 22253 w 56360"/>
              <a:gd name="connsiteY3" fmla="*/ 165602 h 166554"/>
              <a:gd name="connsiteX4" fmla="*/ 44478 w 56360"/>
              <a:gd name="connsiteY4" fmla="*/ 132265 h 166554"/>
              <a:gd name="connsiteX5" fmla="*/ 28 w 56360"/>
              <a:gd name="connsiteY5" fmla="*/ 502 h 166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360" h="166554">
                <a:moveTo>
                  <a:pt x="28" y="502"/>
                </a:moveTo>
                <a:cubicBezTo>
                  <a:pt x="1351" y="-6642"/>
                  <a:pt x="44213" y="64267"/>
                  <a:pt x="52415" y="89402"/>
                </a:cubicBezTo>
                <a:cubicBezTo>
                  <a:pt x="60617" y="114537"/>
                  <a:pt x="54267" y="138615"/>
                  <a:pt x="49240" y="151315"/>
                </a:cubicBezTo>
                <a:cubicBezTo>
                  <a:pt x="44213" y="164015"/>
                  <a:pt x="23047" y="168777"/>
                  <a:pt x="22253" y="165602"/>
                </a:cubicBezTo>
                <a:cubicBezTo>
                  <a:pt x="21459" y="162427"/>
                  <a:pt x="45801" y="157929"/>
                  <a:pt x="44478" y="132265"/>
                </a:cubicBezTo>
                <a:cubicBezTo>
                  <a:pt x="43155" y="106601"/>
                  <a:pt x="-1295" y="7646"/>
                  <a:pt x="28" y="50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B0ED445B-01DE-4C74-87B0-C1A8976D0181}"/>
              </a:ext>
            </a:extLst>
          </p:cNvPr>
          <p:cNvSpPr/>
          <p:nvPr/>
        </p:nvSpPr>
        <p:spPr>
          <a:xfrm>
            <a:off x="5901218" y="2025606"/>
            <a:ext cx="115788" cy="209446"/>
          </a:xfrm>
          <a:custGeom>
            <a:avLst/>
            <a:gdLst>
              <a:gd name="connsiteX0" fmla="*/ 12220 w 115788"/>
              <a:gd name="connsiteY0" fmla="*/ 44 h 209446"/>
              <a:gd name="connsiteX1" fmla="*/ 20157 w 115788"/>
              <a:gd name="connsiteY1" fmla="*/ 106407 h 209446"/>
              <a:gd name="connsiteX2" fmla="*/ 109057 w 115788"/>
              <a:gd name="connsiteY2" fmla="*/ 204832 h 209446"/>
              <a:gd name="connsiteX3" fmla="*/ 97945 w 115788"/>
              <a:gd name="connsiteY3" fmla="*/ 185782 h 209446"/>
              <a:gd name="connsiteX4" fmla="*/ 5870 w 115788"/>
              <a:gd name="connsiteY4" fmla="*/ 119107 h 209446"/>
              <a:gd name="connsiteX5" fmla="*/ 12220 w 115788"/>
              <a:gd name="connsiteY5" fmla="*/ 44 h 209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788" h="209446">
                <a:moveTo>
                  <a:pt x="12220" y="44"/>
                </a:moveTo>
                <a:cubicBezTo>
                  <a:pt x="14601" y="-2073"/>
                  <a:pt x="4018" y="72276"/>
                  <a:pt x="20157" y="106407"/>
                </a:cubicBezTo>
                <a:cubicBezTo>
                  <a:pt x="36296" y="140538"/>
                  <a:pt x="96092" y="191603"/>
                  <a:pt x="109057" y="204832"/>
                </a:cubicBezTo>
                <a:cubicBezTo>
                  <a:pt x="122022" y="218061"/>
                  <a:pt x="115143" y="200069"/>
                  <a:pt x="97945" y="185782"/>
                </a:cubicBezTo>
                <a:cubicBezTo>
                  <a:pt x="80747" y="171495"/>
                  <a:pt x="21216" y="144772"/>
                  <a:pt x="5870" y="119107"/>
                </a:cubicBezTo>
                <a:cubicBezTo>
                  <a:pt x="-9476" y="93442"/>
                  <a:pt x="9839" y="2161"/>
                  <a:pt x="12220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DC64D07A-9D9F-423E-9714-12C037592D91}"/>
              </a:ext>
            </a:extLst>
          </p:cNvPr>
          <p:cNvSpPr/>
          <p:nvPr/>
        </p:nvSpPr>
        <p:spPr>
          <a:xfrm>
            <a:off x="6033891" y="2111330"/>
            <a:ext cx="334515" cy="73087"/>
          </a:xfrm>
          <a:custGeom>
            <a:avLst/>
            <a:gdLst>
              <a:gd name="connsiteX0" fmla="*/ 197 w 334515"/>
              <a:gd name="connsiteY0" fmla="*/ 44495 h 73087"/>
              <a:gd name="connsiteX1" fmla="*/ 143072 w 334515"/>
              <a:gd name="connsiteY1" fmla="*/ 60370 h 73087"/>
              <a:gd name="connsiteX2" fmla="*/ 333572 w 334515"/>
              <a:gd name="connsiteY2" fmla="*/ 45 h 73087"/>
              <a:gd name="connsiteX3" fmla="*/ 214509 w 334515"/>
              <a:gd name="connsiteY3" fmla="*/ 50845 h 73087"/>
              <a:gd name="connsiteX4" fmla="*/ 173234 w 334515"/>
              <a:gd name="connsiteY4" fmla="*/ 73070 h 73087"/>
              <a:gd name="connsiteX5" fmla="*/ 197 w 334515"/>
              <a:gd name="connsiteY5" fmla="*/ 44495 h 73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4515" h="73087">
                <a:moveTo>
                  <a:pt x="197" y="44495"/>
                </a:moveTo>
                <a:cubicBezTo>
                  <a:pt x="-4830" y="42378"/>
                  <a:pt x="87510" y="67778"/>
                  <a:pt x="143072" y="60370"/>
                </a:cubicBezTo>
                <a:cubicBezTo>
                  <a:pt x="198634" y="52962"/>
                  <a:pt x="321666" y="1632"/>
                  <a:pt x="333572" y="45"/>
                </a:cubicBezTo>
                <a:cubicBezTo>
                  <a:pt x="345478" y="-1542"/>
                  <a:pt x="241232" y="38674"/>
                  <a:pt x="214509" y="50845"/>
                </a:cubicBezTo>
                <a:cubicBezTo>
                  <a:pt x="187786" y="63016"/>
                  <a:pt x="207101" y="72276"/>
                  <a:pt x="173234" y="73070"/>
                </a:cubicBezTo>
                <a:cubicBezTo>
                  <a:pt x="139367" y="73864"/>
                  <a:pt x="5224" y="46612"/>
                  <a:pt x="197" y="444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3A9ABEE3-DDF3-4AEF-BFB3-9406D7A117F6}"/>
              </a:ext>
            </a:extLst>
          </p:cNvPr>
          <p:cNvSpPr/>
          <p:nvPr/>
        </p:nvSpPr>
        <p:spPr>
          <a:xfrm>
            <a:off x="6392835" y="2192337"/>
            <a:ext cx="309630" cy="133167"/>
          </a:xfrm>
          <a:custGeom>
            <a:avLst/>
            <a:gdLst>
              <a:gd name="connsiteX0" fmla="*/ 309590 w 309630"/>
              <a:gd name="connsiteY0" fmla="*/ 1 h 133167"/>
              <a:gd name="connsiteX1" fmla="*/ 177828 w 309630"/>
              <a:gd name="connsiteY1" fmla="*/ 128588 h 133167"/>
              <a:gd name="connsiteX2" fmla="*/ 28 w 309630"/>
              <a:gd name="connsiteY2" fmla="*/ 106363 h 133167"/>
              <a:gd name="connsiteX3" fmla="*/ 165128 w 309630"/>
              <a:gd name="connsiteY3" fmla="*/ 125413 h 133167"/>
              <a:gd name="connsiteX4" fmla="*/ 309590 w 309630"/>
              <a:gd name="connsiteY4" fmla="*/ 1 h 133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630" h="133167">
                <a:moveTo>
                  <a:pt x="309590" y="1"/>
                </a:moveTo>
                <a:cubicBezTo>
                  <a:pt x="311707" y="530"/>
                  <a:pt x="229422" y="110861"/>
                  <a:pt x="177828" y="128588"/>
                </a:cubicBezTo>
                <a:cubicBezTo>
                  <a:pt x="126234" y="146315"/>
                  <a:pt x="2145" y="106892"/>
                  <a:pt x="28" y="106363"/>
                </a:cubicBezTo>
                <a:cubicBezTo>
                  <a:pt x="-2089" y="105834"/>
                  <a:pt x="114064" y="141023"/>
                  <a:pt x="165128" y="125413"/>
                </a:cubicBezTo>
                <a:cubicBezTo>
                  <a:pt x="216192" y="109803"/>
                  <a:pt x="307473" y="-528"/>
                  <a:pt x="309590" y="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E0FB521F-AD61-4FF6-815B-0337EBD7D27D}"/>
              </a:ext>
            </a:extLst>
          </p:cNvPr>
          <p:cNvSpPr/>
          <p:nvPr/>
        </p:nvSpPr>
        <p:spPr>
          <a:xfrm>
            <a:off x="6022966" y="1667689"/>
            <a:ext cx="276958" cy="37287"/>
          </a:xfrm>
          <a:custGeom>
            <a:avLst/>
            <a:gdLst>
              <a:gd name="connsiteX0" fmla="*/ 9 w 276958"/>
              <a:gd name="connsiteY0" fmla="*/ 35699 h 37287"/>
              <a:gd name="connsiteX1" fmla="*/ 174634 w 276958"/>
              <a:gd name="connsiteY1" fmla="*/ 10299 h 37287"/>
              <a:gd name="connsiteX2" fmla="*/ 276234 w 276958"/>
              <a:gd name="connsiteY2" fmla="*/ 37286 h 37287"/>
              <a:gd name="connsiteX3" fmla="*/ 217497 w 276958"/>
              <a:gd name="connsiteY3" fmla="*/ 8711 h 37287"/>
              <a:gd name="connsiteX4" fmla="*/ 166697 w 276958"/>
              <a:gd name="connsiteY4" fmla="*/ 774 h 37287"/>
              <a:gd name="connsiteX5" fmla="*/ 9 w 276958"/>
              <a:gd name="connsiteY5" fmla="*/ 35699 h 3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6958" h="37287">
                <a:moveTo>
                  <a:pt x="9" y="35699"/>
                </a:moveTo>
                <a:cubicBezTo>
                  <a:pt x="1332" y="37286"/>
                  <a:pt x="128597" y="10035"/>
                  <a:pt x="174634" y="10299"/>
                </a:cubicBezTo>
                <a:cubicBezTo>
                  <a:pt x="220671" y="10563"/>
                  <a:pt x="269090" y="37551"/>
                  <a:pt x="276234" y="37286"/>
                </a:cubicBezTo>
                <a:cubicBezTo>
                  <a:pt x="283378" y="37021"/>
                  <a:pt x="235753" y="14796"/>
                  <a:pt x="217497" y="8711"/>
                </a:cubicBezTo>
                <a:cubicBezTo>
                  <a:pt x="199241" y="2626"/>
                  <a:pt x="198447" y="-1872"/>
                  <a:pt x="166697" y="774"/>
                </a:cubicBezTo>
                <a:cubicBezTo>
                  <a:pt x="134947" y="3420"/>
                  <a:pt x="-1314" y="34112"/>
                  <a:pt x="9" y="3569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358CA41E-76A3-4DB9-A240-687F1A38D2DB}"/>
              </a:ext>
            </a:extLst>
          </p:cNvPr>
          <p:cNvSpPr/>
          <p:nvPr/>
        </p:nvSpPr>
        <p:spPr>
          <a:xfrm>
            <a:off x="5562600" y="1576388"/>
            <a:ext cx="49510" cy="131991"/>
          </a:xfrm>
          <a:custGeom>
            <a:avLst/>
            <a:gdLst>
              <a:gd name="connsiteX0" fmla="*/ 0 w 49510"/>
              <a:gd name="connsiteY0" fmla="*/ 0 h 131991"/>
              <a:gd name="connsiteX1" fmla="*/ 49213 w 49510"/>
              <a:gd name="connsiteY1" fmla="*/ 131762 h 131991"/>
              <a:gd name="connsiteX2" fmla="*/ 0 w 49510"/>
              <a:gd name="connsiteY2" fmla="*/ 0 h 131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510" h="131991">
                <a:moveTo>
                  <a:pt x="0" y="0"/>
                </a:moveTo>
                <a:cubicBezTo>
                  <a:pt x="0" y="0"/>
                  <a:pt x="44451" y="125148"/>
                  <a:pt x="49213" y="131762"/>
                </a:cubicBezTo>
                <a:cubicBezTo>
                  <a:pt x="53975" y="138376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5B064F66-CB03-4203-9154-70026E34E178}"/>
              </a:ext>
            </a:extLst>
          </p:cNvPr>
          <p:cNvSpPr/>
          <p:nvPr/>
        </p:nvSpPr>
        <p:spPr>
          <a:xfrm>
            <a:off x="5427618" y="1876402"/>
            <a:ext cx="137465" cy="71539"/>
          </a:xfrm>
          <a:custGeom>
            <a:avLst/>
            <a:gdLst>
              <a:gd name="connsiteX0" fmla="*/ 45 w 137465"/>
              <a:gd name="connsiteY0" fmla="*/ 23 h 71539"/>
              <a:gd name="connsiteX1" fmla="*/ 111170 w 137465"/>
              <a:gd name="connsiteY1" fmla="*/ 46061 h 71539"/>
              <a:gd name="connsiteX2" fmla="*/ 133395 w 137465"/>
              <a:gd name="connsiteY2" fmla="*/ 71461 h 71539"/>
              <a:gd name="connsiteX3" fmla="*/ 125457 w 137465"/>
              <a:gd name="connsiteY3" fmla="*/ 52411 h 71539"/>
              <a:gd name="connsiteX4" fmla="*/ 45 w 137465"/>
              <a:gd name="connsiteY4" fmla="*/ 23 h 71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465" h="71539">
                <a:moveTo>
                  <a:pt x="45" y="23"/>
                </a:moveTo>
                <a:cubicBezTo>
                  <a:pt x="-2336" y="-1035"/>
                  <a:pt x="88945" y="34155"/>
                  <a:pt x="111170" y="46061"/>
                </a:cubicBezTo>
                <a:cubicBezTo>
                  <a:pt x="133395" y="57967"/>
                  <a:pt x="131014" y="70403"/>
                  <a:pt x="133395" y="71461"/>
                </a:cubicBezTo>
                <a:cubicBezTo>
                  <a:pt x="135776" y="72519"/>
                  <a:pt x="144507" y="62730"/>
                  <a:pt x="125457" y="52411"/>
                </a:cubicBezTo>
                <a:cubicBezTo>
                  <a:pt x="106407" y="42092"/>
                  <a:pt x="2426" y="1081"/>
                  <a:pt x="45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D9FA277F-B837-45CF-84C2-D40ECDB96AF9}"/>
              </a:ext>
            </a:extLst>
          </p:cNvPr>
          <p:cNvSpPr/>
          <p:nvPr/>
        </p:nvSpPr>
        <p:spPr>
          <a:xfrm>
            <a:off x="5929564" y="1896990"/>
            <a:ext cx="129944" cy="65220"/>
          </a:xfrm>
          <a:custGeom>
            <a:avLst/>
            <a:gdLst>
              <a:gd name="connsiteX0" fmla="*/ 129924 w 129944"/>
              <a:gd name="connsiteY0" fmla="*/ 73 h 65220"/>
              <a:gd name="connsiteX1" fmla="*/ 12449 w 129944"/>
              <a:gd name="connsiteY1" fmla="*/ 34998 h 65220"/>
              <a:gd name="connsiteX2" fmla="*/ 4511 w 129944"/>
              <a:gd name="connsiteY2" fmla="*/ 65160 h 65220"/>
              <a:gd name="connsiteX3" fmla="*/ 21974 w 129944"/>
              <a:gd name="connsiteY3" fmla="*/ 27060 h 65220"/>
              <a:gd name="connsiteX4" fmla="*/ 129924 w 129944"/>
              <a:gd name="connsiteY4" fmla="*/ 73 h 65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9944" h="65220">
                <a:moveTo>
                  <a:pt x="129924" y="73"/>
                </a:moveTo>
                <a:cubicBezTo>
                  <a:pt x="128337" y="1396"/>
                  <a:pt x="33351" y="24150"/>
                  <a:pt x="12449" y="34998"/>
                </a:cubicBezTo>
                <a:cubicBezTo>
                  <a:pt x="-8453" y="45846"/>
                  <a:pt x="2924" y="66483"/>
                  <a:pt x="4511" y="65160"/>
                </a:cubicBezTo>
                <a:cubicBezTo>
                  <a:pt x="6098" y="63837"/>
                  <a:pt x="1866" y="38437"/>
                  <a:pt x="21974" y="27060"/>
                </a:cubicBezTo>
                <a:cubicBezTo>
                  <a:pt x="42082" y="15683"/>
                  <a:pt x="131511" y="-1250"/>
                  <a:pt x="129924" y="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E974B597-2EB5-44CC-BCBA-A8C18E7B59CB}"/>
              </a:ext>
            </a:extLst>
          </p:cNvPr>
          <p:cNvSpPr/>
          <p:nvPr/>
        </p:nvSpPr>
        <p:spPr>
          <a:xfrm>
            <a:off x="5790953" y="1327304"/>
            <a:ext cx="300727" cy="125745"/>
          </a:xfrm>
          <a:custGeom>
            <a:avLst/>
            <a:gdLst>
              <a:gd name="connsiteX0" fmla="*/ 1835 w 300727"/>
              <a:gd name="connsiteY0" fmla="*/ 125259 h 125745"/>
              <a:gd name="connsiteX1" fmla="*/ 295522 w 300727"/>
              <a:gd name="connsiteY1" fmla="*/ 3021 h 125745"/>
              <a:gd name="connsiteX2" fmla="*/ 176460 w 300727"/>
              <a:gd name="connsiteY2" fmla="*/ 44296 h 125745"/>
              <a:gd name="connsiteX3" fmla="*/ 1835 w 300727"/>
              <a:gd name="connsiteY3" fmla="*/ 125259 h 125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0727" h="125745">
                <a:moveTo>
                  <a:pt x="1835" y="125259"/>
                </a:moveTo>
                <a:cubicBezTo>
                  <a:pt x="21679" y="118380"/>
                  <a:pt x="266418" y="16515"/>
                  <a:pt x="295522" y="3021"/>
                </a:cubicBezTo>
                <a:cubicBezTo>
                  <a:pt x="324626" y="-10473"/>
                  <a:pt x="224349" y="24452"/>
                  <a:pt x="176460" y="44296"/>
                </a:cubicBezTo>
                <a:cubicBezTo>
                  <a:pt x="128571" y="64140"/>
                  <a:pt x="-18009" y="132138"/>
                  <a:pt x="1835" y="12525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3F3B6887-2DC8-4B81-A774-58F4C03242A5}"/>
              </a:ext>
            </a:extLst>
          </p:cNvPr>
          <p:cNvSpPr/>
          <p:nvPr/>
        </p:nvSpPr>
        <p:spPr>
          <a:xfrm>
            <a:off x="5449888" y="1358896"/>
            <a:ext cx="230188" cy="79403"/>
          </a:xfrm>
          <a:custGeom>
            <a:avLst/>
            <a:gdLst>
              <a:gd name="connsiteX0" fmla="*/ 0 w 230188"/>
              <a:gd name="connsiteY0" fmla="*/ 4 h 79403"/>
              <a:gd name="connsiteX1" fmla="*/ 139700 w 230188"/>
              <a:gd name="connsiteY1" fmla="*/ 58742 h 79403"/>
              <a:gd name="connsiteX2" fmla="*/ 230187 w 230188"/>
              <a:gd name="connsiteY2" fmla="*/ 79379 h 79403"/>
              <a:gd name="connsiteX3" fmla="*/ 138112 w 230188"/>
              <a:gd name="connsiteY3" fmla="*/ 55567 h 79403"/>
              <a:gd name="connsiteX4" fmla="*/ 0 w 230188"/>
              <a:gd name="connsiteY4" fmla="*/ 4 h 79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188" h="79403">
                <a:moveTo>
                  <a:pt x="0" y="4"/>
                </a:moveTo>
                <a:cubicBezTo>
                  <a:pt x="265" y="533"/>
                  <a:pt x="101336" y="45513"/>
                  <a:pt x="139700" y="58742"/>
                </a:cubicBezTo>
                <a:cubicBezTo>
                  <a:pt x="178064" y="71971"/>
                  <a:pt x="230452" y="79908"/>
                  <a:pt x="230187" y="79379"/>
                </a:cubicBezTo>
                <a:cubicBezTo>
                  <a:pt x="229922" y="78850"/>
                  <a:pt x="173831" y="67738"/>
                  <a:pt x="138112" y="55567"/>
                </a:cubicBezTo>
                <a:cubicBezTo>
                  <a:pt x="102393" y="43396"/>
                  <a:pt x="-265" y="-525"/>
                  <a:pt x="0" y="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6545B44F-7CD2-40F7-8B95-DAAEEDEA5197}"/>
              </a:ext>
            </a:extLst>
          </p:cNvPr>
          <p:cNvSpPr/>
          <p:nvPr/>
        </p:nvSpPr>
        <p:spPr>
          <a:xfrm>
            <a:off x="5821295" y="2377545"/>
            <a:ext cx="225439" cy="271107"/>
          </a:xfrm>
          <a:custGeom>
            <a:avLst/>
            <a:gdLst>
              <a:gd name="connsiteX0" fmla="*/ 68 w 225439"/>
              <a:gd name="connsiteY0" fmla="*/ 52918 h 271107"/>
              <a:gd name="connsiteX1" fmla="*/ 93730 w 225439"/>
              <a:gd name="connsiteY1" fmla="*/ 530 h 271107"/>
              <a:gd name="connsiteX2" fmla="*/ 212793 w 225439"/>
              <a:gd name="connsiteY2" fmla="*/ 91018 h 271107"/>
              <a:gd name="connsiteX3" fmla="*/ 220730 w 225439"/>
              <a:gd name="connsiteY3" fmla="*/ 118005 h 271107"/>
              <a:gd name="connsiteX4" fmla="*/ 201680 w 225439"/>
              <a:gd name="connsiteY4" fmla="*/ 176743 h 271107"/>
              <a:gd name="connsiteX5" fmla="*/ 150880 w 225439"/>
              <a:gd name="connsiteY5" fmla="*/ 224368 h 271107"/>
              <a:gd name="connsiteX6" fmla="*/ 4830 w 225439"/>
              <a:gd name="connsiteY6" fmla="*/ 270405 h 271107"/>
              <a:gd name="connsiteX7" fmla="*/ 74680 w 225439"/>
              <a:gd name="connsiteY7" fmla="*/ 246593 h 271107"/>
              <a:gd name="connsiteX8" fmla="*/ 149293 w 225439"/>
              <a:gd name="connsiteY8" fmla="*/ 173568 h 271107"/>
              <a:gd name="connsiteX9" fmla="*/ 163580 w 225439"/>
              <a:gd name="connsiteY9" fmla="*/ 144993 h 271107"/>
              <a:gd name="connsiteX10" fmla="*/ 163580 w 225439"/>
              <a:gd name="connsiteY10" fmla="*/ 114830 h 271107"/>
              <a:gd name="connsiteX11" fmla="*/ 150880 w 225439"/>
              <a:gd name="connsiteY11" fmla="*/ 78318 h 271107"/>
              <a:gd name="connsiteX12" fmla="*/ 108018 w 225439"/>
              <a:gd name="connsiteY12" fmla="*/ 37043 h 271107"/>
              <a:gd name="connsiteX13" fmla="*/ 68 w 225439"/>
              <a:gd name="connsiteY13" fmla="*/ 52918 h 271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5439" h="271107">
                <a:moveTo>
                  <a:pt x="68" y="52918"/>
                </a:moveTo>
                <a:cubicBezTo>
                  <a:pt x="-2313" y="46832"/>
                  <a:pt x="58276" y="-5820"/>
                  <a:pt x="93730" y="530"/>
                </a:cubicBezTo>
                <a:cubicBezTo>
                  <a:pt x="129184" y="6880"/>
                  <a:pt x="191626" y="71439"/>
                  <a:pt x="212793" y="91018"/>
                </a:cubicBezTo>
                <a:cubicBezTo>
                  <a:pt x="233960" y="110597"/>
                  <a:pt x="222582" y="103718"/>
                  <a:pt x="220730" y="118005"/>
                </a:cubicBezTo>
                <a:cubicBezTo>
                  <a:pt x="218878" y="132293"/>
                  <a:pt x="213322" y="159016"/>
                  <a:pt x="201680" y="176743"/>
                </a:cubicBezTo>
                <a:cubicBezTo>
                  <a:pt x="190038" y="194470"/>
                  <a:pt x="183688" y="208758"/>
                  <a:pt x="150880" y="224368"/>
                </a:cubicBezTo>
                <a:cubicBezTo>
                  <a:pt x="118072" y="239978"/>
                  <a:pt x="17530" y="266701"/>
                  <a:pt x="4830" y="270405"/>
                </a:cubicBezTo>
                <a:cubicBezTo>
                  <a:pt x="-7870" y="274109"/>
                  <a:pt x="50603" y="262733"/>
                  <a:pt x="74680" y="246593"/>
                </a:cubicBezTo>
                <a:cubicBezTo>
                  <a:pt x="98757" y="230454"/>
                  <a:pt x="134476" y="190501"/>
                  <a:pt x="149293" y="173568"/>
                </a:cubicBezTo>
                <a:cubicBezTo>
                  <a:pt x="164110" y="156635"/>
                  <a:pt x="161199" y="154783"/>
                  <a:pt x="163580" y="144993"/>
                </a:cubicBezTo>
                <a:cubicBezTo>
                  <a:pt x="165961" y="135203"/>
                  <a:pt x="165697" y="125942"/>
                  <a:pt x="163580" y="114830"/>
                </a:cubicBezTo>
                <a:cubicBezTo>
                  <a:pt x="161463" y="103718"/>
                  <a:pt x="160140" y="91283"/>
                  <a:pt x="150880" y="78318"/>
                </a:cubicBezTo>
                <a:cubicBezTo>
                  <a:pt x="141620" y="65354"/>
                  <a:pt x="130507" y="41012"/>
                  <a:pt x="108018" y="37043"/>
                </a:cubicBezTo>
                <a:cubicBezTo>
                  <a:pt x="85529" y="33074"/>
                  <a:pt x="2449" y="59004"/>
                  <a:pt x="68" y="5291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A7D36A65-E3F2-48F8-A815-F257E7542E2E}"/>
              </a:ext>
            </a:extLst>
          </p:cNvPr>
          <p:cNvSpPr/>
          <p:nvPr/>
        </p:nvSpPr>
        <p:spPr>
          <a:xfrm>
            <a:off x="5593313" y="2298686"/>
            <a:ext cx="72603" cy="218820"/>
          </a:xfrm>
          <a:custGeom>
            <a:avLst/>
            <a:gdLst>
              <a:gd name="connsiteX0" fmla="*/ 72475 w 72603"/>
              <a:gd name="connsiteY0" fmla="*/ 68277 h 218820"/>
              <a:gd name="connsiteX1" fmla="*/ 8975 w 72603"/>
              <a:gd name="connsiteY1" fmla="*/ 207977 h 218820"/>
              <a:gd name="connsiteX2" fmla="*/ 4212 w 72603"/>
              <a:gd name="connsiteY2" fmla="*/ 204802 h 218820"/>
              <a:gd name="connsiteX3" fmla="*/ 4212 w 72603"/>
              <a:gd name="connsiteY3" fmla="*/ 166702 h 218820"/>
              <a:gd name="connsiteX4" fmla="*/ 2625 w 72603"/>
              <a:gd name="connsiteY4" fmla="*/ 114314 h 218820"/>
              <a:gd name="connsiteX5" fmla="*/ 43900 w 72603"/>
              <a:gd name="connsiteY5" fmla="*/ 14 h 218820"/>
              <a:gd name="connsiteX6" fmla="*/ 26437 w 72603"/>
              <a:gd name="connsiteY6" fmla="*/ 122252 h 218820"/>
              <a:gd name="connsiteX7" fmla="*/ 72475 w 72603"/>
              <a:gd name="connsiteY7" fmla="*/ 68277 h 218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603" h="218820">
                <a:moveTo>
                  <a:pt x="72475" y="68277"/>
                </a:moveTo>
                <a:cubicBezTo>
                  <a:pt x="69565" y="82565"/>
                  <a:pt x="20352" y="185223"/>
                  <a:pt x="8975" y="207977"/>
                </a:cubicBezTo>
                <a:cubicBezTo>
                  <a:pt x="-2402" y="230731"/>
                  <a:pt x="5006" y="211681"/>
                  <a:pt x="4212" y="204802"/>
                </a:cubicBezTo>
                <a:cubicBezTo>
                  <a:pt x="3418" y="197923"/>
                  <a:pt x="4476" y="181783"/>
                  <a:pt x="4212" y="166702"/>
                </a:cubicBezTo>
                <a:cubicBezTo>
                  <a:pt x="3947" y="151621"/>
                  <a:pt x="-3990" y="142095"/>
                  <a:pt x="2625" y="114314"/>
                </a:cubicBezTo>
                <a:cubicBezTo>
                  <a:pt x="9240" y="86533"/>
                  <a:pt x="39931" y="-1309"/>
                  <a:pt x="43900" y="14"/>
                </a:cubicBezTo>
                <a:cubicBezTo>
                  <a:pt x="47869" y="1337"/>
                  <a:pt x="24849" y="106906"/>
                  <a:pt x="26437" y="122252"/>
                </a:cubicBezTo>
                <a:cubicBezTo>
                  <a:pt x="28024" y="137598"/>
                  <a:pt x="75385" y="53989"/>
                  <a:pt x="72475" y="6827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F6021738-EF19-4617-B675-CD72F559B1DF}"/>
              </a:ext>
            </a:extLst>
          </p:cNvPr>
          <p:cNvSpPr/>
          <p:nvPr/>
        </p:nvSpPr>
        <p:spPr>
          <a:xfrm>
            <a:off x="5810511" y="2593655"/>
            <a:ext cx="161960" cy="40907"/>
          </a:xfrm>
          <a:custGeom>
            <a:avLst/>
            <a:gdLst>
              <a:gd name="connsiteX0" fmla="*/ 2914 w 161960"/>
              <a:gd name="connsiteY0" fmla="*/ 320 h 40907"/>
              <a:gd name="connsiteX1" fmla="*/ 115627 w 161960"/>
              <a:gd name="connsiteY1" fmla="*/ 19370 h 40907"/>
              <a:gd name="connsiteX2" fmla="*/ 161664 w 161960"/>
              <a:gd name="connsiteY2" fmla="*/ 5083 h 40907"/>
              <a:gd name="connsiteX3" fmla="*/ 96577 w 161960"/>
              <a:gd name="connsiteY3" fmla="*/ 36833 h 40907"/>
              <a:gd name="connsiteX4" fmla="*/ 36252 w 161960"/>
              <a:gd name="connsiteY4" fmla="*/ 38420 h 40907"/>
              <a:gd name="connsiteX5" fmla="*/ 2914 w 161960"/>
              <a:gd name="connsiteY5" fmla="*/ 320 h 40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960" h="40907">
                <a:moveTo>
                  <a:pt x="2914" y="320"/>
                </a:moveTo>
                <a:cubicBezTo>
                  <a:pt x="16143" y="-2855"/>
                  <a:pt x="89169" y="18576"/>
                  <a:pt x="115627" y="19370"/>
                </a:cubicBezTo>
                <a:cubicBezTo>
                  <a:pt x="142085" y="20164"/>
                  <a:pt x="164839" y="2173"/>
                  <a:pt x="161664" y="5083"/>
                </a:cubicBezTo>
                <a:cubicBezTo>
                  <a:pt x="158489" y="7994"/>
                  <a:pt x="117479" y="31277"/>
                  <a:pt x="96577" y="36833"/>
                </a:cubicBezTo>
                <a:cubicBezTo>
                  <a:pt x="75675" y="42389"/>
                  <a:pt x="47365" y="41595"/>
                  <a:pt x="36252" y="38420"/>
                </a:cubicBezTo>
                <a:cubicBezTo>
                  <a:pt x="25139" y="35245"/>
                  <a:pt x="-10315" y="3495"/>
                  <a:pt x="2914" y="32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F908F403-39B9-42B4-91F8-4CEFB48015D3}"/>
              </a:ext>
            </a:extLst>
          </p:cNvPr>
          <p:cNvSpPr/>
          <p:nvPr/>
        </p:nvSpPr>
        <p:spPr>
          <a:xfrm>
            <a:off x="5830629" y="3058745"/>
            <a:ext cx="325711" cy="110338"/>
          </a:xfrm>
          <a:custGeom>
            <a:avLst/>
            <a:gdLst>
              <a:gd name="connsiteX0" fmla="*/ 259 w 325711"/>
              <a:gd name="connsiteY0" fmla="*/ 1955 h 110338"/>
              <a:gd name="connsiteX1" fmla="*/ 155834 w 325711"/>
              <a:gd name="connsiteY1" fmla="*/ 14655 h 110338"/>
              <a:gd name="connsiteX2" fmla="*/ 198696 w 325711"/>
              <a:gd name="connsiteY2" fmla="*/ 41643 h 110338"/>
              <a:gd name="connsiteX3" fmla="*/ 325696 w 325711"/>
              <a:gd name="connsiteY3" fmla="*/ 52755 h 110338"/>
              <a:gd name="connsiteX4" fmla="*/ 206634 w 325711"/>
              <a:gd name="connsiteY4" fmla="*/ 68630 h 110338"/>
              <a:gd name="connsiteX5" fmla="*/ 97096 w 325711"/>
              <a:gd name="connsiteY5" fmla="*/ 109905 h 110338"/>
              <a:gd name="connsiteX6" fmla="*/ 146309 w 325711"/>
              <a:gd name="connsiteY6" fmla="*/ 89268 h 110338"/>
              <a:gd name="connsiteX7" fmla="*/ 133609 w 325711"/>
              <a:gd name="connsiteY7" fmla="*/ 73393 h 110338"/>
              <a:gd name="connsiteX8" fmla="*/ 119321 w 325711"/>
              <a:gd name="connsiteY8" fmla="*/ 55930 h 110338"/>
              <a:gd name="connsiteX9" fmla="*/ 259 w 325711"/>
              <a:gd name="connsiteY9" fmla="*/ 1955 h 110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5711" h="110338">
                <a:moveTo>
                  <a:pt x="259" y="1955"/>
                </a:moveTo>
                <a:cubicBezTo>
                  <a:pt x="6344" y="-4924"/>
                  <a:pt x="122761" y="8040"/>
                  <a:pt x="155834" y="14655"/>
                </a:cubicBezTo>
                <a:cubicBezTo>
                  <a:pt x="188907" y="21270"/>
                  <a:pt x="170386" y="35293"/>
                  <a:pt x="198696" y="41643"/>
                </a:cubicBezTo>
                <a:cubicBezTo>
                  <a:pt x="227006" y="47993"/>
                  <a:pt x="324373" y="48257"/>
                  <a:pt x="325696" y="52755"/>
                </a:cubicBezTo>
                <a:cubicBezTo>
                  <a:pt x="327019" y="57253"/>
                  <a:pt x="244734" y="59105"/>
                  <a:pt x="206634" y="68630"/>
                </a:cubicBezTo>
                <a:cubicBezTo>
                  <a:pt x="168534" y="78155"/>
                  <a:pt x="107150" y="106465"/>
                  <a:pt x="97096" y="109905"/>
                </a:cubicBezTo>
                <a:cubicBezTo>
                  <a:pt x="87042" y="113345"/>
                  <a:pt x="140224" y="95353"/>
                  <a:pt x="146309" y="89268"/>
                </a:cubicBezTo>
                <a:cubicBezTo>
                  <a:pt x="152394" y="83183"/>
                  <a:pt x="138107" y="78949"/>
                  <a:pt x="133609" y="73393"/>
                </a:cubicBezTo>
                <a:cubicBezTo>
                  <a:pt x="129111" y="67837"/>
                  <a:pt x="141546" y="64926"/>
                  <a:pt x="119321" y="55930"/>
                </a:cubicBezTo>
                <a:cubicBezTo>
                  <a:pt x="97096" y="46934"/>
                  <a:pt x="-5826" y="8834"/>
                  <a:pt x="259" y="195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14101F15-B0EC-4A16-8A1C-D7D7266BC183}"/>
              </a:ext>
            </a:extLst>
          </p:cNvPr>
          <p:cNvSpPr/>
          <p:nvPr/>
        </p:nvSpPr>
        <p:spPr>
          <a:xfrm>
            <a:off x="5646409" y="2773359"/>
            <a:ext cx="489691" cy="104784"/>
          </a:xfrm>
          <a:custGeom>
            <a:avLst/>
            <a:gdLst>
              <a:gd name="connsiteX0" fmla="*/ 329 w 489691"/>
              <a:gd name="connsiteY0" fmla="*/ 55566 h 104784"/>
              <a:gd name="connsiteX1" fmla="*/ 101929 w 489691"/>
              <a:gd name="connsiteY1" fmla="*/ 6354 h 104784"/>
              <a:gd name="connsiteX2" fmla="*/ 181304 w 489691"/>
              <a:gd name="connsiteY2" fmla="*/ 11116 h 104784"/>
              <a:gd name="connsiteX3" fmla="*/ 476579 w 489691"/>
              <a:gd name="connsiteY3" fmla="*/ 101604 h 104784"/>
              <a:gd name="connsiteX4" fmla="*/ 422604 w 489691"/>
              <a:gd name="connsiteY4" fmla="*/ 84141 h 104784"/>
              <a:gd name="connsiteX5" fmla="*/ 284491 w 489691"/>
              <a:gd name="connsiteY5" fmla="*/ 82554 h 104784"/>
              <a:gd name="connsiteX6" fmla="*/ 211466 w 489691"/>
              <a:gd name="connsiteY6" fmla="*/ 95254 h 104784"/>
              <a:gd name="connsiteX7" fmla="*/ 170191 w 489691"/>
              <a:gd name="connsiteY7" fmla="*/ 88904 h 104784"/>
              <a:gd name="connsiteX8" fmla="*/ 120979 w 489691"/>
              <a:gd name="connsiteY8" fmla="*/ 74616 h 104784"/>
              <a:gd name="connsiteX9" fmla="*/ 70179 w 489691"/>
              <a:gd name="connsiteY9" fmla="*/ 73029 h 104784"/>
              <a:gd name="connsiteX10" fmla="*/ 329 w 489691"/>
              <a:gd name="connsiteY10" fmla="*/ 55566 h 104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9691" h="104784">
                <a:moveTo>
                  <a:pt x="329" y="55566"/>
                </a:moveTo>
                <a:cubicBezTo>
                  <a:pt x="5621" y="44453"/>
                  <a:pt x="71767" y="13762"/>
                  <a:pt x="101929" y="6354"/>
                </a:cubicBezTo>
                <a:cubicBezTo>
                  <a:pt x="132091" y="-1054"/>
                  <a:pt x="118862" y="-4759"/>
                  <a:pt x="181304" y="11116"/>
                </a:cubicBezTo>
                <a:cubicBezTo>
                  <a:pt x="243746" y="26991"/>
                  <a:pt x="436362" y="89433"/>
                  <a:pt x="476579" y="101604"/>
                </a:cubicBezTo>
                <a:cubicBezTo>
                  <a:pt x="516796" y="113775"/>
                  <a:pt x="454619" y="87316"/>
                  <a:pt x="422604" y="84141"/>
                </a:cubicBezTo>
                <a:cubicBezTo>
                  <a:pt x="390589" y="80966"/>
                  <a:pt x="319681" y="80702"/>
                  <a:pt x="284491" y="82554"/>
                </a:cubicBezTo>
                <a:cubicBezTo>
                  <a:pt x="249301" y="84406"/>
                  <a:pt x="230516" y="94196"/>
                  <a:pt x="211466" y="95254"/>
                </a:cubicBezTo>
                <a:cubicBezTo>
                  <a:pt x="192416" y="96312"/>
                  <a:pt x="185272" y="92344"/>
                  <a:pt x="170191" y="88904"/>
                </a:cubicBezTo>
                <a:cubicBezTo>
                  <a:pt x="155110" y="85464"/>
                  <a:pt x="137648" y="77262"/>
                  <a:pt x="120979" y="74616"/>
                </a:cubicBezTo>
                <a:cubicBezTo>
                  <a:pt x="104310" y="71970"/>
                  <a:pt x="85260" y="74352"/>
                  <a:pt x="70179" y="73029"/>
                </a:cubicBezTo>
                <a:cubicBezTo>
                  <a:pt x="55098" y="71706"/>
                  <a:pt x="-4963" y="66679"/>
                  <a:pt x="329" y="55566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058659F7-311A-44EC-871F-6CCDED4C4DE6}"/>
              </a:ext>
            </a:extLst>
          </p:cNvPr>
          <p:cNvSpPr/>
          <p:nvPr/>
        </p:nvSpPr>
        <p:spPr>
          <a:xfrm>
            <a:off x="5722449" y="2890768"/>
            <a:ext cx="361288" cy="132934"/>
          </a:xfrm>
          <a:custGeom>
            <a:avLst/>
            <a:gdLst>
              <a:gd name="connsiteX0" fmla="*/ 13189 w 361288"/>
              <a:gd name="connsiteY0" fmla="*/ 70 h 132934"/>
              <a:gd name="connsiteX1" fmla="*/ 187814 w 361288"/>
              <a:gd name="connsiteY1" fmla="*/ 38170 h 132934"/>
              <a:gd name="connsiteX2" fmla="*/ 289414 w 361288"/>
              <a:gd name="connsiteY2" fmla="*/ 28645 h 132934"/>
              <a:gd name="connsiteX3" fmla="*/ 360851 w 361288"/>
              <a:gd name="connsiteY3" fmla="*/ 15945 h 132934"/>
              <a:gd name="connsiteX4" fmla="*/ 316401 w 361288"/>
              <a:gd name="connsiteY4" fmla="*/ 54045 h 132934"/>
              <a:gd name="connsiteX5" fmla="*/ 254489 w 361288"/>
              <a:gd name="connsiteY5" fmla="*/ 111195 h 132934"/>
              <a:gd name="connsiteX6" fmla="*/ 152889 w 361288"/>
              <a:gd name="connsiteY6" fmla="*/ 130245 h 132934"/>
              <a:gd name="connsiteX7" fmla="*/ 95739 w 361288"/>
              <a:gd name="connsiteY7" fmla="*/ 123895 h 132934"/>
              <a:gd name="connsiteX8" fmla="*/ 22714 w 361288"/>
              <a:gd name="connsiteY8" fmla="*/ 49282 h 132934"/>
              <a:gd name="connsiteX9" fmla="*/ 13189 w 361288"/>
              <a:gd name="connsiteY9" fmla="*/ 70 h 132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1288" h="132934">
                <a:moveTo>
                  <a:pt x="13189" y="70"/>
                </a:moveTo>
                <a:cubicBezTo>
                  <a:pt x="40706" y="-1782"/>
                  <a:pt x="141777" y="33408"/>
                  <a:pt x="187814" y="38170"/>
                </a:cubicBezTo>
                <a:cubicBezTo>
                  <a:pt x="233852" y="42933"/>
                  <a:pt x="260575" y="32349"/>
                  <a:pt x="289414" y="28645"/>
                </a:cubicBezTo>
                <a:cubicBezTo>
                  <a:pt x="318253" y="24941"/>
                  <a:pt x="356353" y="11712"/>
                  <a:pt x="360851" y="15945"/>
                </a:cubicBezTo>
                <a:cubicBezTo>
                  <a:pt x="365349" y="20178"/>
                  <a:pt x="334128" y="38170"/>
                  <a:pt x="316401" y="54045"/>
                </a:cubicBezTo>
                <a:cubicBezTo>
                  <a:pt x="298674" y="69920"/>
                  <a:pt x="281741" y="98495"/>
                  <a:pt x="254489" y="111195"/>
                </a:cubicBezTo>
                <a:cubicBezTo>
                  <a:pt x="227237" y="123895"/>
                  <a:pt x="179347" y="128128"/>
                  <a:pt x="152889" y="130245"/>
                </a:cubicBezTo>
                <a:cubicBezTo>
                  <a:pt x="126431" y="132362"/>
                  <a:pt x="117435" y="137389"/>
                  <a:pt x="95739" y="123895"/>
                </a:cubicBezTo>
                <a:cubicBezTo>
                  <a:pt x="74043" y="110401"/>
                  <a:pt x="38060" y="67009"/>
                  <a:pt x="22714" y="49282"/>
                </a:cubicBezTo>
                <a:cubicBezTo>
                  <a:pt x="7368" y="31555"/>
                  <a:pt x="-14328" y="1922"/>
                  <a:pt x="13189" y="70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楕円 1116">
            <a:extLst>
              <a:ext uri="{FF2B5EF4-FFF2-40B4-BE49-F238E27FC236}">
                <a16:creationId xmlns:a16="http://schemas.microsoft.com/office/drawing/2014/main" id="{48F35D16-9527-4BB5-8C05-735284A8513D}"/>
              </a:ext>
            </a:extLst>
          </p:cNvPr>
          <p:cNvSpPr/>
          <p:nvPr/>
        </p:nvSpPr>
        <p:spPr>
          <a:xfrm>
            <a:off x="6399213" y="2066926"/>
            <a:ext cx="45719" cy="45719"/>
          </a:xfrm>
          <a:prstGeom prst="ellipse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楕円 157">
            <a:extLst>
              <a:ext uri="{FF2B5EF4-FFF2-40B4-BE49-F238E27FC236}">
                <a16:creationId xmlns:a16="http://schemas.microsoft.com/office/drawing/2014/main" id="{9E3F9582-02B5-4EBE-81A0-99E43FB9155A}"/>
              </a:ext>
            </a:extLst>
          </p:cNvPr>
          <p:cNvSpPr/>
          <p:nvPr/>
        </p:nvSpPr>
        <p:spPr>
          <a:xfrm>
            <a:off x="6448425" y="2036763"/>
            <a:ext cx="45719" cy="45719"/>
          </a:xfrm>
          <a:prstGeom prst="ellipse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D1B5B550-BB5C-447D-AEE4-5763B72F7753}"/>
              </a:ext>
            </a:extLst>
          </p:cNvPr>
          <p:cNvSpPr/>
          <p:nvPr/>
        </p:nvSpPr>
        <p:spPr>
          <a:xfrm>
            <a:off x="5751513" y="1735064"/>
            <a:ext cx="629960" cy="151300"/>
          </a:xfrm>
          <a:custGeom>
            <a:avLst/>
            <a:gdLst>
              <a:gd name="connsiteX0" fmla="*/ 0 w 629960"/>
              <a:gd name="connsiteY0" fmla="*/ 73099 h 151300"/>
              <a:gd name="connsiteX1" fmla="*/ 146050 w 629960"/>
              <a:gd name="connsiteY1" fmla="*/ 146124 h 151300"/>
              <a:gd name="connsiteX2" fmla="*/ 198437 w 629960"/>
              <a:gd name="connsiteY2" fmla="*/ 142949 h 151300"/>
              <a:gd name="connsiteX3" fmla="*/ 315912 w 629960"/>
              <a:gd name="connsiteY3" fmla="*/ 123899 h 151300"/>
              <a:gd name="connsiteX4" fmla="*/ 619125 w 629960"/>
              <a:gd name="connsiteY4" fmla="*/ 69924 h 151300"/>
              <a:gd name="connsiteX5" fmla="*/ 547687 w 629960"/>
              <a:gd name="connsiteY5" fmla="*/ 42936 h 151300"/>
              <a:gd name="connsiteX6" fmla="*/ 404812 w 629960"/>
              <a:gd name="connsiteY6" fmla="*/ 74 h 151300"/>
              <a:gd name="connsiteX7" fmla="*/ 317500 w 629960"/>
              <a:gd name="connsiteY7" fmla="*/ 54049 h 151300"/>
              <a:gd name="connsiteX8" fmla="*/ 193675 w 629960"/>
              <a:gd name="connsiteY8" fmla="*/ 58811 h 151300"/>
              <a:gd name="connsiteX9" fmla="*/ 339725 w 629960"/>
              <a:gd name="connsiteY9" fmla="*/ 50874 h 151300"/>
              <a:gd name="connsiteX10" fmla="*/ 198437 w 629960"/>
              <a:gd name="connsiteY10" fmla="*/ 69924 h 151300"/>
              <a:gd name="connsiteX11" fmla="*/ 144462 w 629960"/>
              <a:gd name="connsiteY11" fmla="*/ 88974 h 151300"/>
              <a:gd name="connsiteX12" fmla="*/ 0 w 629960"/>
              <a:gd name="connsiteY12" fmla="*/ 73099 h 15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29960" h="151300">
                <a:moveTo>
                  <a:pt x="0" y="73099"/>
                </a:moveTo>
                <a:cubicBezTo>
                  <a:pt x="265" y="82624"/>
                  <a:pt x="112977" y="134482"/>
                  <a:pt x="146050" y="146124"/>
                </a:cubicBezTo>
                <a:cubicBezTo>
                  <a:pt x="179123" y="157766"/>
                  <a:pt x="170127" y="146653"/>
                  <a:pt x="198437" y="142949"/>
                </a:cubicBezTo>
                <a:cubicBezTo>
                  <a:pt x="226747" y="139245"/>
                  <a:pt x="315912" y="123899"/>
                  <a:pt x="315912" y="123899"/>
                </a:cubicBezTo>
                <a:cubicBezTo>
                  <a:pt x="386027" y="111728"/>
                  <a:pt x="580496" y="83418"/>
                  <a:pt x="619125" y="69924"/>
                </a:cubicBezTo>
                <a:cubicBezTo>
                  <a:pt x="657754" y="56430"/>
                  <a:pt x="583406" y="54578"/>
                  <a:pt x="547687" y="42936"/>
                </a:cubicBezTo>
                <a:cubicBezTo>
                  <a:pt x="511968" y="31294"/>
                  <a:pt x="443176" y="-1778"/>
                  <a:pt x="404812" y="74"/>
                </a:cubicBezTo>
                <a:cubicBezTo>
                  <a:pt x="366448" y="1926"/>
                  <a:pt x="352690" y="44259"/>
                  <a:pt x="317500" y="54049"/>
                </a:cubicBezTo>
                <a:cubicBezTo>
                  <a:pt x="282310" y="63839"/>
                  <a:pt x="189971" y="59340"/>
                  <a:pt x="193675" y="58811"/>
                </a:cubicBezTo>
                <a:cubicBezTo>
                  <a:pt x="197379" y="58282"/>
                  <a:pt x="338931" y="49022"/>
                  <a:pt x="339725" y="50874"/>
                </a:cubicBezTo>
                <a:cubicBezTo>
                  <a:pt x="340519" y="52726"/>
                  <a:pt x="230981" y="63574"/>
                  <a:pt x="198437" y="69924"/>
                </a:cubicBezTo>
                <a:cubicBezTo>
                  <a:pt x="165893" y="76274"/>
                  <a:pt x="174624" y="87651"/>
                  <a:pt x="144462" y="88974"/>
                </a:cubicBezTo>
                <a:cubicBezTo>
                  <a:pt x="114300" y="90297"/>
                  <a:pt x="-265" y="63574"/>
                  <a:pt x="0" y="73099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56C34AE9-3751-424F-AE6A-5FA2F185AEDF}"/>
              </a:ext>
            </a:extLst>
          </p:cNvPr>
          <p:cNvSpPr/>
          <p:nvPr/>
        </p:nvSpPr>
        <p:spPr>
          <a:xfrm>
            <a:off x="5276313" y="1726653"/>
            <a:ext cx="346886" cy="184688"/>
          </a:xfrm>
          <a:custGeom>
            <a:avLst/>
            <a:gdLst>
              <a:gd name="connsiteX0" fmla="*/ 83087 w 346886"/>
              <a:gd name="connsiteY0" fmla="*/ 547 h 184688"/>
              <a:gd name="connsiteX1" fmla="*/ 252950 w 346886"/>
              <a:gd name="connsiteY1" fmla="*/ 78335 h 184688"/>
              <a:gd name="connsiteX2" fmla="*/ 306925 w 346886"/>
              <a:gd name="connsiteY2" fmla="*/ 111672 h 184688"/>
              <a:gd name="connsiteX3" fmla="*/ 346612 w 346886"/>
              <a:gd name="connsiteY3" fmla="*/ 183110 h 184688"/>
              <a:gd name="connsiteX4" fmla="*/ 314862 w 346886"/>
              <a:gd name="connsiteY4" fmla="*/ 157710 h 184688"/>
              <a:gd name="connsiteX5" fmla="*/ 162462 w 346886"/>
              <a:gd name="connsiteY5" fmla="*/ 118022 h 184688"/>
              <a:gd name="connsiteX6" fmla="*/ 6887 w 346886"/>
              <a:gd name="connsiteY6" fmla="*/ 48172 h 184688"/>
              <a:gd name="connsiteX7" fmla="*/ 32287 w 346886"/>
              <a:gd name="connsiteY7" fmla="*/ 43410 h 184688"/>
              <a:gd name="connsiteX8" fmla="*/ 83087 w 346886"/>
              <a:gd name="connsiteY8" fmla="*/ 547 h 184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6886" h="184688">
                <a:moveTo>
                  <a:pt x="83087" y="547"/>
                </a:moveTo>
                <a:cubicBezTo>
                  <a:pt x="119864" y="6368"/>
                  <a:pt x="215644" y="59814"/>
                  <a:pt x="252950" y="78335"/>
                </a:cubicBezTo>
                <a:cubicBezTo>
                  <a:pt x="290256" y="96856"/>
                  <a:pt x="291315" y="94210"/>
                  <a:pt x="306925" y="111672"/>
                </a:cubicBezTo>
                <a:cubicBezTo>
                  <a:pt x="322535" y="129134"/>
                  <a:pt x="345289" y="175437"/>
                  <a:pt x="346612" y="183110"/>
                </a:cubicBezTo>
                <a:cubicBezTo>
                  <a:pt x="347935" y="190783"/>
                  <a:pt x="345554" y="168558"/>
                  <a:pt x="314862" y="157710"/>
                </a:cubicBezTo>
                <a:cubicBezTo>
                  <a:pt x="284170" y="146862"/>
                  <a:pt x="213791" y="136278"/>
                  <a:pt x="162462" y="118022"/>
                </a:cubicBezTo>
                <a:cubicBezTo>
                  <a:pt x="111133" y="99766"/>
                  <a:pt x="28583" y="60607"/>
                  <a:pt x="6887" y="48172"/>
                </a:cubicBezTo>
                <a:cubicBezTo>
                  <a:pt x="-14809" y="35737"/>
                  <a:pt x="20645" y="49760"/>
                  <a:pt x="32287" y="43410"/>
                </a:cubicBezTo>
                <a:cubicBezTo>
                  <a:pt x="43929" y="37060"/>
                  <a:pt x="46310" y="-5274"/>
                  <a:pt x="83087" y="547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ADFCDD5F-3B8E-4B3A-8CA2-2520A1D6AF63}"/>
              </a:ext>
            </a:extLst>
          </p:cNvPr>
          <p:cNvSpPr/>
          <p:nvPr/>
        </p:nvSpPr>
        <p:spPr>
          <a:xfrm>
            <a:off x="5953359" y="2001623"/>
            <a:ext cx="88794" cy="109724"/>
          </a:xfrm>
          <a:custGeom>
            <a:avLst/>
            <a:gdLst>
              <a:gd name="connsiteX0" fmla="*/ 74379 w 88794"/>
              <a:gd name="connsiteY0" fmla="*/ 215 h 109724"/>
              <a:gd name="connsiteX1" fmla="*/ 1354 w 88794"/>
              <a:gd name="connsiteY1" fmla="*/ 103402 h 109724"/>
              <a:gd name="connsiteX2" fmla="*/ 31516 w 88794"/>
              <a:gd name="connsiteY2" fmla="*/ 98640 h 109724"/>
              <a:gd name="connsiteX3" fmla="*/ 88666 w 88794"/>
              <a:gd name="connsiteY3" fmla="*/ 100227 h 109724"/>
              <a:gd name="connsiteX4" fmla="*/ 47391 w 88794"/>
              <a:gd name="connsiteY4" fmla="*/ 76415 h 109724"/>
              <a:gd name="connsiteX5" fmla="*/ 74379 w 88794"/>
              <a:gd name="connsiteY5" fmla="*/ 215 h 10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794" h="109724">
                <a:moveTo>
                  <a:pt x="74379" y="215"/>
                </a:moveTo>
                <a:cubicBezTo>
                  <a:pt x="66706" y="4713"/>
                  <a:pt x="8498" y="86998"/>
                  <a:pt x="1354" y="103402"/>
                </a:cubicBezTo>
                <a:cubicBezTo>
                  <a:pt x="-5790" y="119806"/>
                  <a:pt x="16964" y="99169"/>
                  <a:pt x="31516" y="98640"/>
                </a:cubicBezTo>
                <a:cubicBezTo>
                  <a:pt x="46068" y="98111"/>
                  <a:pt x="86020" y="103931"/>
                  <a:pt x="88666" y="100227"/>
                </a:cubicBezTo>
                <a:cubicBezTo>
                  <a:pt x="91312" y="96523"/>
                  <a:pt x="52418" y="89909"/>
                  <a:pt x="47391" y="76415"/>
                </a:cubicBezTo>
                <a:cubicBezTo>
                  <a:pt x="42364" y="62921"/>
                  <a:pt x="82052" y="-4283"/>
                  <a:pt x="74379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3E35572A-E2BF-4189-A898-BCCAAFE49CBC}"/>
              </a:ext>
            </a:extLst>
          </p:cNvPr>
          <p:cNvSpPr/>
          <p:nvPr/>
        </p:nvSpPr>
        <p:spPr>
          <a:xfrm>
            <a:off x="5503833" y="2061404"/>
            <a:ext cx="127267" cy="37774"/>
          </a:xfrm>
          <a:custGeom>
            <a:avLst/>
            <a:gdLst>
              <a:gd name="connsiteX0" fmla="*/ 30 w 127267"/>
              <a:gd name="connsiteY0" fmla="*/ 24571 h 37774"/>
              <a:gd name="connsiteX1" fmla="*/ 100042 w 127267"/>
              <a:gd name="connsiteY1" fmla="*/ 11871 h 37774"/>
              <a:gd name="connsiteX2" fmla="*/ 111155 w 127267"/>
              <a:gd name="connsiteY2" fmla="*/ 759 h 37774"/>
              <a:gd name="connsiteX3" fmla="*/ 127030 w 127267"/>
              <a:gd name="connsiteY3" fmla="*/ 34096 h 37774"/>
              <a:gd name="connsiteX4" fmla="*/ 111155 w 127267"/>
              <a:gd name="connsiteY4" fmla="*/ 35684 h 37774"/>
              <a:gd name="connsiteX5" fmla="*/ 30 w 127267"/>
              <a:gd name="connsiteY5" fmla="*/ 24571 h 37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267" h="37774">
                <a:moveTo>
                  <a:pt x="30" y="24571"/>
                </a:moveTo>
                <a:cubicBezTo>
                  <a:pt x="-1822" y="20602"/>
                  <a:pt x="81521" y="15840"/>
                  <a:pt x="100042" y="11871"/>
                </a:cubicBezTo>
                <a:cubicBezTo>
                  <a:pt x="118563" y="7902"/>
                  <a:pt x="106657" y="-2945"/>
                  <a:pt x="111155" y="759"/>
                </a:cubicBezTo>
                <a:cubicBezTo>
                  <a:pt x="115653" y="4463"/>
                  <a:pt x="127030" y="28275"/>
                  <a:pt x="127030" y="34096"/>
                </a:cubicBezTo>
                <a:cubicBezTo>
                  <a:pt x="127030" y="39917"/>
                  <a:pt x="130470" y="37536"/>
                  <a:pt x="111155" y="35684"/>
                </a:cubicBezTo>
                <a:cubicBezTo>
                  <a:pt x="91840" y="33832"/>
                  <a:pt x="1882" y="28540"/>
                  <a:pt x="30" y="245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7BB36309-235B-4F87-9659-B9DF0D691DEC}"/>
              </a:ext>
            </a:extLst>
          </p:cNvPr>
          <p:cNvSpPr/>
          <p:nvPr/>
        </p:nvSpPr>
        <p:spPr>
          <a:xfrm>
            <a:off x="5408948" y="1966834"/>
            <a:ext cx="93339" cy="129213"/>
          </a:xfrm>
          <a:custGeom>
            <a:avLst/>
            <a:gdLst>
              <a:gd name="connsiteX0" fmla="*/ 1252 w 93339"/>
              <a:gd name="connsiteY0" fmla="*/ 79 h 129213"/>
              <a:gd name="connsiteX1" fmla="*/ 25065 w 93339"/>
              <a:gd name="connsiteY1" fmla="*/ 81041 h 129213"/>
              <a:gd name="connsiteX2" fmla="*/ 66340 w 93339"/>
              <a:gd name="connsiteY2" fmla="*/ 114379 h 129213"/>
              <a:gd name="connsiteX3" fmla="*/ 93327 w 93339"/>
              <a:gd name="connsiteY3" fmla="*/ 128666 h 129213"/>
              <a:gd name="connsiteX4" fmla="*/ 63165 w 93339"/>
              <a:gd name="connsiteY4" fmla="*/ 96916 h 129213"/>
              <a:gd name="connsiteX5" fmla="*/ 1252 w 93339"/>
              <a:gd name="connsiteY5" fmla="*/ 79 h 129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339" h="129213">
                <a:moveTo>
                  <a:pt x="1252" y="79"/>
                </a:moveTo>
                <a:cubicBezTo>
                  <a:pt x="-5098" y="-2567"/>
                  <a:pt x="14217" y="61991"/>
                  <a:pt x="25065" y="81041"/>
                </a:cubicBezTo>
                <a:cubicBezTo>
                  <a:pt x="35913" y="100091"/>
                  <a:pt x="54963" y="106442"/>
                  <a:pt x="66340" y="114379"/>
                </a:cubicBezTo>
                <a:cubicBezTo>
                  <a:pt x="77717" y="122316"/>
                  <a:pt x="93856" y="131577"/>
                  <a:pt x="93327" y="128666"/>
                </a:cubicBezTo>
                <a:cubicBezTo>
                  <a:pt x="92798" y="125756"/>
                  <a:pt x="73748" y="112791"/>
                  <a:pt x="63165" y="96916"/>
                </a:cubicBezTo>
                <a:cubicBezTo>
                  <a:pt x="52582" y="81041"/>
                  <a:pt x="7602" y="2725"/>
                  <a:pt x="1252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DD1B2A9C-B365-4B44-AF19-668AE5B27D46}"/>
              </a:ext>
            </a:extLst>
          </p:cNvPr>
          <p:cNvSpPr/>
          <p:nvPr/>
        </p:nvSpPr>
        <p:spPr>
          <a:xfrm>
            <a:off x="5302144" y="778321"/>
            <a:ext cx="433696" cy="194301"/>
          </a:xfrm>
          <a:custGeom>
            <a:avLst/>
            <a:gdLst>
              <a:gd name="connsiteX0" fmla="*/ 433494 w 433696"/>
              <a:gd name="connsiteY0" fmla="*/ 58292 h 194301"/>
              <a:gd name="connsiteX1" fmla="*/ 155681 w 433696"/>
              <a:gd name="connsiteY1" fmla="*/ 4317 h 194301"/>
              <a:gd name="connsiteX2" fmla="*/ 1694 w 433696"/>
              <a:gd name="connsiteY2" fmla="*/ 193229 h 194301"/>
              <a:gd name="connsiteX3" fmla="*/ 81069 w 433696"/>
              <a:gd name="connsiteY3" fmla="*/ 78929 h 194301"/>
              <a:gd name="connsiteX4" fmla="*/ 198544 w 433696"/>
              <a:gd name="connsiteY4" fmla="*/ 28129 h 194301"/>
              <a:gd name="connsiteX5" fmla="*/ 433494 w 433696"/>
              <a:gd name="connsiteY5" fmla="*/ 58292 h 19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3696" h="194301">
                <a:moveTo>
                  <a:pt x="433494" y="58292"/>
                </a:moveTo>
                <a:cubicBezTo>
                  <a:pt x="426350" y="54323"/>
                  <a:pt x="227648" y="-18173"/>
                  <a:pt x="155681" y="4317"/>
                </a:cubicBezTo>
                <a:cubicBezTo>
                  <a:pt x="83714" y="26807"/>
                  <a:pt x="14129" y="180794"/>
                  <a:pt x="1694" y="193229"/>
                </a:cubicBezTo>
                <a:cubicBezTo>
                  <a:pt x="-10741" y="205664"/>
                  <a:pt x="48261" y="106446"/>
                  <a:pt x="81069" y="78929"/>
                </a:cubicBezTo>
                <a:cubicBezTo>
                  <a:pt x="113877" y="51412"/>
                  <a:pt x="140600" y="31833"/>
                  <a:pt x="198544" y="28129"/>
                </a:cubicBezTo>
                <a:cubicBezTo>
                  <a:pt x="256488" y="24425"/>
                  <a:pt x="440638" y="62261"/>
                  <a:pt x="433494" y="58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3BE7618F-4627-4F64-B325-5D7B3C8395DC}"/>
              </a:ext>
            </a:extLst>
          </p:cNvPr>
          <p:cNvSpPr/>
          <p:nvPr/>
        </p:nvSpPr>
        <p:spPr>
          <a:xfrm>
            <a:off x="5128924" y="750888"/>
            <a:ext cx="516226" cy="147221"/>
          </a:xfrm>
          <a:custGeom>
            <a:avLst/>
            <a:gdLst>
              <a:gd name="connsiteX0" fmla="*/ 516226 w 516226"/>
              <a:gd name="connsiteY0" fmla="*/ 0 h 147221"/>
              <a:gd name="connsiteX1" fmla="*/ 298739 w 516226"/>
              <a:gd name="connsiteY1" fmla="*/ 39687 h 147221"/>
              <a:gd name="connsiteX2" fmla="*/ 6639 w 516226"/>
              <a:gd name="connsiteY2" fmla="*/ 144462 h 147221"/>
              <a:gd name="connsiteX3" fmla="*/ 87601 w 516226"/>
              <a:gd name="connsiteY3" fmla="*/ 119062 h 147221"/>
              <a:gd name="connsiteX4" fmla="*/ 516226 w 516226"/>
              <a:gd name="connsiteY4" fmla="*/ 0 h 147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6226" h="147221">
                <a:moveTo>
                  <a:pt x="516226" y="0"/>
                </a:moveTo>
                <a:cubicBezTo>
                  <a:pt x="449948" y="7805"/>
                  <a:pt x="383670" y="15610"/>
                  <a:pt x="298739" y="39687"/>
                </a:cubicBezTo>
                <a:cubicBezTo>
                  <a:pt x="213808" y="63764"/>
                  <a:pt x="41829" y="131233"/>
                  <a:pt x="6639" y="144462"/>
                </a:cubicBezTo>
                <a:cubicBezTo>
                  <a:pt x="-28551" y="157691"/>
                  <a:pt x="87601" y="119062"/>
                  <a:pt x="87601" y="119062"/>
                </a:cubicBezTo>
                <a:lnTo>
                  <a:pt x="51622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6EAE0C59-DEF2-49D1-89E6-42B875534E17}"/>
              </a:ext>
            </a:extLst>
          </p:cNvPr>
          <p:cNvSpPr/>
          <p:nvPr/>
        </p:nvSpPr>
        <p:spPr>
          <a:xfrm>
            <a:off x="5093510" y="933442"/>
            <a:ext cx="524873" cy="367641"/>
          </a:xfrm>
          <a:custGeom>
            <a:avLst/>
            <a:gdLst>
              <a:gd name="connsiteX0" fmla="*/ 524653 w 524873"/>
              <a:gd name="connsiteY0" fmla="*/ 8 h 367641"/>
              <a:gd name="connsiteX1" fmla="*/ 146828 w 524873"/>
              <a:gd name="connsiteY1" fmla="*/ 104783 h 367641"/>
              <a:gd name="connsiteX2" fmla="*/ 5540 w 524873"/>
              <a:gd name="connsiteY2" fmla="*/ 361958 h 367641"/>
              <a:gd name="connsiteX3" fmla="*/ 45228 w 524873"/>
              <a:gd name="connsiteY3" fmla="*/ 268296 h 367641"/>
              <a:gd name="connsiteX4" fmla="*/ 199215 w 524873"/>
              <a:gd name="connsiteY4" fmla="*/ 100021 h 367641"/>
              <a:gd name="connsiteX5" fmla="*/ 524653 w 524873"/>
              <a:gd name="connsiteY5" fmla="*/ 8 h 367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4873" h="367641">
                <a:moveTo>
                  <a:pt x="524653" y="8"/>
                </a:moveTo>
                <a:cubicBezTo>
                  <a:pt x="515922" y="802"/>
                  <a:pt x="233347" y="44458"/>
                  <a:pt x="146828" y="104783"/>
                </a:cubicBezTo>
                <a:cubicBezTo>
                  <a:pt x="60309" y="165108"/>
                  <a:pt x="22473" y="334706"/>
                  <a:pt x="5540" y="361958"/>
                </a:cubicBezTo>
                <a:cubicBezTo>
                  <a:pt x="-11393" y="389210"/>
                  <a:pt x="12949" y="311952"/>
                  <a:pt x="45228" y="268296"/>
                </a:cubicBezTo>
                <a:cubicBezTo>
                  <a:pt x="77507" y="224640"/>
                  <a:pt x="117988" y="144471"/>
                  <a:pt x="199215" y="100021"/>
                </a:cubicBezTo>
                <a:cubicBezTo>
                  <a:pt x="280442" y="55571"/>
                  <a:pt x="533384" y="-786"/>
                  <a:pt x="524653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A2DC0F41-CD26-4B5C-B19B-06C048515F2C}"/>
              </a:ext>
            </a:extLst>
          </p:cNvPr>
          <p:cNvSpPr/>
          <p:nvPr/>
        </p:nvSpPr>
        <p:spPr>
          <a:xfrm>
            <a:off x="5094500" y="1008822"/>
            <a:ext cx="752984" cy="298017"/>
          </a:xfrm>
          <a:custGeom>
            <a:avLst/>
            <a:gdLst>
              <a:gd name="connsiteX0" fmla="*/ 750675 w 752984"/>
              <a:gd name="connsiteY0" fmla="*/ 13528 h 298017"/>
              <a:gd name="connsiteX1" fmla="*/ 358563 w 752984"/>
              <a:gd name="connsiteY1" fmla="*/ 64328 h 298017"/>
              <a:gd name="connsiteX2" fmla="*/ 15663 w 752984"/>
              <a:gd name="connsiteY2" fmla="*/ 288166 h 298017"/>
              <a:gd name="connsiteX3" fmla="*/ 75988 w 752984"/>
              <a:gd name="connsiteY3" fmla="*/ 242128 h 298017"/>
              <a:gd name="connsiteX4" fmla="*/ 236325 w 752984"/>
              <a:gd name="connsiteY4" fmla="*/ 96078 h 298017"/>
              <a:gd name="connsiteX5" fmla="*/ 507788 w 752984"/>
              <a:gd name="connsiteY5" fmla="*/ 7178 h 298017"/>
              <a:gd name="connsiteX6" fmla="*/ 750675 w 752984"/>
              <a:gd name="connsiteY6" fmla="*/ 13528 h 298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2984" h="298017">
                <a:moveTo>
                  <a:pt x="750675" y="13528"/>
                </a:moveTo>
                <a:cubicBezTo>
                  <a:pt x="725804" y="23053"/>
                  <a:pt x="481065" y="18555"/>
                  <a:pt x="358563" y="64328"/>
                </a:cubicBezTo>
                <a:cubicBezTo>
                  <a:pt x="236061" y="110101"/>
                  <a:pt x="62759" y="258533"/>
                  <a:pt x="15663" y="288166"/>
                </a:cubicBezTo>
                <a:cubicBezTo>
                  <a:pt x="-31433" y="317799"/>
                  <a:pt x="39211" y="274143"/>
                  <a:pt x="75988" y="242128"/>
                </a:cubicBezTo>
                <a:cubicBezTo>
                  <a:pt x="112765" y="210113"/>
                  <a:pt x="164358" y="135236"/>
                  <a:pt x="236325" y="96078"/>
                </a:cubicBezTo>
                <a:cubicBezTo>
                  <a:pt x="308292" y="56920"/>
                  <a:pt x="422328" y="22259"/>
                  <a:pt x="507788" y="7178"/>
                </a:cubicBezTo>
                <a:cubicBezTo>
                  <a:pt x="593248" y="-7903"/>
                  <a:pt x="775546" y="4003"/>
                  <a:pt x="750675" y="135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C0304576-8262-4517-A8FB-31803776391B}"/>
              </a:ext>
            </a:extLst>
          </p:cNvPr>
          <p:cNvSpPr/>
          <p:nvPr/>
        </p:nvSpPr>
        <p:spPr>
          <a:xfrm>
            <a:off x="5769247" y="669923"/>
            <a:ext cx="370227" cy="288777"/>
          </a:xfrm>
          <a:custGeom>
            <a:avLst/>
            <a:gdLst>
              <a:gd name="connsiteX0" fmla="*/ 29891 w 370227"/>
              <a:gd name="connsiteY0" fmla="*/ 2 h 288777"/>
              <a:gd name="connsiteX1" fmla="*/ 74341 w 370227"/>
              <a:gd name="connsiteY1" fmla="*/ 125415 h 288777"/>
              <a:gd name="connsiteX2" fmla="*/ 352153 w 370227"/>
              <a:gd name="connsiteY2" fmla="*/ 279402 h 288777"/>
              <a:gd name="connsiteX3" fmla="*/ 307703 w 370227"/>
              <a:gd name="connsiteY3" fmla="*/ 255590 h 288777"/>
              <a:gd name="connsiteX4" fmla="*/ 20366 w 370227"/>
              <a:gd name="connsiteY4" fmla="*/ 122240 h 288777"/>
              <a:gd name="connsiteX5" fmla="*/ 29891 w 370227"/>
              <a:gd name="connsiteY5" fmla="*/ 2 h 288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0227" h="288777">
                <a:moveTo>
                  <a:pt x="29891" y="2"/>
                </a:moveTo>
                <a:cubicBezTo>
                  <a:pt x="38887" y="531"/>
                  <a:pt x="20631" y="78848"/>
                  <a:pt x="74341" y="125415"/>
                </a:cubicBezTo>
                <a:cubicBezTo>
                  <a:pt x="128051" y="171982"/>
                  <a:pt x="313259" y="257706"/>
                  <a:pt x="352153" y="279402"/>
                </a:cubicBezTo>
                <a:cubicBezTo>
                  <a:pt x="391047" y="301098"/>
                  <a:pt x="363001" y="281784"/>
                  <a:pt x="307703" y="255590"/>
                </a:cubicBezTo>
                <a:cubicBezTo>
                  <a:pt x="252405" y="229396"/>
                  <a:pt x="67197" y="161927"/>
                  <a:pt x="20366" y="122240"/>
                </a:cubicBezTo>
                <a:cubicBezTo>
                  <a:pt x="-26465" y="82553"/>
                  <a:pt x="20895" y="-527"/>
                  <a:pt x="29891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47F1819E-14D0-444D-8686-F40DCD67B0AF}"/>
              </a:ext>
            </a:extLst>
          </p:cNvPr>
          <p:cNvSpPr/>
          <p:nvPr/>
        </p:nvSpPr>
        <p:spPr>
          <a:xfrm>
            <a:off x="5276777" y="2480625"/>
            <a:ext cx="161597" cy="408700"/>
          </a:xfrm>
          <a:custGeom>
            <a:avLst/>
            <a:gdLst>
              <a:gd name="connsiteX0" fmla="*/ 114373 w 161597"/>
              <a:gd name="connsiteY0" fmla="*/ 108 h 408700"/>
              <a:gd name="connsiteX1" fmla="*/ 95323 w 161597"/>
              <a:gd name="connsiteY1" fmla="*/ 188492 h 408700"/>
              <a:gd name="connsiteX2" fmla="*/ 73 w 161597"/>
              <a:gd name="connsiteY2" fmla="*/ 374758 h 408700"/>
              <a:gd name="connsiteX3" fmla="*/ 112256 w 161597"/>
              <a:gd name="connsiteY3" fmla="*/ 148275 h 408700"/>
              <a:gd name="connsiteX4" fmla="*/ 50873 w 161597"/>
              <a:gd name="connsiteY4" fmla="*/ 366292 h 408700"/>
              <a:gd name="connsiteX5" fmla="*/ 129190 w 161597"/>
              <a:gd name="connsiteY5" fmla="*/ 199075 h 408700"/>
              <a:gd name="connsiteX6" fmla="*/ 69923 w 161597"/>
              <a:gd name="connsiteY6" fmla="*/ 408625 h 408700"/>
              <a:gd name="connsiteX7" fmla="*/ 144006 w 161597"/>
              <a:gd name="connsiteY7" fmla="*/ 222358 h 408700"/>
              <a:gd name="connsiteX8" fmla="*/ 160940 w 161597"/>
              <a:gd name="connsiteY8" fmla="*/ 148275 h 408700"/>
              <a:gd name="connsiteX9" fmla="*/ 129190 w 161597"/>
              <a:gd name="connsiteY9" fmla="*/ 160975 h 408700"/>
              <a:gd name="connsiteX10" fmla="*/ 114373 w 161597"/>
              <a:gd name="connsiteY10" fmla="*/ 108 h 40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1597" h="408700">
                <a:moveTo>
                  <a:pt x="114373" y="108"/>
                </a:moveTo>
                <a:cubicBezTo>
                  <a:pt x="108728" y="4694"/>
                  <a:pt x="114373" y="126050"/>
                  <a:pt x="95323" y="188492"/>
                </a:cubicBezTo>
                <a:cubicBezTo>
                  <a:pt x="76273" y="250934"/>
                  <a:pt x="-2749" y="381461"/>
                  <a:pt x="73" y="374758"/>
                </a:cubicBezTo>
                <a:cubicBezTo>
                  <a:pt x="2895" y="368055"/>
                  <a:pt x="103789" y="149686"/>
                  <a:pt x="112256" y="148275"/>
                </a:cubicBezTo>
                <a:cubicBezTo>
                  <a:pt x="120723" y="146864"/>
                  <a:pt x="48051" y="357825"/>
                  <a:pt x="50873" y="366292"/>
                </a:cubicBezTo>
                <a:cubicBezTo>
                  <a:pt x="53695" y="374759"/>
                  <a:pt x="126015" y="192020"/>
                  <a:pt x="129190" y="199075"/>
                </a:cubicBezTo>
                <a:cubicBezTo>
                  <a:pt x="132365" y="206131"/>
                  <a:pt x="67454" y="404745"/>
                  <a:pt x="69923" y="408625"/>
                </a:cubicBezTo>
                <a:cubicBezTo>
                  <a:pt x="72392" y="412505"/>
                  <a:pt x="128837" y="265750"/>
                  <a:pt x="144006" y="222358"/>
                </a:cubicBezTo>
                <a:cubicBezTo>
                  <a:pt x="159175" y="178966"/>
                  <a:pt x="163409" y="158505"/>
                  <a:pt x="160940" y="148275"/>
                </a:cubicBezTo>
                <a:cubicBezTo>
                  <a:pt x="158471" y="138045"/>
                  <a:pt x="137304" y="183905"/>
                  <a:pt x="129190" y="160975"/>
                </a:cubicBezTo>
                <a:cubicBezTo>
                  <a:pt x="121076" y="138045"/>
                  <a:pt x="120018" y="-4478"/>
                  <a:pt x="114373" y="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CA6B7E45-CAF8-43F6-9E0E-B9C6DD657D3E}"/>
              </a:ext>
            </a:extLst>
          </p:cNvPr>
          <p:cNvSpPr/>
          <p:nvPr/>
        </p:nvSpPr>
        <p:spPr>
          <a:xfrm>
            <a:off x="5414293" y="2610454"/>
            <a:ext cx="129021" cy="258082"/>
          </a:xfrm>
          <a:custGeom>
            <a:avLst/>
            <a:gdLst>
              <a:gd name="connsiteX0" fmla="*/ 27657 w 129021"/>
              <a:gd name="connsiteY0" fmla="*/ 1513 h 258082"/>
              <a:gd name="connsiteX1" fmla="*/ 42474 w 129021"/>
              <a:gd name="connsiteY1" fmla="*/ 185663 h 258082"/>
              <a:gd name="connsiteX2" fmla="*/ 140 w 129021"/>
              <a:gd name="connsiteY2" fmla="*/ 242813 h 258082"/>
              <a:gd name="connsiteX3" fmla="*/ 59407 w 129021"/>
              <a:gd name="connsiteY3" fmla="*/ 96763 h 258082"/>
              <a:gd name="connsiteX4" fmla="*/ 78457 w 129021"/>
              <a:gd name="connsiteY4" fmla="*/ 227996 h 258082"/>
              <a:gd name="connsiteX5" fmla="*/ 93274 w 129021"/>
              <a:gd name="connsiteY5" fmla="*/ 215296 h 258082"/>
              <a:gd name="connsiteX6" fmla="*/ 122907 w 129021"/>
              <a:gd name="connsiteY6" fmla="*/ 257629 h 258082"/>
              <a:gd name="connsiteX7" fmla="*/ 127140 w 129021"/>
              <a:gd name="connsiteY7" fmla="*/ 183546 h 258082"/>
              <a:gd name="connsiteX8" fmla="*/ 99624 w 129021"/>
              <a:gd name="connsiteY8" fmla="*/ 100996 h 258082"/>
              <a:gd name="connsiteX9" fmla="*/ 27657 w 129021"/>
              <a:gd name="connsiteY9" fmla="*/ 1513 h 258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9021" h="258082">
                <a:moveTo>
                  <a:pt x="27657" y="1513"/>
                </a:moveTo>
                <a:cubicBezTo>
                  <a:pt x="18132" y="15624"/>
                  <a:pt x="47060" y="145446"/>
                  <a:pt x="42474" y="185663"/>
                </a:cubicBezTo>
                <a:cubicBezTo>
                  <a:pt x="37888" y="225880"/>
                  <a:pt x="-2682" y="257630"/>
                  <a:pt x="140" y="242813"/>
                </a:cubicBezTo>
                <a:cubicBezTo>
                  <a:pt x="2962" y="227996"/>
                  <a:pt x="46354" y="99233"/>
                  <a:pt x="59407" y="96763"/>
                </a:cubicBezTo>
                <a:cubicBezTo>
                  <a:pt x="72460" y="94294"/>
                  <a:pt x="72813" y="208241"/>
                  <a:pt x="78457" y="227996"/>
                </a:cubicBezTo>
                <a:cubicBezTo>
                  <a:pt x="84102" y="247752"/>
                  <a:pt x="85866" y="210357"/>
                  <a:pt x="93274" y="215296"/>
                </a:cubicBezTo>
                <a:cubicBezTo>
                  <a:pt x="100682" y="220235"/>
                  <a:pt x="117263" y="262921"/>
                  <a:pt x="122907" y="257629"/>
                </a:cubicBezTo>
                <a:cubicBezTo>
                  <a:pt x="128551" y="252337"/>
                  <a:pt x="131020" y="209651"/>
                  <a:pt x="127140" y="183546"/>
                </a:cubicBezTo>
                <a:cubicBezTo>
                  <a:pt x="123260" y="157441"/>
                  <a:pt x="115146" y="126043"/>
                  <a:pt x="99624" y="100996"/>
                </a:cubicBezTo>
                <a:cubicBezTo>
                  <a:pt x="84102" y="75949"/>
                  <a:pt x="37182" y="-12598"/>
                  <a:pt x="27657" y="15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EFA4A12A-D08C-40F5-884E-39BA9BB17EC1}"/>
              </a:ext>
            </a:extLst>
          </p:cNvPr>
          <p:cNvSpPr/>
          <p:nvPr/>
        </p:nvSpPr>
        <p:spPr>
          <a:xfrm>
            <a:off x="5253832" y="2457398"/>
            <a:ext cx="150501" cy="397750"/>
          </a:xfrm>
          <a:custGeom>
            <a:avLst/>
            <a:gdLst>
              <a:gd name="connsiteX0" fmla="*/ 150018 w 150501"/>
              <a:gd name="connsiteY0" fmla="*/ 52 h 397750"/>
              <a:gd name="connsiteX1" fmla="*/ 73818 w 150501"/>
              <a:gd name="connsiteY1" fmla="*/ 124935 h 397750"/>
              <a:gd name="connsiteX2" fmla="*/ 1851 w 150501"/>
              <a:gd name="connsiteY2" fmla="*/ 391635 h 397750"/>
              <a:gd name="connsiteX3" fmla="*/ 23018 w 150501"/>
              <a:gd name="connsiteY3" fmla="*/ 304852 h 397750"/>
              <a:gd name="connsiteX4" fmla="*/ 42068 w 150501"/>
              <a:gd name="connsiteY4" fmla="*/ 222302 h 397750"/>
              <a:gd name="connsiteX5" fmla="*/ 35718 w 150501"/>
              <a:gd name="connsiteY5" fmla="*/ 137635 h 397750"/>
              <a:gd name="connsiteX6" fmla="*/ 150018 w 150501"/>
              <a:gd name="connsiteY6" fmla="*/ 52 h 39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501" h="397750">
                <a:moveTo>
                  <a:pt x="150018" y="52"/>
                </a:moveTo>
                <a:cubicBezTo>
                  <a:pt x="156368" y="-2065"/>
                  <a:pt x="98512" y="59671"/>
                  <a:pt x="73818" y="124935"/>
                </a:cubicBezTo>
                <a:cubicBezTo>
                  <a:pt x="49124" y="190199"/>
                  <a:pt x="10318" y="361649"/>
                  <a:pt x="1851" y="391635"/>
                </a:cubicBezTo>
                <a:cubicBezTo>
                  <a:pt x="-6616" y="421621"/>
                  <a:pt x="16315" y="333074"/>
                  <a:pt x="23018" y="304852"/>
                </a:cubicBezTo>
                <a:cubicBezTo>
                  <a:pt x="29721" y="276630"/>
                  <a:pt x="39951" y="250171"/>
                  <a:pt x="42068" y="222302"/>
                </a:cubicBezTo>
                <a:cubicBezTo>
                  <a:pt x="44185" y="194433"/>
                  <a:pt x="20549" y="171854"/>
                  <a:pt x="35718" y="137635"/>
                </a:cubicBezTo>
                <a:cubicBezTo>
                  <a:pt x="50887" y="103416"/>
                  <a:pt x="143668" y="2169"/>
                  <a:pt x="150018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16D995D8-4672-4502-B0B4-53DA2EC0F255}"/>
              </a:ext>
            </a:extLst>
          </p:cNvPr>
          <p:cNvSpPr/>
          <p:nvPr/>
        </p:nvSpPr>
        <p:spPr>
          <a:xfrm>
            <a:off x="5055307" y="2579688"/>
            <a:ext cx="402682" cy="217489"/>
          </a:xfrm>
          <a:custGeom>
            <a:avLst/>
            <a:gdLst>
              <a:gd name="connsiteX0" fmla="*/ 402518 w 402682"/>
              <a:gd name="connsiteY0" fmla="*/ 0 h 217489"/>
              <a:gd name="connsiteX1" fmla="*/ 94543 w 402682"/>
              <a:gd name="connsiteY1" fmla="*/ 157162 h 217489"/>
              <a:gd name="connsiteX2" fmla="*/ 881 w 402682"/>
              <a:gd name="connsiteY2" fmla="*/ 217487 h 217489"/>
              <a:gd name="connsiteX3" fmla="*/ 135818 w 402682"/>
              <a:gd name="connsiteY3" fmla="*/ 158750 h 217489"/>
              <a:gd name="connsiteX4" fmla="*/ 402518 w 402682"/>
              <a:gd name="connsiteY4" fmla="*/ 0 h 217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2682" h="217489">
                <a:moveTo>
                  <a:pt x="402518" y="0"/>
                </a:moveTo>
                <a:cubicBezTo>
                  <a:pt x="395639" y="-265"/>
                  <a:pt x="161482" y="120914"/>
                  <a:pt x="94543" y="157162"/>
                </a:cubicBezTo>
                <a:cubicBezTo>
                  <a:pt x="27604" y="193410"/>
                  <a:pt x="-5998" y="217222"/>
                  <a:pt x="881" y="217487"/>
                </a:cubicBezTo>
                <a:cubicBezTo>
                  <a:pt x="7760" y="217752"/>
                  <a:pt x="72847" y="192881"/>
                  <a:pt x="135818" y="158750"/>
                </a:cubicBezTo>
                <a:cubicBezTo>
                  <a:pt x="198789" y="124619"/>
                  <a:pt x="409397" y="265"/>
                  <a:pt x="40251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0996B809-BFAE-4EE3-941F-E8B5AA8BD297}"/>
              </a:ext>
            </a:extLst>
          </p:cNvPr>
          <p:cNvSpPr/>
          <p:nvPr/>
        </p:nvSpPr>
        <p:spPr>
          <a:xfrm>
            <a:off x="5061137" y="2791687"/>
            <a:ext cx="507142" cy="327788"/>
          </a:xfrm>
          <a:custGeom>
            <a:avLst/>
            <a:gdLst>
              <a:gd name="connsiteX0" fmla="*/ 4576 w 507142"/>
              <a:gd name="connsiteY0" fmla="*/ 2313 h 327788"/>
              <a:gd name="connsiteX1" fmla="*/ 199838 w 507142"/>
              <a:gd name="connsiteY1" fmla="*/ 113438 h 327788"/>
              <a:gd name="connsiteX2" fmla="*/ 353826 w 507142"/>
              <a:gd name="connsiteY2" fmla="*/ 210276 h 327788"/>
              <a:gd name="connsiteX3" fmla="*/ 501463 w 507142"/>
              <a:gd name="connsiteY3" fmla="*/ 326163 h 327788"/>
              <a:gd name="connsiteX4" fmla="*/ 471301 w 507142"/>
              <a:gd name="connsiteY4" fmla="*/ 272188 h 327788"/>
              <a:gd name="connsiteX5" fmla="*/ 420501 w 507142"/>
              <a:gd name="connsiteY5" fmla="*/ 188051 h 327788"/>
              <a:gd name="connsiteX6" fmla="*/ 314138 w 507142"/>
              <a:gd name="connsiteY6" fmla="*/ 99151 h 327788"/>
              <a:gd name="connsiteX7" fmla="*/ 410976 w 507142"/>
              <a:gd name="connsiteY7" fmla="*/ 199163 h 327788"/>
              <a:gd name="connsiteX8" fmla="*/ 449076 w 507142"/>
              <a:gd name="connsiteY8" fmla="*/ 276951 h 327788"/>
              <a:gd name="connsiteX9" fmla="*/ 407801 w 507142"/>
              <a:gd name="connsiteY9" fmla="*/ 222976 h 327788"/>
              <a:gd name="connsiteX10" fmla="*/ 4576 w 507142"/>
              <a:gd name="connsiteY10" fmla="*/ 2313 h 327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7142" h="327788">
                <a:moveTo>
                  <a:pt x="4576" y="2313"/>
                </a:moveTo>
                <a:cubicBezTo>
                  <a:pt x="-30085" y="-15943"/>
                  <a:pt x="141630" y="78778"/>
                  <a:pt x="199838" y="113438"/>
                </a:cubicBezTo>
                <a:cubicBezTo>
                  <a:pt x="258046" y="148099"/>
                  <a:pt x="303555" y="174822"/>
                  <a:pt x="353826" y="210276"/>
                </a:cubicBezTo>
                <a:cubicBezTo>
                  <a:pt x="404097" y="245730"/>
                  <a:pt x="481884" y="315844"/>
                  <a:pt x="501463" y="326163"/>
                </a:cubicBezTo>
                <a:cubicBezTo>
                  <a:pt x="521042" y="336482"/>
                  <a:pt x="484795" y="295207"/>
                  <a:pt x="471301" y="272188"/>
                </a:cubicBezTo>
                <a:cubicBezTo>
                  <a:pt x="457807" y="249169"/>
                  <a:pt x="446695" y="216890"/>
                  <a:pt x="420501" y="188051"/>
                </a:cubicBezTo>
                <a:cubicBezTo>
                  <a:pt x="394307" y="159212"/>
                  <a:pt x="315725" y="97299"/>
                  <a:pt x="314138" y="99151"/>
                </a:cubicBezTo>
                <a:cubicBezTo>
                  <a:pt x="312551" y="101003"/>
                  <a:pt x="388486" y="169530"/>
                  <a:pt x="410976" y="199163"/>
                </a:cubicBezTo>
                <a:cubicBezTo>
                  <a:pt x="433466" y="228796"/>
                  <a:pt x="449605" y="272982"/>
                  <a:pt x="449076" y="276951"/>
                </a:cubicBezTo>
                <a:cubicBezTo>
                  <a:pt x="448547" y="280920"/>
                  <a:pt x="477651" y="268749"/>
                  <a:pt x="407801" y="222976"/>
                </a:cubicBezTo>
                <a:cubicBezTo>
                  <a:pt x="337951" y="177203"/>
                  <a:pt x="39237" y="20569"/>
                  <a:pt x="4576" y="23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85CDF175-2D9C-410A-B54B-306FB39BCE80}"/>
              </a:ext>
            </a:extLst>
          </p:cNvPr>
          <p:cNvSpPr/>
          <p:nvPr/>
        </p:nvSpPr>
        <p:spPr>
          <a:xfrm>
            <a:off x="5057671" y="2806557"/>
            <a:ext cx="303121" cy="197459"/>
          </a:xfrm>
          <a:custGeom>
            <a:avLst/>
            <a:gdLst>
              <a:gd name="connsiteX0" fmla="*/ 104 w 303121"/>
              <a:gd name="connsiteY0" fmla="*/ 143 h 197459"/>
              <a:gd name="connsiteX1" fmla="*/ 222354 w 303121"/>
              <a:gd name="connsiteY1" fmla="*/ 119206 h 197459"/>
              <a:gd name="connsiteX2" fmla="*/ 301729 w 303121"/>
              <a:gd name="connsiteY2" fmla="*/ 196993 h 197459"/>
              <a:gd name="connsiteX3" fmla="*/ 252517 w 303121"/>
              <a:gd name="connsiteY3" fmla="*/ 144606 h 197459"/>
              <a:gd name="connsiteX4" fmla="*/ 104 w 303121"/>
              <a:gd name="connsiteY4" fmla="*/ 143 h 197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3121" h="197459">
                <a:moveTo>
                  <a:pt x="104" y="143"/>
                </a:moveTo>
                <a:cubicBezTo>
                  <a:pt x="-4923" y="-4090"/>
                  <a:pt x="172083" y="86398"/>
                  <a:pt x="222354" y="119206"/>
                </a:cubicBezTo>
                <a:cubicBezTo>
                  <a:pt x="272625" y="152014"/>
                  <a:pt x="296702" y="192760"/>
                  <a:pt x="301729" y="196993"/>
                </a:cubicBezTo>
                <a:cubicBezTo>
                  <a:pt x="306756" y="201226"/>
                  <a:pt x="299877" y="176091"/>
                  <a:pt x="252517" y="144606"/>
                </a:cubicBezTo>
                <a:cubicBezTo>
                  <a:pt x="205157" y="113121"/>
                  <a:pt x="5131" y="4376"/>
                  <a:pt x="104" y="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FA44BD4E-7121-437F-A523-72BEECEF7756}"/>
              </a:ext>
            </a:extLst>
          </p:cNvPr>
          <p:cNvSpPr/>
          <p:nvPr/>
        </p:nvSpPr>
        <p:spPr>
          <a:xfrm>
            <a:off x="5067254" y="2801927"/>
            <a:ext cx="276419" cy="246097"/>
          </a:xfrm>
          <a:custGeom>
            <a:avLst/>
            <a:gdLst>
              <a:gd name="connsiteX0" fmla="*/ 46 w 276419"/>
              <a:gd name="connsiteY0" fmla="*/ 11 h 246097"/>
              <a:gd name="connsiteX1" fmla="*/ 177846 w 276419"/>
              <a:gd name="connsiteY1" fmla="*/ 149236 h 246097"/>
              <a:gd name="connsiteX2" fmla="*/ 276271 w 276419"/>
              <a:gd name="connsiteY2" fmla="*/ 246073 h 246097"/>
              <a:gd name="connsiteX3" fmla="*/ 195309 w 276419"/>
              <a:gd name="connsiteY3" fmla="*/ 157173 h 246097"/>
              <a:gd name="connsiteX4" fmla="*/ 46 w 276419"/>
              <a:gd name="connsiteY4" fmla="*/ 11 h 246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6419" h="246097">
                <a:moveTo>
                  <a:pt x="46" y="11"/>
                </a:moveTo>
                <a:cubicBezTo>
                  <a:pt x="-2865" y="-1312"/>
                  <a:pt x="131809" y="108226"/>
                  <a:pt x="177846" y="149236"/>
                </a:cubicBezTo>
                <a:cubicBezTo>
                  <a:pt x="223883" y="190246"/>
                  <a:pt x="273360" y="244750"/>
                  <a:pt x="276271" y="246073"/>
                </a:cubicBezTo>
                <a:cubicBezTo>
                  <a:pt x="279182" y="247396"/>
                  <a:pt x="238701" y="195008"/>
                  <a:pt x="195309" y="157173"/>
                </a:cubicBezTo>
                <a:cubicBezTo>
                  <a:pt x="151917" y="119338"/>
                  <a:pt x="2957" y="1334"/>
                  <a:pt x="46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990DAA19-9209-4E68-AA2D-0754249EC026}"/>
              </a:ext>
            </a:extLst>
          </p:cNvPr>
          <p:cNvSpPr/>
          <p:nvPr/>
        </p:nvSpPr>
        <p:spPr>
          <a:xfrm>
            <a:off x="4818520" y="2817813"/>
            <a:ext cx="263114" cy="227614"/>
          </a:xfrm>
          <a:custGeom>
            <a:avLst/>
            <a:gdLst>
              <a:gd name="connsiteX0" fmla="*/ 263068 w 263114"/>
              <a:gd name="connsiteY0" fmla="*/ 0 h 227614"/>
              <a:gd name="connsiteX1" fmla="*/ 110668 w 263114"/>
              <a:gd name="connsiteY1" fmla="*/ 98425 h 227614"/>
              <a:gd name="connsiteX2" fmla="*/ 2718 w 263114"/>
              <a:gd name="connsiteY2" fmla="*/ 225425 h 227614"/>
              <a:gd name="connsiteX3" fmla="*/ 37643 w 263114"/>
              <a:gd name="connsiteY3" fmla="*/ 173037 h 227614"/>
              <a:gd name="connsiteX4" fmla="*/ 94793 w 263114"/>
              <a:gd name="connsiteY4" fmla="*/ 98425 h 227614"/>
              <a:gd name="connsiteX5" fmla="*/ 263068 w 263114"/>
              <a:gd name="connsiteY5" fmla="*/ 0 h 227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3114" h="227614">
                <a:moveTo>
                  <a:pt x="263068" y="0"/>
                </a:moveTo>
                <a:cubicBezTo>
                  <a:pt x="265714" y="0"/>
                  <a:pt x="154060" y="60854"/>
                  <a:pt x="110668" y="98425"/>
                </a:cubicBezTo>
                <a:cubicBezTo>
                  <a:pt x="67276" y="135996"/>
                  <a:pt x="14889" y="212990"/>
                  <a:pt x="2718" y="225425"/>
                </a:cubicBezTo>
                <a:cubicBezTo>
                  <a:pt x="-9453" y="237860"/>
                  <a:pt x="22297" y="194204"/>
                  <a:pt x="37643" y="173037"/>
                </a:cubicBezTo>
                <a:cubicBezTo>
                  <a:pt x="52989" y="151870"/>
                  <a:pt x="56693" y="126471"/>
                  <a:pt x="94793" y="98425"/>
                </a:cubicBezTo>
                <a:cubicBezTo>
                  <a:pt x="132893" y="70379"/>
                  <a:pt x="260422" y="0"/>
                  <a:pt x="26306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DA0FE028-B9E2-49C2-82B7-CE347732E021}"/>
              </a:ext>
            </a:extLst>
          </p:cNvPr>
          <p:cNvSpPr/>
          <p:nvPr/>
        </p:nvSpPr>
        <p:spPr>
          <a:xfrm>
            <a:off x="6025788" y="3252885"/>
            <a:ext cx="118023" cy="409556"/>
          </a:xfrm>
          <a:custGeom>
            <a:avLst/>
            <a:gdLst>
              <a:gd name="connsiteX0" fmla="*/ 362 w 118023"/>
              <a:gd name="connsiteY0" fmla="*/ 3078 h 409556"/>
              <a:gd name="connsiteX1" fmla="*/ 46400 w 118023"/>
              <a:gd name="connsiteY1" fmla="*/ 99915 h 409556"/>
              <a:gd name="connsiteX2" fmla="*/ 98787 w 118023"/>
              <a:gd name="connsiteY2" fmla="*/ 372965 h 409556"/>
              <a:gd name="connsiteX3" fmla="*/ 117837 w 118023"/>
              <a:gd name="connsiteY3" fmla="*/ 404715 h 409556"/>
              <a:gd name="connsiteX4" fmla="*/ 89262 w 118023"/>
              <a:gd name="connsiteY4" fmla="*/ 353915 h 409556"/>
              <a:gd name="connsiteX5" fmla="*/ 71800 w 118023"/>
              <a:gd name="connsiteY5" fmla="*/ 198340 h 409556"/>
              <a:gd name="connsiteX6" fmla="*/ 362 w 118023"/>
              <a:gd name="connsiteY6" fmla="*/ 3078 h 409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023" h="409556">
                <a:moveTo>
                  <a:pt x="362" y="3078"/>
                </a:moveTo>
                <a:cubicBezTo>
                  <a:pt x="-3871" y="-13326"/>
                  <a:pt x="29996" y="38267"/>
                  <a:pt x="46400" y="99915"/>
                </a:cubicBezTo>
                <a:cubicBezTo>
                  <a:pt x="62804" y="161563"/>
                  <a:pt x="86881" y="322165"/>
                  <a:pt x="98787" y="372965"/>
                </a:cubicBezTo>
                <a:cubicBezTo>
                  <a:pt x="110693" y="423765"/>
                  <a:pt x="119424" y="407890"/>
                  <a:pt x="117837" y="404715"/>
                </a:cubicBezTo>
                <a:cubicBezTo>
                  <a:pt x="116250" y="401540"/>
                  <a:pt x="96935" y="388311"/>
                  <a:pt x="89262" y="353915"/>
                </a:cubicBezTo>
                <a:cubicBezTo>
                  <a:pt x="81589" y="319519"/>
                  <a:pt x="84500" y="254432"/>
                  <a:pt x="71800" y="198340"/>
                </a:cubicBezTo>
                <a:cubicBezTo>
                  <a:pt x="59100" y="142248"/>
                  <a:pt x="4595" y="19482"/>
                  <a:pt x="362" y="30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9ACE81D8-ABE1-457F-A551-B51EF7A05B40}"/>
              </a:ext>
            </a:extLst>
          </p:cNvPr>
          <p:cNvSpPr/>
          <p:nvPr/>
        </p:nvSpPr>
        <p:spPr>
          <a:xfrm>
            <a:off x="6070600" y="3265301"/>
            <a:ext cx="78391" cy="401133"/>
          </a:xfrm>
          <a:custGeom>
            <a:avLst/>
            <a:gdLst>
              <a:gd name="connsiteX0" fmla="*/ 0 w 78391"/>
              <a:gd name="connsiteY0" fmla="*/ 187 h 401133"/>
              <a:gd name="connsiteX1" fmla="*/ 57150 w 78391"/>
              <a:gd name="connsiteY1" fmla="*/ 162112 h 401133"/>
              <a:gd name="connsiteX2" fmla="*/ 77788 w 78391"/>
              <a:gd name="connsiteY2" fmla="*/ 289112 h 401133"/>
              <a:gd name="connsiteX3" fmla="*/ 73025 w 78391"/>
              <a:gd name="connsiteY3" fmla="*/ 400237 h 401133"/>
              <a:gd name="connsiteX4" fmla="*/ 74613 w 78391"/>
              <a:gd name="connsiteY4" fmla="*/ 333562 h 401133"/>
              <a:gd name="connsiteX5" fmla="*/ 57150 w 78391"/>
              <a:gd name="connsiteY5" fmla="*/ 195449 h 401133"/>
              <a:gd name="connsiteX6" fmla="*/ 0 w 78391"/>
              <a:gd name="connsiteY6" fmla="*/ 187 h 401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391" h="401133">
                <a:moveTo>
                  <a:pt x="0" y="187"/>
                </a:moveTo>
                <a:cubicBezTo>
                  <a:pt x="0" y="-5369"/>
                  <a:pt x="44185" y="113958"/>
                  <a:pt x="57150" y="162112"/>
                </a:cubicBezTo>
                <a:cubicBezTo>
                  <a:pt x="70115" y="210266"/>
                  <a:pt x="75142" y="249425"/>
                  <a:pt x="77788" y="289112"/>
                </a:cubicBezTo>
                <a:cubicBezTo>
                  <a:pt x="80434" y="328799"/>
                  <a:pt x="73554" y="392829"/>
                  <a:pt x="73025" y="400237"/>
                </a:cubicBezTo>
                <a:cubicBezTo>
                  <a:pt x="72496" y="407645"/>
                  <a:pt x="77259" y="367693"/>
                  <a:pt x="74613" y="333562"/>
                </a:cubicBezTo>
                <a:cubicBezTo>
                  <a:pt x="71967" y="299431"/>
                  <a:pt x="70115" y="248630"/>
                  <a:pt x="57150" y="195449"/>
                </a:cubicBezTo>
                <a:cubicBezTo>
                  <a:pt x="44185" y="142268"/>
                  <a:pt x="0" y="5743"/>
                  <a:pt x="0" y="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F33C4077-79FA-42FD-933F-700B76A93A76}"/>
              </a:ext>
            </a:extLst>
          </p:cNvPr>
          <p:cNvSpPr/>
          <p:nvPr/>
        </p:nvSpPr>
        <p:spPr>
          <a:xfrm>
            <a:off x="6149929" y="3553980"/>
            <a:ext cx="601063" cy="522031"/>
          </a:xfrm>
          <a:custGeom>
            <a:avLst/>
            <a:gdLst>
              <a:gd name="connsiteX0" fmla="*/ 46 w 601063"/>
              <a:gd name="connsiteY0" fmla="*/ 433 h 522031"/>
              <a:gd name="connsiteX1" fmla="*/ 184196 w 601063"/>
              <a:gd name="connsiteY1" fmla="*/ 165533 h 522031"/>
              <a:gd name="connsiteX2" fmla="*/ 581071 w 601063"/>
              <a:gd name="connsiteY2" fmla="*/ 502083 h 522031"/>
              <a:gd name="connsiteX3" fmla="*/ 527096 w 601063"/>
              <a:gd name="connsiteY3" fmla="*/ 470333 h 522031"/>
              <a:gd name="connsiteX4" fmla="*/ 396921 w 601063"/>
              <a:gd name="connsiteY4" fmla="*/ 363970 h 522031"/>
              <a:gd name="connsiteX5" fmla="*/ 198484 w 601063"/>
              <a:gd name="connsiteY5" fmla="*/ 209983 h 522031"/>
              <a:gd name="connsiteX6" fmla="*/ 46 w 601063"/>
              <a:gd name="connsiteY6" fmla="*/ 433 h 522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1063" h="522031">
                <a:moveTo>
                  <a:pt x="46" y="433"/>
                </a:moveTo>
                <a:cubicBezTo>
                  <a:pt x="-2335" y="-6975"/>
                  <a:pt x="87359" y="81925"/>
                  <a:pt x="184196" y="165533"/>
                </a:cubicBezTo>
                <a:cubicBezTo>
                  <a:pt x="281033" y="249141"/>
                  <a:pt x="523921" y="451283"/>
                  <a:pt x="581071" y="502083"/>
                </a:cubicBezTo>
                <a:cubicBezTo>
                  <a:pt x="638221" y="552883"/>
                  <a:pt x="557788" y="493352"/>
                  <a:pt x="527096" y="470333"/>
                </a:cubicBezTo>
                <a:cubicBezTo>
                  <a:pt x="496404" y="447314"/>
                  <a:pt x="451690" y="407362"/>
                  <a:pt x="396921" y="363970"/>
                </a:cubicBezTo>
                <a:cubicBezTo>
                  <a:pt x="342152" y="320578"/>
                  <a:pt x="263042" y="267662"/>
                  <a:pt x="198484" y="209983"/>
                </a:cubicBezTo>
                <a:cubicBezTo>
                  <a:pt x="133926" y="152304"/>
                  <a:pt x="2427" y="7841"/>
                  <a:pt x="46" y="4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1359B7D0-E5AF-41B0-A6B2-3F890352D562}"/>
              </a:ext>
            </a:extLst>
          </p:cNvPr>
          <p:cNvSpPr/>
          <p:nvPr/>
        </p:nvSpPr>
        <p:spPr>
          <a:xfrm>
            <a:off x="6142026" y="3663943"/>
            <a:ext cx="582040" cy="493551"/>
          </a:xfrm>
          <a:custGeom>
            <a:avLst/>
            <a:gdLst>
              <a:gd name="connsiteX0" fmla="*/ 12 w 582040"/>
              <a:gd name="connsiteY0" fmla="*/ 7 h 493551"/>
              <a:gd name="connsiteX1" fmla="*/ 246074 w 582040"/>
              <a:gd name="connsiteY1" fmla="*/ 214320 h 493551"/>
              <a:gd name="connsiteX2" fmla="*/ 579449 w 582040"/>
              <a:gd name="connsiteY2" fmla="*/ 490545 h 493551"/>
              <a:gd name="connsiteX3" fmla="*/ 395299 w 582040"/>
              <a:gd name="connsiteY3" fmla="*/ 354020 h 493551"/>
              <a:gd name="connsiteX4" fmla="*/ 292112 w 582040"/>
              <a:gd name="connsiteY4" fmla="*/ 241307 h 493551"/>
              <a:gd name="connsiteX5" fmla="*/ 255599 w 582040"/>
              <a:gd name="connsiteY5" fmla="*/ 206382 h 493551"/>
              <a:gd name="connsiteX6" fmla="*/ 12 w 582040"/>
              <a:gd name="connsiteY6" fmla="*/ 7 h 493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2040" h="493551">
                <a:moveTo>
                  <a:pt x="12" y="7"/>
                </a:moveTo>
                <a:cubicBezTo>
                  <a:pt x="-1575" y="1330"/>
                  <a:pt x="149501" y="132564"/>
                  <a:pt x="246074" y="214320"/>
                </a:cubicBezTo>
                <a:cubicBezTo>
                  <a:pt x="342647" y="296076"/>
                  <a:pt x="554578" y="467262"/>
                  <a:pt x="579449" y="490545"/>
                </a:cubicBezTo>
                <a:cubicBezTo>
                  <a:pt x="604320" y="513828"/>
                  <a:pt x="443188" y="395559"/>
                  <a:pt x="395299" y="354020"/>
                </a:cubicBezTo>
                <a:cubicBezTo>
                  <a:pt x="347410" y="312481"/>
                  <a:pt x="315395" y="265913"/>
                  <a:pt x="292112" y="241307"/>
                </a:cubicBezTo>
                <a:cubicBezTo>
                  <a:pt x="268829" y="216701"/>
                  <a:pt x="305076" y="248451"/>
                  <a:pt x="255599" y="206382"/>
                </a:cubicBezTo>
                <a:cubicBezTo>
                  <a:pt x="206122" y="164313"/>
                  <a:pt x="1599" y="-1316"/>
                  <a:pt x="12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6EEA9839-861D-4752-A967-9FD6395B65C3}"/>
              </a:ext>
            </a:extLst>
          </p:cNvPr>
          <p:cNvSpPr/>
          <p:nvPr/>
        </p:nvSpPr>
        <p:spPr>
          <a:xfrm>
            <a:off x="6724159" y="3560763"/>
            <a:ext cx="511666" cy="512066"/>
          </a:xfrm>
          <a:custGeom>
            <a:avLst/>
            <a:gdLst>
              <a:gd name="connsiteX0" fmla="*/ 511666 w 511666"/>
              <a:gd name="connsiteY0" fmla="*/ 0 h 512066"/>
              <a:gd name="connsiteX1" fmla="*/ 279891 w 511666"/>
              <a:gd name="connsiteY1" fmla="*/ 209550 h 512066"/>
              <a:gd name="connsiteX2" fmla="*/ 11604 w 511666"/>
              <a:gd name="connsiteY2" fmla="*/ 498475 h 512066"/>
              <a:gd name="connsiteX3" fmla="*/ 44941 w 511666"/>
              <a:gd name="connsiteY3" fmla="*/ 468312 h 512066"/>
              <a:gd name="connsiteX4" fmla="*/ 157654 w 511666"/>
              <a:gd name="connsiteY4" fmla="*/ 368300 h 512066"/>
              <a:gd name="connsiteX5" fmla="*/ 340216 w 511666"/>
              <a:gd name="connsiteY5" fmla="*/ 182562 h 512066"/>
              <a:gd name="connsiteX6" fmla="*/ 511666 w 511666"/>
              <a:gd name="connsiteY6" fmla="*/ 0 h 512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1666" h="512066">
                <a:moveTo>
                  <a:pt x="511666" y="0"/>
                </a:moveTo>
                <a:cubicBezTo>
                  <a:pt x="437450" y="63235"/>
                  <a:pt x="363235" y="126471"/>
                  <a:pt x="279891" y="209550"/>
                </a:cubicBezTo>
                <a:cubicBezTo>
                  <a:pt x="196547" y="292629"/>
                  <a:pt x="50762" y="455348"/>
                  <a:pt x="11604" y="498475"/>
                </a:cubicBezTo>
                <a:cubicBezTo>
                  <a:pt x="-27554" y="541602"/>
                  <a:pt x="44941" y="468312"/>
                  <a:pt x="44941" y="468312"/>
                </a:cubicBezTo>
                <a:cubicBezTo>
                  <a:pt x="69282" y="446616"/>
                  <a:pt x="108441" y="415925"/>
                  <a:pt x="157654" y="368300"/>
                </a:cubicBezTo>
                <a:cubicBezTo>
                  <a:pt x="206866" y="320675"/>
                  <a:pt x="340216" y="182562"/>
                  <a:pt x="340216" y="182562"/>
                </a:cubicBezTo>
                <a:lnTo>
                  <a:pt x="51166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70B6037A-ED70-4897-AC12-4D6039945469}"/>
              </a:ext>
            </a:extLst>
          </p:cNvPr>
          <p:cNvSpPr/>
          <p:nvPr/>
        </p:nvSpPr>
        <p:spPr>
          <a:xfrm>
            <a:off x="6735650" y="3682999"/>
            <a:ext cx="495472" cy="460376"/>
          </a:xfrm>
          <a:custGeom>
            <a:avLst/>
            <a:gdLst>
              <a:gd name="connsiteX0" fmla="*/ 495413 w 495472"/>
              <a:gd name="connsiteY0" fmla="*/ 1 h 460376"/>
              <a:gd name="connsiteX1" fmla="*/ 330313 w 495472"/>
              <a:gd name="connsiteY1" fmla="*/ 180976 h 460376"/>
              <a:gd name="connsiteX2" fmla="*/ 112825 w 495472"/>
              <a:gd name="connsiteY2" fmla="*/ 398464 h 460376"/>
              <a:gd name="connsiteX3" fmla="*/ 113 w 495472"/>
              <a:gd name="connsiteY3" fmla="*/ 460376 h 460376"/>
              <a:gd name="connsiteX4" fmla="*/ 93775 w 495472"/>
              <a:gd name="connsiteY4" fmla="*/ 398464 h 460376"/>
              <a:gd name="connsiteX5" fmla="*/ 196963 w 495472"/>
              <a:gd name="connsiteY5" fmla="*/ 296864 h 460376"/>
              <a:gd name="connsiteX6" fmla="*/ 312850 w 495472"/>
              <a:gd name="connsiteY6" fmla="*/ 177801 h 460376"/>
              <a:gd name="connsiteX7" fmla="*/ 495413 w 495472"/>
              <a:gd name="connsiteY7" fmla="*/ 1 h 460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5472" h="460376">
                <a:moveTo>
                  <a:pt x="495413" y="1"/>
                </a:moveTo>
                <a:cubicBezTo>
                  <a:pt x="498324" y="530"/>
                  <a:pt x="394078" y="114566"/>
                  <a:pt x="330313" y="180976"/>
                </a:cubicBezTo>
                <a:cubicBezTo>
                  <a:pt x="266548" y="247386"/>
                  <a:pt x="167858" y="351897"/>
                  <a:pt x="112825" y="398464"/>
                </a:cubicBezTo>
                <a:cubicBezTo>
                  <a:pt x="57792" y="445031"/>
                  <a:pt x="3288" y="460376"/>
                  <a:pt x="113" y="460376"/>
                </a:cubicBezTo>
                <a:cubicBezTo>
                  <a:pt x="-3062" y="460376"/>
                  <a:pt x="60967" y="425716"/>
                  <a:pt x="93775" y="398464"/>
                </a:cubicBezTo>
                <a:cubicBezTo>
                  <a:pt x="126583" y="371212"/>
                  <a:pt x="160450" y="333641"/>
                  <a:pt x="196963" y="296864"/>
                </a:cubicBezTo>
                <a:cubicBezTo>
                  <a:pt x="233475" y="260087"/>
                  <a:pt x="261786" y="225161"/>
                  <a:pt x="312850" y="177801"/>
                </a:cubicBezTo>
                <a:cubicBezTo>
                  <a:pt x="363914" y="130441"/>
                  <a:pt x="492502" y="-528"/>
                  <a:pt x="495413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D0F81303-9BED-4731-B62A-3B32BA411784}"/>
              </a:ext>
            </a:extLst>
          </p:cNvPr>
          <p:cNvSpPr/>
          <p:nvPr/>
        </p:nvSpPr>
        <p:spPr>
          <a:xfrm>
            <a:off x="7237250" y="2911460"/>
            <a:ext cx="81862" cy="757312"/>
          </a:xfrm>
          <a:custGeom>
            <a:avLst/>
            <a:gdLst>
              <a:gd name="connsiteX0" fmla="*/ 81125 w 81862"/>
              <a:gd name="connsiteY0" fmla="*/ 15 h 757312"/>
              <a:gd name="connsiteX1" fmla="*/ 57313 w 81862"/>
              <a:gd name="connsiteY1" fmla="*/ 176228 h 757312"/>
              <a:gd name="connsiteX2" fmla="*/ 30325 w 81862"/>
              <a:gd name="connsiteY2" fmla="*/ 461978 h 757312"/>
              <a:gd name="connsiteX3" fmla="*/ 14450 w 81862"/>
              <a:gd name="connsiteY3" fmla="*/ 633428 h 757312"/>
              <a:gd name="connsiteX4" fmla="*/ 163 w 81862"/>
              <a:gd name="connsiteY4" fmla="*/ 754078 h 757312"/>
              <a:gd name="connsiteX5" fmla="*/ 8100 w 81862"/>
              <a:gd name="connsiteY5" fmla="*/ 708040 h 757312"/>
              <a:gd name="connsiteX6" fmla="*/ 28738 w 81862"/>
              <a:gd name="connsiteY6" fmla="*/ 554053 h 757312"/>
              <a:gd name="connsiteX7" fmla="*/ 71600 w 81862"/>
              <a:gd name="connsiteY7" fmla="*/ 168290 h 757312"/>
              <a:gd name="connsiteX8" fmla="*/ 81125 w 81862"/>
              <a:gd name="connsiteY8" fmla="*/ 15 h 75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862" h="757312">
                <a:moveTo>
                  <a:pt x="81125" y="15"/>
                </a:moveTo>
                <a:cubicBezTo>
                  <a:pt x="78744" y="1338"/>
                  <a:pt x="65780" y="99234"/>
                  <a:pt x="57313" y="176228"/>
                </a:cubicBezTo>
                <a:cubicBezTo>
                  <a:pt x="48846" y="253222"/>
                  <a:pt x="37469" y="385778"/>
                  <a:pt x="30325" y="461978"/>
                </a:cubicBezTo>
                <a:cubicBezTo>
                  <a:pt x="23181" y="538178"/>
                  <a:pt x="19477" y="584745"/>
                  <a:pt x="14450" y="633428"/>
                </a:cubicBezTo>
                <a:cubicBezTo>
                  <a:pt x="9423" y="682111"/>
                  <a:pt x="1221" y="741643"/>
                  <a:pt x="163" y="754078"/>
                </a:cubicBezTo>
                <a:cubicBezTo>
                  <a:pt x="-895" y="766513"/>
                  <a:pt x="3338" y="741377"/>
                  <a:pt x="8100" y="708040"/>
                </a:cubicBezTo>
                <a:cubicBezTo>
                  <a:pt x="12862" y="674703"/>
                  <a:pt x="18155" y="644011"/>
                  <a:pt x="28738" y="554053"/>
                </a:cubicBezTo>
                <a:cubicBezTo>
                  <a:pt x="39321" y="464095"/>
                  <a:pt x="63133" y="256925"/>
                  <a:pt x="71600" y="168290"/>
                </a:cubicBezTo>
                <a:cubicBezTo>
                  <a:pt x="80067" y="79655"/>
                  <a:pt x="83506" y="-1308"/>
                  <a:pt x="81125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2C89451D-0569-4769-9890-71DD53136FA8}"/>
              </a:ext>
            </a:extLst>
          </p:cNvPr>
          <p:cNvSpPr/>
          <p:nvPr/>
        </p:nvSpPr>
        <p:spPr>
          <a:xfrm>
            <a:off x="7269156" y="2884469"/>
            <a:ext cx="88990" cy="759044"/>
          </a:xfrm>
          <a:custGeom>
            <a:avLst/>
            <a:gdLst>
              <a:gd name="connsiteX0" fmla="*/ 88907 w 88990"/>
              <a:gd name="connsiteY0" fmla="*/ 19 h 759044"/>
              <a:gd name="connsiteX1" fmla="*/ 47632 w 88990"/>
              <a:gd name="connsiteY1" fmla="*/ 373081 h 759044"/>
              <a:gd name="connsiteX2" fmla="*/ 6357 w 88990"/>
              <a:gd name="connsiteY2" fmla="*/ 674706 h 759044"/>
              <a:gd name="connsiteX3" fmla="*/ 7944 w 88990"/>
              <a:gd name="connsiteY3" fmla="*/ 758844 h 759044"/>
              <a:gd name="connsiteX4" fmla="*/ 7 w 88990"/>
              <a:gd name="connsiteY4" fmla="*/ 693756 h 759044"/>
              <a:gd name="connsiteX5" fmla="*/ 9532 w 88990"/>
              <a:gd name="connsiteY5" fmla="*/ 560406 h 759044"/>
              <a:gd name="connsiteX6" fmla="*/ 36519 w 88990"/>
              <a:gd name="connsiteY6" fmla="*/ 357206 h 759044"/>
              <a:gd name="connsiteX7" fmla="*/ 88907 w 88990"/>
              <a:gd name="connsiteY7" fmla="*/ 19 h 759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990" h="759044">
                <a:moveTo>
                  <a:pt x="88907" y="19"/>
                </a:moveTo>
                <a:cubicBezTo>
                  <a:pt x="90759" y="2665"/>
                  <a:pt x="61390" y="260633"/>
                  <a:pt x="47632" y="373081"/>
                </a:cubicBezTo>
                <a:cubicBezTo>
                  <a:pt x="33874" y="485529"/>
                  <a:pt x="12972" y="610412"/>
                  <a:pt x="6357" y="674706"/>
                </a:cubicBezTo>
                <a:cubicBezTo>
                  <a:pt x="-258" y="739000"/>
                  <a:pt x="9002" y="755669"/>
                  <a:pt x="7944" y="758844"/>
                </a:cubicBezTo>
                <a:cubicBezTo>
                  <a:pt x="6886" y="762019"/>
                  <a:pt x="-258" y="726829"/>
                  <a:pt x="7" y="693756"/>
                </a:cubicBezTo>
                <a:cubicBezTo>
                  <a:pt x="272" y="660683"/>
                  <a:pt x="3447" y="616498"/>
                  <a:pt x="9532" y="560406"/>
                </a:cubicBezTo>
                <a:cubicBezTo>
                  <a:pt x="15617" y="504314"/>
                  <a:pt x="26465" y="448752"/>
                  <a:pt x="36519" y="357206"/>
                </a:cubicBezTo>
                <a:cubicBezTo>
                  <a:pt x="46573" y="265660"/>
                  <a:pt x="87055" y="-2627"/>
                  <a:pt x="88907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300CA5D4-2C24-4F48-96F7-F5E0A1B9D112}"/>
              </a:ext>
            </a:extLst>
          </p:cNvPr>
          <p:cNvSpPr/>
          <p:nvPr/>
        </p:nvSpPr>
        <p:spPr>
          <a:xfrm>
            <a:off x="7856538" y="2207072"/>
            <a:ext cx="329865" cy="117947"/>
          </a:xfrm>
          <a:custGeom>
            <a:avLst/>
            <a:gdLst>
              <a:gd name="connsiteX0" fmla="*/ 0 w 329865"/>
              <a:gd name="connsiteY0" fmla="*/ 5903 h 117947"/>
              <a:gd name="connsiteX1" fmla="*/ 63500 w 329865"/>
              <a:gd name="connsiteY1" fmla="*/ 12253 h 117947"/>
              <a:gd name="connsiteX2" fmla="*/ 325437 w 329865"/>
              <a:gd name="connsiteY2" fmla="*/ 115441 h 117947"/>
              <a:gd name="connsiteX3" fmla="*/ 234950 w 329865"/>
              <a:gd name="connsiteY3" fmla="*/ 88453 h 117947"/>
              <a:gd name="connsiteX4" fmla="*/ 0 w 329865"/>
              <a:gd name="connsiteY4" fmla="*/ 5903 h 117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9865" h="117947">
                <a:moveTo>
                  <a:pt x="0" y="5903"/>
                </a:moveTo>
                <a:cubicBezTo>
                  <a:pt x="4630" y="-50"/>
                  <a:pt x="9260" y="-6003"/>
                  <a:pt x="63500" y="12253"/>
                </a:cubicBezTo>
                <a:cubicBezTo>
                  <a:pt x="117740" y="30509"/>
                  <a:pt x="296862" y="102741"/>
                  <a:pt x="325437" y="115441"/>
                </a:cubicBezTo>
                <a:cubicBezTo>
                  <a:pt x="354012" y="128141"/>
                  <a:pt x="234950" y="88453"/>
                  <a:pt x="234950" y="88453"/>
                </a:cubicBezTo>
                <a:lnTo>
                  <a:pt x="0" y="590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4444B9D1-0525-40E9-99F2-E4523F1FD786}"/>
              </a:ext>
            </a:extLst>
          </p:cNvPr>
          <p:cNvSpPr/>
          <p:nvPr/>
        </p:nvSpPr>
        <p:spPr>
          <a:xfrm>
            <a:off x="8183772" y="2327482"/>
            <a:ext cx="716679" cy="363337"/>
          </a:xfrm>
          <a:custGeom>
            <a:avLst/>
            <a:gdLst>
              <a:gd name="connsiteX0" fmla="*/ 1378 w 716679"/>
              <a:gd name="connsiteY0" fmla="*/ 1381 h 363337"/>
              <a:gd name="connsiteX1" fmla="*/ 260141 w 716679"/>
              <a:gd name="connsiteY1" fmla="*/ 90281 h 363337"/>
              <a:gd name="connsiteX2" fmla="*/ 442703 w 716679"/>
              <a:gd name="connsiteY2" fmla="*/ 179181 h 363337"/>
              <a:gd name="connsiteX3" fmla="*/ 707816 w 716679"/>
              <a:gd name="connsiteY3" fmla="*/ 356981 h 363337"/>
              <a:gd name="connsiteX4" fmla="*/ 658603 w 716679"/>
              <a:gd name="connsiteY4" fmla="*/ 326818 h 363337"/>
              <a:gd name="connsiteX5" fmla="*/ 380791 w 716679"/>
              <a:gd name="connsiteY5" fmla="*/ 163306 h 363337"/>
              <a:gd name="connsiteX6" fmla="*/ 1378 w 716679"/>
              <a:gd name="connsiteY6" fmla="*/ 1381 h 363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6679" h="363337">
                <a:moveTo>
                  <a:pt x="1378" y="1381"/>
                </a:moveTo>
                <a:cubicBezTo>
                  <a:pt x="-18730" y="-10790"/>
                  <a:pt x="186587" y="60648"/>
                  <a:pt x="260141" y="90281"/>
                </a:cubicBezTo>
                <a:cubicBezTo>
                  <a:pt x="333695" y="119914"/>
                  <a:pt x="368090" y="134731"/>
                  <a:pt x="442703" y="179181"/>
                </a:cubicBezTo>
                <a:cubicBezTo>
                  <a:pt x="517316" y="223631"/>
                  <a:pt x="671833" y="332375"/>
                  <a:pt x="707816" y="356981"/>
                </a:cubicBezTo>
                <a:cubicBezTo>
                  <a:pt x="743799" y="381587"/>
                  <a:pt x="658603" y="326818"/>
                  <a:pt x="658603" y="326818"/>
                </a:cubicBezTo>
                <a:cubicBezTo>
                  <a:pt x="604099" y="294539"/>
                  <a:pt x="488476" y="216752"/>
                  <a:pt x="380791" y="163306"/>
                </a:cubicBezTo>
                <a:cubicBezTo>
                  <a:pt x="273106" y="109860"/>
                  <a:pt x="21486" y="13552"/>
                  <a:pt x="1378" y="1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98CD128F-C395-4B26-9144-AB04A4C59C4A}"/>
              </a:ext>
            </a:extLst>
          </p:cNvPr>
          <p:cNvSpPr/>
          <p:nvPr/>
        </p:nvSpPr>
        <p:spPr>
          <a:xfrm>
            <a:off x="8945358" y="2728760"/>
            <a:ext cx="227273" cy="230132"/>
          </a:xfrm>
          <a:custGeom>
            <a:avLst/>
            <a:gdLst>
              <a:gd name="connsiteX0" fmla="*/ 205 w 227273"/>
              <a:gd name="connsiteY0" fmla="*/ 153 h 230132"/>
              <a:gd name="connsiteX1" fmla="*/ 122442 w 227273"/>
              <a:gd name="connsiteY1" fmla="*/ 74765 h 230132"/>
              <a:gd name="connsiteX2" fmla="*/ 224042 w 227273"/>
              <a:gd name="connsiteY2" fmla="*/ 223990 h 230132"/>
              <a:gd name="connsiteX3" fmla="*/ 192292 w 227273"/>
              <a:gd name="connsiteY3" fmla="*/ 187478 h 230132"/>
              <a:gd name="connsiteX4" fmla="*/ 95455 w 227273"/>
              <a:gd name="connsiteY4" fmla="*/ 58890 h 230132"/>
              <a:gd name="connsiteX5" fmla="*/ 205 w 227273"/>
              <a:gd name="connsiteY5" fmla="*/ 153 h 230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7273" h="230132">
                <a:moveTo>
                  <a:pt x="205" y="153"/>
                </a:moveTo>
                <a:cubicBezTo>
                  <a:pt x="4703" y="2799"/>
                  <a:pt x="85136" y="37459"/>
                  <a:pt x="122442" y="74765"/>
                </a:cubicBezTo>
                <a:cubicBezTo>
                  <a:pt x="159748" y="112071"/>
                  <a:pt x="212400" y="205205"/>
                  <a:pt x="224042" y="223990"/>
                </a:cubicBezTo>
                <a:cubicBezTo>
                  <a:pt x="235684" y="242775"/>
                  <a:pt x="213723" y="214995"/>
                  <a:pt x="192292" y="187478"/>
                </a:cubicBezTo>
                <a:cubicBezTo>
                  <a:pt x="170861" y="159961"/>
                  <a:pt x="124824" y="88259"/>
                  <a:pt x="95455" y="58890"/>
                </a:cubicBezTo>
                <a:cubicBezTo>
                  <a:pt x="66086" y="29521"/>
                  <a:pt x="-4293" y="-2493"/>
                  <a:pt x="205" y="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5A61FA50-856D-410E-8E08-6599FE1659D6}"/>
              </a:ext>
            </a:extLst>
          </p:cNvPr>
          <p:cNvSpPr/>
          <p:nvPr/>
        </p:nvSpPr>
        <p:spPr>
          <a:xfrm>
            <a:off x="9140839" y="2947888"/>
            <a:ext cx="163267" cy="253583"/>
          </a:xfrm>
          <a:custGeom>
            <a:avLst/>
            <a:gdLst>
              <a:gd name="connsiteX0" fmla="*/ 1574 w 163267"/>
              <a:gd name="connsiteY0" fmla="*/ 3275 h 253583"/>
              <a:gd name="connsiteX1" fmla="*/ 77774 w 163267"/>
              <a:gd name="connsiteY1" fmla="*/ 92175 h 253583"/>
              <a:gd name="connsiteX2" fmla="*/ 146036 w 163267"/>
              <a:gd name="connsiteY2" fmla="*/ 190600 h 253583"/>
              <a:gd name="connsiteX3" fmla="*/ 150799 w 163267"/>
              <a:gd name="connsiteY3" fmla="*/ 252512 h 253583"/>
              <a:gd name="connsiteX4" fmla="*/ 152386 w 163267"/>
              <a:gd name="connsiteY4" fmla="*/ 212825 h 253583"/>
              <a:gd name="connsiteX5" fmla="*/ 1574 w 163267"/>
              <a:gd name="connsiteY5" fmla="*/ 3275 h 253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3267" h="253583">
                <a:moveTo>
                  <a:pt x="1574" y="3275"/>
                </a:moveTo>
                <a:cubicBezTo>
                  <a:pt x="-10861" y="-16833"/>
                  <a:pt x="53697" y="60954"/>
                  <a:pt x="77774" y="92175"/>
                </a:cubicBezTo>
                <a:cubicBezTo>
                  <a:pt x="101851" y="123396"/>
                  <a:pt x="133865" y="163877"/>
                  <a:pt x="146036" y="190600"/>
                </a:cubicBezTo>
                <a:cubicBezTo>
                  <a:pt x="158207" y="217323"/>
                  <a:pt x="149741" y="248808"/>
                  <a:pt x="150799" y="252512"/>
                </a:cubicBezTo>
                <a:cubicBezTo>
                  <a:pt x="151857" y="256216"/>
                  <a:pt x="177257" y="251983"/>
                  <a:pt x="152386" y="212825"/>
                </a:cubicBezTo>
                <a:cubicBezTo>
                  <a:pt x="127515" y="173667"/>
                  <a:pt x="14009" y="23383"/>
                  <a:pt x="1574" y="32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47790E98-617E-4605-8845-8EA191B48EF2}"/>
              </a:ext>
            </a:extLst>
          </p:cNvPr>
          <p:cNvSpPr/>
          <p:nvPr/>
        </p:nvSpPr>
        <p:spPr>
          <a:xfrm>
            <a:off x="9297756" y="3197858"/>
            <a:ext cx="125976" cy="249422"/>
          </a:xfrm>
          <a:custGeom>
            <a:avLst/>
            <a:gdLst>
              <a:gd name="connsiteX0" fmla="*/ 232 w 125976"/>
              <a:gd name="connsiteY0" fmla="*/ 955 h 249422"/>
              <a:gd name="connsiteX1" fmla="*/ 58969 w 125976"/>
              <a:gd name="connsiteY1" fmla="*/ 93030 h 249422"/>
              <a:gd name="connsiteX2" fmla="*/ 125644 w 125976"/>
              <a:gd name="connsiteY2" fmla="*/ 248605 h 249422"/>
              <a:gd name="connsiteX3" fmla="*/ 81194 w 125976"/>
              <a:gd name="connsiteY3" fmla="*/ 148592 h 249422"/>
              <a:gd name="connsiteX4" fmla="*/ 232 w 125976"/>
              <a:gd name="connsiteY4" fmla="*/ 955 h 249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976" h="249422">
                <a:moveTo>
                  <a:pt x="232" y="955"/>
                </a:moveTo>
                <a:cubicBezTo>
                  <a:pt x="-3472" y="-8305"/>
                  <a:pt x="38067" y="51755"/>
                  <a:pt x="58969" y="93030"/>
                </a:cubicBezTo>
                <a:cubicBezTo>
                  <a:pt x="79871" y="134305"/>
                  <a:pt x="121940" y="239345"/>
                  <a:pt x="125644" y="248605"/>
                </a:cubicBezTo>
                <a:cubicBezTo>
                  <a:pt x="129348" y="257865"/>
                  <a:pt x="101302" y="186163"/>
                  <a:pt x="81194" y="148592"/>
                </a:cubicBezTo>
                <a:cubicBezTo>
                  <a:pt x="61086" y="111021"/>
                  <a:pt x="3936" y="10215"/>
                  <a:pt x="232" y="9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フリーフォーム: 図形 127">
            <a:extLst>
              <a:ext uri="{FF2B5EF4-FFF2-40B4-BE49-F238E27FC236}">
                <a16:creationId xmlns:a16="http://schemas.microsoft.com/office/drawing/2014/main" id="{5620B98C-9F50-42ED-8991-3F7A2EAB97C4}"/>
              </a:ext>
            </a:extLst>
          </p:cNvPr>
          <p:cNvSpPr/>
          <p:nvPr/>
        </p:nvSpPr>
        <p:spPr>
          <a:xfrm>
            <a:off x="9420084" y="3465511"/>
            <a:ext cx="177689" cy="409613"/>
          </a:xfrm>
          <a:custGeom>
            <a:avLst/>
            <a:gdLst>
              <a:gd name="connsiteX0" fmla="*/ 141 w 177689"/>
              <a:gd name="connsiteY0" fmla="*/ 2 h 409613"/>
              <a:gd name="connsiteX1" fmla="*/ 82691 w 177689"/>
              <a:gd name="connsiteY1" fmla="*/ 128589 h 409613"/>
              <a:gd name="connsiteX2" fmla="*/ 103329 w 177689"/>
              <a:gd name="connsiteY2" fmla="*/ 195264 h 409613"/>
              <a:gd name="connsiteX3" fmla="*/ 174766 w 177689"/>
              <a:gd name="connsiteY3" fmla="*/ 398464 h 409613"/>
              <a:gd name="connsiteX4" fmla="*/ 154129 w 177689"/>
              <a:gd name="connsiteY4" fmla="*/ 355602 h 409613"/>
              <a:gd name="connsiteX5" fmla="*/ 65229 w 177689"/>
              <a:gd name="connsiteY5" fmla="*/ 125414 h 409613"/>
              <a:gd name="connsiteX6" fmla="*/ 141 w 177689"/>
              <a:gd name="connsiteY6" fmla="*/ 2 h 409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7689" h="409613">
                <a:moveTo>
                  <a:pt x="141" y="2"/>
                </a:moveTo>
                <a:cubicBezTo>
                  <a:pt x="3051" y="531"/>
                  <a:pt x="65493" y="96045"/>
                  <a:pt x="82691" y="128589"/>
                </a:cubicBezTo>
                <a:cubicBezTo>
                  <a:pt x="99889" y="161133"/>
                  <a:pt x="87983" y="150285"/>
                  <a:pt x="103329" y="195264"/>
                </a:cubicBezTo>
                <a:cubicBezTo>
                  <a:pt x="118675" y="240243"/>
                  <a:pt x="166299" y="371741"/>
                  <a:pt x="174766" y="398464"/>
                </a:cubicBezTo>
                <a:cubicBezTo>
                  <a:pt x="183233" y="425187"/>
                  <a:pt x="172385" y="401110"/>
                  <a:pt x="154129" y="355602"/>
                </a:cubicBezTo>
                <a:cubicBezTo>
                  <a:pt x="135873" y="310094"/>
                  <a:pt x="90629" y="181241"/>
                  <a:pt x="65229" y="125414"/>
                </a:cubicBezTo>
                <a:cubicBezTo>
                  <a:pt x="39829" y="69587"/>
                  <a:pt x="-2769" y="-527"/>
                  <a:pt x="141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フリーフォーム: 図形 128">
            <a:extLst>
              <a:ext uri="{FF2B5EF4-FFF2-40B4-BE49-F238E27FC236}">
                <a16:creationId xmlns:a16="http://schemas.microsoft.com/office/drawing/2014/main" id="{D7AA6E66-32E8-4B0C-8D3F-58B05BD40C61}"/>
              </a:ext>
            </a:extLst>
          </p:cNvPr>
          <p:cNvSpPr/>
          <p:nvPr/>
        </p:nvSpPr>
        <p:spPr>
          <a:xfrm>
            <a:off x="9589971" y="3843322"/>
            <a:ext cx="92368" cy="182739"/>
          </a:xfrm>
          <a:custGeom>
            <a:avLst/>
            <a:gdLst>
              <a:gd name="connsiteX0" fmla="*/ 117 w 92368"/>
              <a:gd name="connsiteY0" fmla="*/ 16 h 182739"/>
              <a:gd name="connsiteX1" fmla="*/ 79492 w 92368"/>
              <a:gd name="connsiteY1" fmla="*/ 141303 h 182739"/>
              <a:gd name="connsiteX2" fmla="*/ 90604 w 92368"/>
              <a:gd name="connsiteY2" fmla="*/ 182578 h 182739"/>
              <a:gd name="connsiteX3" fmla="*/ 62029 w 92368"/>
              <a:gd name="connsiteY3" fmla="*/ 150828 h 182739"/>
              <a:gd name="connsiteX4" fmla="*/ 117 w 92368"/>
              <a:gd name="connsiteY4" fmla="*/ 16 h 182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368" h="182739">
                <a:moveTo>
                  <a:pt x="117" y="16"/>
                </a:moveTo>
                <a:cubicBezTo>
                  <a:pt x="3027" y="-1571"/>
                  <a:pt x="64411" y="110876"/>
                  <a:pt x="79492" y="141303"/>
                </a:cubicBezTo>
                <a:cubicBezTo>
                  <a:pt x="94573" y="171730"/>
                  <a:pt x="93514" y="180991"/>
                  <a:pt x="90604" y="182578"/>
                </a:cubicBezTo>
                <a:cubicBezTo>
                  <a:pt x="87694" y="184165"/>
                  <a:pt x="74729" y="174111"/>
                  <a:pt x="62029" y="150828"/>
                </a:cubicBezTo>
                <a:cubicBezTo>
                  <a:pt x="49329" y="127545"/>
                  <a:pt x="-2793" y="1603"/>
                  <a:pt x="117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フリーフォーム: 図形 129">
            <a:extLst>
              <a:ext uri="{FF2B5EF4-FFF2-40B4-BE49-F238E27FC236}">
                <a16:creationId xmlns:a16="http://schemas.microsoft.com/office/drawing/2014/main" id="{0D252E20-B3E5-44ED-9B94-B7EEDDFA2AA6}"/>
              </a:ext>
            </a:extLst>
          </p:cNvPr>
          <p:cNvSpPr/>
          <p:nvPr/>
        </p:nvSpPr>
        <p:spPr>
          <a:xfrm>
            <a:off x="9451057" y="4069561"/>
            <a:ext cx="303418" cy="510678"/>
          </a:xfrm>
          <a:custGeom>
            <a:avLst/>
            <a:gdLst>
              <a:gd name="connsiteX0" fmla="*/ 256506 w 303418"/>
              <a:gd name="connsiteY0" fmla="*/ 789 h 510678"/>
              <a:gd name="connsiteX1" fmla="*/ 300956 w 303418"/>
              <a:gd name="connsiteY1" fmla="*/ 108739 h 510678"/>
              <a:gd name="connsiteX2" fmla="*/ 291431 w 303418"/>
              <a:gd name="connsiteY2" fmla="*/ 203989 h 510678"/>
              <a:gd name="connsiteX3" fmla="*/ 239043 w 303418"/>
              <a:gd name="connsiteY3" fmla="*/ 261139 h 510678"/>
              <a:gd name="connsiteX4" fmla="*/ 169193 w 303418"/>
              <a:gd name="connsiteY4" fmla="*/ 286539 h 510678"/>
              <a:gd name="connsiteX5" fmla="*/ 115218 w 303418"/>
              <a:gd name="connsiteY5" fmla="*/ 330989 h 510678"/>
              <a:gd name="connsiteX6" fmla="*/ 61243 w 303418"/>
              <a:gd name="connsiteY6" fmla="*/ 386552 h 510678"/>
              <a:gd name="connsiteX7" fmla="*/ 5681 w 303418"/>
              <a:gd name="connsiteY7" fmla="*/ 505614 h 510678"/>
              <a:gd name="connsiteX8" fmla="*/ 10443 w 303418"/>
              <a:gd name="connsiteY8" fmla="*/ 472277 h 510678"/>
              <a:gd name="connsiteX9" fmla="*/ 81881 w 303418"/>
              <a:gd name="connsiteY9" fmla="*/ 324639 h 510678"/>
              <a:gd name="connsiteX10" fmla="*/ 254918 w 303418"/>
              <a:gd name="connsiteY10" fmla="*/ 226214 h 510678"/>
              <a:gd name="connsiteX11" fmla="*/ 286668 w 303418"/>
              <a:gd name="connsiteY11" fmla="*/ 167477 h 510678"/>
              <a:gd name="connsiteX12" fmla="*/ 256506 w 303418"/>
              <a:gd name="connsiteY12" fmla="*/ 789 h 510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3418" h="510678">
                <a:moveTo>
                  <a:pt x="256506" y="789"/>
                </a:moveTo>
                <a:cubicBezTo>
                  <a:pt x="258887" y="-9001"/>
                  <a:pt x="295135" y="74872"/>
                  <a:pt x="300956" y="108739"/>
                </a:cubicBezTo>
                <a:cubicBezTo>
                  <a:pt x="306777" y="142606"/>
                  <a:pt x="301750" y="178589"/>
                  <a:pt x="291431" y="203989"/>
                </a:cubicBezTo>
                <a:cubicBezTo>
                  <a:pt x="281112" y="229389"/>
                  <a:pt x="259416" y="247381"/>
                  <a:pt x="239043" y="261139"/>
                </a:cubicBezTo>
                <a:cubicBezTo>
                  <a:pt x="218670" y="274897"/>
                  <a:pt x="189830" y="274897"/>
                  <a:pt x="169193" y="286539"/>
                </a:cubicBezTo>
                <a:cubicBezTo>
                  <a:pt x="148556" y="298181"/>
                  <a:pt x="133210" y="314320"/>
                  <a:pt x="115218" y="330989"/>
                </a:cubicBezTo>
                <a:cubicBezTo>
                  <a:pt x="97226" y="347658"/>
                  <a:pt x="79499" y="357448"/>
                  <a:pt x="61243" y="386552"/>
                </a:cubicBezTo>
                <a:cubicBezTo>
                  <a:pt x="42987" y="415656"/>
                  <a:pt x="14148" y="491326"/>
                  <a:pt x="5681" y="505614"/>
                </a:cubicBezTo>
                <a:cubicBezTo>
                  <a:pt x="-2786" y="519902"/>
                  <a:pt x="-2257" y="502440"/>
                  <a:pt x="10443" y="472277"/>
                </a:cubicBezTo>
                <a:cubicBezTo>
                  <a:pt x="23143" y="442115"/>
                  <a:pt x="41135" y="365650"/>
                  <a:pt x="81881" y="324639"/>
                </a:cubicBezTo>
                <a:cubicBezTo>
                  <a:pt x="122627" y="283629"/>
                  <a:pt x="220787" y="252408"/>
                  <a:pt x="254918" y="226214"/>
                </a:cubicBezTo>
                <a:cubicBezTo>
                  <a:pt x="289049" y="200020"/>
                  <a:pt x="285874" y="202137"/>
                  <a:pt x="286668" y="167477"/>
                </a:cubicBezTo>
                <a:cubicBezTo>
                  <a:pt x="287462" y="132817"/>
                  <a:pt x="254125" y="10579"/>
                  <a:pt x="256506" y="7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フリーフォーム: 図形 130">
            <a:extLst>
              <a:ext uri="{FF2B5EF4-FFF2-40B4-BE49-F238E27FC236}">
                <a16:creationId xmlns:a16="http://schemas.microsoft.com/office/drawing/2014/main" id="{4936AE08-595B-4034-8276-EEFF4D499453}"/>
              </a:ext>
            </a:extLst>
          </p:cNvPr>
          <p:cNvSpPr/>
          <p:nvPr/>
        </p:nvSpPr>
        <p:spPr>
          <a:xfrm>
            <a:off x="4457445" y="3043232"/>
            <a:ext cx="365506" cy="694711"/>
          </a:xfrm>
          <a:custGeom>
            <a:avLst/>
            <a:gdLst>
              <a:gd name="connsiteX0" fmla="*/ 365380 w 365506"/>
              <a:gd name="connsiteY0" fmla="*/ 6 h 694711"/>
              <a:gd name="connsiteX1" fmla="*/ 232030 w 365506"/>
              <a:gd name="connsiteY1" fmla="*/ 206381 h 694711"/>
              <a:gd name="connsiteX2" fmla="*/ 112968 w 365506"/>
              <a:gd name="connsiteY2" fmla="*/ 438156 h 694711"/>
              <a:gd name="connsiteX3" fmla="*/ 3430 w 365506"/>
              <a:gd name="connsiteY3" fmla="*/ 681043 h 694711"/>
              <a:gd name="connsiteX4" fmla="*/ 36768 w 365506"/>
              <a:gd name="connsiteY4" fmla="*/ 642943 h 694711"/>
              <a:gd name="connsiteX5" fmla="*/ 128843 w 365506"/>
              <a:gd name="connsiteY5" fmla="*/ 465143 h 694711"/>
              <a:gd name="connsiteX6" fmla="*/ 254255 w 365506"/>
              <a:gd name="connsiteY6" fmla="*/ 212731 h 694711"/>
              <a:gd name="connsiteX7" fmla="*/ 365380 w 365506"/>
              <a:gd name="connsiteY7" fmla="*/ 6 h 694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5506" h="694711">
                <a:moveTo>
                  <a:pt x="365380" y="6"/>
                </a:moveTo>
                <a:cubicBezTo>
                  <a:pt x="361676" y="-1052"/>
                  <a:pt x="274099" y="133356"/>
                  <a:pt x="232030" y="206381"/>
                </a:cubicBezTo>
                <a:cubicBezTo>
                  <a:pt x="189961" y="279406"/>
                  <a:pt x="151068" y="359046"/>
                  <a:pt x="112968" y="438156"/>
                </a:cubicBezTo>
                <a:cubicBezTo>
                  <a:pt x="74868" y="517266"/>
                  <a:pt x="16130" y="646912"/>
                  <a:pt x="3430" y="681043"/>
                </a:cubicBezTo>
                <a:cubicBezTo>
                  <a:pt x="-9270" y="715174"/>
                  <a:pt x="15866" y="678926"/>
                  <a:pt x="36768" y="642943"/>
                </a:cubicBezTo>
                <a:cubicBezTo>
                  <a:pt x="57670" y="606960"/>
                  <a:pt x="92595" y="536845"/>
                  <a:pt x="128843" y="465143"/>
                </a:cubicBezTo>
                <a:cubicBezTo>
                  <a:pt x="165091" y="393441"/>
                  <a:pt x="217743" y="285491"/>
                  <a:pt x="254255" y="212731"/>
                </a:cubicBezTo>
                <a:cubicBezTo>
                  <a:pt x="290767" y="139971"/>
                  <a:pt x="369084" y="1064"/>
                  <a:pt x="365380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フリーフォーム: 図形 131">
            <a:extLst>
              <a:ext uri="{FF2B5EF4-FFF2-40B4-BE49-F238E27FC236}">
                <a16:creationId xmlns:a16="http://schemas.microsoft.com/office/drawing/2014/main" id="{CD1BFC66-C35B-40A7-9809-B7990D80583A}"/>
              </a:ext>
            </a:extLst>
          </p:cNvPr>
          <p:cNvSpPr/>
          <p:nvPr/>
        </p:nvSpPr>
        <p:spPr>
          <a:xfrm>
            <a:off x="4211610" y="3735385"/>
            <a:ext cx="241447" cy="562911"/>
          </a:xfrm>
          <a:custGeom>
            <a:avLst/>
            <a:gdLst>
              <a:gd name="connsiteX0" fmla="*/ 241328 w 241447"/>
              <a:gd name="connsiteY0" fmla="*/ 3 h 562911"/>
              <a:gd name="connsiteX1" fmla="*/ 160365 w 241447"/>
              <a:gd name="connsiteY1" fmla="*/ 196853 h 562911"/>
              <a:gd name="connsiteX2" fmla="*/ 90515 w 241447"/>
              <a:gd name="connsiteY2" fmla="*/ 325440 h 562911"/>
              <a:gd name="connsiteX3" fmla="*/ 30190 w 241447"/>
              <a:gd name="connsiteY3" fmla="*/ 458790 h 562911"/>
              <a:gd name="connsiteX4" fmla="*/ 28 w 241447"/>
              <a:gd name="connsiteY4" fmla="*/ 561978 h 562911"/>
              <a:gd name="connsiteX5" fmla="*/ 34953 w 241447"/>
              <a:gd name="connsiteY5" fmla="*/ 501653 h 562911"/>
              <a:gd name="connsiteX6" fmla="*/ 87340 w 241447"/>
              <a:gd name="connsiteY6" fmla="*/ 368303 h 562911"/>
              <a:gd name="connsiteX7" fmla="*/ 176240 w 241447"/>
              <a:gd name="connsiteY7" fmla="*/ 192090 h 562911"/>
              <a:gd name="connsiteX8" fmla="*/ 241328 w 241447"/>
              <a:gd name="connsiteY8" fmla="*/ 3 h 562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1447" h="562911">
                <a:moveTo>
                  <a:pt x="241328" y="3"/>
                </a:moveTo>
                <a:cubicBezTo>
                  <a:pt x="238682" y="797"/>
                  <a:pt x="185500" y="142614"/>
                  <a:pt x="160365" y="196853"/>
                </a:cubicBezTo>
                <a:cubicBezTo>
                  <a:pt x="135229" y="251093"/>
                  <a:pt x="112211" y="281784"/>
                  <a:pt x="90515" y="325440"/>
                </a:cubicBezTo>
                <a:cubicBezTo>
                  <a:pt x="68819" y="369096"/>
                  <a:pt x="45271" y="419367"/>
                  <a:pt x="30190" y="458790"/>
                </a:cubicBezTo>
                <a:cubicBezTo>
                  <a:pt x="15109" y="498213"/>
                  <a:pt x="-766" y="554834"/>
                  <a:pt x="28" y="561978"/>
                </a:cubicBezTo>
                <a:cubicBezTo>
                  <a:pt x="822" y="569122"/>
                  <a:pt x="20401" y="533932"/>
                  <a:pt x="34953" y="501653"/>
                </a:cubicBezTo>
                <a:cubicBezTo>
                  <a:pt x="49505" y="469374"/>
                  <a:pt x="63792" y="419897"/>
                  <a:pt x="87340" y="368303"/>
                </a:cubicBezTo>
                <a:cubicBezTo>
                  <a:pt x="110888" y="316709"/>
                  <a:pt x="150575" y="249505"/>
                  <a:pt x="176240" y="192090"/>
                </a:cubicBezTo>
                <a:cubicBezTo>
                  <a:pt x="201905" y="134675"/>
                  <a:pt x="243974" y="-791"/>
                  <a:pt x="241328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フリーフォーム: 図形 132">
            <a:extLst>
              <a:ext uri="{FF2B5EF4-FFF2-40B4-BE49-F238E27FC236}">
                <a16:creationId xmlns:a16="http://schemas.microsoft.com/office/drawing/2014/main" id="{990AFB88-AA2C-465A-8665-CB23D8479745}"/>
              </a:ext>
            </a:extLst>
          </p:cNvPr>
          <p:cNvSpPr/>
          <p:nvPr/>
        </p:nvSpPr>
        <p:spPr>
          <a:xfrm>
            <a:off x="4213225" y="4292600"/>
            <a:ext cx="312742" cy="327040"/>
          </a:xfrm>
          <a:custGeom>
            <a:avLst/>
            <a:gdLst>
              <a:gd name="connsiteX0" fmla="*/ 0 w 312742"/>
              <a:gd name="connsiteY0" fmla="*/ 0 h 327040"/>
              <a:gd name="connsiteX1" fmla="*/ 98425 w 312742"/>
              <a:gd name="connsiteY1" fmla="*/ 103188 h 327040"/>
              <a:gd name="connsiteX2" fmla="*/ 304800 w 312742"/>
              <a:gd name="connsiteY2" fmla="*/ 319088 h 327040"/>
              <a:gd name="connsiteX3" fmla="*/ 261938 w 312742"/>
              <a:gd name="connsiteY3" fmla="*/ 274638 h 327040"/>
              <a:gd name="connsiteX4" fmla="*/ 184150 w 312742"/>
              <a:gd name="connsiteY4" fmla="*/ 219075 h 327040"/>
              <a:gd name="connsiteX5" fmla="*/ 115888 w 312742"/>
              <a:gd name="connsiteY5" fmla="*/ 133350 h 327040"/>
              <a:gd name="connsiteX6" fmla="*/ 0 w 312742"/>
              <a:gd name="connsiteY6" fmla="*/ 0 h 327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2742" h="327040">
                <a:moveTo>
                  <a:pt x="0" y="0"/>
                </a:moveTo>
                <a:lnTo>
                  <a:pt x="98425" y="103188"/>
                </a:lnTo>
                <a:lnTo>
                  <a:pt x="304800" y="319088"/>
                </a:lnTo>
                <a:cubicBezTo>
                  <a:pt x="332052" y="347663"/>
                  <a:pt x="282046" y="291307"/>
                  <a:pt x="261938" y="274638"/>
                </a:cubicBezTo>
                <a:cubicBezTo>
                  <a:pt x="241830" y="257969"/>
                  <a:pt x="208492" y="242623"/>
                  <a:pt x="184150" y="219075"/>
                </a:cubicBezTo>
                <a:cubicBezTo>
                  <a:pt x="159808" y="195527"/>
                  <a:pt x="142611" y="165629"/>
                  <a:pt x="115888" y="133350"/>
                </a:cubicBezTo>
                <a:cubicBezTo>
                  <a:pt x="89165" y="101071"/>
                  <a:pt x="56489" y="63235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フリーフォーム: 図形 133">
            <a:extLst>
              <a:ext uri="{FF2B5EF4-FFF2-40B4-BE49-F238E27FC236}">
                <a16:creationId xmlns:a16="http://schemas.microsoft.com/office/drawing/2014/main" id="{C1B0DE17-6F45-41F7-A68D-7C092E7B43E5}"/>
              </a:ext>
            </a:extLst>
          </p:cNvPr>
          <p:cNvSpPr/>
          <p:nvPr/>
        </p:nvSpPr>
        <p:spPr>
          <a:xfrm>
            <a:off x="4206875" y="4302022"/>
            <a:ext cx="278348" cy="311140"/>
          </a:xfrm>
          <a:custGeom>
            <a:avLst/>
            <a:gdLst>
              <a:gd name="connsiteX0" fmla="*/ 0 w 278348"/>
              <a:gd name="connsiteY0" fmla="*/ 103 h 311140"/>
              <a:gd name="connsiteX1" fmla="*/ 133350 w 278348"/>
              <a:gd name="connsiteY1" fmla="*/ 173141 h 311140"/>
              <a:gd name="connsiteX2" fmla="*/ 273050 w 278348"/>
              <a:gd name="connsiteY2" fmla="*/ 306491 h 311140"/>
              <a:gd name="connsiteX3" fmla="*/ 238125 w 278348"/>
              <a:gd name="connsiteY3" fmla="*/ 268391 h 311140"/>
              <a:gd name="connsiteX4" fmla="*/ 134938 w 278348"/>
              <a:gd name="connsiteY4" fmla="*/ 149328 h 311140"/>
              <a:gd name="connsiteX5" fmla="*/ 0 w 278348"/>
              <a:gd name="connsiteY5" fmla="*/ 103 h 311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8348" h="311140">
                <a:moveTo>
                  <a:pt x="0" y="103"/>
                </a:moveTo>
                <a:cubicBezTo>
                  <a:pt x="-265" y="4072"/>
                  <a:pt x="87842" y="122076"/>
                  <a:pt x="133350" y="173141"/>
                </a:cubicBezTo>
                <a:cubicBezTo>
                  <a:pt x="178858" y="224206"/>
                  <a:pt x="255588" y="290616"/>
                  <a:pt x="273050" y="306491"/>
                </a:cubicBezTo>
                <a:cubicBezTo>
                  <a:pt x="290512" y="322366"/>
                  <a:pt x="261144" y="294585"/>
                  <a:pt x="238125" y="268391"/>
                </a:cubicBezTo>
                <a:cubicBezTo>
                  <a:pt x="215106" y="242197"/>
                  <a:pt x="134938" y="149328"/>
                  <a:pt x="134938" y="149328"/>
                </a:cubicBezTo>
                <a:cubicBezTo>
                  <a:pt x="97896" y="107524"/>
                  <a:pt x="265" y="-3866"/>
                  <a:pt x="0" y="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フリーフォーム: 図形 134">
            <a:extLst>
              <a:ext uri="{FF2B5EF4-FFF2-40B4-BE49-F238E27FC236}">
                <a16:creationId xmlns:a16="http://schemas.microsoft.com/office/drawing/2014/main" id="{7E995368-2D33-4DF3-99C3-757E42522D9C}"/>
              </a:ext>
            </a:extLst>
          </p:cNvPr>
          <p:cNvSpPr/>
          <p:nvPr/>
        </p:nvSpPr>
        <p:spPr>
          <a:xfrm>
            <a:off x="8140192" y="2636820"/>
            <a:ext cx="751536" cy="298201"/>
          </a:xfrm>
          <a:custGeom>
            <a:avLst/>
            <a:gdLst>
              <a:gd name="connsiteX0" fmla="*/ 2096 w 751536"/>
              <a:gd name="connsiteY0" fmla="*/ 296880 h 298201"/>
              <a:gd name="connsiteX1" fmla="*/ 178308 w 751536"/>
              <a:gd name="connsiteY1" fmla="*/ 177818 h 298201"/>
              <a:gd name="connsiteX2" fmla="*/ 360871 w 751536"/>
              <a:gd name="connsiteY2" fmla="*/ 84155 h 298201"/>
              <a:gd name="connsiteX3" fmla="*/ 535496 w 751536"/>
              <a:gd name="connsiteY3" fmla="*/ 27005 h 298201"/>
              <a:gd name="connsiteX4" fmla="*/ 640271 w 751536"/>
              <a:gd name="connsiteY4" fmla="*/ 25418 h 298201"/>
              <a:gd name="connsiteX5" fmla="*/ 751396 w 751536"/>
              <a:gd name="connsiteY5" fmla="*/ 44468 h 298201"/>
              <a:gd name="connsiteX6" fmla="*/ 660908 w 751536"/>
              <a:gd name="connsiteY6" fmla="*/ 15893 h 298201"/>
              <a:gd name="connsiteX7" fmla="*/ 549783 w 751536"/>
              <a:gd name="connsiteY7" fmla="*/ 4780 h 298201"/>
              <a:gd name="connsiteX8" fmla="*/ 302133 w 751536"/>
              <a:gd name="connsiteY8" fmla="*/ 95268 h 298201"/>
              <a:gd name="connsiteX9" fmla="*/ 2096 w 751536"/>
              <a:gd name="connsiteY9" fmla="*/ 296880 h 298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536" h="298201">
                <a:moveTo>
                  <a:pt x="2096" y="296880"/>
                </a:moveTo>
                <a:cubicBezTo>
                  <a:pt x="-18542" y="310638"/>
                  <a:pt x="118512" y="213272"/>
                  <a:pt x="178308" y="177818"/>
                </a:cubicBezTo>
                <a:cubicBezTo>
                  <a:pt x="238104" y="142364"/>
                  <a:pt x="301340" y="109290"/>
                  <a:pt x="360871" y="84155"/>
                </a:cubicBezTo>
                <a:cubicBezTo>
                  <a:pt x="420402" y="59019"/>
                  <a:pt x="488929" y="36794"/>
                  <a:pt x="535496" y="27005"/>
                </a:cubicBezTo>
                <a:cubicBezTo>
                  <a:pt x="582063" y="17216"/>
                  <a:pt x="604288" y="22507"/>
                  <a:pt x="640271" y="25418"/>
                </a:cubicBezTo>
                <a:cubicBezTo>
                  <a:pt x="676254" y="28328"/>
                  <a:pt x="747957" y="46055"/>
                  <a:pt x="751396" y="44468"/>
                </a:cubicBezTo>
                <a:cubicBezTo>
                  <a:pt x="754835" y="42881"/>
                  <a:pt x="694510" y="22508"/>
                  <a:pt x="660908" y="15893"/>
                </a:cubicBezTo>
                <a:cubicBezTo>
                  <a:pt x="627306" y="9278"/>
                  <a:pt x="609579" y="-8449"/>
                  <a:pt x="549783" y="4780"/>
                </a:cubicBezTo>
                <a:cubicBezTo>
                  <a:pt x="489987" y="18009"/>
                  <a:pt x="391297" y="49231"/>
                  <a:pt x="302133" y="95268"/>
                </a:cubicBezTo>
                <a:cubicBezTo>
                  <a:pt x="212969" y="141305"/>
                  <a:pt x="22734" y="283122"/>
                  <a:pt x="2096" y="2968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リーフォーム: 図形 135">
            <a:extLst>
              <a:ext uri="{FF2B5EF4-FFF2-40B4-BE49-F238E27FC236}">
                <a16:creationId xmlns:a16="http://schemas.microsoft.com/office/drawing/2014/main" id="{0E4886A9-4B98-4160-BBB2-9A02D072E60A}"/>
              </a:ext>
            </a:extLst>
          </p:cNvPr>
          <p:cNvSpPr/>
          <p:nvPr/>
        </p:nvSpPr>
        <p:spPr>
          <a:xfrm>
            <a:off x="7595112" y="2907340"/>
            <a:ext cx="585135" cy="572597"/>
          </a:xfrm>
          <a:custGeom>
            <a:avLst/>
            <a:gdLst>
              <a:gd name="connsiteX0" fmla="*/ 583688 w 585135"/>
              <a:gd name="connsiteY0" fmla="*/ 960 h 572597"/>
              <a:gd name="connsiteX1" fmla="*/ 434463 w 585135"/>
              <a:gd name="connsiteY1" fmla="*/ 113673 h 572597"/>
              <a:gd name="connsiteX2" fmla="*/ 213801 w 585135"/>
              <a:gd name="connsiteY2" fmla="*/ 334335 h 572597"/>
              <a:gd name="connsiteX3" fmla="*/ 10601 w 585135"/>
              <a:gd name="connsiteY3" fmla="*/ 561348 h 572597"/>
              <a:gd name="connsiteX4" fmla="*/ 37588 w 585135"/>
              <a:gd name="connsiteY4" fmla="*/ 526423 h 572597"/>
              <a:gd name="connsiteX5" fmla="*/ 113788 w 585135"/>
              <a:gd name="connsiteY5" fmla="*/ 424823 h 572597"/>
              <a:gd name="connsiteX6" fmla="*/ 345563 w 585135"/>
              <a:gd name="connsiteY6" fmla="*/ 172410 h 572597"/>
              <a:gd name="connsiteX7" fmla="*/ 583688 w 585135"/>
              <a:gd name="connsiteY7" fmla="*/ 960 h 572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5135" h="572597">
                <a:moveTo>
                  <a:pt x="583688" y="960"/>
                </a:moveTo>
                <a:cubicBezTo>
                  <a:pt x="598505" y="-8829"/>
                  <a:pt x="496111" y="58111"/>
                  <a:pt x="434463" y="113673"/>
                </a:cubicBezTo>
                <a:cubicBezTo>
                  <a:pt x="372815" y="169236"/>
                  <a:pt x="284445" y="259722"/>
                  <a:pt x="213801" y="334335"/>
                </a:cubicBezTo>
                <a:cubicBezTo>
                  <a:pt x="143157" y="408948"/>
                  <a:pt x="39970" y="529333"/>
                  <a:pt x="10601" y="561348"/>
                </a:cubicBezTo>
                <a:cubicBezTo>
                  <a:pt x="-18768" y="593363"/>
                  <a:pt x="20390" y="549177"/>
                  <a:pt x="37588" y="526423"/>
                </a:cubicBezTo>
                <a:cubicBezTo>
                  <a:pt x="54786" y="503669"/>
                  <a:pt x="62459" y="483825"/>
                  <a:pt x="113788" y="424823"/>
                </a:cubicBezTo>
                <a:cubicBezTo>
                  <a:pt x="165117" y="365821"/>
                  <a:pt x="269363" y="242789"/>
                  <a:pt x="345563" y="172410"/>
                </a:cubicBezTo>
                <a:cubicBezTo>
                  <a:pt x="421763" y="102031"/>
                  <a:pt x="568871" y="10749"/>
                  <a:pt x="583688" y="9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フリーフォーム: 図形 136">
            <a:extLst>
              <a:ext uri="{FF2B5EF4-FFF2-40B4-BE49-F238E27FC236}">
                <a16:creationId xmlns:a16="http://schemas.microsoft.com/office/drawing/2014/main" id="{94F8B814-21D2-47F5-BC99-00F496A74766}"/>
              </a:ext>
            </a:extLst>
          </p:cNvPr>
          <p:cNvSpPr/>
          <p:nvPr/>
        </p:nvSpPr>
        <p:spPr>
          <a:xfrm>
            <a:off x="7619821" y="3467091"/>
            <a:ext cx="271936" cy="192102"/>
          </a:xfrm>
          <a:custGeom>
            <a:avLst/>
            <a:gdLst>
              <a:gd name="connsiteX0" fmla="*/ 179 w 271936"/>
              <a:gd name="connsiteY0" fmla="*/ 9 h 192102"/>
              <a:gd name="connsiteX1" fmla="*/ 158929 w 271936"/>
              <a:gd name="connsiteY1" fmla="*/ 71447 h 192102"/>
              <a:gd name="connsiteX2" fmla="*/ 238304 w 271936"/>
              <a:gd name="connsiteY2" fmla="*/ 133359 h 192102"/>
              <a:gd name="connsiteX3" fmla="*/ 271642 w 271936"/>
              <a:gd name="connsiteY3" fmla="*/ 192097 h 192102"/>
              <a:gd name="connsiteX4" fmla="*/ 251004 w 271936"/>
              <a:gd name="connsiteY4" fmla="*/ 136534 h 192102"/>
              <a:gd name="connsiteX5" fmla="*/ 192267 w 271936"/>
              <a:gd name="connsiteY5" fmla="*/ 76209 h 192102"/>
              <a:gd name="connsiteX6" fmla="*/ 179 w 271936"/>
              <a:gd name="connsiteY6" fmla="*/ 9 h 192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1936" h="192102">
                <a:moveTo>
                  <a:pt x="179" y="9"/>
                </a:moveTo>
                <a:cubicBezTo>
                  <a:pt x="-5377" y="-785"/>
                  <a:pt x="119242" y="49222"/>
                  <a:pt x="158929" y="71447"/>
                </a:cubicBezTo>
                <a:cubicBezTo>
                  <a:pt x="198616" y="93672"/>
                  <a:pt x="219519" y="113251"/>
                  <a:pt x="238304" y="133359"/>
                </a:cubicBezTo>
                <a:cubicBezTo>
                  <a:pt x="257089" y="153467"/>
                  <a:pt x="269525" y="191568"/>
                  <a:pt x="271642" y="192097"/>
                </a:cubicBezTo>
                <a:cubicBezTo>
                  <a:pt x="273759" y="192626"/>
                  <a:pt x="264233" y="155849"/>
                  <a:pt x="251004" y="136534"/>
                </a:cubicBezTo>
                <a:cubicBezTo>
                  <a:pt x="237775" y="117219"/>
                  <a:pt x="230367" y="98963"/>
                  <a:pt x="192267" y="76209"/>
                </a:cubicBezTo>
                <a:cubicBezTo>
                  <a:pt x="154167" y="53455"/>
                  <a:pt x="5735" y="803"/>
                  <a:pt x="179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リーフォーム: 図形 137">
            <a:extLst>
              <a:ext uri="{FF2B5EF4-FFF2-40B4-BE49-F238E27FC236}">
                <a16:creationId xmlns:a16="http://schemas.microsoft.com/office/drawing/2014/main" id="{3B0AB4D1-D718-471C-A573-E576454C899F}"/>
              </a:ext>
            </a:extLst>
          </p:cNvPr>
          <p:cNvSpPr/>
          <p:nvPr/>
        </p:nvSpPr>
        <p:spPr>
          <a:xfrm>
            <a:off x="7613636" y="3482973"/>
            <a:ext cx="295061" cy="279568"/>
          </a:xfrm>
          <a:custGeom>
            <a:avLst/>
            <a:gdLst>
              <a:gd name="connsiteX0" fmla="*/ 14 w 295061"/>
              <a:gd name="connsiteY0" fmla="*/ 2 h 279568"/>
              <a:gd name="connsiteX1" fmla="*/ 222264 w 295061"/>
              <a:gd name="connsiteY1" fmla="*/ 122240 h 279568"/>
              <a:gd name="connsiteX2" fmla="*/ 258777 w 295061"/>
              <a:gd name="connsiteY2" fmla="*/ 176215 h 279568"/>
              <a:gd name="connsiteX3" fmla="*/ 293702 w 295061"/>
              <a:gd name="connsiteY3" fmla="*/ 279402 h 279568"/>
              <a:gd name="connsiteX4" fmla="*/ 282589 w 295061"/>
              <a:gd name="connsiteY4" fmla="*/ 198440 h 279568"/>
              <a:gd name="connsiteX5" fmla="*/ 233377 w 295061"/>
              <a:gd name="connsiteY5" fmla="*/ 125415 h 279568"/>
              <a:gd name="connsiteX6" fmla="*/ 14 w 295061"/>
              <a:gd name="connsiteY6" fmla="*/ 2 h 279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061" h="279568">
                <a:moveTo>
                  <a:pt x="14" y="2"/>
                </a:moveTo>
                <a:cubicBezTo>
                  <a:pt x="-1838" y="-527"/>
                  <a:pt x="179137" y="92871"/>
                  <a:pt x="222264" y="122240"/>
                </a:cubicBezTo>
                <a:cubicBezTo>
                  <a:pt x="265391" y="151609"/>
                  <a:pt x="246871" y="150021"/>
                  <a:pt x="258777" y="176215"/>
                </a:cubicBezTo>
                <a:cubicBezTo>
                  <a:pt x="270683" y="202409"/>
                  <a:pt x="289733" y="275698"/>
                  <a:pt x="293702" y="279402"/>
                </a:cubicBezTo>
                <a:cubicBezTo>
                  <a:pt x="297671" y="283106"/>
                  <a:pt x="292643" y="224105"/>
                  <a:pt x="282589" y="198440"/>
                </a:cubicBezTo>
                <a:cubicBezTo>
                  <a:pt x="272535" y="172776"/>
                  <a:pt x="278885" y="159017"/>
                  <a:pt x="233377" y="125415"/>
                </a:cubicBezTo>
                <a:cubicBezTo>
                  <a:pt x="187869" y="91813"/>
                  <a:pt x="1866" y="531"/>
                  <a:pt x="14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フリーフォーム: 図形 138">
            <a:extLst>
              <a:ext uri="{FF2B5EF4-FFF2-40B4-BE49-F238E27FC236}">
                <a16:creationId xmlns:a16="http://schemas.microsoft.com/office/drawing/2014/main" id="{5EC9C858-F3F6-4DDA-A93F-786C849CEBBF}"/>
              </a:ext>
            </a:extLst>
          </p:cNvPr>
          <p:cNvSpPr/>
          <p:nvPr/>
        </p:nvSpPr>
        <p:spPr>
          <a:xfrm>
            <a:off x="7914162" y="3763278"/>
            <a:ext cx="412344" cy="373747"/>
          </a:xfrm>
          <a:custGeom>
            <a:avLst/>
            <a:gdLst>
              <a:gd name="connsiteX0" fmla="*/ 2701 w 412344"/>
              <a:gd name="connsiteY0" fmla="*/ 2272 h 373747"/>
              <a:gd name="connsiteX1" fmla="*/ 163038 w 412344"/>
              <a:gd name="connsiteY1" fmla="*/ 127685 h 373747"/>
              <a:gd name="connsiteX2" fmla="*/ 321788 w 412344"/>
              <a:gd name="connsiteY2" fmla="*/ 286435 h 373747"/>
              <a:gd name="connsiteX3" fmla="*/ 412276 w 412344"/>
              <a:gd name="connsiteY3" fmla="*/ 373747 h 373747"/>
              <a:gd name="connsiteX4" fmla="*/ 336076 w 412344"/>
              <a:gd name="connsiteY4" fmla="*/ 288022 h 373747"/>
              <a:gd name="connsiteX5" fmla="*/ 301151 w 412344"/>
              <a:gd name="connsiteY5" fmla="*/ 237222 h 373747"/>
              <a:gd name="connsiteX6" fmla="*/ 2701 w 412344"/>
              <a:gd name="connsiteY6" fmla="*/ 2272 h 373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2344" h="373747">
                <a:moveTo>
                  <a:pt x="2701" y="2272"/>
                </a:moveTo>
                <a:cubicBezTo>
                  <a:pt x="-20318" y="-15984"/>
                  <a:pt x="109857" y="80325"/>
                  <a:pt x="163038" y="127685"/>
                </a:cubicBezTo>
                <a:cubicBezTo>
                  <a:pt x="216219" y="175045"/>
                  <a:pt x="280248" y="245425"/>
                  <a:pt x="321788" y="286435"/>
                </a:cubicBezTo>
                <a:cubicBezTo>
                  <a:pt x="363328" y="327445"/>
                  <a:pt x="409895" y="373483"/>
                  <a:pt x="412276" y="373747"/>
                </a:cubicBezTo>
                <a:cubicBezTo>
                  <a:pt x="414657" y="374011"/>
                  <a:pt x="354597" y="310776"/>
                  <a:pt x="336076" y="288022"/>
                </a:cubicBezTo>
                <a:cubicBezTo>
                  <a:pt x="317555" y="265268"/>
                  <a:pt x="354068" y="281936"/>
                  <a:pt x="301151" y="237222"/>
                </a:cubicBezTo>
                <a:cubicBezTo>
                  <a:pt x="248234" y="192508"/>
                  <a:pt x="25720" y="20528"/>
                  <a:pt x="2701" y="2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フリーフォーム: 図形 139">
            <a:extLst>
              <a:ext uri="{FF2B5EF4-FFF2-40B4-BE49-F238E27FC236}">
                <a16:creationId xmlns:a16="http://schemas.microsoft.com/office/drawing/2014/main" id="{2E8AE8FF-DCC8-4978-A07C-FF572F168796}"/>
              </a:ext>
            </a:extLst>
          </p:cNvPr>
          <p:cNvSpPr/>
          <p:nvPr/>
        </p:nvSpPr>
        <p:spPr>
          <a:xfrm>
            <a:off x="9499767" y="4062247"/>
            <a:ext cx="211113" cy="200608"/>
          </a:xfrm>
          <a:custGeom>
            <a:avLst/>
            <a:gdLst>
              <a:gd name="connsiteX0" fmla="*/ 210971 w 211113"/>
              <a:gd name="connsiteY0" fmla="*/ 166 h 200608"/>
              <a:gd name="connsiteX1" fmla="*/ 176046 w 211113"/>
              <a:gd name="connsiteY1" fmla="*/ 85891 h 200608"/>
              <a:gd name="connsiteX2" fmla="*/ 88733 w 211113"/>
              <a:gd name="connsiteY2" fmla="*/ 130341 h 200608"/>
              <a:gd name="connsiteX3" fmla="*/ 10946 w 211113"/>
              <a:gd name="connsiteY3" fmla="*/ 192253 h 200608"/>
              <a:gd name="connsiteX4" fmla="*/ 10946 w 211113"/>
              <a:gd name="connsiteY4" fmla="*/ 193841 h 200608"/>
              <a:gd name="connsiteX5" fmla="*/ 107783 w 211113"/>
              <a:gd name="connsiteY5" fmla="*/ 135103 h 200608"/>
              <a:gd name="connsiteX6" fmla="*/ 164933 w 211113"/>
              <a:gd name="connsiteY6" fmla="*/ 109703 h 200608"/>
              <a:gd name="connsiteX7" fmla="*/ 210971 w 211113"/>
              <a:gd name="connsiteY7" fmla="*/ 166 h 200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1113" h="200608">
                <a:moveTo>
                  <a:pt x="210971" y="166"/>
                </a:moveTo>
                <a:cubicBezTo>
                  <a:pt x="212823" y="-3803"/>
                  <a:pt x="196419" y="64195"/>
                  <a:pt x="176046" y="85891"/>
                </a:cubicBezTo>
                <a:cubicBezTo>
                  <a:pt x="155673" y="107587"/>
                  <a:pt x="116250" y="112614"/>
                  <a:pt x="88733" y="130341"/>
                </a:cubicBezTo>
                <a:cubicBezTo>
                  <a:pt x="61216" y="148068"/>
                  <a:pt x="23910" y="181670"/>
                  <a:pt x="10946" y="192253"/>
                </a:cubicBezTo>
                <a:cubicBezTo>
                  <a:pt x="-2019" y="202836"/>
                  <a:pt x="-5194" y="203366"/>
                  <a:pt x="10946" y="193841"/>
                </a:cubicBezTo>
                <a:cubicBezTo>
                  <a:pt x="27085" y="184316"/>
                  <a:pt x="82118" y="149126"/>
                  <a:pt x="107783" y="135103"/>
                </a:cubicBezTo>
                <a:cubicBezTo>
                  <a:pt x="133447" y="121080"/>
                  <a:pt x="146941" y="127695"/>
                  <a:pt x="164933" y="109703"/>
                </a:cubicBezTo>
                <a:cubicBezTo>
                  <a:pt x="182925" y="91711"/>
                  <a:pt x="209119" y="4135"/>
                  <a:pt x="210971" y="1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フリーフォーム: 図形 140">
            <a:extLst>
              <a:ext uri="{FF2B5EF4-FFF2-40B4-BE49-F238E27FC236}">
                <a16:creationId xmlns:a16="http://schemas.microsoft.com/office/drawing/2014/main" id="{2481469F-F269-4EDE-83F5-2CD8AB34E6B2}"/>
              </a:ext>
            </a:extLst>
          </p:cNvPr>
          <p:cNvSpPr/>
          <p:nvPr/>
        </p:nvSpPr>
        <p:spPr>
          <a:xfrm>
            <a:off x="9462311" y="4022655"/>
            <a:ext cx="214848" cy="217921"/>
          </a:xfrm>
          <a:custGeom>
            <a:avLst/>
            <a:gdLst>
              <a:gd name="connsiteX0" fmla="*/ 213502 w 214848"/>
              <a:gd name="connsiteY0" fmla="*/ 70 h 217921"/>
              <a:gd name="connsiteX1" fmla="*/ 178577 w 214848"/>
              <a:gd name="connsiteY1" fmla="*/ 88970 h 217921"/>
              <a:gd name="connsiteX2" fmla="*/ 142064 w 214848"/>
              <a:gd name="connsiteY2" fmla="*/ 112783 h 217921"/>
              <a:gd name="connsiteX3" fmla="*/ 2364 w 214848"/>
              <a:gd name="connsiteY3" fmla="*/ 215970 h 217921"/>
              <a:gd name="connsiteX4" fmla="*/ 64277 w 214848"/>
              <a:gd name="connsiteY4" fmla="*/ 174695 h 217921"/>
              <a:gd name="connsiteX5" fmla="*/ 192864 w 214848"/>
              <a:gd name="connsiteY5" fmla="*/ 104845 h 217921"/>
              <a:gd name="connsiteX6" fmla="*/ 213502 w 214848"/>
              <a:gd name="connsiteY6" fmla="*/ 70 h 217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4848" h="217921">
                <a:moveTo>
                  <a:pt x="213502" y="70"/>
                </a:moveTo>
                <a:cubicBezTo>
                  <a:pt x="211121" y="-2576"/>
                  <a:pt x="190483" y="70185"/>
                  <a:pt x="178577" y="88970"/>
                </a:cubicBezTo>
                <a:cubicBezTo>
                  <a:pt x="166671" y="107755"/>
                  <a:pt x="171433" y="91616"/>
                  <a:pt x="142064" y="112783"/>
                </a:cubicBezTo>
                <a:cubicBezTo>
                  <a:pt x="112695" y="133950"/>
                  <a:pt x="15329" y="205651"/>
                  <a:pt x="2364" y="215970"/>
                </a:cubicBezTo>
                <a:cubicBezTo>
                  <a:pt x="-10601" y="226289"/>
                  <a:pt x="32527" y="193216"/>
                  <a:pt x="64277" y="174695"/>
                </a:cubicBezTo>
                <a:cubicBezTo>
                  <a:pt x="96027" y="156174"/>
                  <a:pt x="167729" y="129716"/>
                  <a:pt x="192864" y="104845"/>
                </a:cubicBezTo>
                <a:cubicBezTo>
                  <a:pt x="217999" y="79974"/>
                  <a:pt x="215883" y="2716"/>
                  <a:pt x="213502" y="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フリーフォーム: 図形 141">
            <a:extLst>
              <a:ext uri="{FF2B5EF4-FFF2-40B4-BE49-F238E27FC236}">
                <a16:creationId xmlns:a16="http://schemas.microsoft.com/office/drawing/2014/main" id="{F1B662AB-D792-4E7F-964A-877478054DE5}"/>
              </a:ext>
            </a:extLst>
          </p:cNvPr>
          <p:cNvSpPr/>
          <p:nvPr/>
        </p:nvSpPr>
        <p:spPr>
          <a:xfrm>
            <a:off x="8986830" y="4357515"/>
            <a:ext cx="327055" cy="182793"/>
          </a:xfrm>
          <a:custGeom>
            <a:avLst/>
            <a:gdLst>
              <a:gd name="connsiteX0" fmla="*/ 8 w 327055"/>
              <a:gd name="connsiteY0" fmla="*/ 182735 h 182793"/>
              <a:gd name="connsiteX1" fmla="*/ 217495 w 327055"/>
              <a:gd name="connsiteY1" fmla="*/ 66848 h 182793"/>
              <a:gd name="connsiteX2" fmla="*/ 327033 w 327055"/>
              <a:gd name="connsiteY2" fmla="*/ 173 h 182793"/>
              <a:gd name="connsiteX3" fmla="*/ 209558 w 327055"/>
              <a:gd name="connsiteY3" fmla="*/ 50973 h 182793"/>
              <a:gd name="connsiteX4" fmla="*/ 8 w 327055"/>
              <a:gd name="connsiteY4" fmla="*/ 182735 h 182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7055" h="182793">
                <a:moveTo>
                  <a:pt x="8" y="182735"/>
                </a:moveTo>
                <a:cubicBezTo>
                  <a:pt x="1331" y="185381"/>
                  <a:pt x="162991" y="97275"/>
                  <a:pt x="217495" y="66848"/>
                </a:cubicBezTo>
                <a:cubicBezTo>
                  <a:pt x="271999" y="36421"/>
                  <a:pt x="328356" y="2819"/>
                  <a:pt x="327033" y="173"/>
                </a:cubicBezTo>
                <a:cubicBezTo>
                  <a:pt x="325710" y="-2473"/>
                  <a:pt x="257977" y="25573"/>
                  <a:pt x="209558" y="50973"/>
                </a:cubicBezTo>
                <a:cubicBezTo>
                  <a:pt x="161139" y="76373"/>
                  <a:pt x="-1315" y="180089"/>
                  <a:pt x="8" y="1827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フリーフォーム: 図形 143">
            <a:extLst>
              <a:ext uri="{FF2B5EF4-FFF2-40B4-BE49-F238E27FC236}">
                <a16:creationId xmlns:a16="http://schemas.microsoft.com/office/drawing/2014/main" id="{83BB7524-AE14-4E08-829E-FDFCB2142077}"/>
              </a:ext>
            </a:extLst>
          </p:cNvPr>
          <p:cNvSpPr/>
          <p:nvPr/>
        </p:nvSpPr>
        <p:spPr>
          <a:xfrm>
            <a:off x="9667668" y="4344553"/>
            <a:ext cx="85937" cy="220014"/>
          </a:xfrm>
          <a:custGeom>
            <a:avLst/>
            <a:gdLst>
              <a:gd name="connsiteX0" fmla="*/ 3382 w 85937"/>
              <a:gd name="connsiteY0" fmla="*/ 3610 h 220014"/>
              <a:gd name="connsiteX1" fmla="*/ 84345 w 85937"/>
              <a:gd name="connsiteY1" fmla="*/ 211572 h 220014"/>
              <a:gd name="connsiteX2" fmla="*/ 54182 w 85937"/>
              <a:gd name="connsiteY2" fmla="*/ 170297 h 220014"/>
              <a:gd name="connsiteX3" fmla="*/ 17670 w 85937"/>
              <a:gd name="connsiteY3" fmla="*/ 84572 h 220014"/>
              <a:gd name="connsiteX4" fmla="*/ 3382 w 85937"/>
              <a:gd name="connsiteY4" fmla="*/ 3610 h 220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937" h="220014">
                <a:moveTo>
                  <a:pt x="3382" y="3610"/>
                </a:moveTo>
                <a:cubicBezTo>
                  <a:pt x="14495" y="24777"/>
                  <a:pt x="75878" y="183791"/>
                  <a:pt x="84345" y="211572"/>
                </a:cubicBezTo>
                <a:cubicBezTo>
                  <a:pt x="92812" y="239353"/>
                  <a:pt x="65295" y="191464"/>
                  <a:pt x="54182" y="170297"/>
                </a:cubicBezTo>
                <a:cubicBezTo>
                  <a:pt x="43070" y="149130"/>
                  <a:pt x="23755" y="108914"/>
                  <a:pt x="17670" y="84572"/>
                </a:cubicBezTo>
                <a:cubicBezTo>
                  <a:pt x="11585" y="60230"/>
                  <a:pt x="-7731" y="-17557"/>
                  <a:pt x="3382" y="36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フリーフォーム: 図形 144">
            <a:extLst>
              <a:ext uri="{FF2B5EF4-FFF2-40B4-BE49-F238E27FC236}">
                <a16:creationId xmlns:a16="http://schemas.microsoft.com/office/drawing/2014/main" id="{5F8047C2-76C7-47F5-B1A3-2D5D920402B7}"/>
              </a:ext>
            </a:extLst>
          </p:cNvPr>
          <p:cNvSpPr/>
          <p:nvPr/>
        </p:nvSpPr>
        <p:spPr>
          <a:xfrm>
            <a:off x="9848314" y="4871353"/>
            <a:ext cx="91212" cy="306048"/>
          </a:xfrm>
          <a:custGeom>
            <a:avLst/>
            <a:gdLst>
              <a:gd name="connsiteX0" fmla="*/ 536 w 91212"/>
              <a:gd name="connsiteY0" fmla="*/ 685 h 306048"/>
              <a:gd name="connsiteX1" fmla="*/ 89436 w 91212"/>
              <a:gd name="connsiteY1" fmla="*/ 295960 h 306048"/>
              <a:gd name="connsiteX2" fmla="*/ 54511 w 91212"/>
              <a:gd name="connsiteY2" fmla="*/ 216585 h 306048"/>
              <a:gd name="connsiteX3" fmla="*/ 536 w 91212"/>
              <a:gd name="connsiteY3" fmla="*/ 685 h 306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212" h="306048">
                <a:moveTo>
                  <a:pt x="536" y="685"/>
                </a:moveTo>
                <a:cubicBezTo>
                  <a:pt x="6357" y="13914"/>
                  <a:pt x="80440" y="259977"/>
                  <a:pt x="89436" y="295960"/>
                </a:cubicBezTo>
                <a:cubicBezTo>
                  <a:pt x="98432" y="331943"/>
                  <a:pt x="71180" y="263681"/>
                  <a:pt x="54511" y="216585"/>
                </a:cubicBezTo>
                <a:cubicBezTo>
                  <a:pt x="37842" y="169489"/>
                  <a:pt x="-5285" y="-12544"/>
                  <a:pt x="536" y="6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フリーフォーム: 図形 145">
            <a:extLst>
              <a:ext uri="{FF2B5EF4-FFF2-40B4-BE49-F238E27FC236}">
                <a16:creationId xmlns:a16="http://schemas.microsoft.com/office/drawing/2014/main" id="{73CE9304-A4E3-4494-B9E5-796BBEA8D13B}"/>
              </a:ext>
            </a:extLst>
          </p:cNvPr>
          <p:cNvSpPr/>
          <p:nvPr/>
        </p:nvSpPr>
        <p:spPr>
          <a:xfrm>
            <a:off x="8818028" y="4876342"/>
            <a:ext cx="265545" cy="483810"/>
          </a:xfrm>
          <a:custGeom>
            <a:avLst/>
            <a:gdLst>
              <a:gd name="connsiteX0" fmla="*/ 535 w 265545"/>
              <a:gd name="connsiteY0" fmla="*/ 458 h 483810"/>
              <a:gd name="connsiteX1" fmla="*/ 135472 w 265545"/>
              <a:gd name="connsiteY1" fmla="*/ 244933 h 483810"/>
              <a:gd name="connsiteX2" fmla="*/ 260885 w 265545"/>
              <a:gd name="connsiteY2" fmla="*/ 478296 h 483810"/>
              <a:gd name="connsiteX3" fmla="*/ 233897 w 265545"/>
              <a:gd name="connsiteY3" fmla="*/ 402096 h 483810"/>
              <a:gd name="connsiteX4" fmla="*/ 187860 w 265545"/>
              <a:gd name="connsiteY4" fmla="*/ 308433 h 483810"/>
              <a:gd name="connsiteX5" fmla="*/ 535 w 265545"/>
              <a:gd name="connsiteY5" fmla="*/ 458 h 48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5545" h="483810">
                <a:moveTo>
                  <a:pt x="535" y="458"/>
                </a:moveTo>
                <a:cubicBezTo>
                  <a:pt x="-8196" y="-10125"/>
                  <a:pt x="92080" y="165293"/>
                  <a:pt x="135472" y="244933"/>
                </a:cubicBezTo>
                <a:cubicBezTo>
                  <a:pt x="178864" y="324573"/>
                  <a:pt x="244481" y="452102"/>
                  <a:pt x="260885" y="478296"/>
                </a:cubicBezTo>
                <a:cubicBezTo>
                  <a:pt x="277289" y="504490"/>
                  <a:pt x="246068" y="430406"/>
                  <a:pt x="233897" y="402096"/>
                </a:cubicBezTo>
                <a:cubicBezTo>
                  <a:pt x="221726" y="373786"/>
                  <a:pt x="224902" y="372991"/>
                  <a:pt x="187860" y="308433"/>
                </a:cubicBezTo>
                <a:cubicBezTo>
                  <a:pt x="150818" y="243875"/>
                  <a:pt x="9266" y="11041"/>
                  <a:pt x="535" y="4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フリーフォーム: 図形 146">
            <a:extLst>
              <a:ext uri="{FF2B5EF4-FFF2-40B4-BE49-F238E27FC236}">
                <a16:creationId xmlns:a16="http://schemas.microsoft.com/office/drawing/2014/main" id="{1C162CF1-1FC2-4AEE-BF83-C9BE1FA4A9BA}"/>
              </a:ext>
            </a:extLst>
          </p:cNvPr>
          <p:cNvSpPr/>
          <p:nvPr/>
        </p:nvSpPr>
        <p:spPr>
          <a:xfrm>
            <a:off x="494123" y="4550979"/>
            <a:ext cx="11144466" cy="210207"/>
          </a:xfrm>
          <a:custGeom>
            <a:avLst/>
            <a:gdLst>
              <a:gd name="connsiteX0" fmla="*/ 199560 w 11144466"/>
              <a:gd name="connsiteY0" fmla="*/ 63062 h 210207"/>
              <a:gd name="connsiteX1" fmla="*/ 273132 w 11144466"/>
              <a:gd name="connsiteY1" fmla="*/ 63062 h 210207"/>
              <a:gd name="connsiteX2" fmla="*/ 2511836 w 11144466"/>
              <a:gd name="connsiteY2" fmla="*/ 115614 h 210207"/>
              <a:gd name="connsiteX3" fmla="*/ 8754980 w 11144466"/>
              <a:gd name="connsiteY3" fmla="*/ 52552 h 210207"/>
              <a:gd name="connsiteX4" fmla="*/ 11098787 w 11144466"/>
              <a:gd name="connsiteY4" fmla="*/ 0 h 210207"/>
              <a:gd name="connsiteX5" fmla="*/ 10194898 w 11144466"/>
              <a:gd name="connsiteY5" fmla="*/ 94593 h 210207"/>
              <a:gd name="connsiteX6" fmla="*/ 8828553 w 11144466"/>
              <a:gd name="connsiteY6" fmla="*/ 147145 h 210207"/>
              <a:gd name="connsiteX7" fmla="*/ 7167918 w 11144466"/>
              <a:gd name="connsiteY7" fmla="*/ 136635 h 210207"/>
              <a:gd name="connsiteX8" fmla="*/ 2543367 w 11144466"/>
              <a:gd name="connsiteY8" fmla="*/ 210207 h 210207"/>
              <a:gd name="connsiteX9" fmla="*/ 136498 w 11144466"/>
              <a:gd name="connsiteY9" fmla="*/ 84083 h 210207"/>
              <a:gd name="connsiteX10" fmla="*/ 283643 w 11144466"/>
              <a:gd name="connsiteY10" fmla="*/ 31531 h 210207"/>
              <a:gd name="connsiteX11" fmla="*/ 147008 w 11144466"/>
              <a:gd name="connsiteY11" fmla="*/ 63062 h 210207"/>
              <a:gd name="connsiteX12" fmla="*/ 199560 w 11144466"/>
              <a:gd name="connsiteY12" fmla="*/ 63062 h 210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144466" h="210207">
                <a:moveTo>
                  <a:pt x="199560" y="63062"/>
                </a:moveTo>
                <a:cubicBezTo>
                  <a:pt x="43656" y="58682"/>
                  <a:pt x="273132" y="63062"/>
                  <a:pt x="273132" y="63062"/>
                </a:cubicBezTo>
                <a:lnTo>
                  <a:pt x="2511836" y="115614"/>
                </a:lnTo>
                <a:lnTo>
                  <a:pt x="8754980" y="52552"/>
                </a:lnTo>
                <a:lnTo>
                  <a:pt x="11098787" y="0"/>
                </a:lnTo>
                <a:cubicBezTo>
                  <a:pt x="11338773" y="7007"/>
                  <a:pt x="10573270" y="70069"/>
                  <a:pt x="10194898" y="94593"/>
                </a:cubicBezTo>
                <a:cubicBezTo>
                  <a:pt x="9816526" y="119117"/>
                  <a:pt x="8828553" y="147145"/>
                  <a:pt x="8828553" y="147145"/>
                </a:cubicBezTo>
                <a:lnTo>
                  <a:pt x="7167918" y="136635"/>
                </a:lnTo>
                <a:lnTo>
                  <a:pt x="2543367" y="210207"/>
                </a:lnTo>
                <a:cubicBezTo>
                  <a:pt x="1371464" y="201448"/>
                  <a:pt x="513119" y="113862"/>
                  <a:pt x="136498" y="84083"/>
                </a:cubicBezTo>
                <a:cubicBezTo>
                  <a:pt x="-240123" y="54304"/>
                  <a:pt x="281891" y="35034"/>
                  <a:pt x="283643" y="31531"/>
                </a:cubicBezTo>
                <a:cubicBezTo>
                  <a:pt x="285395" y="28028"/>
                  <a:pt x="162774" y="52552"/>
                  <a:pt x="147008" y="63062"/>
                </a:cubicBezTo>
                <a:cubicBezTo>
                  <a:pt x="131242" y="73572"/>
                  <a:pt x="160145" y="84082"/>
                  <a:pt x="199560" y="630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フリーフォーム: 図形 147">
            <a:extLst>
              <a:ext uri="{FF2B5EF4-FFF2-40B4-BE49-F238E27FC236}">
                <a16:creationId xmlns:a16="http://schemas.microsoft.com/office/drawing/2014/main" id="{ED837335-C8D3-4747-A12E-9A764781E2CA}"/>
              </a:ext>
            </a:extLst>
          </p:cNvPr>
          <p:cNvSpPr/>
          <p:nvPr/>
        </p:nvSpPr>
        <p:spPr>
          <a:xfrm>
            <a:off x="707104" y="4803228"/>
            <a:ext cx="11000021" cy="210206"/>
          </a:xfrm>
          <a:custGeom>
            <a:avLst/>
            <a:gdLst>
              <a:gd name="connsiteX0" fmla="*/ 7599 w 11000021"/>
              <a:gd name="connsiteY0" fmla="*/ 42041 h 210206"/>
              <a:gd name="connsiteX1" fmla="*/ 249337 w 11000021"/>
              <a:gd name="connsiteY1" fmla="*/ 73572 h 210206"/>
              <a:gd name="connsiteX2" fmla="*/ 2162220 w 11000021"/>
              <a:gd name="connsiteY2" fmla="*/ 210206 h 210206"/>
              <a:gd name="connsiteX3" fmla="*/ 6229724 w 11000021"/>
              <a:gd name="connsiteY3" fmla="*/ 168165 h 210206"/>
              <a:gd name="connsiteX4" fmla="*/ 10875296 w 11000021"/>
              <a:gd name="connsiteY4" fmla="*/ 42041 h 210206"/>
              <a:gd name="connsiteX5" fmla="*/ 9403848 w 11000021"/>
              <a:gd name="connsiteY5" fmla="*/ 0 h 210206"/>
              <a:gd name="connsiteX6" fmla="*/ 6555544 w 11000021"/>
              <a:gd name="connsiteY6" fmla="*/ 42041 h 210206"/>
              <a:gd name="connsiteX7" fmla="*/ 2551103 w 11000021"/>
              <a:gd name="connsiteY7" fmla="*/ 94593 h 210206"/>
              <a:gd name="connsiteX8" fmla="*/ 7599 w 11000021"/>
              <a:gd name="connsiteY8" fmla="*/ 42041 h 210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00021" h="210206">
                <a:moveTo>
                  <a:pt x="7599" y="42041"/>
                </a:moveTo>
                <a:cubicBezTo>
                  <a:pt x="-51084" y="43793"/>
                  <a:pt x="249337" y="73572"/>
                  <a:pt x="249337" y="73572"/>
                </a:cubicBezTo>
                <a:lnTo>
                  <a:pt x="2162220" y="210206"/>
                </a:lnTo>
                <a:lnTo>
                  <a:pt x="6229724" y="168165"/>
                </a:lnTo>
                <a:lnTo>
                  <a:pt x="10875296" y="42041"/>
                </a:lnTo>
                <a:cubicBezTo>
                  <a:pt x="11404317" y="14013"/>
                  <a:pt x="10123807" y="0"/>
                  <a:pt x="9403848" y="0"/>
                </a:cubicBezTo>
                <a:cubicBezTo>
                  <a:pt x="8683889" y="0"/>
                  <a:pt x="6555544" y="42041"/>
                  <a:pt x="6555544" y="42041"/>
                </a:cubicBezTo>
                <a:lnTo>
                  <a:pt x="2551103" y="94593"/>
                </a:lnTo>
                <a:cubicBezTo>
                  <a:pt x="1461531" y="89338"/>
                  <a:pt x="739820" y="49924"/>
                  <a:pt x="7599" y="420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フリーフォーム: 図形 148">
            <a:extLst>
              <a:ext uri="{FF2B5EF4-FFF2-40B4-BE49-F238E27FC236}">
                <a16:creationId xmlns:a16="http://schemas.microsoft.com/office/drawing/2014/main" id="{67F515CF-039E-4955-A7CD-4EE4496A4BFE}"/>
              </a:ext>
            </a:extLst>
          </p:cNvPr>
          <p:cNvSpPr/>
          <p:nvPr/>
        </p:nvSpPr>
        <p:spPr>
          <a:xfrm>
            <a:off x="4565126" y="5022803"/>
            <a:ext cx="72965" cy="407746"/>
          </a:xfrm>
          <a:custGeom>
            <a:avLst/>
            <a:gdLst>
              <a:gd name="connsiteX0" fmla="*/ 72491 w 72965"/>
              <a:gd name="connsiteY0" fmla="*/ 47 h 407746"/>
              <a:gd name="connsiteX1" fmla="*/ 32274 w 72965"/>
              <a:gd name="connsiteY1" fmla="*/ 192664 h 407746"/>
              <a:gd name="connsiteX2" fmla="*/ 42857 w 72965"/>
              <a:gd name="connsiteY2" fmla="*/ 402214 h 407746"/>
              <a:gd name="connsiteX3" fmla="*/ 38624 w 72965"/>
              <a:gd name="connsiteY3" fmla="*/ 332364 h 407746"/>
              <a:gd name="connsiteX4" fmla="*/ 524 w 72965"/>
              <a:gd name="connsiteY4" fmla="*/ 175730 h 407746"/>
              <a:gd name="connsiteX5" fmla="*/ 72491 w 72965"/>
              <a:gd name="connsiteY5" fmla="*/ 47 h 407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965" h="407746">
                <a:moveTo>
                  <a:pt x="72491" y="47"/>
                </a:moveTo>
                <a:cubicBezTo>
                  <a:pt x="77783" y="2869"/>
                  <a:pt x="37213" y="125636"/>
                  <a:pt x="32274" y="192664"/>
                </a:cubicBezTo>
                <a:cubicBezTo>
                  <a:pt x="27335" y="259692"/>
                  <a:pt x="41799" y="378931"/>
                  <a:pt x="42857" y="402214"/>
                </a:cubicBezTo>
                <a:cubicBezTo>
                  <a:pt x="43915" y="425497"/>
                  <a:pt x="45679" y="370111"/>
                  <a:pt x="38624" y="332364"/>
                </a:cubicBezTo>
                <a:cubicBezTo>
                  <a:pt x="31569" y="294617"/>
                  <a:pt x="-4768" y="230411"/>
                  <a:pt x="524" y="175730"/>
                </a:cubicBezTo>
                <a:cubicBezTo>
                  <a:pt x="5816" y="121049"/>
                  <a:pt x="67199" y="-2775"/>
                  <a:pt x="72491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フリーフォーム: 図形 149">
            <a:extLst>
              <a:ext uri="{FF2B5EF4-FFF2-40B4-BE49-F238E27FC236}">
                <a16:creationId xmlns:a16="http://schemas.microsoft.com/office/drawing/2014/main" id="{F1D16483-2D55-47E0-8283-AE1389E2332B}"/>
              </a:ext>
            </a:extLst>
          </p:cNvPr>
          <p:cNvSpPr/>
          <p:nvPr/>
        </p:nvSpPr>
        <p:spPr>
          <a:xfrm>
            <a:off x="4938183" y="5761560"/>
            <a:ext cx="495705" cy="213989"/>
          </a:xfrm>
          <a:custGeom>
            <a:avLst/>
            <a:gdLst>
              <a:gd name="connsiteX0" fmla="*/ 495300 w 495705"/>
              <a:gd name="connsiteY0" fmla="*/ 7 h 213989"/>
              <a:gd name="connsiteX1" fmla="*/ 381000 w 495705"/>
              <a:gd name="connsiteY1" fmla="*/ 139707 h 213989"/>
              <a:gd name="connsiteX2" fmla="*/ 237067 w 495705"/>
              <a:gd name="connsiteY2" fmla="*/ 205323 h 213989"/>
              <a:gd name="connsiteX3" fmla="*/ 0 w 495705"/>
              <a:gd name="connsiteY3" fmla="*/ 211673 h 213989"/>
              <a:gd name="connsiteX4" fmla="*/ 239184 w 495705"/>
              <a:gd name="connsiteY4" fmla="*/ 190507 h 213989"/>
              <a:gd name="connsiteX5" fmla="*/ 340784 w 495705"/>
              <a:gd name="connsiteY5" fmla="*/ 146057 h 213989"/>
              <a:gd name="connsiteX6" fmla="*/ 495300 w 495705"/>
              <a:gd name="connsiteY6" fmla="*/ 7 h 213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705" h="213989">
                <a:moveTo>
                  <a:pt x="495300" y="7"/>
                </a:moveTo>
                <a:cubicBezTo>
                  <a:pt x="502003" y="-1051"/>
                  <a:pt x="424039" y="105488"/>
                  <a:pt x="381000" y="139707"/>
                </a:cubicBezTo>
                <a:cubicBezTo>
                  <a:pt x="337961" y="173926"/>
                  <a:pt x="300567" y="193329"/>
                  <a:pt x="237067" y="205323"/>
                </a:cubicBezTo>
                <a:cubicBezTo>
                  <a:pt x="173567" y="217317"/>
                  <a:pt x="-353" y="214142"/>
                  <a:pt x="0" y="211673"/>
                </a:cubicBezTo>
                <a:cubicBezTo>
                  <a:pt x="353" y="209204"/>
                  <a:pt x="182387" y="201443"/>
                  <a:pt x="239184" y="190507"/>
                </a:cubicBezTo>
                <a:cubicBezTo>
                  <a:pt x="295981" y="179571"/>
                  <a:pt x="298803" y="174279"/>
                  <a:pt x="340784" y="146057"/>
                </a:cubicBezTo>
                <a:cubicBezTo>
                  <a:pt x="382764" y="117835"/>
                  <a:pt x="488597" y="1065"/>
                  <a:pt x="495300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フリーフォーム: 図形 150">
            <a:extLst>
              <a:ext uri="{FF2B5EF4-FFF2-40B4-BE49-F238E27FC236}">
                <a16:creationId xmlns:a16="http://schemas.microsoft.com/office/drawing/2014/main" id="{1D001FFB-B951-439F-903D-95B84982EB9C}"/>
              </a:ext>
            </a:extLst>
          </p:cNvPr>
          <p:cNvSpPr/>
          <p:nvPr/>
        </p:nvSpPr>
        <p:spPr>
          <a:xfrm>
            <a:off x="4597964" y="5475269"/>
            <a:ext cx="367761" cy="500236"/>
          </a:xfrm>
          <a:custGeom>
            <a:avLst/>
            <a:gdLst>
              <a:gd name="connsiteX0" fmla="*/ 12136 w 367761"/>
              <a:gd name="connsiteY0" fmla="*/ 4781 h 500236"/>
              <a:gd name="connsiteX1" fmla="*/ 14253 w 367761"/>
              <a:gd name="connsiteY1" fmla="*/ 136014 h 500236"/>
              <a:gd name="connsiteX2" fmla="*/ 43886 w 367761"/>
              <a:gd name="connsiteY2" fmla="*/ 241848 h 500236"/>
              <a:gd name="connsiteX3" fmla="*/ 79869 w 367761"/>
              <a:gd name="connsiteY3" fmla="*/ 328631 h 500236"/>
              <a:gd name="connsiteX4" fmla="*/ 145486 w 367761"/>
              <a:gd name="connsiteY4" fmla="*/ 417531 h 500236"/>
              <a:gd name="connsiteX5" fmla="*/ 367736 w 367761"/>
              <a:gd name="connsiteY5" fmla="*/ 500081 h 500236"/>
              <a:gd name="connsiteX6" fmla="*/ 130669 w 367761"/>
              <a:gd name="connsiteY6" fmla="*/ 396364 h 500236"/>
              <a:gd name="connsiteX7" fmla="*/ 98919 w 367761"/>
              <a:gd name="connsiteY7" fmla="*/ 330748 h 500236"/>
              <a:gd name="connsiteX8" fmla="*/ 5786 w 367761"/>
              <a:gd name="connsiteY8" fmla="*/ 55581 h 500236"/>
              <a:gd name="connsiteX9" fmla="*/ 12136 w 367761"/>
              <a:gd name="connsiteY9" fmla="*/ 4781 h 500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7761" h="500236">
                <a:moveTo>
                  <a:pt x="12136" y="4781"/>
                </a:moveTo>
                <a:cubicBezTo>
                  <a:pt x="13547" y="18186"/>
                  <a:pt x="8961" y="96503"/>
                  <a:pt x="14253" y="136014"/>
                </a:cubicBezTo>
                <a:cubicBezTo>
                  <a:pt x="19545" y="175525"/>
                  <a:pt x="32950" y="209745"/>
                  <a:pt x="43886" y="241848"/>
                </a:cubicBezTo>
                <a:cubicBezTo>
                  <a:pt x="54822" y="273951"/>
                  <a:pt x="62936" y="299351"/>
                  <a:pt x="79869" y="328631"/>
                </a:cubicBezTo>
                <a:cubicBezTo>
                  <a:pt x="96802" y="357911"/>
                  <a:pt x="97508" y="388956"/>
                  <a:pt x="145486" y="417531"/>
                </a:cubicBezTo>
                <a:cubicBezTo>
                  <a:pt x="193464" y="446106"/>
                  <a:pt x="370205" y="503609"/>
                  <a:pt x="367736" y="500081"/>
                </a:cubicBezTo>
                <a:cubicBezTo>
                  <a:pt x="365267" y="496553"/>
                  <a:pt x="175472" y="424586"/>
                  <a:pt x="130669" y="396364"/>
                </a:cubicBezTo>
                <a:cubicBezTo>
                  <a:pt x="85866" y="368142"/>
                  <a:pt x="119733" y="387545"/>
                  <a:pt x="98919" y="330748"/>
                </a:cubicBezTo>
                <a:cubicBezTo>
                  <a:pt x="78105" y="273951"/>
                  <a:pt x="21308" y="105675"/>
                  <a:pt x="5786" y="55581"/>
                </a:cubicBezTo>
                <a:cubicBezTo>
                  <a:pt x="-9736" y="5487"/>
                  <a:pt x="10725" y="-8624"/>
                  <a:pt x="12136" y="47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フリーフォーム: 図形 151">
            <a:extLst>
              <a:ext uri="{FF2B5EF4-FFF2-40B4-BE49-F238E27FC236}">
                <a16:creationId xmlns:a16="http://schemas.microsoft.com/office/drawing/2014/main" id="{81418BFF-B597-492A-862B-FBA469E56666}"/>
              </a:ext>
            </a:extLst>
          </p:cNvPr>
          <p:cNvSpPr/>
          <p:nvPr/>
        </p:nvSpPr>
        <p:spPr>
          <a:xfrm>
            <a:off x="4621194" y="5202379"/>
            <a:ext cx="494966" cy="158648"/>
          </a:xfrm>
          <a:custGeom>
            <a:avLst/>
            <a:gdLst>
              <a:gd name="connsiteX0" fmla="*/ 492673 w 494966"/>
              <a:gd name="connsiteY0" fmla="*/ 59654 h 158648"/>
              <a:gd name="connsiteX1" fmla="*/ 289473 w 494966"/>
              <a:gd name="connsiteY1" fmla="*/ 2504 h 158648"/>
              <a:gd name="connsiteX2" fmla="*/ 7956 w 494966"/>
              <a:gd name="connsiteY2" fmla="*/ 157021 h 158648"/>
              <a:gd name="connsiteX3" fmla="*/ 84156 w 494966"/>
              <a:gd name="connsiteY3" fmla="*/ 80821 h 158648"/>
              <a:gd name="connsiteX4" fmla="*/ 156123 w 494966"/>
              <a:gd name="connsiteY4" fmla="*/ 36371 h 158648"/>
              <a:gd name="connsiteX5" fmla="*/ 492673 w 494966"/>
              <a:gd name="connsiteY5" fmla="*/ 59654 h 158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4966" h="158648">
                <a:moveTo>
                  <a:pt x="492673" y="59654"/>
                </a:moveTo>
                <a:cubicBezTo>
                  <a:pt x="514898" y="54009"/>
                  <a:pt x="370259" y="-13724"/>
                  <a:pt x="289473" y="2504"/>
                </a:cubicBezTo>
                <a:cubicBezTo>
                  <a:pt x="208687" y="18732"/>
                  <a:pt x="42176" y="143968"/>
                  <a:pt x="7956" y="157021"/>
                </a:cubicBezTo>
                <a:cubicBezTo>
                  <a:pt x="-26264" y="170074"/>
                  <a:pt x="59462" y="100929"/>
                  <a:pt x="84156" y="80821"/>
                </a:cubicBezTo>
                <a:cubicBezTo>
                  <a:pt x="108850" y="60713"/>
                  <a:pt x="91918" y="43779"/>
                  <a:pt x="156123" y="36371"/>
                </a:cubicBezTo>
                <a:cubicBezTo>
                  <a:pt x="220328" y="28963"/>
                  <a:pt x="470448" y="65299"/>
                  <a:pt x="492673" y="596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フリーフォーム: 図形 152">
            <a:extLst>
              <a:ext uri="{FF2B5EF4-FFF2-40B4-BE49-F238E27FC236}">
                <a16:creationId xmlns:a16="http://schemas.microsoft.com/office/drawing/2014/main" id="{7DD58208-4CFF-4122-B51E-257F4EEFDAED}"/>
              </a:ext>
            </a:extLst>
          </p:cNvPr>
          <p:cNvSpPr/>
          <p:nvPr/>
        </p:nvSpPr>
        <p:spPr>
          <a:xfrm>
            <a:off x="5049894" y="5199928"/>
            <a:ext cx="181503" cy="107152"/>
          </a:xfrm>
          <a:custGeom>
            <a:avLst/>
            <a:gdLst>
              <a:gd name="connsiteX0" fmla="*/ 180919 w 181503"/>
              <a:gd name="connsiteY0" fmla="*/ 722 h 107152"/>
              <a:gd name="connsiteX1" fmla="*/ 4706 w 181503"/>
              <a:gd name="connsiteY1" fmla="*/ 105497 h 107152"/>
              <a:gd name="connsiteX2" fmla="*/ 60269 w 181503"/>
              <a:gd name="connsiteY2" fmla="*/ 61047 h 107152"/>
              <a:gd name="connsiteX3" fmla="*/ 180919 w 181503"/>
              <a:gd name="connsiteY3" fmla="*/ 722 h 107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503" h="107152">
                <a:moveTo>
                  <a:pt x="180919" y="722"/>
                </a:moveTo>
                <a:cubicBezTo>
                  <a:pt x="171658" y="8130"/>
                  <a:pt x="24814" y="95443"/>
                  <a:pt x="4706" y="105497"/>
                </a:cubicBezTo>
                <a:cubicBezTo>
                  <a:pt x="-15402" y="115551"/>
                  <a:pt x="33811" y="77186"/>
                  <a:pt x="60269" y="61047"/>
                </a:cubicBezTo>
                <a:cubicBezTo>
                  <a:pt x="86727" y="44908"/>
                  <a:pt x="190180" y="-6686"/>
                  <a:pt x="180919" y="7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フリーフォーム: 図形 153">
            <a:extLst>
              <a:ext uri="{FF2B5EF4-FFF2-40B4-BE49-F238E27FC236}">
                <a16:creationId xmlns:a16="http://schemas.microsoft.com/office/drawing/2014/main" id="{8226493F-25B2-43A6-AD4F-3B861889C856}"/>
              </a:ext>
            </a:extLst>
          </p:cNvPr>
          <p:cNvSpPr/>
          <p:nvPr/>
        </p:nvSpPr>
        <p:spPr>
          <a:xfrm>
            <a:off x="5220674" y="4991093"/>
            <a:ext cx="111885" cy="214355"/>
          </a:xfrm>
          <a:custGeom>
            <a:avLst/>
            <a:gdLst>
              <a:gd name="connsiteX0" fmla="*/ 111739 w 111885"/>
              <a:gd name="connsiteY0" fmla="*/ 7 h 214355"/>
              <a:gd name="connsiteX1" fmla="*/ 10139 w 111885"/>
              <a:gd name="connsiteY1" fmla="*/ 82557 h 214355"/>
              <a:gd name="connsiteX2" fmla="*/ 3789 w 111885"/>
              <a:gd name="connsiteY2" fmla="*/ 111132 h 214355"/>
              <a:gd name="connsiteX3" fmla="*/ 11726 w 111885"/>
              <a:gd name="connsiteY3" fmla="*/ 214320 h 214355"/>
              <a:gd name="connsiteX4" fmla="*/ 16489 w 111885"/>
              <a:gd name="connsiteY4" fmla="*/ 122245 h 214355"/>
              <a:gd name="connsiteX5" fmla="*/ 32364 w 111885"/>
              <a:gd name="connsiteY5" fmla="*/ 77795 h 214355"/>
              <a:gd name="connsiteX6" fmla="*/ 111739 w 111885"/>
              <a:gd name="connsiteY6" fmla="*/ 7 h 214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885" h="214355">
                <a:moveTo>
                  <a:pt x="111739" y="7"/>
                </a:moveTo>
                <a:cubicBezTo>
                  <a:pt x="108035" y="801"/>
                  <a:pt x="28131" y="64036"/>
                  <a:pt x="10139" y="82557"/>
                </a:cubicBezTo>
                <a:cubicBezTo>
                  <a:pt x="-7853" y="101078"/>
                  <a:pt x="3525" y="89172"/>
                  <a:pt x="3789" y="111132"/>
                </a:cubicBezTo>
                <a:cubicBezTo>
                  <a:pt x="4053" y="133092"/>
                  <a:pt x="9609" y="212468"/>
                  <a:pt x="11726" y="214320"/>
                </a:cubicBezTo>
                <a:cubicBezTo>
                  <a:pt x="13843" y="216172"/>
                  <a:pt x="13049" y="144999"/>
                  <a:pt x="16489" y="122245"/>
                </a:cubicBezTo>
                <a:cubicBezTo>
                  <a:pt x="19929" y="99491"/>
                  <a:pt x="16754" y="96845"/>
                  <a:pt x="32364" y="77795"/>
                </a:cubicBezTo>
                <a:cubicBezTo>
                  <a:pt x="47974" y="58745"/>
                  <a:pt x="115443" y="-787"/>
                  <a:pt x="111739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フリーフォーム: 図形 154">
            <a:extLst>
              <a:ext uri="{FF2B5EF4-FFF2-40B4-BE49-F238E27FC236}">
                <a16:creationId xmlns:a16="http://schemas.microsoft.com/office/drawing/2014/main" id="{8502C623-62C0-4E26-BF44-6FDC55989EE9}"/>
              </a:ext>
            </a:extLst>
          </p:cNvPr>
          <p:cNvSpPr/>
          <p:nvPr/>
        </p:nvSpPr>
        <p:spPr>
          <a:xfrm>
            <a:off x="5546255" y="4978400"/>
            <a:ext cx="432270" cy="141493"/>
          </a:xfrm>
          <a:custGeom>
            <a:avLst/>
            <a:gdLst>
              <a:gd name="connsiteX0" fmla="*/ 432270 w 432270"/>
              <a:gd name="connsiteY0" fmla="*/ 0 h 141493"/>
              <a:gd name="connsiteX1" fmla="*/ 281458 w 432270"/>
              <a:gd name="connsiteY1" fmla="*/ 47625 h 141493"/>
              <a:gd name="connsiteX2" fmla="*/ 44920 w 432270"/>
              <a:gd name="connsiteY2" fmla="*/ 127000 h 141493"/>
              <a:gd name="connsiteX3" fmla="*/ 11583 w 432270"/>
              <a:gd name="connsiteY3" fmla="*/ 136525 h 141493"/>
              <a:gd name="connsiteX4" fmla="*/ 183033 w 432270"/>
              <a:gd name="connsiteY4" fmla="*/ 71438 h 141493"/>
              <a:gd name="connsiteX5" fmla="*/ 432270 w 432270"/>
              <a:gd name="connsiteY5" fmla="*/ 0 h 1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2270" h="141493">
                <a:moveTo>
                  <a:pt x="432270" y="0"/>
                </a:moveTo>
                <a:lnTo>
                  <a:pt x="281458" y="47625"/>
                </a:lnTo>
                <a:lnTo>
                  <a:pt x="44920" y="127000"/>
                </a:lnTo>
                <a:cubicBezTo>
                  <a:pt x="-59" y="141817"/>
                  <a:pt x="-11436" y="145785"/>
                  <a:pt x="11583" y="136525"/>
                </a:cubicBezTo>
                <a:cubicBezTo>
                  <a:pt x="34602" y="127265"/>
                  <a:pt x="118210" y="93927"/>
                  <a:pt x="183033" y="71438"/>
                </a:cubicBezTo>
                <a:cubicBezTo>
                  <a:pt x="247856" y="48949"/>
                  <a:pt x="324188" y="25268"/>
                  <a:pt x="43227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フリーフォーム: 図形 155">
            <a:extLst>
              <a:ext uri="{FF2B5EF4-FFF2-40B4-BE49-F238E27FC236}">
                <a16:creationId xmlns:a16="http://schemas.microsoft.com/office/drawing/2014/main" id="{876B0609-FC20-4F68-A873-9A7D17628EB7}"/>
              </a:ext>
            </a:extLst>
          </p:cNvPr>
          <p:cNvSpPr/>
          <p:nvPr/>
        </p:nvSpPr>
        <p:spPr>
          <a:xfrm>
            <a:off x="5363994" y="5116268"/>
            <a:ext cx="187833" cy="48111"/>
          </a:xfrm>
          <a:custGeom>
            <a:avLst/>
            <a:gdLst>
              <a:gd name="connsiteX0" fmla="*/ 169 w 187833"/>
              <a:gd name="connsiteY0" fmla="*/ 43107 h 48111"/>
              <a:gd name="connsiteX1" fmla="*/ 103356 w 187833"/>
              <a:gd name="connsiteY1" fmla="*/ 44695 h 48111"/>
              <a:gd name="connsiteX2" fmla="*/ 187494 w 187833"/>
              <a:gd name="connsiteY2" fmla="*/ 245 h 48111"/>
              <a:gd name="connsiteX3" fmla="*/ 128756 w 187833"/>
              <a:gd name="connsiteY3" fmla="*/ 27232 h 48111"/>
              <a:gd name="connsiteX4" fmla="*/ 169 w 187833"/>
              <a:gd name="connsiteY4" fmla="*/ 43107 h 48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833" h="48111">
                <a:moveTo>
                  <a:pt x="169" y="43107"/>
                </a:moveTo>
                <a:cubicBezTo>
                  <a:pt x="-4064" y="46017"/>
                  <a:pt x="72135" y="51839"/>
                  <a:pt x="103356" y="44695"/>
                </a:cubicBezTo>
                <a:cubicBezTo>
                  <a:pt x="134577" y="37551"/>
                  <a:pt x="183261" y="3155"/>
                  <a:pt x="187494" y="245"/>
                </a:cubicBezTo>
                <a:cubicBezTo>
                  <a:pt x="191727" y="-2665"/>
                  <a:pt x="155479" y="21147"/>
                  <a:pt x="128756" y="27232"/>
                </a:cubicBezTo>
                <a:cubicBezTo>
                  <a:pt x="102033" y="33317"/>
                  <a:pt x="4402" y="40197"/>
                  <a:pt x="169" y="43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フリーフォーム: 図形 156">
            <a:extLst>
              <a:ext uri="{FF2B5EF4-FFF2-40B4-BE49-F238E27FC236}">
                <a16:creationId xmlns:a16="http://schemas.microsoft.com/office/drawing/2014/main" id="{F9EF833E-E621-40EE-889B-4ACF478256CF}"/>
              </a:ext>
            </a:extLst>
          </p:cNvPr>
          <p:cNvSpPr/>
          <p:nvPr/>
        </p:nvSpPr>
        <p:spPr>
          <a:xfrm>
            <a:off x="5268815" y="5017505"/>
            <a:ext cx="302005" cy="91162"/>
          </a:xfrm>
          <a:custGeom>
            <a:avLst/>
            <a:gdLst>
              <a:gd name="connsiteX0" fmla="*/ 98 w 302005"/>
              <a:gd name="connsiteY0" fmla="*/ 91070 h 91162"/>
              <a:gd name="connsiteX1" fmla="*/ 93760 w 302005"/>
              <a:gd name="connsiteY1" fmla="*/ 25983 h 91162"/>
              <a:gd name="connsiteX2" fmla="*/ 206473 w 302005"/>
              <a:gd name="connsiteY2" fmla="*/ 14870 h 91162"/>
              <a:gd name="connsiteX3" fmla="*/ 250923 w 302005"/>
              <a:gd name="connsiteY3" fmla="*/ 32333 h 91162"/>
              <a:gd name="connsiteX4" fmla="*/ 301723 w 302005"/>
              <a:gd name="connsiteY4" fmla="*/ 49795 h 91162"/>
              <a:gd name="connsiteX5" fmla="*/ 227110 w 302005"/>
              <a:gd name="connsiteY5" fmla="*/ 3758 h 91162"/>
              <a:gd name="connsiteX6" fmla="*/ 111223 w 302005"/>
              <a:gd name="connsiteY6" fmla="*/ 10108 h 91162"/>
              <a:gd name="connsiteX7" fmla="*/ 98 w 302005"/>
              <a:gd name="connsiteY7" fmla="*/ 91070 h 91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2005" h="91162">
                <a:moveTo>
                  <a:pt x="98" y="91070"/>
                </a:moveTo>
                <a:cubicBezTo>
                  <a:pt x="-2812" y="93716"/>
                  <a:pt x="59364" y="38683"/>
                  <a:pt x="93760" y="25983"/>
                </a:cubicBezTo>
                <a:cubicBezTo>
                  <a:pt x="128156" y="13283"/>
                  <a:pt x="180279" y="13812"/>
                  <a:pt x="206473" y="14870"/>
                </a:cubicBezTo>
                <a:cubicBezTo>
                  <a:pt x="232667" y="15928"/>
                  <a:pt x="235048" y="26512"/>
                  <a:pt x="250923" y="32333"/>
                </a:cubicBezTo>
                <a:cubicBezTo>
                  <a:pt x="266798" y="38154"/>
                  <a:pt x="305692" y="54557"/>
                  <a:pt x="301723" y="49795"/>
                </a:cubicBezTo>
                <a:cubicBezTo>
                  <a:pt x="297754" y="45033"/>
                  <a:pt x="258860" y="10372"/>
                  <a:pt x="227110" y="3758"/>
                </a:cubicBezTo>
                <a:cubicBezTo>
                  <a:pt x="195360" y="-2857"/>
                  <a:pt x="143502" y="-740"/>
                  <a:pt x="111223" y="10108"/>
                </a:cubicBezTo>
                <a:cubicBezTo>
                  <a:pt x="78944" y="20956"/>
                  <a:pt x="3008" y="88424"/>
                  <a:pt x="98" y="910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フリーフォーム: 図形 158">
            <a:extLst>
              <a:ext uri="{FF2B5EF4-FFF2-40B4-BE49-F238E27FC236}">
                <a16:creationId xmlns:a16="http://schemas.microsoft.com/office/drawing/2014/main" id="{AE458F81-C2D8-4E3E-9AA1-15DC6ADFB7FD}"/>
              </a:ext>
            </a:extLst>
          </p:cNvPr>
          <p:cNvSpPr/>
          <p:nvPr/>
        </p:nvSpPr>
        <p:spPr>
          <a:xfrm>
            <a:off x="5345099" y="5132284"/>
            <a:ext cx="322707" cy="77650"/>
          </a:xfrm>
          <a:custGeom>
            <a:avLst/>
            <a:gdLst>
              <a:gd name="connsiteX0" fmla="*/ 14 w 322707"/>
              <a:gd name="connsiteY0" fmla="*/ 69954 h 77650"/>
              <a:gd name="connsiteX1" fmla="*/ 130189 w 322707"/>
              <a:gd name="connsiteY1" fmla="*/ 76304 h 77650"/>
              <a:gd name="connsiteX2" fmla="*/ 236551 w 322707"/>
              <a:gd name="connsiteY2" fmla="*/ 41379 h 77650"/>
              <a:gd name="connsiteX3" fmla="*/ 322276 w 322707"/>
              <a:gd name="connsiteY3" fmla="*/ 104 h 77650"/>
              <a:gd name="connsiteX4" fmla="*/ 200039 w 322707"/>
              <a:gd name="connsiteY4" fmla="*/ 54079 h 77650"/>
              <a:gd name="connsiteX5" fmla="*/ 138126 w 322707"/>
              <a:gd name="connsiteY5" fmla="*/ 65191 h 77650"/>
              <a:gd name="connsiteX6" fmla="*/ 14 w 322707"/>
              <a:gd name="connsiteY6" fmla="*/ 69954 h 7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2707" h="77650">
                <a:moveTo>
                  <a:pt x="14" y="69954"/>
                </a:moveTo>
                <a:cubicBezTo>
                  <a:pt x="-1309" y="71806"/>
                  <a:pt x="90766" y="81066"/>
                  <a:pt x="130189" y="76304"/>
                </a:cubicBezTo>
                <a:cubicBezTo>
                  <a:pt x="169612" y="71542"/>
                  <a:pt x="204537" y="54079"/>
                  <a:pt x="236551" y="41379"/>
                </a:cubicBezTo>
                <a:cubicBezTo>
                  <a:pt x="268565" y="28679"/>
                  <a:pt x="328361" y="-2013"/>
                  <a:pt x="322276" y="104"/>
                </a:cubicBezTo>
                <a:cubicBezTo>
                  <a:pt x="316191" y="2221"/>
                  <a:pt x="230731" y="43231"/>
                  <a:pt x="200039" y="54079"/>
                </a:cubicBezTo>
                <a:cubicBezTo>
                  <a:pt x="169347" y="64927"/>
                  <a:pt x="169347" y="63868"/>
                  <a:pt x="138126" y="65191"/>
                </a:cubicBezTo>
                <a:cubicBezTo>
                  <a:pt x="106905" y="66514"/>
                  <a:pt x="1337" y="68102"/>
                  <a:pt x="14" y="699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フリーフォーム: 図形 159">
            <a:extLst>
              <a:ext uri="{FF2B5EF4-FFF2-40B4-BE49-F238E27FC236}">
                <a16:creationId xmlns:a16="http://schemas.microsoft.com/office/drawing/2014/main" id="{1BCB025A-A18B-4517-9506-8331920E3526}"/>
              </a:ext>
            </a:extLst>
          </p:cNvPr>
          <p:cNvSpPr/>
          <p:nvPr/>
        </p:nvSpPr>
        <p:spPr>
          <a:xfrm>
            <a:off x="5678485" y="5037123"/>
            <a:ext cx="295502" cy="91041"/>
          </a:xfrm>
          <a:custGeom>
            <a:avLst/>
            <a:gdLst>
              <a:gd name="connsiteX0" fmla="*/ 3 w 295502"/>
              <a:gd name="connsiteY0" fmla="*/ 90502 h 91041"/>
              <a:gd name="connsiteX1" fmla="*/ 92078 w 295502"/>
              <a:gd name="connsiteY1" fmla="*/ 74627 h 91041"/>
              <a:gd name="connsiteX2" fmla="*/ 230190 w 295502"/>
              <a:gd name="connsiteY2" fmla="*/ 25415 h 91041"/>
              <a:gd name="connsiteX3" fmla="*/ 295278 w 295502"/>
              <a:gd name="connsiteY3" fmla="*/ 15 h 91041"/>
              <a:gd name="connsiteX4" fmla="*/ 249240 w 295502"/>
              <a:gd name="connsiteY4" fmla="*/ 28590 h 91041"/>
              <a:gd name="connsiteX5" fmla="*/ 187328 w 295502"/>
              <a:gd name="connsiteY5" fmla="*/ 53990 h 91041"/>
              <a:gd name="connsiteX6" fmla="*/ 95253 w 295502"/>
              <a:gd name="connsiteY6" fmla="*/ 84152 h 91041"/>
              <a:gd name="connsiteX7" fmla="*/ 3 w 295502"/>
              <a:gd name="connsiteY7" fmla="*/ 90502 h 91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5502" h="91041">
                <a:moveTo>
                  <a:pt x="3" y="90502"/>
                </a:moveTo>
                <a:cubicBezTo>
                  <a:pt x="-526" y="88915"/>
                  <a:pt x="53713" y="85475"/>
                  <a:pt x="92078" y="74627"/>
                </a:cubicBezTo>
                <a:cubicBezTo>
                  <a:pt x="130443" y="63779"/>
                  <a:pt x="196323" y="37850"/>
                  <a:pt x="230190" y="25415"/>
                </a:cubicBezTo>
                <a:cubicBezTo>
                  <a:pt x="264057" y="12980"/>
                  <a:pt x="292103" y="-514"/>
                  <a:pt x="295278" y="15"/>
                </a:cubicBezTo>
                <a:cubicBezTo>
                  <a:pt x="298453" y="544"/>
                  <a:pt x="267232" y="19594"/>
                  <a:pt x="249240" y="28590"/>
                </a:cubicBezTo>
                <a:cubicBezTo>
                  <a:pt x="231248" y="37586"/>
                  <a:pt x="212993" y="44730"/>
                  <a:pt x="187328" y="53990"/>
                </a:cubicBezTo>
                <a:cubicBezTo>
                  <a:pt x="161664" y="63250"/>
                  <a:pt x="124357" y="78067"/>
                  <a:pt x="95253" y="84152"/>
                </a:cubicBezTo>
                <a:cubicBezTo>
                  <a:pt x="66149" y="90237"/>
                  <a:pt x="532" y="92089"/>
                  <a:pt x="3" y="905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フリーフォーム: 図形 160">
            <a:extLst>
              <a:ext uri="{FF2B5EF4-FFF2-40B4-BE49-F238E27FC236}">
                <a16:creationId xmlns:a16="http://schemas.microsoft.com/office/drawing/2014/main" id="{FAC67346-9862-477E-A9E2-8E83FDBBAAD7}"/>
              </a:ext>
            </a:extLst>
          </p:cNvPr>
          <p:cNvSpPr/>
          <p:nvPr/>
        </p:nvSpPr>
        <p:spPr>
          <a:xfrm>
            <a:off x="5421931" y="5318096"/>
            <a:ext cx="269311" cy="109758"/>
          </a:xfrm>
          <a:custGeom>
            <a:avLst/>
            <a:gdLst>
              <a:gd name="connsiteX0" fmla="*/ 269257 w 269311"/>
              <a:gd name="connsiteY0" fmla="*/ 29 h 109758"/>
              <a:gd name="connsiteX1" fmla="*/ 147019 w 269311"/>
              <a:gd name="connsiteY1" fmla="*/ 31779 h 109758"/>
              <a:gd name="connsiteX2" fmla="*/ 88282 w 269311"/>
              <a:gd name="connsiteY2" fmla="*/ 57179 h 109758"/>
              <a:gd name="connsiteX3" fmla="*/ 969 w 269311"/>
              <a:gd name="connsiteY3" fmla="*/ 109567 h 109758"/>
              <a:gd name="connsiteX4" fmla="*/ 47007 w 269311"/>
              <a:gd name="connsiteY4" fmla="*/ 73054 h 109758"/>
              <a:gd name="connsiteX5" fmla="*/ 131144 w 269311"/>
              <a:gd name="connsiteY5" fmla="*/ 27017 h 109758"/>
              <a:gd name="connsiteX6" fmla="*/ 269257 w 269311"/>
              <a:gd name="connsiteY6" fmla="*/ 29 h 109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9311" h="109758">
                <a:moveTo>
                  <a:pt x="269257" y="29"/>
                </a:moveTo>
                <a:cubicBezTo>
                  <a:pt x="271903" y="823"/>
                  <a:pt x="177181" y="22254"/>
                  <a:pt x="147019" y="31779"/>
                </a:cubicBezTo>
                <a:cubicBezTo>
                  <a:pt x="116857" y="41304"/>
                  <a:pt x="112624" y="44214"/>
                  <a:pt x="88282" y="57179"/>
                </a:cubicBezTo>
                <a:cubicBezTo>
                  <a:pt x="63940" y="70144"/>
                  <a:pt x="7848" y="106921"/>
                  <a:pt x="969" y="109567"/>
                </a:cubicBezTo>
                <a:cubicBezTo>
                  <a:pt x="-5910" y="112213"/>
                  <a:pt x="25311" y="86812"/>
                  <a:pt x="47007" y="73054"/>
                </a:cubicBezTo>
                <a:cubicBezTo>
                  <a:pt x="68703" y="59296"/>
                  <a:pt x="94896" y="39452"/>
                  <a:pt x="131144" y="27017"/>
                </a:cubicBezTo>
                <a:cubicBezTo>
                  <a:pt x="167392" y="14582"/>
                  <a:pt x="266611" y="-765"/>
                  <a:pt x="269257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フリーフォーム: 図形 161">
            <a:extLst>
              <a:ext uri="{FF2B5EF4-FFF2-40B4-BE49-F238E27FC236}">
                <a16:creationId xmlns:a16="http://schemas.microsoft.com/office/drawing/2014/main" id="{5D179EB6-FCEA-42D4-9517-958E09C995F4}"/>
              </a:ext>
            </a:extLst>
          </p:cNvPr>
          <p:cNvSpPr/>
          <p:nvPr/>
        </p:nvSpPr>
        <p:spPr>
          <a:xfrm>
            <a:off x="5257135" y="5227637"/>
            <a:ext cx="110439" cy="144732"/>
          </a:xfrm>
          <a:custGeom>
            <a:avLst/>
            <a:gdLst>
              <a:gd name="connsiteX0" fmla="*/ 41940 w 110439"/>
              <a:gd name="connsiteY0" fmla="*/ 1 h 144732"/>
              <a:gd name="connsiteX1" fmla="*/ 665 w 110439"/>
              <a:gd name="connsiteY1" fmla="*/ 58738 h 144732"/>
              <a:gd name="connsiteX2" fmla="*/ 18128 w 110439"/>
              <a:gd name="connsiteY2" fmla="*/ 120651 h 144732"/>
              <a:gd name="connsiteX3" fmla="*/ 40353 w 110439"/>
              <a:gd name="connsiteY3" fmla="*/ 142876 h 144732"/>
              <a:gd name="connsiteX4" fmla="*/ 72103 w 110439"/>
              <a:gd name="connsiteY4" fmla="*/ 139701 h 144732"/>
              <a:gd name="connsiteX5" fmla="*/ 110203 w 110439"/>
              <a:gd name="connsiteY5" fmla="*/ 109538 h 144732"/>
              <a:gd name="connsiteX6" fmla="*/ 53053 w 110439"/>
              <a:gd name="connsiteY6" fmla="*/ 134938 h 144732"/>
              <a:gd name="connsiteX7" fmla="*/ 26065 w 110439"/>
              <a:gd name="connsiteY7" fmla="*/ 106363 h 144732"/>
              <a:gd name="connsiteX8" fmla="*/ 8603 w 110439"/>
              <a:gd name="connsiteY8" fmla="*/ 60326 h 144732"/>
              <a:gd name="connsiteX9" fmla="*/ 41940 w 110439"/>
              <a:gd name="connsiteY9" fmla="*/ 1 h 144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0439" h="144732">
                <a:moveTo>
                  <a:pt x="41940" y="1"/>
                </a:moveTo>
                <a:cubicBezTo>
                  <a:pt x="40617" y="-264"/>
                  <a:pt x="4634" y="38630"/>
                  <a:pt x="665" y="58738"/>
                </a:cubicBezTo>
                <a:cubicBezTo>
                  <a:pt x="-3304" y="78846"/>
                  <a:pt x="11513" y="106628"/>
                  <a:pt x="18128" y="120651"/>
                </a:cubicBezTo>
                <a:cubicBezTo>
                  <a:pt x="24743" y="134674"/>
                  <a:pt x="31357" y="139701"/>
                  <a:pt x="40353" y="142876"/>
                </a:cubicBezTo>
                <a:cubicBezTo>
                  <a:pt x="49349" y="146051"/>
                  <a:pt x="60461" y="145257"/>
                  <a:pt x="72103" y="139701"/>
                </a:cubicBezTo>
                <a:cubicBezTo>
                  <a:pt x="83745" y="134145"/>
                  <a:pt x="113378" y="110332"/>
                  <a:pt x="110203" y="109538"/>
                </a:cubicBezTo>
                <a:cubicBezTo>
                  <a:pt x="107028" y="108744"/>
                  <a:pt x="67076" y="135467"/>
                  <a:pt x="53053" y="134938"/>
                </a:cubicBezTo>
                <a:cubicBezTo>
                  <a:pt x="39030" y="134409"/>
                  <a:pt x="33473" y="118798"/>
                  <a:pt x="26065" y="106363"/>
                </a:cubicBezTo>
                <a:cubicBezTo>
                  <a:pt x="18657" y="93928"/>
                  <a:pt x="9661" y="74349"/>
                  <a:pt x="8603" y="60326"/>
                </a:cubicBezTo>
                <a:cubicBezTo>
                  <a:pt x="7545" y="46303"/>
                  <a:pt x="43263" y="266"/>
                  <a:pt x="4194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フリーフォーム: 図形 163">
            <a:extLst>
              <a:ext uri="{FF2B5EF4-FFF2-40B4-BE49-F238E27FC236}">
                <a16:creationId xmlns:a16="http://schemas.microsoft.com/office/drawing/2014/main" id="{22B56F5A-1383-4F94-8FB7-1F81D2EC7A0D}"/>
              </a:ext>
            </a:extLst>
          </p:cNvPr>
          <p:cNvSpPr/>
          <p:nvPr/>
        </p:nvSpPr>
        <p:spPr>
          <a:xfrm>
            <a:off x="5952534" y="5009092"/>
            <a:ext cx="115368" cy="37641"/>
          </a:xfrm>
          <a:custGeom>
            <a:avLst/>
            <a:gdLst>
              <a:gd name="connsiteX0" fmla="*/ 591 w 115368"/>
              <a:gd name="connsiteY0" fmla="*/ 37571 h 37641"/>
              <a:gd name="connsiteX1" fmla="*/ 72029 w 115368"/>
              <a:gd name="connsiteY1" fmla="*/ 1058 h 37641"/>
              <a:gd name="connsiteX2" fmla="*/ 114891 w 115368"/>
              <a:gd name="connsiteY2" fmla="*/ 10583 h 37641"/>
              <a:gd name="connsiteX3" fmla="*/ 591 w 115368"/>
              <a:gd name="connsiteY3" fmla="*/ 37571 h 37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368" h="37641">
                <a:moveTo>
                  <a:pt x="591" y="37571"/>
                </a:moveTo>
                <a:cubicBezTo>
                  <a:pt x="-6553" y="35983"/>
                  <a:pt x="52979" y="5556"/>
                  <a:pt x="72029" y="1058"/>
                </a:cubicBezTo>
                <a:cubicBezTo>
                  <a:pt x="91079" y="-3440"/>
                  <a:pt x="119389" y="7672"/>
                  <a:pt x="114891" y="10583"/>
                </a:cubicBezTo>
                <a:cubicBezTo>
                  <a:pt x="110393" y="13494"/>
                  <a:pt x="7735" y="39159"/>
                  <a:pt x="591" y="375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フリーフォーム: 図形 164">
            <a:extLst>
              <a:ext uri="{FF2B5EF4-FFF2-40B4-BE49-F238E27FC236}">
                <a16:creationId xmlns:a16="http://schemas.microsoft.com/office/drawing/2014/main" id="{7FF089AA-801A-4B60-B6BA-F845B601254F}"/>
              </a:ext>
            </a:extLst>
          </p:cNvPr>
          <p:cNvSpPr/>
          <p:nvPr/>
        </p:nvSpPr>
        <p:spPr>
          <a:xfrm>
            <a:off x="6014034" y="5016499"/>
            <a:ext cx="131265" cy="147867"/>
          </a:xfrm>
          <a:custGeom>
            <a:avLst/>
            <a:gdLst>
              <a:gd name="connsiteX0" fmla="*/ 61329 w 131265"/>
              <a:gd name="connsiteY0" fmla="*/ 1 h 147867"/>
              <a:gd name="connsiteX1" fmla="*/ 1004 w 131265"/>
              <a:gd name="connsiteY1" fmla="*/ 50801 h 147867"/>
              <a:gd name="connsiteX2" fmla="*/ 24816 w 131265"/>
              <a:gd name="connsiteY2" fmla="*/ 60326 h 147867"/>
              <a:gd name="connsiteX3" fmla="*/ 40691 w 131265"/>
              <a:gd name="connsiteY3" fmla="*/ 144464 h 147867"/>
              <a:gd name="connsiteX4" fmla="*/ 70854 w 131265"/>
              <a:gd name="connsiteY4" fmla="*/ 125414 h 147867"/>
              <a:gd name="connsiteX5" fmla="*/ 131179 w 131265"/>
              <a:gd name="connsiteY5" fmla="*/ 69851 h 147867"/>
              <a:gd name="connsiteX6" fmla="*/ 56566 w 131265"/>
              <a:gd name="connsiteY6" fmla="*/ 117476 h 147867"/>
              <a:gd name="connsiteX7" fmla="*/ 40691 w 131265"/>
              <a:gd name="connsiteY7" fmla="*/ 107951 h 147867"/>
              <a:gd name="connsiteX8" fmla="*/ 20054 w 131265"/>
              <a:gd name="connsiteY8" fmla="*/ 52389 h 147867"/>
              <a:gd name="connsiteX9" fmla="*/ 61329 w 131265"/>
              <a:gd name="connsiteY9" fmla="*/ 1 h 147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1265" h="147867">
                <a:moveTo>
                  <a:pt x="61329" y="1"/>
                </a:moveTo>
                <a:cubicBezTo>
                  <a:pt x="58154" y="-264"/>
                  <a:pt x="7089" y="40747"/>
                  <a:pt x="1004" y="50801"/>
                </a:cubicBezTo>
                <a:cubicBezTo>
                  <a:pt x="-5081" y="60855"/>
                  <a:pt x="18202" y="44716"/>
                  <a:pt x="24816" y="60326"/>
                </a:cubicBezTo>
                <a:cubicBezTo>
                  <a:pt x="31430" y="75936"/>
                  <a:pt x="33018" y="133616"/>
                  <a:pt x="40691" y="144464"/>
                </a:cubicBezTo>
                <a:cubicBezTo>
                  <a:pt x="48364" y="155312"/>
                  <a:pt x="55773" y="137849"/>
                  <a:pt x="70854" y="125414"/>
                </a:cubicBezTo>
                <a:cubicBezTo>
                  <a:pt x="85935" y="112979"/>
                  <a:pt x="133560" y="71174"/>
                  <a:pt x="131179" y="69851"/>
                </a:cubicBezTo>
                <a:cubicBezTo>
                  <a:pt x="128798" y="68528"/>
                  <a:pt x="71647" y="111126"/>
                  <a:pt x="56566" y="117476"/>
                </a:cubicBezTo>
                <a:cubicBezTo>
                  <a:pt x="41485" y="123826"/>
                  <a:pt x="46776" y="118799"/>
                  <a:pt x="40691" y="107951"/>
                </a:cubicBezTo>
                <a:cubicBezTo>
                  <a:pt x="34606" y="97103"/>
                  <a:pt x="18731" y="68528"/>
                  <a:pt x="20054" y="52389"/>
                </a:cubicBezTo>
                <a:cubicBezTo>
                  <a:pt x="21377" y="36250"/>
                  <a:pt x="64504" y="266"/>
                  <a:pt x="61329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フリーフォーム: 図形 165">
            <a:extLst>
              <a:ext uri="{FF2B5EF4-FFF2-40B4-BE49-F238E27FC236}">
                <a16:creationId xmlns:a16="http://schemas.microsoft.com/office/drawing/2014/main" id="{860C1A9D-E238-416D-B3C1-13233230BF9B}"/>
              </a:ext>
            </a:extLst>
          </p:cNvPr>
          <p:cNvSpPr/>
          <p:nvPr/>
        </p:nvSpPr>
        <p:spPr>
          <a:xfrm>
            <a:off x="6080046" y="5017891"/>
            <a:ext cx="69955" cy="95501"/>
          </a:xfrm>
          <a:custGeom>
            <a:avLst/>
            <a:gdLst>
              <a:gd name="connsiteX0" fmla="*/ 79 w 69955"/>
              <a:gd name="connsiteY0" fmla="*/ 197 h 95501"/>
              <a:gd name="connsiteX1" fmla="*/ 55642 w 69955"/>
              <a:gd name="connsiteY1" fmla="*/ 25597 h 95501"/>
              <a:gd name="connsiteX2" fmla="*/ 38179 w 69955"/>
              <a:gd name="connsiteY2" fmla="*/ 95447 h 95501"/>
              <a:gd name="connsiteX3" fmla="*/ 69929 w 69955"/>
              <a:gd name="connsiteY3" fmla="*/ 36709 h 95501"/>
              <a:gd name="connsiteX4" fmla="*/ 79 w 69955"/>
              <a:gd name="connsiteY4" fmla="*/ 197 h 95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955" h="95501">
                <a:moveTo>
                  <a:pt x="79" y="197"/>
                </a:moveTo>
                <a:cubicBezTo>
                  <a:pt x="-2302" y="-1655"/>
                  <a:pt x="49292" y="9722"/>
                  <a:pt x="55642" y="25597"/>
                </a:cubicBezTo>
                <a:cubicBezTo>
                  <a:pt x="61992" y="41472"/>
                  <a:pt x="35798" y="93595"/>
                  <a:pt x="38179" y="95447"/>
                </a:cubicBezTo>
                <a:cubicBezTo>
                  <a:pt x="40560" y="97299"/>
                  <a:pt x="68342" y="51261"/>
                  <a:pt x="69929" y="36709"/>
                </a:cubicBezTo>
                <a:cubicBezTo>
                  <a:pt x="71516" y="22157"/>
                  <a:pt x="2460" y="2049"/>
                  <a:pt x="79" y="1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フリーフォーム: 図形 166">
            <a:extLst>
              <a:ext uri="{FF2B5EF4-FFF2-40B4-BE49-F238E27FC236}">
                <a16:creationId xmlns:a16="http://schemas.microsoft.com/office/drawing/2014/main" id="{30AE7755-231A-4ADA-B4E9-323BAD8290C8}"/>
              </a:ext>
            </a:extLst>
          </p:cNvPr>
          <p:cNvSpPr/>
          <p:nvPr/>
        </p:nvSpPr>
        <p:spPr>
          <a:xfrm>
            <a:off x="5927687" y="5083131"/>
            <a:ext cx="25482" cy="95294"/>
          </a:xfrm>
          <a:custGeom>
            <a:avLst/>
            <a:gdLst>
              <a:gd name="connsiteX0" fmla="*/ 22263 w 25482"/>
              <a:gd name="connsiteY0" fmla="*/ 44 h 95294"/>
              <a:gd name="connsiteX1" fmla="*/ 14326 w 25482"/>
              <a:gd name="connsiteY1" fmla="*/ 74657 h 95294"/>
              <a:gd name="connsiteX2" fmla="*/ 25438 w 25482"/>
              <a:gd name="connsiteY2" fmla="*/ 95294 h 95294"/>
              <a:gd name="connsiteX3" fmla="*/ 17501 w 25482"/>
              <a:gd name="connsiteY3" fmla="*/ 74657 h 95294"/>
              <a:gd name="connsiteX4" fmla="*/ 38 w 25482"/>
              <a:gd name="connsiteY4" fmla="*/ 63544 h 95294"/>
              <a:gd name="connsiteX5" fmla="*/ 22263 w 25482"/>
              <a:gd name="connsiteY5" fmla="*/ 44 h 95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82" h="95294">
                <a:moveTo>
                  <a:pt x="22263" y="44"/>
                </a:moveTo>
                <a:cubicBezTo>
                  <a:pt x="24644" y="1896"/>
                  <a:pt x="13797" y="58782"/>
                  <a:pt x="14326" y="74657"/>
                </a:cubicBezTo>
                <a:cubicBezTo>
                  <a:pt x="14855" y="90532"/>
                  <a:pt x="24909" y="95294"/>
                  <a:pt x="25438" y="95294"/>
                </a:cubicBezTo>
                <a:cubicBezTo>
                  <a:pt x="25967" y="95294"/>
                  <a:pt x="21734" y="79949"/>
                  <a:pt x="17501" y="74657"/>
                </a:cubicBezTo>
                <a:cubicBezTo>
                  <a:pt x="13268" y="69365"/>
                  <a:pt x="1096" y="72804"/>
                  <a:pt x="38" y="63544"/>
                </a:cubicBezTo>
                <a:cubicBezTo>
                  <a:pt x="-1020" y="54284"/>
                  <a:pt x="19882" y="-1808"/>
                  <a:pt x="22263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フリーフォーム: 図形 167">
            <a:extLst>
              <a:ext uri="{FF2B5EF4-FFF2-40B4-BE49-F238E27FC236}">
                <a16:creationId xmlns:a16="http://schemas.microsoft.com/office/drawing/2014/main" id="{9B6352A3-4E41-484B-91BD-D604EA0F3ACC}"/>
              </a:ext>
            </a:extLst>
          </p:cNvPr>
          <p:cNvSpPr/>
          <p:nvPr/>
        </p:nvSpPr>
        <p:spPr>
          <a:xfrm>
            <a:off x="5694537" y="5159349"/>
            <a:ext cx="144400" cy="16192"/>
          </a:xfrm>
          <a:custGeom>
            <a:avLst/>
            <a:gdLst>
              <a:gd name="connsiteX0" fmla="*/ 1413 w 144400"/>
              <a:gd name="connsiteY0" fmla="*/ 15901 h 16192"/>
              <a:gd name="connsiteX1" fmla="*/ 142701 w 144400"/>
              <a:gd name="connsiteY1" fmla="*/ 9551 h 16192"/>
              <a:gd name="connsiteX2" fmla="*/ 74438 w 144400"/>
              <a:gd name="connsiteY2" fmla="*/ 26 h 16192"/>
              <a:gd name="connsiteX3" fmla="*/ 1413 w 144400"/>
              <a:gd name="connsiteY3" fmla="*/ 15901 h 16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400" h="16192">
                <a:moveTo>
                  <a:pt x="1413" y="15901"/>
                </a:moveTo>
                <a:cubicBezTo>
                  <a:pt x="12790" y="17489"/>
                  <a:pt x="130530" y="12197"/>
                  <a:pt x="142701" y="9551"/>
                </a:cubicBezTo>
                <a:cubicBezTo>
                  <a:pt x="154872" y="6905"/>
                  <a:pt x="98515" y="-503"/>
                  <a:pt x="74438" y="26"/>
                </a:cubicBezTo>
                <a:cubicBezTo>
                  <a:pt x="50361" y="555"/>
                  <a:pt x="-9964" y="14313"/>
                  <a:pt x="1413" y="159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フリーフォーム: 図形 168">
            <a:extLst>
              <a:ext uri="{FF2B5EF4-FFF2-40B4-BE49-F238E27FC236}">
                <a16:creationId xmlns:a16="http://schemas.microsoft.com/office/drawing/2014/main" id="{FA83C21D-53A3-47EC-A0D0-42716390950E}"/>
              </a:ext>
            </a:extLst>
          </p:cNvPr>
          <p:cNvSpPr/>
          <p:nvPr/>
        </p:nvSpPr>
        <p:spPr>
          <a:xfrm>
            <a:off x="5662610" y="5197410"/>
            <a:ext cx="174628" cy="85482"/>
          </a:xfrm>
          <a:custGeom>
            <a:avLst/>
            <a:gdLst>
              <a:gd name="connsiteX0" fmla="*/ 174628 w 174628"/>
              <a:gd name="connsiteY0" fmla="*/ 65 h 85482"/>
              <a:gd name="connsiteX1" fmla="*/ 46040 w 174628"/>
              <a:gd name="connsiteY1" fmla="*/ 82615 h 85482"/>
              <a:gd name="connsiteX2" fmla="*/ 3 w 174628"/>
              <a:gd name="connsiteY2" fmla="*/ 66740 h 85482"/>
              <a:gd name="connsiteX3" fmla="*/ 47628 w 174628"/>
              <a:gd name="connsiteY3" fmla="*/ 68328 h 85482"/>
              <a:gd name="connsiteX4" fmla="*/ 174628 w 174628"/>
              <a:gd name="connsiteY4" fmla="*/ 65 h 85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628" h="85482">
                <a:moveTo>
                  <a:pt x="174628" y="65"/>
                </a:moveTo>
                <a:cubicBezTo>
                  <a:pt x="174363" y="2446"/>
                  <a:pt x="75144" y="71503"/>
                  <a:pt x="46040" y="82615"/>
                </a:cubicBezTo>
                <a:cubicBezTo>
                  <a:pt x="16936" y="93728"/>
                  <a:pt x="-262" y="69121"/>
                  <a:pt x="3" y="66740"/>
                </a:cubicBezTo>
                <a:cubicBezTo>
                  <a:pt x="268" y="64359"/>
                  <a:pt x="20376" y="75736"/>
                  <a:pt x="47628" y="68328"/>
                </a:cubicBezTo>
                <a:cubicBezTo>
                  <a:pt x="74880" y="60920"/>
                  <a:pt x="174893" y="-2316"/>
                  <a:pt x="174628" y="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フリーフォーム: 図形 169">
            <a:extLst>
              <a:ext uri="{FF2B5EF4-FFF2-40B4-BE49-F238E27FC236}">
                <a16:creationId xmlns:a16="http://schemas.microsoft.com/office/drawing/2014/main" id="{4938E6F4-D20C-4251-8225-B88C2CC0FBF3}"/>
              </a:ext>
            </a:extLst>
          </p:cNvPr>
          <p:cNvSpPr/>
          <p:nvPr/>
        </p:nvSpPr>
        <p:spPr>
          <a:xfrm>
            <a:off x="5443538" y="5200786"/>
            <a:ext cx="184902" cy="77652"/>
          </a:xfrm>
          <a:custGeom>
            <a:avLst/>
            <a:gdLst>
              <a:gd name="connsiteX0" fmla="*/ 0 w 184902"/>
              <a:gd name="connsiteY0" fmla="*/ 77652 h 77652"/>
              <a:gd name="connsiteX1" fmla="*/ 180975 w 184902"/>
              <a:gd name="connsiteY1" fmla="*/ 1452 h 77652"/>
              <a:gd name="connsiteX2" fmla="*/ 117475 w 184902"/>
              <a:gd name="connsiteY2" fmla="*/ 30027 h 77652"/>
              <a:gd name="connsiteX3" fmla="*/ 0 w 184902"/>
              <a:gd name="connsiteY3" fmla="*/ 77652 h 77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902" h="77652">
                <a:moveTo>
                  <a:pt x="0" y="77652"/>
                </a:moveTo>
                <a:cubicBezTo>
                  <a:pt x="10583" y="72889"/>
                  <a:pt x="161396" y="9390"/>
                  <a:pt x="180975" y="1452"/>
                </a:cubicBezTo>
                <a:cubicBezTo>
                  <a:pt x="200554" y="-6486"/>
                  <a:pt x="141817" y="20238"/>
                  <a:pt x="117475" y="30027"/>
                </a:cubicBezTo>
                <a:lnTo>
                  <a:pt x="0" y="7765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フリーフォーム: 図形 170">
            <a:extLst>
              <a:ext uri="{FF2B5EF4-FFF2-40B4-BE49-F238E27FC236}">
                <a16:creationId xmlns:a16="http://schemas.microsoft.com/office/drawing/2014/main" id="{B9AC3D3C-CA12-40A8-9BCB-EA122EB4F06C}"/>
              </a:ext>
            </a:extLst>
          </p:cNvPr>
          <p:cNvSpPr/>
          <p:nvPr/>
        </p:nvSpPr>
        <p:spPr>
          <a:xfrm>
            <a:off x="5559347" y="5218102"/>
            <a:ext cx="174893" cy="61924"/>
          </a:xfrm>
          <a:custGeom>
            <a:avLst/>
            <a:gdLst>
              <a:gd name="connsiteX0" fmla="*/ 78 w 174893"/>
              <a:gd name="connsiteY0" fmla="*/ 61923 h 61924"/>
              <a:gd name="connsiteX1" fmla="*/ 117553 w 174893"/>
              <a:gd name="connsiteY1" fmla="*/ 14298 h 61924"/>
              <a:gd name="connsiteX2" fmla="*/ 174703 w 174893"/>
              <a:gd name="connsiteY2" fmla="*/ 11 h 61924"/>
              <a:gd name="connsiteX3" fmla="*/ 100091 w 174893"/>
              <a:gd name="connsiteY3" fmla="*/ 15886 h 61924"/>
              <a:gd name="connsiteX4" fmla="*/ 78 w 174893"/>
              <a:gd name="connsiteY4" fmla="*/ 61923 h 61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893" h="61924">
                <a:moveTo>
                  <a:pt x="78" y="61923"/>
                </a:moveTo>
                <a:cubicBezTo>
                  <a:pt x="2988" y="61658"/>
                  <a:pt x="88449" y="24617"/>
                  <a:pt x="117553" y="14298"/>
                </a:cubicBezTo>
                <a:cubicBezTo>
                  <a:pt x="146657" y="3979"/>
                  <a:pt x="177613" y="-254"/>
                  <a:pt x="174703" y="11"/>
                </a:cubicBezTo>
                <a:cubicBezTo>
                  <a:pt x="171793" y="276"/>
                  <a:pt x="124433" y="9007"/>
                  <a:pt x="100091" y="15886"/>
                </a:cubicBezTo>
                <a:cubicBezTo>
                  <a:pt x="75749" y="22765"/>
                  <a:pt x="-2832" y="62188"/>
                  <a:pt x="78" y="619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フリーフォーム: 図形 171">
            <a:extLst>
              <a:ext uri="{FF2B5EF4-FFF2-40B4-BE49-F238E27FC236}">
                <a16:creationId xmlns:a16="http://schemas.microsoft.com/office/drawing/2014/main" id="{C01021FF-C1D2-4E04-B37B-3BC7D1DF1D48}"/>
              </a:ext>
            </a:extLst>
          </p:cNvPr>
          <p:cNvSpPr/>
          <p:nvPr/>
        </p:nvSpPr>
        <p:spPr>
          <a:xfrm>
            <a:off x="5395437" y="5378284"/>
            <a:ext cx="305412" cy="74792"/>
          </a:xfrm>
          <a:custGeom>
            <a:avLst/>
            <a:gdLst>
              <a:gd name="connsiteX0" fmla="*/ 2063 w 305412"/>
              <a:gd name="connsiteY0" fmla="*/ 73191 h 74792"/>
              <a:gd name="connsiteX1" fmla="*/ 186213 w 305412"/>
              <a:gd name="connsiteY1" fmla="*/ 28741 h 74792"/>
              <a:gd name="connsiteX2" fmla="*/ 305276 w 305412"/>
              <a:gd name="connsiteY2" fmla="*/ 166 h 74792"/>
              <a:gd name="connsiteX3" fmla="*/ 163988 w 305412"/>
              <a:gd name="connsiteY3" fmla="*/ 41441 h 74792"/>
              <a:gd name="connsiteX4" fmla="*/ 90963 w 305412"/>
              <a:gd name="connsiteY4" fmla="*/ 63666 h 74792"/>
              <a:gd name="connsiteX5" fmla="*/ 2063 w 305412"/>
              <a:gd name="connsiteY5" fmla="*/ 73191 h 74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412" h="74792">
                <a:moveTo>
                  <a:pt x="2063" y="73191"/>
                </a:moveTo>
                <a:cubicBezTo>
                  <a:pt x="17938" y="67370"/>
                  <a:pt x="186213" y="28741"/>
                  <a:pt x="186213" y="28741"/>
                </a:cubicBezTo>
                <a:cubicBezTo>
                  <a:pt x="236749" y="16570"/>
                  <a:pt x="308980" y="-1951"/>
                  <a:pt x="305276" y="166"/>
                </a:cubicBezTo>
                <a:cubicBezTo>
                  <a:pt x="301572" y="2283"/>
                  <a:pt x="163988" y="41441"/>
                  <a:pt x="163988" y="41441"/>
                </a:cubicBezTo>
                <a:cubicBezTo>
                  <a:pt x="128269" y="52024"/>
                  <a:pt x="115569" y="59962"/>
                  <a:pt x="90963" y="63666"/>
                </a:cubicBezTo>
                <a:cubicBezTo>
                  <a:pt x="66357" y="67370"/>
                  <a:pt x="-13812" y="79012"/>
                  <a:pt x="2063" y="731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フリーフォーム: 図形 172">
            <a:extLst>
              <a:ext uri="{FF2B5EF4-FFF2-40B4-BE49-F238E27FC236}">
                <a16:creationId xmlns:a16="http://schemas.microsoft.com/office/drawing/2014/main" id="{D1F6F1DF-5AF3-4D26-AC46-65960B7C4319}"/>
              </a:ext>
            </a:extLst>
          </p:cNvPr>
          <p:cNvSpPr/>
          <p:nvPr/>
        </p:nvSpPr>
        <p:spPr>
          <a:xfrm>
            <a:off x="5270500" y="5434013"/>
            <a:ext cx="113154" cy="127973"/>
          </a:xfrm>
          <a:custGeom>
            <a:avLst/>
            <a:gdLst>
              <a:gd name="connsiteX0" fmla="*/ 58738 w 113154"/>
              <a:gd name="connsiteY0" fmla="*/ 0 h 127973"/>
              <a:gd name="connsiteX1" fmla="*/ 23813 w 113154"/>
              <a:gd name="connsiteY1" fmla="*/ 95250 h 127973"/>
              <a:gd name="connsiteX2" fmla="*/ 112713 w 113154"/>
              <a:gd name="connsiteY2" fmla="*/ 127000 h 127973"/>
              <a:gd name="connsiteX3" fmla="*/ 55563 w 113154"/>
              <a:gd name="connsiteY3" fmla="*/ 117475 h 127973"/>
              <a:gd name="connsiteX4" fmla="*/ 0 w 113154"/>
              <a:gd name="connsiteY4" fmla="*/ 93662 h 127973"/>
              <a:gd name="connsiteX5" fmla="*/ 58738 w 113154"/>
              <a:gd name="connsiteY5" fmla="*/ 0 h 127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154" h="127973">
                <a:moveTo>
                  <a:pt x="58738" y="0"/>
                </a:moveTo>
                <a:cubicBezTo>
                  <a:pt x="62707" y="265"/>
                  <a:pt x="14817" y="74083"/>
                  <a:pt x="23813" y="95250"/>
                </a:cubicBezTo>
                <a:cubicBezTo>
                  <a:pt x="32809" y="116417"/>
                  <a:pt x="107421" y="123296"/>
                  <a:pt x="112713" y="127000"/>
                </a:cubicBezTo>
                <a:cubicBezTo>
                  <a:pt x="118005" y="130704"/>
                  <a:pt x="74348" y="123031"/>
                  <a:pt x="55563" y="117475"/>
                </a:cubicBezTo>
                <a:cubicBezTo>
                  <a:pt x="36778" y="111919"/>
                  <a:pt x="0" y="112183"/>
                  <a:pt x="0" y="93662"/>
                </a:cubicBezTo>
                <a:cubicBezTo>
                  <a:pt x="0" y="75141"/>
                  <a:pt x="54769" y="-265"/>
                  <a:pt x="5873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フリーフォーム: 図形 173">
            <a:extLst>
              <a:ext uri="{FF2B5EF4-FFF2-40B4-BE49-F238E27FC236}">
                <a16:creationId xmlns:a16="http://schemas.microsoft.com/office/drawing/2014/main" id="{8A3AB535-264E-4510-8FD6-405D6174300A}"/>
              </a:ext>
            </a:extLst>
          </p:cNvPr>
          <p:cNvSpPr/>
          <p:nvPr/>
        </p:nvSpPr>
        <p:spPr>
          <a:xfrm>
            <a:off x="5411320" y="5565701"/>
            <a:ext cx="173765" cy="50879"/>
          </a:xfrm>
          <a:custGeom>
            <a:avLst/>
            <a:gdLst>
              <a:gd name="connsiteX0" fmla="*/ 468 w 173765"/>
              <a:gd name="connsiteY0" fmla="*/ 50874 h 50879"/>
              <a:gd name="connsiteX1" fmla="*/ 168743 w 173765"/>
              <a:gd name="connsiteY1" fmla="*/ 6424 h 50879"/>
              <a:gd name="connsiteX2" fmla="*/ 119530 w 173765"/>
              <a:gd name="connsiteY2" fmla="*/ 3249 h 50879"/>
              <a:gd name="connsiteX3" fmla="*/ 468 w 173765"/>
              <a:gd name="connsiteY3" fmla="*/ 50874 h 50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765" h="50879">
                <a:moveTo>
                  <a:pt x="468" y="50874"/>
                </a:moveTo>
                <a:cubicBezTo>
                  <a:pt x="8670" y="51403"/>
                  <a:pt x="148899" y="14361"/>
                  <a:pt x="168743" y="6424"/>
                </a:cubicBezTo>
                <a:cubicBezTo>
                  <a:pt x="188587" y="-1513"/>
                  <a:pt x="144930" y="-1513"/>
                  <a:pt x="119530" y="3249"/>
                </a:cubicBezTo>
                <a:cubicBezTo>
                  <a:pt x="94130" y="8011"/>
                  <a:pt x="-7734" y="50345"/>
                  <a:pt x="468" y="508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フリーフォーム: 図形 174">
            <a:extLst>
              <a:ext uri="{FF2B5EF4-FFF2-40B4-BE49-F238E27FC236}">
                <a16:creationId xmlns:a16="http://schemas.microsoft.com/office/drawing/2014/main" id="{52D715D0-C95B-413A-987C-C273FE38A4C9}"/>
              </a:ext>
            </a:extLst>
          </p:cNvPr>
          <p:cNvSpPr/>
          <p:nvPr/>
        </p:nvSpPr>
        <p:spPr>
          <a:xfrm>
            <a:off x="5375125" y="5747980"/>
            <a:ext cx="140617" cy="16346"/>
          </a:xfrm>
          <a:custGeom>
            <a:avLst/>
            <a:gdLst>
              <a:gd name="connsiteX0" fmla="*/ 150 w 140617"/>
              <a:gd name="connsiteY0" fmla="*/ 358 h 16346"/>
              <a:gd name="connsiteX1" fmla="*/ 135088 w 140617"/>
              <a:gd name="connsiteY1" fmla="*/ 16233 h 16346"/>
              <a:gd name="connsiteX2" fmla="*/ 108100 w 140617"/>
              <a:gd name="connsiteY2" fmla="*/ 6708 h 16346"/>
              <a:gd name="connsiteX3" fmla="*/ 150 w 140617"/>
              <a:gd name="connsiteY3" fmla="*/ 358 h 16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617" h="16346">
                <a:moveTo>
                  <a:pt x="150" y="358"/>
                </a:moveTo>
                <a:cubicBezTo>
                  <a:pt x="4648" y="1946"/>
                  <a:pt x="117097" y="15175"/>
                  <a:pt x="135088" y="16233"/>
                </a:cubicBezTo>
                <a:cubicBezTo>
                  <a:pt x="153079" y="17291"/>
                  <a:pt x="122652" y="10677"/>
                  <a:pt x="108100" y="6708"/>
                </a:cubicBezTo>
                <a:cubicBezTo>
                  <a:pt x="93548" y="2739"/>
                  <a:pt x="-4348" y="-1230"/>
                  <a:pt x="150" y="3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フリーフォーム: 図形 175">
            <a:extLst>
              <a:ext uri="{FF2B5EF4-FFF2-40B4-BE49-F238E27FC236}">
                <a16:creationId xmlns:a16="http://schemas.microsoft.com/office/drawing/2014/main" id="{4227C112-B8C0-4104-B302-114477937B0F}"/>
              </a:ext>
            </a:extLst>
          </p:cNvPr>
          <p:cNvSpPr/>
          <p:nvPr/>
        </p:nvSpPr>
        <p:spPr>
          <a:xfrm>
            <a:off x="5457122" y="5614978"/>
            <a:ext cx="110510" cy="41286"/>
          </a:xfrm>
          <a:custGeom>
            <a:avLst/>
            <a:gdLst>
              <a:gd name="connsiteX0" fmla="*/ 703 w 110510"/>
              <a:gd name="connsiteY0" fmla="*/ 41285 h 41286"/>
              <a:gd name="connsiteX1" fmla="*/ 108653 w 110510"/>
              <a:gd name="connsiteY1" fmla="*/ 4772 h 41286"/>
              <a:gd name="connsiteX2" fmla="*/ 64203 w 110510"/>
              <a:gd name="connsiteY2" fmla="*/ 3185 h 41286"/>
              <a:gd name="connsiteX3" fmla="*/ 703 w 110510"/>
              <a:gd name="connsiteY3" fmla="*/ 41285 h 4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510" h="41286">
                <a:moveTo>
                  <a:pt x="703" y="41285"/>
                </a:moveTo>
                <a:cubicBezTo>
                  <a:pt x="8111" y="41550"/>
                  <a:pt x="98070" y="11122"/>
                  <a:pt x="108653" y="4772"/>
                </a:cubicBezTo>
                <a:cubicBezTo>
                  <a:pt x="119236" y="-1578"/>
                  <a:pt x="81930" y="-1048"/>
                  <a:pt x="64203" y="3185"/>
                </a:cubicBezTo>
                <a:cubicBezTo>
                  <a:pt x="46476" y="7418"/>
                  <a:pt x="-6705" y="41020"/>
                  <a:pt x="703" y="41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フリーフォーム: 図形 176">
            <a:extLst>
              <a:ext uri="{FF2B5EF4-FFF2-40B4-BE49-F238E27FC236}">
                <a16:creationId xmlns:a16="http://schemas.microsoft.com/office/drawing/2014/main" id="{0C99EEEC-E9DB-4B26-B0B5-6E464368E2FA}"/>
              </a:ext>
            </a:extLst>
          </p:cNvPr>
          <p:cNvSpPr/>
          <p:nvPr/>
        </p:nvSpPr>
        <p:spPr>
          <a:xfrm>
            <a:off x="5353052" y="5141758"/>
            <a:ext cx="304963" cy="70287"/>
          </a:xfrm>
          <a:custGeom>
            <a:avLst/>
            <a:gdLst>
              <a:gd name="connsiteX0" fmla="*/ 1586 w 304963"/>
              <a:gd name="connsiteY0" fmla="*/ 62067 h 70287"/>
              <a:gd name="connsiteX1" fmla="*/ 52386 w 304963"/>
              <a:gd name="connsiteY1" fmla="*/ 70005 h 70287"/>
              <a:gd name="connsiteX2" fmla="*/ 150811 w 304963"/>
              <a:gd name="connsiteY2" fmla="*/ 54130 h 70287"/>
              <a:gd name="connsiteX3" fmla="*/ 292098 w 304963"/>
              <a:gd name="connsiteY3" fmla="*/ 4917 h 70287"/>
              <a:gd name="connsiteX4" fmla="*/ 298448 w 304963"/>
              <a:gd name="connsiteY4" fmla="*/ 1742 h 70287"/>
              <a:gd name="connsiteX5" fmla="*/ 128586 w 304963"/>
              <a:gd name="connsiteY5" fmla="*/ 49367 h 70287"/>
              <a:gd name="connsiteX6" fmla="*/ 184148 w 304963"/>
              <a:gd name="connsiteY6" fmla="*/ 11267 h 70287"/>
              <a:gd name="connsiteX7" fmla="*/ 109536 w 304963"/>
              <a:gd name="connsiteY7" fmla="*/ 35080 h 70287"/>
              <a:gd name="connsiteX8" fmla="*/ 1586 w 304963"/>
              <a:gd name="connsiteY8" fmla="*/ 62067 h 70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4963" h="70287">
                <a:moveTo>
                  <a:pt x="1586" y="62067"/>
                </a:moveTo>
                <a:cubicBezTo>
                  <a:pt x="-7939" y="67888"/>
                  <a:pt x="27515" y="71328"/>
                  <a:pt x="52386" y="70005"/>
                </a:cubicBezTo>
                <a:cubicBezTo>
                  <a:pt x="77257" y="68682"/>
                  <a:pt x="110859" y="64978"/>
                  <a:pt x="150811" y="54130"/>
                </a:cubicBezTo>
                <a:cubicBezTo>
                  <a:pt x="190763" y="43282"/>
                  <a:pt x="267492" y="13648"/>
                  <a:pt x="292098" y="4917"/>
                </a:cubicBezTo>
                <a:cubicBezTo>
                  <a:pt x="316704" y="-3814"/>
                  <a:pt x="298448" y="1742"/>
                  <a:pt x="298448" y="1742"/>
                </a:cubicBezTo>
                <a:cubicBezTo>
                  <a:pt x="271196" y="9150"/>
                  <a:pt x="147636" y="47780"/>
                  <a:pt x="128586" y="49367"/>
                </a:cubicBezTo>
                <a:cubicBezTo>
                  <a:pt x="109536" y="50954"/>
                  <a:pt x="187323" y="13648"/>
                  <a:pt x="184148" y="11267"/>
                </a:cubicBezTo>
                <a:cubicBezTo>
                  <a:pt x="180973" y="8886"/>
                  <a:pt x="136788" y="27143"/>
                  <a:pt x="109536" y="35080"/>
                </a:cubicBezTo>
                <a:cubicBezTo>
                  <a:pt x="82284" y="43017"/>
                  <a:pt x="11111" y="56246"/>
                  <a:pt x="1586" y="620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フリーフォーム: 図形 177">
            <a:extLst>
              <a:ext uri="{FF2B5EF4-FFF2-40B4-BE49-F238E27FC236}">
                <a16:creationId xmlns:a16="http://schemas.microsoft.com/office/drawing/2014/main" id="{A536D804-EBC6-4661-8C11-88AB031F6B11}"/>
              </a:ext>
            </a:extLst>
          </p:cNvPr>
          <p:cNvSpPr/>
          <p:nvPr/>
        </p:nvSpPr>
        <p:spPr>
          <a:xfrm>
            <a:off x="5428431" y="5346420"/>
            <a:ext cx="194682" cy="84647"/>
          </a:xfrm>
          <a:custGeom>
            <a:avLst/>
            <a:gdLst>
              <a:gd name="connsiteX0" fmla="*/ 194494 w 194682"/>
              <a:gd name="connsiteY0" fmla="*/ 280 h 84647"/>
              <a:gd name="connsiteX1" fmla="*/ 61144 w 194682"/>
              <a:gd name="connsiteY1" fmla="*/ 39968 h 84647"/>
              <a:gd name="connsiteX2" fmla="*/ 819 w 194682"/>
              <a:gd name="connsiteY2" fmla="*/ 84418 h 84647"/>
              <a:gd name="connsiteX3" fmla="*/ 100832 w 194682"/>
              <a:gd name="connsiteY3" fmla="*/ 57430 h 84647"/>
              <a:gd name="connsiteX4" fmla="*/ 188144 w 194682"/>
              <a:gd name="connsiteY4" fmla="*/ 59018 h 84647"/>
              <a:gd name="connsiteX5" fmla="*/ 92894 w 194682"/>
              <a:gd name="connsiteY5" fmla="*/ 60605 h 84647"/>
              <a:gd name="connsiteX6" fmla="*/ 194494 w 194682"/>
              <a:gd name="connsiteY6" fmla="*/ 280 h 84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4682" h="84647">
                <a:moveTo>
                  <a:pt x="194494" y="280"/>
                </a:moveTo>
                <a:cubicBezTo>
                  <a:pt x="189202" y="-3159"/>
                  <a:pt x="93423" y="25945"/>
                  <a:pt x="61144" y="39968"/>
                </a:cubicBezTo>
                <a:cubicBezTo>
                  <a:pt x="28865" y="53991"/>
                  <a:pt x="-5796" y="81508"/>
                  <a:pt x="819" y="84418"/>
                </a:cubicBezTo>
                <a:cubicBezTo>
                  <a:pt x="7434" y="87328"/>
                  <a:pt x="69611" y="61663"/>
                  <a:pt x="100832" y="57430"/>
                </a:cubicBezTo>
                <a:cubicBezTo>
                  <a:pt x="132053" y="53197"/>
                  <a:pt x="189467" y="58489"/>
                  <a:pt x="188144" y="59018"/>
                </a:cubicBezTo>
                <a:cubicBezTo>
                  <a:pt x="186821" y="59547"/>
                  <a:pt x="93952" y="67220"/>
                  <a:pt x="92894" y="60605"/>
                </a:cubicBezTo>
                <a:cubicBezTo>
                  <a:pt x="91836" y="53990"/>
                  <a:pt x="199786" y="3719"/>
                  <a:pt x="194494" y="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フリーフォーム: 図形 178">
            <a:extLst>
              <a:ext uri="{FF2B5EF4-FFF2-40B4-BE49-F238E27FC236}">
                <a16:creationId xmlns:a16="http://schemas.microsoft.com/office/drawing/2014/main" id="{0DE9E748-7B5E-43D0-8CDD-61825005C1E3}"/>
              </a:ext>
            </a:extLst>
          </p:cNvPr>
          <p:cNvSpPr/>
          <p:nvPr/>
        </p:nvSpPr>
        <p:spPr>
          <a:xfrm>
            <a:off x="5689411" y="5270107"/>
            <a:ext cx="149496" cy="121311"/>
          </a:xfrm>
          <a:custGeom>
            <a:avLst/>
            <a:gdLst>
              <a:gd name="connsiteX0" fmla="*/ 149414 w 149496"/>
              <a:gd name="connsiteY0" fmla="*/ 393 h 121311"/>
              <a:gd name="connsiteX1" fmla="*/ 8127 w 149496"/>
              <a:gd name="connsiteY1" fmla="*/ 117868 h 121311"/>
              <a:gd name="connsiteX2" fmla="*/ 28764 w 149496"/>
              <a:gd name="connsiteY2" fmla="*/ 81356 h 121311"/>
              <a:gd name="connsiteX3" fmla="*/ 149414 w 149496"/>
              <a:gd name="connsiteY3" fmla="*/ 393 h 121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496" h="121311">
                <a:moveTo>
                  <a:pt x="149414" y="393"/>
                </a:moveTo>
                <a:cubicBezTo>
                  <a:pt x="145975" y="6478"/>
                  <a:pt x="28235" y="104374"/>
                  <a:pt x="8127" y="117868"/>
                </a:cubicBezTo>
                <a:cubicBezTo>
                  <a:pt x="-11981" y="131362"/>
                  <a:pt x="9185" y="102258"/>
                  <a:pt x="28764" y="81356"/>
                </a:cubicBezTo>
                <a:cubicBezTo>
                  <a:pt x="48343" y="60454"/>
                  <a:pt x="152853" y="-5692"/>
                  <a:pt x="149414" y="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フリーフォーム: 図形 179">
            <a:extLst>
              <a:ext uri="{FF2B5EF4-FFF2-40B4-BE49-F238E27FC236}">
                <a16:creationId xmlns:a16="http://schemas.microsoft.com/office/drawing/2014/main" id="{023B8E20-5139-47A6-8D9B-EAE6F6EA5DC9}"/>
              </a:ext>
            </a:extLst>
          </p:cNvPr>
          <p:cNvSpPr/>
          <p:nvPr/>
        </p:nvSpPr>
        <p:spPr>
          <a:xfrm>
            <a:off x="5373686" y="5084713"/>
            <a:ext cx="149253" cy="14505"/>
          </a:xfrm>
          <a:custGeom>
            <a:avLst/>
            <a:gdLst>
              <a:gd name="connsiteX0" fmla="*/ 2 w 149253"/>
              <a:gd name="connsiteY0" fmla="*/ 7987 h 14505"/>
              <a:gd name="connsiteX1" fmla="*/ 117477 w 149253"/>
              <a:gd name="connsiteY1" fmla="*/ 14337 h 14505"/>
              <a:gd name="connsiteX2" fmla="*/ 149227 w 149253"/>
              <a:gd name="connsiteY2" fmla="*/ 50 h 14505"/>
              <a:gd name="connsiteX3" fmla="*/ 114302 w 149253"/>
              <a:gd name="connsiteY3" fmla="*/ 9575 h 14505"/>
              <a:gd name="connsiteX4" fmla="*/ 2 w 149253"/>
              <a:gd name="connsiteY4" fmla="*/ 7987 h 14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253" h="14505">
                <a:moveTo>
                  <a:pt x="2" y="7987"/>
                </a:moveTo>
                <a:cubicBezTo>
                  <a:pt x="531" y="8781"/>
                  <a:pt x="92606" y="15660"/>
                  <a:pt x="117477" y="14337"/>
                </a:cubicBezTo>
                <a:cubicBezTo>
                  <a:pt x="142348" y="13014"/>
                  <a:pt x="149756" y="844"/>
                  <a:pt x="149227" y="50"/>
                </a:cubicBezTo>
                <a:cubicBezTo>
                  <a:pt x="148698" y="-744"/>
                  <a:pt x="137056" y="7988"/>
                  <a:pt x="114302" y="9575"/>
                </a:cubicBezTo>
                <a:cubicBezTo>
                  <a:pt x="91548" y="11162"/>
                  <a:pt x="-527" y="7193"/>
                  <a:pt x="2" y="79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フリーフォーム: 図形 180">
            <a:extLst>
              <a:ext uri="{FF2B5EF4-FFF2-40B4-BE49-F238E27FC236}">
                <a16:creationId xmlns:a16="http://schemas.microsoft.com/office/drawing/2014/main" id="{1A8F0E7B-FC7A-480F-A005-9747CDDBBEC1}"/>
              </a:ext>
            </a:extLst>
          </p:cNvPr>
          <p:cNvSpPr/>
          <p:nvPr/>
        </p:nvSpPr>
        <p:spPr>
          <a:xfrm>
            <a:off x="5519990" y="5392632"/>
            <a:ext cx="190478" cy="418068"/>
          </a:xfrm>
          <a:custGeom>
            <a:avLst/>
            <a:gdLst>
              <a:gd name="connsiteX0" fmla="*/ 190248 w 190478"/>
              <a:gd name="connsiteY0" fmla="*/ 106 h 418068"/>
              <a:gd name="connsiteX1" fmla="*/ 85473 w 190478"/>
              <a:gd name="connsiteY1" fmla="*/ 158856 h 418068"/>
              <a:gd name="connsiteX2" fmla="*/ 2923 w 190478"/>
              <a:gd name="connsiteY2" fmla="*/ 411268 h 418068"/>
              <a:gd name="connsiteX3" fmla="*/ 21973 w 190478"/>
              <a:gd name="connsiteY3" fmla="*/ 331893 h 418068"/>
              <a:gd name="connsiteX4" fmla="*/ 55310 w 190478"/>
              <a:gd name="connsiteY4" fmla="*/ 181081 h 418068"/>
              <a:gd name="connsiteX5" fmla="*/ 190248 w 190478"/>
              <a:gd name="connsiteY5" fmla="*/ 106 h 418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478" h="418068">
                <a:moveTo>
                  <a:pt x="190248" y="106"/>
                </a:moveTo>
                <a:cubicBezTo>
                  <a:pt x="195275" y="-3598"/>
                  <a:pt x="116694" y="90329"/>
                  <a:pt x="85473" y="158856"/>
                </a:cubicBezTo>
                <a:cubicBezTo>
                  <a:pt x="54252" y="227383"/>
                  <a:pt x="13506" y="382429"/>
                  <a:pt x="2923" y="411268"/>
                </a:cubicBezTo>
                <a:cubicBezTo>
                  <a:pt x="-7660" y="440108"/>
                  <a:pt x="13242" y="370257"/>
                  <a:pt x="21973" y="331893"/>
                </a:cubicBezTo>
                <a:cubicBezTo>
                  <a:pt x="30704" y="293529"/>
                  <a:pt x="29381" y="235585"/>
                  <a:pt x="55310" y="181081"/>
                </a:cubicBezTo>
                <a:cubicBezTo>
                  <a:pt x="81239" y="126577"/>
                  <a:pt x="185221" y="3810"/>
                  <a:pt x="190248" y="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フリーフォーム: 図形 181">
            <a:extLst>
              <a:ext uri="{FF2B5EF4-FFF2-40B4-BE49-F238E27FC236}">
                <a16:creationId xmlns:a16="http://schemas.microsoft.com/office/drawing/2014/main" id="{5C3DE34C-C47C-46E6-855A-A21A2E23F627}"/>
              </a:ext>
            </a:extLst>
          </p:cNvPr>
          <p:cNvSpPr/>
          <p:nvPr/>
        </p:nvSpPr>
        <p:spPr>
          <a:xfrm>
            <a:off x="5455993" y="5646515"/>
            <a:ext cx="150419" cy="862853"/>
          </a:xfrm>
          <a:custGeom>
            <a:avLst/>
            <a:gdLst>
              <a:gd name="connsiteX0" fmla="*/ 81207 w 150419"/>
              <a:gd name="connsiteY0" fmla="*/ 82773 h 862853"/>
              <a:gd name="connsiteX1" fmla="*/ 38345 w 150419"/>
              <a:gd name="connsiteY1" fmla="*/ 257398 h 862853"/>
              <a:gd name="connsiteX2" fmla="*/ 30407 w 150419"/>
              <a:gd name="connsiteY2" fmla="*/ 425673 h 862853"/>
              <a:gd name="connsiteX3" fmla="*/ 143120 w 150419"/>
              <a:gd name="connsiteY3" fmla="*/ 833660 h 862853"/>
              <a:gd name="connsiteX4" fmla="*/ 124070 w 150419"/>
              <a:gd name="connsiteY4" fmla="*/ 773335 h 862853"/>
              <a:gd name="connsiteX5" fmla="*/ 245 w 150419"/>
              <a:gd name="connsiteY5" fmla="*/ 319310 h 862853"/>
              <a:gd name="connsiteX6" fmla="*/ 92320 w 150419"/>
              <a:gd name="connsiteY6" fmla="*/ 14510 h 862853"/>
              <a:gd name="connsiteX7" fmla="*/ 81207 w 150419"/>
              <a:gd name="connsiteY7" fmla="*/ 82773 h 862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0419" h="862853">
                <a:moveTo>
                  <a:pt x="81207" y="82773"/>
                </a:moveTo>
                <a:cubicBezTo>
                  <a:pt x="72211" y="123254"/>
                  <a:pt x="46812" y="200248"/>
                  <a:pt x="38345" y="257398"/>
                </a:cubicBezTo>
                <a:cubicBezTo>
                  <a:pt x="29878" y="314548"/>
                  <a:pt x="12945" y="329629"/>
                  <a:pt x="30407" y="425673"/>
                </a:cubicBezTo>
                <a:cubicBezTo>
                  <a:pt x="47869" y="521717"/>
                  <a:pt x="127510" y="775716"/>
                  <a:pt x="143120" y="833660"/>
                </a:cubicBezTo>
                <a:cubicBezTo>
                  <a:pt x="158730" y="891604"/>
                  <a:pt x="147882" y="859060"/>
                  <a:pt x="124070" y="773335"/>
                </a:cubicBezTo>
                <a:cubicBezTo>
                  <a:pt x="100258" y="687610"/>
                  <a:pt x="5537" y="445781"/>
                  <a:pt x="245" y="319310"/>
                </a:cubicBezTo>
                <a:cubicBezTo>
                  <a:pt x="-5047" y="192839"/>
                  <a:pt x="76974" y="60283"/>
                  <a:pt x="92320" y="14510"/>
                </a:cubicBezTo>
                <a:cubicBezTo>
                  <a:pt x="107666" y="-31263"/>
                  <a:pt x="90203" y="42292"/>
                  <a:pt x="81207" y="827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フリーフォーム: 図形 182">
            <a:extLst>
              <a:ext uri="{FF2B5EF4-FFF2-40B4-BE49-F238E27FC236}">
                <a16:creationId xmlns:a16="http://schemas.microsoft.com/office/drawing/2014/main" id="{CE0295EB-7B3E-4A27-A454-78C0831C886D}"/>
              </a:ext>
            </a:extLst>
          </p:cNvPr>
          <p:cNvSpPr/>
          <p:nvPr/>
        </p:nvSpPr>
        <p:spPr>
          <a:xfrm>
            <a:off x="5836653" y="5147840"/>
            <a:ext cx="580030" cy="169565"/>
          </a:xfrm>
          <a:custGeom>
            <a:avLst/>
            <a:gdLst>
              <a:gd name="connsiteX0" fmla="*/ 580022 w 580030"/>
              <a:gd name="connsiteY0" fmla="*/ 423 h 169565"/>
              <a:gd name="connsiteX1" fmla="*/ 268872 w 580030"/>
              <a:gd name="connsiteY1" fmla="*/ 35348 h 169565"/>
              <a:gd name="connsiteX2" fmla="*/ 2172 w 580030"/>
              <a:gd name="connsiteY2" fmla="*/ 168698 h 169565"/>
              <a:gd name="connsiteX3" fmla="*/ 149810 w 580030"/>
              <a:gd name="connsiteY3" fmla="*/ 90910 h 169565"/>
              <a:gd name="connsiteX4" fmla="*/ 278397 w 580030"/>
              <a:gd name="connsiteY4" fmla="*/ 51223 h 169565"/>
              <a:gd name="connsiteX5" fmla="*/ 580022 w 580030"/>
              <a:gd name="connsiteY5" fmla="*/ 423 h 169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0030" h="169565">
                <a:moveTo>
                  <a:pt x="580022" y="423"/>
                </a:moveTo>
                <a:cubicBezTo>
                  <a:pt x="578434" y="-2223"/>
                  <a:pt x="365180" y="7302"/>
                  <a:pt x="268872" y="35348"/>
                </a:cubicBezTo>
                <a:cubicBezTo>
                  <a:pt x="172564" y="63394"/>
                  <a:pt x="22016" y="159438"/>
                  <a:pt x="2172" y="168698"/>
                </a:cubicBezTo>
                <a:cubicBezTo>
                  <a:pt x="-17672" y="177958"/>
                  <a:pt x="103772" y="110489"/>
                  <a:pt x="149810" y="90910"/>
                </a:cubicBezTo>
                <a:cubicBezTo>
                  <a:pt x="195847" y="71331"/>
                  <a:pt x="210135" y="66569"/>
                  <a:pt x="278397" y="51223"/>
                </a:cubicBezTo>
                <a:cubicBezTo>
                  <a:pt x="346659" y="35877"/>
                  <a:pt x="581610" y="3069"/>
                  <a:pt x="580022" y="4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フリーフォーム: 図形 184">
            <a:extLst>
              <a:ext uri="{FF2B5EF4-FFF2-40B4-BE49-F238E27FC236}">
                <a16:creationId xmlns:a16="http://schemas.microsoft.com/office/drawing/2014/main" id="{24E9971A-BF5A-47F8-92C5-0317D0D1E17F}"/>
              </a:ext>
            </a:extLst>
          </p:cNvPr>
          <p:cNvSpPr/>
          <p:nvPr/>
        </p:nvSpPr>
        <p:spPr>
          <a:xfrm>
            <a:off x="5822985" y="5139728"/>
            <a:ext cx="585787" cy="139306"/>
          </a:xfrm>
          <a:custGeom>
            <a:avLst/>
            <a:gdLst>
              <a:gd name="connsiteX0" fmla="*/ 6315 w 585787"/>
              <a:gd name="connsiteY0" fmla="*/ 138710 h 139306"/>
              <a:gd name="connsiteX1" fmla="*/ 171415 w 585787"/>
              <a:gd name="connsiteY1" fmla="*/ 56160 h 139306"/>
              <a:gd name="connsiteX2" fmla="*/ 384140 w 585787"/>
              <a:gd name="connsiteY2" fmla="*/ 8535 h 139306"/>
              <a:gd name="connsiteX3" fmla="*/ 585753 w 585787"/>
              <a:gd name="connsiteY3" fmla="*/ 6947 h 139306"/>
              <a:gd name="connsiteX4" fmla="*/ 396840 w 585787"/>
              <a:gd name="connsiteY4" fmla="*/ 10122 h 139306"/>
              <a:gd name="connsiteX5" fmla="*/ 6315 w 585787"/>
              <a:gd name="connsiteY5" fmla="*/ 138710 h 13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5787" h="139306">
                <a:moveTo>
                  <a:pt x="6315" y="138710"/>
                </a:moveTo>
                <a:cubicBezTo>
                  <a:pt x="-31256" y="146383"/>
                  <a:pt x="108444" y="77856"/>
                  <a:pt x="171415" y="56160"/>
                </a:cubicBezTo>
                <a:cubicBezTo>
                  <a:pt x="234386" y="34464"/>
                  <a:pt x="315084" y="16737"/>
                  <a:pt x="384140" y="8535"/>
                </a:cubicBezTo>
                <a:cubicBezTo>
                  <a:pt x="453196" y="333"/>
                  <a:pt x="585753" y="6947"/>
                  <a:pt x="585753" y="6947"/>
                </a:cubicBezTo>
                <a:cubicBezTo>
                  <a:pt x="587870" y="7211"/>
                  <a:pt x="491296" y="-10780"/>
                  <a:pt x="396840" y="10122"/>
                </a:cubicBezTo>
                <a:cubicBezTo>
                  <a:pt x="302384" y="31024"/>
                  <a:pt x="43886" y="131037"/>
                  <a:pt x="6315" y="1387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フリーフォーム: 図形 185">
            <a:extLst>
              <a:ext uri="{FF2B5EF4-FFF2-40B4-BE49-F238E27FC236}">
                <a16:creationId xmlns:a16="http://schemas.microsoft.com/office/drawing/2014/main" id="{681398A4-C68A-4A1E-AB6D-E0B73745E84C}"/>
              </a:ext>
            </a:extLst>
          </p:cNvPr>
          <p:cNvSpPr/>
          <p:nvPr/>
        </p:nvSpPr>
        <p:spPr>
          <a:xfrm>
            <a:off x="6403239" y="5140942"/>
            <a:ext cx="624174" cy="386592"/>
          </a:xfrm>
          <a:custGeom>
            <a:avLst/>
            <a:gdLst>
              <a:gd name="connsiteX0" fmla="*/ 736 w 624174"/>
              <a:gd name="connsiteY0" fmla="*/ 971 h 386592"/>
              <a:gd name="connsiteX1" fmla="*/ 224574 w 624174"/>
              <a:gd name="connsiteY1" fmla="*/ 50183 h 386592"/>
              <a:gd name="connsiteX2" fmla="*/ 370624 w 624174"/>
              <a:gd name="connsiteY2" fmla="*/ 120033 h 386592"/>
              <a:gd name="connsiteX3" fmla="*/ 546836 w 624174"/>
              <a:gd name="connsiteY3" fmla="*/ 275608 h 386592"/>
              <a:gd name="connsiteX4" fmla="*/ 621449 w 624174"/>
              <a:gd name="connsiteY4" fmla="*/ 383558 h 386592"/>
              <a:gd name="connsiteX5" fmla="*/ 594461 w 624174"/>
              <a:gd name="connsiteY5" fmla="*/ 345458 h 386592"/>
              <a:gd name="connsiteX6" fmla="*/ 469049 w 624174"/>
              <a:gd name="connsiteY6" fmla="*/ 227983 h 386592"/>
              <a:gd name="connsiteX7" fmla="*/ 305536 w 624174"/>
              <a:gd name="connsiteY7" fmla="*/ 94633 h 386592"/>
              <a:gd name="connsiteX8" fmla="*/ 736 w 624174"/>
              <a:gd name="connsiteY8" fmla="*/ 971 h 386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4174" h="386592">
                <a:moveTo>
                  <a:pt x="736" y="971"/>
                </a:moveTo>
                <a:cubicBezTo>
                  <a:pt x="-12758" y="-6437"/>
                  <a:pt x="162926" y="30339"/>
                  <a:pt x="224574" y="50183"/>
                </a:cubicBezTo>
                <a:cubicBezTo>
                  <a:pt x="286222" y="70027"/>
                  <a:pt x="316914" y="82462"/>
                  <a:pt x="370624" y="120033"/>
                </a:cubicBezTo>
                <a:cubicBezTo>
                  <a:pt x="424334" y="157604"/>
                  <a:pt x="505032" y="231687"/>
                  <a:pt x="546836" y="275608"/>
                </a:cubicBezTo>
                <a:cubicBezTo>
                  <a:pt x="588640" y="319529"/>
                  <a:pt x="613512" y="371916"/>
                  <a:pt x="621449" y="383558"/>
                </a:cubicBezTo>
                <a:cubicBezTo>
                  <a:pt x="629387" y="395200"/>
                  <a:pt x="619861" y="371387"/>
                  <a:pt x="594461" y="345458"/>
                </a:cubicBezTo>
                <a:cubicBezTo>
                  <a:pt x="569061" y="319529"/>
                  <a:pt x="517203" y="269787"/>
                  <a:pt x="469049" y="227983"/>
                </a:cubicBezTo>
                <a:cubicBezTo>
                  <a:pt x="420895" y="186179"/>
                  <a:pt x="380413" y="130881"/>
                  <a:pt x="305536" y="94633"/>
                </a:cubicBezTo>
                <a:cubicBezTo>
                  <a:pt x="230659" y="58385"/>
                  <a:pt x="14230" y="8379"/>
                  <a:pt x="736" y="9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フリーフォーム: 図形 186">
            <a:extLst>
              <a:ext uri="{FF2B5EF4-FFF2-40B4-BE49-F238E27FC236}">
                <a16:creationId xmlns:a16="http://schemas.microsoft.com/office/drawing/2014/main" id="{9448F1B6-3A51-4575-AA6F-4EE2BA291295}"/>
              </a:ext>
            </a:extLst>
          </p:cNvPr>
          <p:cNvSpPr/>
          <p:nvPr/>
        </p:nvSpPr>
        <p:spPr>
          <a:xfrm>
            <a:off x="5629755" y="5267602"/>
            <a:ext cx="301042" cy="382393"/>
          </a:xfrm>
          <a:custGeom>
            <a:avLst/>
            <a:gdLst>
              <a:gd name="connsiteX0" fmla="*/ 299558 w 301042"/>
              <a:gd name="connsiteY0" fmla="*/ 1311 h 382393"/>
              <a:gd name="connsiteX1" fmla="*/ 175733 w 301042"/>
              <a:gd name="connsiteY1" fmla="*/ 102911 h 382393"/>
              <a:gd name="connsiteX2" fmla="*/ 112233 w 301042"/>
              <a:gd name="connsiteY2" fmla="*/ 167998 h 382393"/>
              <a:gd name="connsiteX3" fmla="*/ 2695 w 301042"/>
              <a:gd name="connsiteY3" fmla="*/ 377548 h 382393"/>
              <a:gd name="connsiteX4" fmla="*/ 37620 w 301042"/>
              <a:gd name="connsiteY4" fmla="*/ 304523 h 382393"/>
              <a:gd name="connsiteX5" fmla="*/ 83658 w 301042"/>
              <a:gd name="connsiteY5" fmla="*/ 180698 h 382393"/>
              <a:gd name="connsiteX6" fmla="*/ 299558 w 301042"/>
              <a:gd name="connsiteY6" fmla="*/ 1311 h 38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1042" h="382393">
                <a:moveTo>
                  <a:pt x="299558" y="1311"/>
                </a:moveTo>
                <a:cubicBezTo>
                  <a:pt x="314904" y="-11653"/>
                  <a:pt x="206954" y="75130"/>
                  <a:pt x="175733" y="102911"/>
                </a:cubicBezTo>
                <a:cubicBezTo>
                  <a:pt x="144512" y="130692"/>
                  <a:pt x="141073" y="122225"/>
                  <a:pt x="112233" y="167998"/>
                </a:cubicBezTo>
                <a:cubicBezTo>
                  <a:pt x="83393" y="213771"/>
                  <a:pt x="15130" y="354794"/>
                  <a:pt x="2695" y="377548"/>
                </a:cubicBezTo>
                <a:cubicBezTo>
                  <a:pt x="-9740" y="400302"/>
                  <a:pt x="24126" y="337331"/>
                  <a:pt x="37620" y="304523"/>
                </a:cubicBezTo>
                <a:cubicBezTo>
                  <a:pt x="51114" y="271715"/>
                  <a:pt x="41060" y="229381"/>
                  <a:pt x="83658" y="180698"/>
                </a:cubicBezTo>
                <a:cubicBezTo>
                  <a:pt x="126256" y="132015"/>
                  <a:pt x="284212" y="14275"/>
                  <a:pt x="299558" y="13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フリーフォーム: 図形 187">
            <a:extLst>
              <a:ext uri="{FF2B5EF4-FFF2-40B4-BE49-F238E27FC236}">
                <a16:creationId xmlns:a16="http://schemas.microsoft.com/office/drawing/2014/main" id="{DB5F1FE1-C8BA-4E52-A292-D285DE0785DF}"/>
              </a:ext>
            </a:extLst>
          </p:cNvPr>
          <p:cNvSpPr/>
          <p:nvPr/>
        </p:nvSpPr>
        <p:spPr>
          <a:xfrm>
            <a:off x="5534940" y="5617334"/>
            <a:ext cx="127895" cy="486681"/>
          </a:xfrm>
          <a:custGeom>
            <a:avLst/>
            <a:gdLst>
              <a:gd name="connsiteX0" fmla="*/ 127673 w 127895"/>
              <a:gd name="connsiteY0" fmla="*/ 829 h 486681"/>
              <a:gd name="connsiteX1" fmla="*/ 46710 w 127895"/>
              <a:gd name="connsiteY1" fmla="*/ 181804 h 486681"/>
              <a:gd name="connsiteX2" fmla="*/ 3848 w 127895"/>
              <a:gd name="connsiteY2" fmla="*/ 475491 h 486681"/>
              <a:gd name="connsiteX3" fmla="*/ 3848 w 127895"/>
              <a:gd name="connsiteY3" fmla="*/ 408816 h 486681"/>
              <a:gd name="connsiteX4" fmla="*/ 19723 w 127895"/>
              <a:gd name="connsiteY4" fmla="*/ 251654 h 486681"/>
              <a:gd name="connsiteX5" fmla="*/ 127673 w 127895"/>
              <a:gd name="connsiteY5" fmla="*/ 829 h 486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895" h="486681">
                <a:moveTo>
                  <a:pt x="127673" y="829"/>
                </a:moveTo>
                <a:cubicBezTo>
                  <a:pt x="132171" y="-10813"/>
                  <a:pt x="67347" y="102694"/>
                  <a:pt x="46710" y="181804"/>
                </a:cubicBezTo>
                <a:cubicBezTo>
                  <a:pt x="26073" y="260914"/>
                  <a:pt x="10992" y="437656"/>
                  <a:pt x="3848" y="475491"/>
                </a:cubicBezTo>
                <a:cubicBezTo>
                  <a:pt x="-3296" y="513326"/>
                  <a:pt x="1202" y="446122"/>
                  <a:pt x="3848" y="408816"/>
                </a:cubicBezTo>
                <a:cubicBezTo>
                  <a:pt x="6494" y="371510"/>
                  <a:pt x="1731" y="315418"/>
                  <a:pt x="19723" y="251654"/>
                </a:cubicBezTo>
                <a:cubicBezTo>
                  <a:pt x="37715" y="187890"/>
                  <a:pt x="123175" y="12471"/>
                  <a:pt x="127673" y="8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フリーフォーム: 図形 188">
            <a:extLst>
              <a:ext uri="{FF2B5EF4-FFF2-40B4-BE49-F238E27FC236}">
                <a16:creationId xmlns:a16="http://schemas.microsoft.com/office/drawing/2014/main" id="{B5123532-792B-493C-92E7-EA8EDAC14851}"/>
              </a:ext>
            </a:extLst>
          </p:cNvPr>
          <p:cNvSpPr/>
          <p:nvPr/>
        </p:nvSpPr>
        <p:spPr>
          <a:xfrm>
            <a:off x="5546714" y="6092813"/>
            <a:ext cx="113030" cy="384638"/>
          </a:xfrm>
          <a:custGeom>
            <a:avLst/>
            <a:gdLst>
              <a:gd name="connsiteX0" fmla="*/ 1599 w 113030"/>
              <a:gd name="connsiteY0" fmla="*/ 12 h 384638"/>
              <a:gd name="connsiteX1" fmla="*/ 15886 w 113030"/>
              <a:gd name="connsiteY1" fmla="*/ 161937 h 384638"/>
              <a:gd name="connsiteX2" fmla="*/ 109549 w 113030"/>
              <a:gd name="connsiteY2" fmla="*/ 379425 h 384638"/>
              <a:gd name="connsiteX3" fmla="*/ 87324 w 113030"/>
              <a:gd name="connsiteY3" fmla="*/ 304812 h 384638"/>
              <a:gd name="connsiteX4" fmla="*/ 33349 w 113030"/>
              <a:gd name="connsiteY4" fmla="*/ 169875 h 384638"/>
              <a:gd name="connsiteX5" fmla="*/ 1599 w 113030"/>
              <a:gd name="connsiteY5" fmla="*/ 12 h 384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030" h="384638">
                <a:moveTo>
                  <a:pt x="1599" y="12"/>
                </a:moveTo>
                <a:cubicBezTo>
                  <a:pt x="-1311" y="-1311"/>
                  <a:pt x="-2106" y="98702"/>
                  <a:pt x="15886" y="161937"/>
                </a:cubicBezTo>
                <a:cubicBezTo>
                  <a:pt x="33878" y="225172"/>
                  <a:pt x="97643" y="355613"/>
                  <a:pt x="109549" y="379425"/>
                </a:cubicBezTo>
                <a:cubicBezTo>
                  <a:pt x="121455" y="403237"/>
                  <a:pt x="100024" y="339737"/>
                  <a:pt x="87324" y="304812"/>
                </a:cubicBezTo>
                <a:cubicBezTo>
                  <a:pt x="74624" y="269887"/>
                  <a:pt x="48430" y="216971"/>
                  <a:pt x="33349" y="169875"/>
                </a:cubicBezTo>
                <a:cubicBezTo>
                  <a:pt x="18268" y="122779"/>
                  <a:pt x="4509" y="1335"/>
                  <a:pt x="1599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フリーフォーム: 図形 189">
            <a:extLst>
              <a:ext uri="{FF2B5EF4-FFF2-40B4-BE49-F238E27FC236}">
                <a16:creationId xmlns:a16="http://schemas.microsoft.com/office/drawing/2014/main" id="{42F90805-7803-4EBF-B83D-1D94EF298FFA}"/>
              </a:ext>
            </a:extLst>
          </p:cNvPr>
          <p:cNvSpPr/>
          <p:nvPr/>
        </p:nvSpPr>
        <p:spPr>
          <a:xfrm>
            <a:off x="6959498" y="5529065"/>
            <a:ext cx="68365" cy="594980"/>
          </a:xfrm>
          <a:custGeom>
            <a:avLst/>
            <a:gdLst>
              <a:gd name="connsiteX0" fmla="*/ 68365 w 68365"/>
              <a:gd name="connsiteY0" fmla="*/ 1785 h 594980"/>
              <a:gd name="connsiteX1" fmla="*/ 35027 w 68365"/>
              <a:gd name="connsiteY1" fmla="*/ 278010 h 594980"/>
              <a:gd name="connsiteX2" fmla="*/ 8040 w 68365"/>
              <a:gd name="connsiteY2" fmla="*/ 590748 h 594980"/>
              <a:gd name="connsiteX3" fmla="*/ 1690 w 68365"/>
              <a:gd name="connsiteY3" fmla="*/ 439935 h 594980"/>
              <a:gd name="connsiteX4" fmla="*/ 35027 w 68365"/>
              <a:gd name="connsiteY4" fmla="*/ 173235 h 594980"/>
              <a:gd name="connsiteX5" fmla="*/ 68365 w 68365"/>
              <a:gd name="connsiteY5" fmla="*/ 1785 h 594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65" h="594980">
                <a:moveTo>
                  <a:pt x="68365" y="1785"/>
                </a:moveTo>
                <a:cubicBezTo>
                  <a:pt x="68365" y="19247"/>
                  <a:pt x="45081" y="179850"/>
                  <a:pt x="35027" y="278010"/>
                </a:cubicBezTo>
                <a:cubicBezTo>
                  <a:pt x="24973" y="376170"/>
                  <a:pt x="13596" y="563761"/>
                  <a:pt x="8040" y="590748"/>
                </a:cubicBezTo>
                <a:cubicBezTo>
                  <a:pt x="2484" y="617735"/>
                  <a:pt x="-2808" y="509521"/>
                  <a:pt x="1690" y="439935"/>
                </a:cubicBezTo>
                <a:cubicBezTo>
                  <a:pt x="6188" y="370350"/>
                  <a:pt x="24179" y="247583"/>
                  <a:pt x="35027" y="173235"/>
                </a:cubicBezTo>
                <a:cubicBezTo>
                  <a:pt x="45875" y="98887"/>
                  <a:pt x="68365" y="-15677"/>
                  <a:pt x="68365" y="17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フリーフォーム: 図形 190">
            <a:extLst>
              <a:ext uri="{FF2B5EF4-FFF2-40B4-BE49-F238E27FC236}">
                <a16:creationId xmlns:a16="http://schemas.microsoft.com/office/drawing/2014/main" id="{87806D9D-1AB0-47FC-BB90-F2AE70220014}"/>
              </a:ext>
            </a:extLst>
          </p:cNvPr>
          <p:cNvSpPr/>
          <p:nvPr/>
        </p:nvSpPr>
        <p:spPr>
          <a:xfrm>
            <a:off x="7010410" y="5651469"/>
            <a:ext cx="325473" cy="154862"/>
          </a:xfrm>
          <a:custGeom>
            <a:avLst/>
            <a:gdLst>
              <a:gd name="connsiteX0" fmla="*/ 325428 w 325473"/>
              <a:gd name="connsiteY0" fmla="*/ 31 h 154862"/>
              <a:gd name="connsiteX1" fmla="*/ 100003 w 325473"/>
              <a:gd name="connsiteY1" fmla="*/ 98456 h 154862"/>
              <a:gd name="connsiteX2" fmla="*/ 34915 w 325473"/>
              <a:gd name="connsiteY2" fmla="*/ 119094 h 154862"/>
              <a:gd name="connsiteX3" fmla="*/ 3165 w 325473"/>
              <a:gd name="connsiteY3" fmla="*/ 17494 h 154862"/>
              <a:gd name="connsiteX4" fmla="*/ 6340 w 325473"/>
              <a:gd name="connsiteY4" fmla="*/ 146081 h 154862"/>
              <a:gd name="connsiteX5" fmla="*/ 49203 w 325473"/>
              <a:gd name="connsiteY5" fmla="*/ 139731 h 154862"/>
              <a:gd name="connsiteX6" fmla="*/ 119053 w 325473"/>
              <a:gd name="connsiteY6" fmla="*/ 109569 h 154862"/>
              <a:gd name="connsiteX7" fmla="*/ 325428 w 325473"/>
              <a:gd name="connsiteY7" fmla="*/ 31 h 154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5473" h="154862">
                <a:moveTo>
                  <a:pt x="325428" y="31"/>
                </a:moveTo>
                <a:cubicBezTo>
                  <a:pt x="322253" y="-1821"/>
                  <a:pt x="148422" y="78612"/>
                  <a:pt x="100003" y="98456"/>
                </a:cubicBezTo>
                <a:cubicBezTo>
                  <a:pt x="51584" y="118300"/>
                  <a:pt x="51055" y="132588"/>
                  <a:pt x="34915" y="119094"/>
                </a:cubicBezTo>
                <a:cubicBezTo>
                  <a:pt x="18775" y="105600"/>
                  <a:pt x="7927" y="12996"/>
                  <a:pt x="3165" y="17494"/>
                </a:cubicBezTo>
                <a:cubicBezTo>
                  <a:pt x="-1597" y="21992"/>
                  <a:pt x="-1333" y="125708"/>
                  <a:pt x="6340" y="146081"/>
                </a:cubicBezTo>
                <a:cubicBezTo>
                  <a:pt x="14013" y="166454"/>
                  <a:pt x="30417" y="145816"/>
                  <a:pt x="49203" y="139731"/>
                </a:cubicBezTo>
                <a:cubicBezTo>
                  <a:pt x="67988" y="133646"/>
                  <a:pt x="72222" y="132059"/>
                  <a:pt x="119053" y="109569"/>
                </a:cubicBezTo>
                <a:cubicBezTo>
                  <a:pt x="165884" y="87079"/>
                  <a:pt x="328603" y="1883"/>
                  <a:pt x="325428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CE6E5299-5556-4E7E-B224-7D7CB1ECAA9A}"/>
              </a:ext>
            </a:extLst>
          </p:cNvPr>
          <p:cNvSpPr/>
          <p:nvPr/>
        </p:nvSpPr>
        <p:spPr>
          <a:xfrm>
            <a:off x="8594934" y="5297213"/>
            <a:ext cx="1071796" cy="268495"/>
          </a:xfrm>
          <a:custGeom>
            <a:avLst/>
            <a:gdLst>
              <a:gd name="connsiteX0" fmla="*/ 1065533 w 1071796"/>
              <a:gd name="connsiteY0" fmla="*/ 136270 h 268495"/>
              <a:gd name="connsiteX1" fmla="*/ 889849 w 1071796"/>
              <a:gd name="connsiteY1" fmla="*/ 38904 h 268495"/>
              <a:gd name="connsiteX2" fmla="*/ 705699 w 1071796"/>
              <a:gd name="connsiteY2" fmla="*/ 15620 h 268495"/>
              <a:gd name="connsiteX3" fmla="*/ 510966 w 1071796"/>
              <a:gd name="connsiteY3" fmla="*/ 66420 h 268495"/>
              <a:gd name="connsiteX4" fmla="*/ 305649 w 1071796"/>
              <a:gd name="connsiteY4" fmla="*/ 161670 h 268495"/>
              <a:gd name="connsiteX5" fmla="*/ 849 w 1071796"/>
              <a:gd name="connsiteY5" fmla="*/ 267504 h 268495"/>
              <a:gd name="connsiteX6" fmla="*/ 229449 w 1071796"/>
              <a:gd name="connsiteY6" fmla="*/ 201887 h 268495"/>
              <a:gd name="connsiteX7" fmla="*/ 654899 w 1071796"/>
              <a:gd name="connsiteY7" fmla="*/ 804 h 268495"/>
              <a:gd name="connsiteX8" fmla="*/ 1065533 w 1071796"/>
              <a:gd name="connsiteY8" fmla="*/ 136270 h 268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1796" h="268495">
                <a:moveTo>
                  <a:pt x="1065533" y="136270"/>
                </a:moveTo>
                <a:cubicBezTo>
                  <a:pt x="1104691" y="142620"/>
                  <a:pt x="949821" y="59012"/>
                  <a:pt x="889849" y="38904"/>
                </a:cubicBezTo>
                <a:cubicBezTo>
                  <a:pt x="829877" y="18796"/>
                  <a:pt x="768846" y="11034"/>
                  <a:pt x="705699" y="15620"/>
                </a:cubicBezTo>
                <a:cubicBezTo>
                  <a:pt x="642552" y="20206"/>
                  <a:pt x="577641" y="42078"/>
                  <a:pt x="510966" y="66420"/>
                </a:cubicBezTo>
                <a:cubicBezTo>
                  <a:pt x="444291" y="90762"/>
                  <a:pt x="390668" y="128156"/>
                  <a:pt x="305649" y="161670"/>
                </a:cubicBezTo>
                <a:cubicBezTo>
                  <a:pt x="220630" y="195184"/>
                  <a:pt x="13549" y="260801"/>
                  <a:pt x="849" y="267504"/>
                </a:cubicBezTo>
                <a:cubicBezTo>
                  <a:pt x="-11851" y="274207"/>
                  <a:pt x="120441" y="246337"/>
                  <a:pt x="229449" y="201887"/>
                </a:cubicBezTo>
                <a:cubicBezTo>
                  <a:pt x="338457" y="157437"/>
                  <a:pt x="512730" y="13504"/>
                  <a:pt x="654899" y="804"/>
                </a:cubicBezTo>
                <a:cubicBezTo>
                  <a:pt x="797068" y="-11896"/>
                  <a:pt x="1026375" y="129920"/>
                  <a:pt x="1065533" y="136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0458AB2A-A49D-49EF-8F9C-1C7CB84968B7}"/>
              </a:ext>
            </a:extLst>
          </p:cNvPr>
          <p:cNvSpPr/>
          <p:nvPr/>
        </p:nvSpPr>
        <p:spPr>
          <a:xfrm>
            <a:off x="8707475" y="6136189"/>
            <a:ext cx="785320" cy="94092"/>
          </a:xfrm>
          <a:custGeom>
            <a:avLst/>
            <a:gdLst>
              <a:gd name="connsiteX0" fmla="*/ 492 w 785320"/>
              <a:gd name="connsiteY0" fmla="*/ 55061 h 94092"/>
              <a:gd name="connsiteX1" fmla="*/ 309525 w 785320"/>
              <a:gd name="connsiteY1" fmla="*/ 88928 h 94092"/>
              <a:gd name="connsiteX2" fmla="*/ 432292 w 785320"/>
              <a:gd name="connsiteY2" fmla="*/ 84694 h 94092"/>
              <a:gd name="connsiteX3" fmla="*/ 781542 w 785320"/>
              <a:gd name="connsiteY3" fmla="*/ 2144 h 94092"/>
              <a:gd name="connsiteX4" fmla="*/ 603742 w 785320"/>
              <a:gd name="connsiteY4" fmla="*/ 27544 h 94092"/>
              <a:gd name="connsiteX5" fmla="*/ 387842 w 785320"/>
              <a:gd name="connsiteY5" fmla="*/ 63528 h 94092"/>
              <a:gd name="connsiteX6" fmla="*/ 492 w 785320"/>
              <a:gd name="connsiteY6" fmla="*/ 55061 h 9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5320" h="94092">
                <a:moveTo>
                  <a:pt x="492" y="55061"/>
                </a:moveTo>
                <a:cubicBezTo>
                  <a:pt x="-12561" y="59294"/>
                  <a:pt x="237559" y="83989"/>
                  <a:pt x="309525" y="88928"/>
                </a:cubicBezTo>
                <a:cubicBezTo>
                  <a:pt x="381491" y="93867"/>
                  <a:pt x="353623" y="99158"/>
                  <a:pt x="432292" y="84694"/>
                </a:cubicBezTo>
                <a:cubicBezTo>
                  <a:pt x="510962" y="70230"/>
                  <a:pt x="752967" y="11669"/>
                  <a:pt x="781542" y="2144"/>
                </a:cubicBezTo>
                <a:cubicBezTo>
                  <a:pt x="810117" y="-7381"/>
                  <a:pt x="669359" y="17313"/>
                  <a:pt x="603742" y="27544"/>
                </a:cubicBezTo>
                <a:cubicBezTo>
                  <a:pt x="538125" y="37775"/>
                  <a:pt x="484503" y="60353"/>
                  <a:pt x="387842" y="63528"/>
                </a:cubicBezTo>
                <a:cubicBezTo>
                  <a:pt x="291181" y="66703"/>
                  <a:pt x="13545" y="50828"/>
                  <a:pt x="492" y="550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AF460C20-3E8A-4407-930B-F15FB23E81F3}"/>
              </a:ext>
            </a:extLst>
          </p:cNvPr>
          <p:cNvSpPr/>
          <p:nvPr/>
        </p:nvSpPr>
        <p:spPr>
          <a:xfrm>
            <a:off x="7608196" y="5480361"/>
            <a:ext cx="1159212" cy="94287"/>
          </a:xfrm>
          <a:custGeom>
            <a:avLst/>
            <a:gdLst>
              <a:gd name="connsiteX0" fmla="*/ 1157979 w 1159212"/>
              <a:gd name="connsiteY0" fmla="*/ 34614 h 94287"/>
              <a:gd name="connsiteX1" fmla="*/ 970654 w 1159212"/>
              <a:gd name="connsiteY1" fmla="*/ 50489 h 94287"/>
              <a:gd name="connsiteX2" fmla="*/ 549967 w 1159212"/>
              <a:gd name="connsiteY2" fmla="*/ 17152 h 94287"/>
              <a:gd name="connsiteX3" fmla="*/ 334067 w 1159212"/>
              <a:gd name="connsiteY3" fmla="*/ 4452 h 94287"/>
              <a:gd name="connsiteX4" fmla="*/ 2279 w 1159212"/>
              <a:gd name="connsiteY4" fmla="*/ 93352 h 94287"/>
              <a:gd name="connsiteX5" fmla="*/ 200717 w 1159212"/>
              <a:gd name="connsiteY5" fmla="*/ 48902 h 94287"/>
              <a:gd name="connsiteX6" fmla="*/ 451542 w 1159212"/>
              <a:gd name="connsiteY6" fmla="*/ 13977 h 94287"/>
              <a:gd name="connsiteX7" fmla="*/ 889692 w 1159212"/>
              <a:gd name="connsiteY7" fmla="*/ 64777 h 94287"/>
              <a:gd name="connsiteX8" fmla="*/ 1157979 w 1159212"/>
              <a:gd name="connsiteY8" fmla="*/ 34614 h 94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9212" h="94287">
                <a:moveTo>
                  <a:pt x="1157979" y="34614"/>
                </a:moveTo>
                <a:cubicBezTo>
                  <a:pt x="1171473" y="32233"/>
                  <a:pt x="1071989" y="53399"/>
                  <a:pt x="970654" y="50489"/>
                </a:cubicBezTo>
                <a:cubicBezTo>
                  <a:pt x="869319" y="47579"/>
                  <a:pt x="656065" y="24825"/>
                  <a:pt x="549967" y="17152"/>
                </a:cubicBezTo>
                <a:cubicBezTo>
                  <a:pt x="443869" y="9479"/>
                  <a:pt x="425348" y="-8248"/>
                  <a:pt x="334067" y="4452"/>
                </a:cubicBezTo>
                <a:cubicBezTo>
                  <a:pt x="242786" y="17152"/>
                  <a:pt x="24504" y="85944"/>
                  <a:pt x="2279" y="93352"/>
                </a:cubicBezTo>
                <a:cubicBezTo>
                  <a:pt x="-19946" y="100760"/>
                  <a:pt x="125840" y="62131"/>
                  <a:pt x="200717" y="48902"/>
                </a:cubicBezTo>
                <a:cubicBezTo>
                  <a:pt x="275594" y="35673"/>
                  <a:pt x="336713" y="11331"/>
                  <a:pt x="451542" y="13977"/>
                </a:cubicBezTo>
                <a:cubicBezTo>
                  <a:pt x="566371" y="16623"/>
                  <a:pt x="772482" y="59221"/>
                  <a:pt x="889692" y="64777"/>
                </a:cubicBezTo>
                <a:cubicBezTo>
                  <a:pt x="1006902" y="70333"/>
                  <a:pt x="1144485" y="36995"/>
                  <a:pt x="1157979" y="346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04345400-7E6A-4C77-878B-E8434D2D617A}"/>
              </a:ext>
            </a:extLst>
          </p:cNvPr>
          <p:cNvSpPr/>
          <p:nvPr/>
        </p:nvSpPr>
        <p:spPr>
          <a:xfrm>
            <a:off x="8002065" y="6068600"/>
            <a:ext cx="734685" cy="135338"/>
          </a:xfrm>
          <a:custGeom>
            <a:avLst/>
            <a:gdLst>
              <a:gd name="connsiteX0" fmla="*/ 13223 w 734685"/>
              <a:gd name="connsiteY0" fmla="*/ 11525 h 135338"/>
              <a:gd name="connsiteX1" fmla="*/ 352948 w 734685"/>
              <a:gd name="connsiteY1" fmla="*/ 59150 h 135338"/>
              <a:gd name="connsiteX2" fmla="*/ 721248 w 734685"/>
              <a:gd name="connsiteY2" fmla="*/ 133763 h 135338"/>
              <a:gd name="connsiteX3" fmla="*/ 638698 w 734685"/>
              <a:gd name="connsiteY3" fmla="*/ 106775 h 135338"/>
              <a:gd name="connsiteX4" fmla="*/ 487885 w 734685"/>
              <a:gd name="connsiteY4" fmla="*/ 68675 h 135338"/>
              <a:gd name="connsiteX5" fmla="*/ 108473 w 734685"/>
              <a:gd name="connsiteY5" fmla="*/ 5175 h 135338"/>
              <a:gd name="connsiteX6" fmla="*/ 13223 w 734685"/>
              <a:gd name="connsiteY6" fmla="*/ 11525 h 135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4685" h="135338">
                <a:moveTo>
                  <a:pt x="13223" y="11525"/>
                </a:moveTo>
                <a:cubicBezTo>
                  <a:pt x="53969" y="20521"/>
                  <a:pt x="234944" y="38777"/>
                  <a:pt x="352948" y="59150"/>
                </a:cubicBezTo>
                <a:cubicBezTo>
                  <a:pt x="470952" y="79523"/>
                  <a:pt x="673623" y="125826"/>
                  <a:pt x="721248" y="133763"/>
                </a:cubicBezTo>
                <a:cubicBezTo>
                  <a:pt x="768873" y="141700"/>
                  <a:pt x="677592" y="117623"/>
                  <a:pt x="638698" y="106775"/>
                </a:cubicBezTo>
                <a:cubicBezTo>
                  <a:pt x="599804" y="95927"/>
                  <a:pt x="576256" y="85608"/>
                  <a:pt x="487885" y="68675"/>
                </a:cubicBezTo>
                <a:cubicBezTo>
                  <a:pt x="399514" y="51742"/>
                  <a:pt x="184938" y="16023"/>
                  <a:pt x="108473" y="5175"/>
                </a:cubicBezTo>
                <a:cubicBezTo>
                  <a:pt x="32009" y="-5673"/>
                  <a:pt x="-27523" y="2529"/>
                  <a:pt x="13223" y="11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662BE6CE-247C-4BB2-998E-71D386CD0865}"/>
              </a:ext>
            </a:extLst>
          </p:cNvPr>
          <p:cNvSpPr/>
          <p:nvPr/>
        </p:nvSpPr>
        <p:spPr>
          <a:xfrm>
            <a:off x="7256405" y="5563306"/>
            <a:ext cx="423251" cy="124709"/>
          </a:xfrm>
          <a:custGeom>
            <a:avLst/>
            <a:gdLst>
              <a:gd name="connsiteX0" fmla="*/ 422333 w 423251"/>
              <a:gd name="connsiteY0" fmla="*/ 882 h 124709"/>
              <a:gd name="connsiteX1" fmla="*/ 120708 w 423251"/>
              <a:gd name="connsiteY1" fmla="*/ 83432 h 124709"/>
              <a:gd name="connsiteX2" fmla="*/ 58 w 423251"/>
              <a:gd name="connsiteY2" fmla="*/ 124707 h 124709"/>
              <a:gd name="connsiteX3" fmla="*/ 103245 w 423251"/>
              <a:gd name="connsiteY3" fmla="*/ 81844 h 124709"/>
              <a:gd name="connsiteX4" fmla="*/ 211195 w 423251"/>
              <a:gd name="connsiteY4" fmla="*/ 42157 h 124709"/>
              <a:gd name="connsiteX5" fmla="*/ 422333 w 423251"/>
              <a:gd name="connsiteY5" fmla="*/ 882 h 124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251" h="124709">
                <a:moveTo>
                  <a:pt x="422333" y="882"/>
                </a:moveTo>
                <a:cubicBezTo>
                  <a:pt x="407252" y="7761"/>
                  <a:pt x="191087" y="62795"/>
                  <a:pt x="120708" y="83432"/>
                </a:cubicBezTo>
                <a:cubicBezTo>
                  <a:pt x="50329" y="104069"/>
                  <a:pt x="2968" y="124972"/>
                  <a:pt x="58" y="124707"/>
                </a:cubicBezTo>
                <a:cubicBezTo>
                  <a:pt x="-2852" y="124442"/>
                  <a:pt x="103245" y="81844"/>
                  <a:pt x="103245" y="81844"/>
                </a:cubicBezTo>
                <a:cubicBezTo>
                  <a:pt x="138434" y="68086"/>
                  <a:pt x="159866" y="55121"/>
                  <a:pt x="211195" y="42157"/>
                </a:cubicBezTo>
                <a:cubicBezTo>
                  <a:pt x="262524" y="29193"/>
                  <a:pt x="437414" y="-5997"/>
                  <a:pt x="422333" y="8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20032B74-82C6-4A9B-9A4E-B124F607A19B}"/>
              </a:ext>
            </a:extLst>
          </p:cNvPr>
          <p:cNvSpPr/>
          <p:nvPr/>
        </p:nvSpPr>
        <p:spPr>
          <a:xfrm>
            <a:off x="7862240" y="6082899"/>
            <a:ext cx="267572" cy="146552"/>
          </a:xfrm>
          <a:custGeom>
            <a:avLst/>
            <a:gdLst>
              <a:gd name="connsiteX0" fmla="*/ 267348 w 267572"/>
              <a:gd name="connsiteY0" fmla="*/ 3576 h 146552"/>
              <a:gd name="connsiteX1" fmla="*/ 78435 w 267572"/>
              <a:gd name="connsiteY1" fmla="*/ 13101 h 146552"/>
              <a:gd name="connsiteX2" fmla="*/ 11760 w 267572"/>
              <a:gd name="connsiteY2" fmla="*/ 130576 h 146552"/>
              <a:gd name="connsiteX3" fmla="*/ 648 w 267572"/>
              <a:gd name="connsiteY3" fmla="*/ 138514 h 146552"/>
              <a:gd name="connsiteX4" fmla="*/ 19698 w 267572"/>
              <a:gd name="connsiteY4" fmla="*/ 65489 h 146552"/>
              <a:gd name="connsiteX5" fmla="*/ 37160 w 267572"/>
              <a:gd name="connsiteY5" fmla="*/ 19451 h 146552"/>
              <a:gd name="connsiteX6" fmla="*/ 267348 w 267572"/>
              <a:gd name="connsiteY6" fmla="*/ 3576 h 14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572" h="146552">
                <a:moveTo>
                  <a:pt x="267348" y="3576"/>
                </a:moveTo>
                <a:cubicBezTo>
                  <a:pt x="274227" y="2518"/>
                  <a:pt x="121033" y="-8066"/>
                  <a:pt x="78435" y="13101"/>
                </a:cubicBezTo>
                <a:cubicBezTo>
                  <a:pt x="35837" y="34268"/>
                  <a:pt x="24724" y="109674"/>
                  <a:pt x="11760" y="130576"/>
                </a:cubicBezTo>
                <a:cubicBezTo>
                  <a:pt x="-1204" y="151478"/>
                  <a:pt x="-675" y="149362"/>
                  <a:pt x="648" y="138514"/>
                </a:cubicBezTo>
                <a:cubicBezTo>
                  <a:pt x="1971" y="127666"/>
                  <a:pt x="13613" y="85333"/>
                  <a:pt x="19698" y="65489"/>
                </a:cubicBezTo>
                <a:cubicBezTo>
                  <a:pt x="25783" y="45645"/>
                  <a:pt x="-1204" y="30563"/>
                  <a:pt x="37160" y="19451"/>
                </a:cubicBezTo>
                <a:cubicBezTo>
                  <a:pt x="75524" y="8339"/>
                  <a:pt x="260469" y="4634"/>
                  <a:pt x="267348" y="35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A83A9985-AC55-41B6-8998-F0321018DBC8}"/>
              </a:ext>
            </a:extLst>
          </p:cNvPr>
          <p:cNvSpPr/>
          <p:nvPr/>
        </p:nvSpPr>
        <p:spPr>
          <a:xfrm>
            <a:off x="7647486" y="6235689"/>
            <a:ext cx="201327" cy="198073"/>
          </a:xfrm>
          <a:custGeom>
            <a:avLst/>
            <a:gdLst>
              <a:gd name="connsiteX0" fmla="*/ 201114 w 201327"/>
              <a:gd name="connsiteY0" fmla="*/ 11 h 198073"/>
              <a:gd name="connsiteX1" fmla="*/ 131264 w 201327"/>
              <a:gd name="connsiteY1" fmla="*/ 100024 h 198073"/>
              <a:gd name="connsiteX2" fmla="*/ 31252 w 201327"/>
              <a:gd name="connsiteY2" fmla="*/ 176224 h 198073"/>
              <a:gd name="connsiteX3" fmla="*/ 4264 w 201327"/>
              <a:gd name="connsiteY3" fmla="*/ 193686 h 198073"/>
              <a:gd name="connsiteX4" fmla="*/ 109039 w 201327"/>
              <a:gd name="connsiteY4" fmla="*/ 106374 h 198073"/>
              <a:gd name="connsiteX5" fmla="*/ 201114 w 201327"/>
              <a:gd name="connsiteY5" fmla="*/ 11 h 19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327" h="198073">
                <a:moveTo>
                  <a:pt x="201114" y="11"/>
                </a:moveTo>
                <a:cubicBezTo>
                  <a:pt x="204818" y="-1047"/>
                  <a:pt x="159574" y="70655"/>
                  <a:pt x="131264" y="100024"/>
                </a:cubicBezTo>
                <a:cubicBezTo>
                  <a:pt x="102954" y="129393"/>
                  <a:pt x="52419" y="160614"/>
                  <a:pt x="31252" y="176224"/>
                </a:cubicBezTo>
                <a:cubicBezTo>
                  <a:pt x="10085" y="191834"/>
                  <a:pt x="-8700" y="205327"/>
                  <a:pt x="4264" y="193686"/>
                </a:cubicBezTo>
                <a:cubicBezTo>
                  <a:pt x="17228" y="182045"/>
                  <a:pt x="79406" y="136272"/>
                  <a:pt x="109039" y="106374"/>
                </a:cubicBezTo>
                <a:cubicBezTo>
                  <a:pt x="138672" y="76476"/>
                  <a:pt x="197410" y="1069"/>
                  <a:pt x="201114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5830A345-F3DD-4289-826D-B4527290E6DA}"/>
              </a:ext>
            </a:extLst>
          </p:cNvPr>
          <p:cNvSpPr/>
          <p:nvPr/>
        </p:nvSpPr>
        <p:spPr>
          <a:xfrm>
            <a:off x="7074558" y="5648800"/>
            <a:ext cx="344769" cy="247499"/>
          </a:xfrm>
          <a:custGeom>
            <a:avLst/>
            <a:gdLst>
              <a:gd name="connsiteX0" fmla="*/ 343830 w 344769"/>
              <a:gd name="connsiteY0" fmla="*/ 1113 h 247499"/>
              <a:gd name="connsiteX1" fmla="*/ 58080 w 344769"/>
              <a:gd name="connsiteY1" fmla="*/ 156688 h 247499"/>
              <a:gd name="connsiteX2" fmla="*/ 930 w 344769"/>
              <a:gd name="connsiteY2" fmla="*/ 247175 h 247499"/>
              <a:gd name="connsiteX3" fmla="*/ 78717 w 344769"/>
              <a:gd name="connsiteY3" fmla="*/ 126525 h 247499"/>
              <a:gd name="connsiteX4" fmla="*/ 146980 w 344769"/>
              <a:gd name="connsiteY4" fmla="*/ 88425 h 247499"/>
              <a:gd name="connsiteX5" fmla="*/ 343830 w 344769"/>
              <a:gd name="connsiteY5" fmla="*/ 1113 h 247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4769" h="247499">
                <a:moveTo>
                  <a:pt x="343830" y="1113"/>
                </a:moveTo>
                <a:cubicBezTo>
                  <a:pt x="329013" y="12490"/>
                  <a:pt x="115230" y="115678"/>
                  <a:pt x="58080" y="156688"/>
                </a:cubicBezTo>
                <a:cubicBezTo>
                  <a:pt x="930" y="197698"/>
                  <a:pt x="-2509" y="252202"/>
                  <a:pt x="930" y="247175"/>
                </a:cubicBezTo>
                <a:cubicBezTo>
                  <a:pt x="4369" y="242148"/>
                  <a:pt x="54375" y="152983"/>
                  <a:pt x="78717" y="126525"/>
                </a:cubicBezTo>
                <a:cubicBezTo>
                  <a:pt x="103059" y="100067"/>
                  <a:pt x="99884" y="108004"/>
                  <a:pt x="146980" y="88425"/>
                </a:cubicBezTo>
                <a:cubicBezTo>
                  <a:pt x="194076" y="68846"/>
                  <a:pt x="358647" y="-10264"/>
                  <a:pt x="343830" y="1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961BD881-9A85-4FA0-8CD1-CD53EF458FAD}"/>
              </a:ext>
            </a:extLst>
          </p:cNvPr>
          <p:cNvSpPr/>
          <p:nvPr/>
        </p:nvSpPr>
        <p:spPr>
          <a:xfrm>
            <a:off x="7000569" y="5867102"/>
            <a:ext cx="82898" cy="230840"/>
          </a:xfrm>
          <a:custGeom>
            <a:avLst/>
            <a:gdLst>
              <a:gd name="connsiteX0" fmla="*/ 82856 w 82898"/>
              <a:gd name="connsiteY0" fmla="*/ 298 h 230840"/>
              <a:gd name="connsiteX1" fmla="*/ 27294 w 82898"/>
              <a:gd name="connsiteY1" fmla="*/ 125711 h 230840"/>
              <a:gd name="connsiteX2" fmla="*/ 306 w 82898"/>
              <a:gd name="connsiteY2" fmla="*/ 230486 h 230840"/>
              <a:gd name="connsiteX3" fmla="*/ 13006 w 82898"/>
              <a:gd name="connsiteY3" fmla="*/ 157461 h 230840"/>
              <a:gd name="connsiteX4" fmla="*/ 17769 w 82898"/>
              <a:gd name="connsiteY4" fmla="*/ 92373 h 230840"/>
              <a:gd name="connsiteX5" fmla="*/ 82856 w 82898"/>
              <a:gd name="connsiteY5" fmla="*/ 298 h 230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898" h="230840">
                <a:moveTo>
                  <a:pt x="82856" y="298"/>
                </a:moveTo>
                <a:cubicBezTo>
                  <a:pt x="84443" y="5854"/>
                  <a:pt x="41052" y="87346"/>
                  <a:pt x="27294" y="125711"/>
                </a:cubicBezTo>
                <a:cubicBezTo>
                  <a:pt x="13536" y="164076"/>
                  <a:pt x="2687" y="225194"/>
                  <a:pt x="306" y="230486"/>
                </a:cubicBezTo>
                <a:cubicBezTo>
                  <a:pt x="-2075" y="235778"/>
                  <a:pt x="10096" y="180480"/>
                  <a:pt x="13006" y="157461"/>
                </a:cubicBezTo>
                <a:cubicBezTo>
                  <a:pt x="15916" y="134442"/>
                  <a:pt x="7186" y="116450"/>
                  <a:pt x="17769" y="92373"/>
                </a:cubicBezTo>
                <a:cubicBezTo>
                  <a:pt x="28352" y="68296"/>
                  <a:pt x="81269" y="-5258"/>
                  <a:pt x="82856" y="2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462FF7EC-691C-482F-B470-3A07F2185A70}"/>
              </a:ext>
            </a:extLst>
          </p:cNvPr>
          <p:cNvSpPr/>
          <p:nvPr/>
        </p:nvSpPr>
        <p:spPr>
          <a:xfrm>
            <a:off x="6893853" y="6126046"/>
            <a:ext cx="85045" cy="187829"/>
          </a:xfrm>
          <a:custGeom>
            <a:avLst/>
            <a:gdLst>
              <a:gd name="connsiteX0" fmla="*/ 84797 w 85045"/>
              <a:gd name="connsiteY0" fmla="*/ 117 h 187829"/>
              <a:gd name="connsiteX1" fmla="*/ 11772 w 85045"/>
              <a:gd name="connsiteY1" fmla="*/ 136642 h 187829"/>
              <a:gd name="connsiteX2" fmla="*/ 2247 w 85045"/>
              <a:gd name="connsiteY2" fmla="*/ 187442 h 187829"/>
              <a:gd name="connsiteX3" fmla="*/ 33997 w 85045"/>
              <a:gd name="connsiteY3" fmla="*/ 114417 h 187829"/>
              <a:gd name="connsiteX4" fmla="*/ 84797 w 85045"/>
              <a:gd name="connsiteY4" fmla="*/ 117 h 187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45" h="187829">
                <a:moveTo>
                  <a:pt x="84797" y="117"/>
                </a:moveTo>
                <a:cubicBezTo>
                  <a:pt x="81093" y="3821"/>
                  <a:pt x="25530" y="105421"/>
                  <a:pt x="11772" y="136642"/>
                </a:cubicBezTo>
                <a:cubicBezTo>
                  <a:pt x="-1986" y="167863"/>
                  <a:pt x="-1457" y="191146"/>
                  <a:pt x="2247" y="187442"/>
                </a:cubicBezTo>
                <a:cubicBezTo>
                  <a:pt x="5951" y="183738"/>
                  <a:pt x="18122" y="147490"/>
                  <a:pt x="33997" y="114417"/>
                </a:cubicBezTo>
                <a:cubicBezTo>
                  <a:pt x="49872" y="81344"/>
                  <a:pt x="88501" y="-3587"/>
                  <a:pt x="84797" y="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3AF41360-A092-4911-B286-EBBA3F020044}"/>
              </a:ext>
            </a:extLst>
          </p:cNvPr>
          <p:cNvSpPr/>
          <p:nvPr/>
        </p:nvSpPr>
        <p:spPr>
          <a:xfrm>
            <a:off x="6818308" y="6312653"/>
            <a:ext cx="76472" cy="185000"/>
          </a:xfrm>
          <a:custGeom>
            <a:avLst/>
            <a:gdLst>
              <a:gd name="connsiteX0" fmla="*/ 76205 w 76472"/>
              <a:gd name="connsiteY0" fmla="*/ 2422 h 185000"/>
              <a:gd name="connsiteX1" fmla="*/ 39692 w 76472"/>
              <a:gd name="connsiteY1" fmla="*/ 56397 h 185000"/>
              <a:gd name="connsiteX2" fmla="*/ 20642 w 76472"/>
              <a:gd name="connsiteY2" fmla="*/ 94497 h 185000"/>
              <a:gd name="connsiteX3" fmla="*/ 5 w 76472"/>
              <a:gd name="connsiteY3" fmla="*/ 183397 h 185000"/>
              <a:gd name="connsiteX4" fmla="*/ 19055 w 76472"/>
              <a:gd name="connsiteY4" fmla="*/ 142122 h 185000"/>
              <a:gd name="connsiteX5" fmla="*/ 76205 w 76472"/>
              <a:gd name="connsiteY5" fmla="*/ 2422 h 18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472" h="185000">
                <a:moveTo>
                  <a:pt x="76205" y="2422"/>
                </a:moveTo>
                <a:cubicBezTo>
                  <a:pt x="79645" y="-11866"/>
                  <a:pt x="48952" y="41051"/>
                  <a:pt x="39692" y="56397"/>
                </a:cubicBezTo>
                <a:cubicBezTo>
                  <a:pt x="30432" y="71743"/>
                  <a:pt x="27256" y="73330"/>
                  <a:pt x="20642" y="94497"/>
                </a:cubicBezTo>
                <a:cubicBezTo>
                  <a:pt x="14027" y="115664"/>
                  <a:pt x="269" y="175460"/>
                  <a:pt x="5" y="183397"/>
                </a:cubicBezTo>
                <a:cubicBezTo>
                  <a:pt x="-259" y="191334"/>
                  <a:pt x="9265" y="168580"/>
                  <a:pt x="19055" y="142122"/>
                </a:cubicBezTo>
                <a:cubicBezTo>
                  <a:pt x="28844" y="115664"/>
                  <a:pt x="72765" y="16710"/>
                  <a:pt x="76205" y="24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0A9C84C5-8279-44A5-913A-8AD59E161384}"/>
              </a:ext>
            </a:extLst>
          </p:cNvPr>
          <p:cNvSpPr/>
          <p:nvPr/>
        </p:nvSpPr>
        <p:spPr>
          <a:xfrm>
            <a:off x="7095815" y="6081417"/>
            <a:ext cx="101910" cy="238625"/>
          </a:xfrm>
          <a:custGeom>
            <a:avLst/>
            <a:gdLst>
              <a:gd name="connsiteX0" fmla="*/ 101910 w 101910"/>
              <a:gd name="connsiteY0" fmla="*/ 296 h 238625"/>
              <a:gd name="connsiteX1" fmla="*/ 59048 w 101910"/>
              <a:gd name="connsiteY1" fmla="*/ 178096 h 238625"/>
              <a:gd name="connsiteX2" fmla="*/ 310 w 101910"/>
              <a:gd name="connsiteY2" fmla="*/ 238421 h 238625"/>
              <a:gd name="connsiteX3" fmla="*/ 36823 w 101910"/>
              <a:gd name="connsiteY3" fmla="*/ 195558 h 238625"/>
              <a:gd name="connsiteX4" fmla="*/ 59048 w 101910"/>
              <a:gd name="connsiteY4" fmla="*/ 136821 h 238625"/>
              <a:gd name="connsiteX5" fmla="*/ 101910 w 101910"/>
              <a:gd name="connsiteY5" fmla="*/ 296 h 23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910" h="238625">
                <a:moveTo>
                  <a:pt x="101910" y="296"/>
                </a:moveTo>
                <a:cubicBezTo>
                  <a:pt x="101910" y="7175"/>
                  <a:pt x="75981" y="138409"/>
                  <a:pt x="59048" y="178096"/>
                </a:cubicBezTo>
                <a:cubicBezTo>
                  <a:pt x="42115" y="217783"/>
                  <a:pt x="4014" y="235511"/>
                  <a:pt x="310" y="238421"/>
                </a:cubicBezTo>
                <a:cubicBezTo>
                  <a:pt x="-3394" y="241331"/>
                  <a:pt x="27033" y="212491"/>
                  <a:pt x="36823" y="195558"/>
                </a:cubicBezTo>
                <a:cubicBezTo>
                  <a:pt x="46613" y="178625"/>
                  <a:pt x="51640" y="165396"/>
                  <a:pt x="59048" y="136821"/>
                </a:cubicBezTo>
                <a:cubicBezTo>
                  <a:pt x="66456" y="108246"/>
                  <a:pt x="101910" y="-6583"/>
                  <a:pt x="101910" y="2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B65324CE-9038-4C99-8569-ACDEFDE2D7EE}"/>
              </a:ext>
            </a:extLst>
          </p:cNvPr>
          <p:cNvSpPr/>
          <p:nvPr/>
        </p:nvSpPr>
        <p:spPr>
          <a:xfrm>
            <a:off x="7179481" y="6338556"/>
            <a:ext cx="119930" cy="156414"/>
          </a:xfrm>
          <a:custGeom>
            <a:avLst/>
            <a:gdLst>
              <a:gd name="connsiteX0" fmla="*/ 119844 w 119930"/>
              <a:gd name="connsiteY0" fmla="*/ 332 h 156414"/>
              <a:gd name="connsiteX1" fmla="*/ 5544 w 119930"/>
              <a:gd name="connsiteY1" fmla="*/ 151144 h 156414"/>
              <a:gd name="connsiteX2" fmla="*/ 24594 w 119930"/>
              <a:gd name="connsiteY2" fmla="*/ 111457 h 156414"/>
              <a:gd name="connsiteX3" fmla="*/ 119844 w 119930"/>
              <a:gd name="connsiteY3" fmla="*/ 332 h 156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930" h="156414">
                <a:moveTo>
                  <a:pt x="119844" y="332"/>
                </a:moveTo>
                <a:cubicBezTo>
                  <a:pt x="116669" y="6947"/>
                  <a:pt x="21419" y="132623"/>
                  <a:pt x="5544" y="151144"/>
                </a:cubicBezTo>
                <a:cubicBezTo>
                  <a:pt x="-10331" y="169665"/>
                  <a:pt x="11629" y="135269"/>
                  <a:pt x="24594" y="111457"/>
                </a:cubicBezTo>
                <a:cubicBezTo>
                  <a:pt x="37559" y="87645"/>
                  <a:pt x="123019" y="-6283"/>
                  <a:pt x="119844" y="3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CF23CA96-AF44-46CA-81D2-21444803F145}"/>
              </a:ext>
            </a:extLst>
          </p:cNvPr>
          <p:cNvSpPr/>
          <p:nvPr/>
        </p:nvSpPr>
        <p:spPr>
          <a:xfrm>
            <a:off x="7003875" y="6316218"/>
            <a:ext cx="127279" cy="176637"/>
          </a:xfrm>
          <a:custGeom>
            <a:avLst/>
            <a:gdLst>
              <a:gd name="connsiteX0" fmla="*/ 127175 w 127279"/>
              <a:gd name="connsiteY0" fmla="*/ 445 h 176637"/>
              <a:gd name="connsiteX1" fmla="*/ 60500 w 127279"/>
              <a:gd name="connsiteY1" fmla="*/ 97282 h 176637"/>
              <a:gd name="connsiteX2" fmla="*/ 175 w 127279"/>
              <a:gd name="connsiteY2" fmla="*/ 175070 h 176637"/>
              <a:gd name="connsiteX3" fmla="*/ 44625 w 127279"/>
              <a:gd name="connsiteY3" fmla="*/ 138557 h 176637"/>
              <a:gd name="connsiteX4" fmla="*/ 127175 w 127279"/>
              <a:gd name="connsiteY4" fmla="*/ 445 h 176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279" h="176637">
                <a:moveTo>
                  <a:pt x="127175" y="445"/>
                </a:moveTo>
                <a:cubicBezTo>
                  <a:pt x="129821" y="-6434"/>
                  <a:pt x="81667" y="68178"/>
                  <a:pt x="60500" y="97282"/>
                </a:cubicBezTo>
                <a:cubicBezTo>
                  <a:pt x="39333" y="126386"/>
                  <a:pt x="2821" y="168191"/>
                  <a:pt x="175" y="175070"/>
                </a:cubicBezTo>
                <a:cubicBezTo>
                  <a:pt x="-2471" y="181949"/>
                  <a:pt x="25310" y="165545"/>
                  <a:pt x="44625" y="138557"/>
                </a:cubicBezTo>
                <a:cubicBezTo>
                  <a:pt x="63940" y="111570"/>
                  <a:pt x="124529" y="7324"/>
                  <a:pt x="127175" y="4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669B9022-FBE5-41E6-925A-F06D4A4B7748}"/>
              </a:ext>
            </a:extLst>
          </p:cNvPr>
          <p:cNvSpPr/>
          <p:nvPr/>
        </p:nvSpPr>
        <p:spPr>
          <a:xfrm>
            <a:off x="7108167" y="5881080"/>
            <a:ext cx="137201" cy="84773"/>
          </a:xfrm>
          <a:custGeom>
            <a:avLst/>
            <a:gdLst>
              <a:gd name="connsiteX0" fmla="*/ 137183 w 137201"/>
              <a:gd name="connsiteY0" fmla="*/ 67283 h 84773"/>
              <a:gd name="connsiteX1" fmla="*/ 48283 w 137201"/>
              <a:gd name="connsiteY1" fmla="*/ 18070 h 84773"/>
              <a:gd name="connsiteX2" fmla="*/ 658 w 137201"/>
              <a:gd name="connsiteY2" fmla="*/ 84745 h 84773"/>
              <a:gd name="connsiteX3" fmla="*/ 22883 w 137201"/>
              <a:gd name="connsiteY3" fmla="*/ 8545 h 84773"/>
              <a:gd name="connsiteX4" fmla="*/ 56221 w 137201"/>
              <a:gd name="connsiteY4" fmla="*/ 5370 h 84773"/>
              <a:gd name="connsiteX5" fmla="*/ 137183 w 137201"/>
              <a:gd name="connsiteY5" fmla="*/ 67283 h 84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201" h="84773">
                <a:moveTo>
                  <a:pt x="137183" y="67283"/>
                </a:moveTo>
                <a:cubicBezTo>
                  <a:pt x="135860" y="69400"/>
                  <a:pt x="71037" y="15160"/>
                  <a:pt x="48283" y="18070"/>
                </a:cubicBezTo>
                <a:cubicBezTo>
                  <a:pt x="25529" y="20980"/>
                  <a:pt x="4891" y="86332"/>
                  <a:pt x="658" y="84745"/>
                </a:cubicBezTo>
                <a:cubicBezTo>
                  <a:pt x="-3575" y="83158"/>
                  <a:pt x="13623" y="21774"/>
                  <a:pt x="22883" y="8545"/>
                </a:cubicBezTo>
                <a:cubicBezTo>
                  <a:pt x="32143" y="-4684"/>
                  <a:pt x="42463" y="78"/>
                  <a:pt x="56221" y="5370"/>
                </a:cubicBezTo>
                <a:cubicBezTo>
                  <a:pt x="69979" y="10662"/>
                  <a:pt x="138506" y="65166"/>
                  <a:pt x="137183" y="67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BA256B30-D634-4CBD-A99F-9108C8A6576C}"/>
              </a:ext>
            </a:extLst>
          </p:cNvPr>
          <p:cNvSpPr/>
          <p:nvPr/>
        </p:nvSpPr>
        <p:spPr>
          <a:xfrm>
            <a:off x="7285026" y="6009527"/>
            <a:ext cx="23552" cy="126550"/>
          </a:xfrm>
          <a:custGeom>
            <a:avLst/>
            <a:gdLst>
              <a:gd name="connsiteX0" fmla="*/ 22237 w 23552"/>
              <a:gd name="connsiteY0" fmla="*/ 748 h 126550"/>
              <a:gd name="connsiteX1" fmla="*/ 12 w 23552"/>
              <a:gd name="connsiteY1" fmla="*/ 124573 h 126550"/>
              <a:gd name="connsiteX2" fmla="*/ 19062 w 23552"/>
              <a:gd name="connsiteY2" fmla="*/ 73773 h 126550"/>
              <a:gd name="connsiteX3" fmla="*/ 22237 w 23552"/>
              <a:gd name="connsiteY3" fmla="*/ 748 h 12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552" h="126550">
                <a:moveTo>
                  <a:pt x="22237" y="748"/>
                </a:moveTo>
                <a:cubicBezTo>
                  <a:pt x="19062" y="9215"/>
                  <a:pt x="541" y="112402"/>
                  <a:pt x="12" y="124573"/>
                </a:cubicBezTo>
                <a:cubicBezTo>
                  <a:pt x="-517" y="136744"/>
                  <a:pt x="15887" y="89383"/>
                  <a:pt x="19062" y="73773"/>
                </a:cubicBezTo>
                <a:cubicBezTo>
                  <a:pt x="22237" y="58163"/>
                  <a:pt x="25412" y="-7719"/>
                  <a:pt x="22237" y="7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45AF3657-FDB4-42F4-A8E4-BED91FD8A3B5}"/>
              </a:ext>
            </a:extLst>
          </p:cNvPr>
          <p:cNvSpPr/>
          <p:nvPr/>
        </p:nvSpPr>
        <p:spPr>
          <a:xfrm>
            <a:off x="7347646" y="5881664"/>
            <a:ext cx="189845" cy="71735"/>
          </a:xfrm>
          <a:custGeom>
            <a:avLst/>
            <a:gdLst>
              <a:gd name="connsiteX0" fmla="*/ 2479 w 189845"/>
              <a:gd name="connsiteY0" fmla="*/ 71461 h 71735"/>
              <a:gd name="connsiteX1" fmla="*/ 188217 w 189845"/>
              <a:gd name="connsiteY1" fmla="*/ 1611 h 71735"/>
              <a:gd name="connsiteX2" fmla="*/ 88204 w 189845"/>
              <a:gd name="connsiteY2" fmla="*/ 25424 h 71735"/>
              <a:gd name="connsiteX3" fmla="*/ 2479 w 189845"/>
              <a:gd name="connsiteY3" fmla="*/ 71461 h 71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9845" h="71735">
                <a:moveTo>
                  <a:pt x="2479" y="71461"/>
                </a:moveTo>
                <a:cubicBezTo>
                  <a:pt x="19148" y="67492"/>
                  <a:pt x="173930" y="9284"/>
                  <a:pt x="188217" y="1611"/>
                </a:cubicBezTo>
                <a:cubicBezTo>
                  <a:pt x="202505" y="-6062"/>
                  <a:pt x="118896" y="15634"/>
                  <a:pt x="88204" y="25424"/>
                </a:cubicBezTo>
                <a:cubicBezTo>
                  <a:pt x="57512" y="35214"/>
                  <a:pt x="-14190" y="75430"/>
                  <a:pt x="2479" y="714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F78DE9D4-E084-4D6E-82F5-6FECBB19A9EE}"/>
              </a:ext>
            </a:extLst>
          </p:cNvPr>
          <p:cNvSpPr/>
          <p:nvPr/>
        </p:nvSpPr>
        <p:spPr>
          <a:xfrm>
            <a:off x="7300829" y="5964208"/>
            <a:ext cx="313065" cy="211420"/>
          </a:xfrm>
          <a:custGeom>
            <a:avLst/>
            <a:gdLst>
              <a:gd name="connsiteX0" fmla="*/ 312821 w 313065"/>
              <a:gd name="connsiteY0" fmla="*/ 30 h 211420"/>
              <a:gd name="connsiteX1" fmla="*/ 160421 w 313065"/>
              <a:gd name="connsiteY1" fmla="*/ 114330 h 211420"/>
              <a:gd name="connsiteX2" fmla="*/ 125496 w 313065"/>
              <a:gd name="connsiteY2" fmla="*/ 185767 h 211420"/>
              <a:gd name="connsiteX3" fmla="*/ 84 w 313065"/>
              <a:gd name="connsiteY3" fmla="*/ 211167 h 211420"/>
              <a:gd name="connsiteX4" fmla="*/ 146134 w 313065"/>
              <a:gd name="connsiteY4" fmla="*/ 173067 h 211420"/>
              <a:gd name="connsiteX5" fmla="*/ 182646 w 313065"/>
              <a:gd name="connsiteY5" fmla="*/ 136555 h 211420"/>
              <a:gd name="connsiteX6" fmla="*/ 195346 w 313065"/>
              <a:gd name="connsiteY6" fmla="*/ 103217 h 211420"/>
              <a:gd name="connsiteX7" fmla="*/ 312821 w 313065"/>
              <a:gd name="connsiteY7" fmla="*/ 30 h 211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3065" h="211420">
                <a:moveTo>
                  <a:pt x="312821" y="30"/>
                </a:moveTo>
                <a:cubicBezTo>
                  <a:pt x="307000" y="1882"/>
                  <a:pt x="191642" y="83374"/>
                  <a:pt x="160421" y="114330"/>
                </a:cubicBezTo>
                <a:cubicBezTo>
                  <a:pt x="129200" y="145286"/>
                  <a:pt x="152219" y="169628"/>
                  <a:pt x="125496" y="185767"/>
                </a:cubicBezTo>
                <a:cubicBezTo>
                  <a:pt x="98773" y="201906"/>
                  <a:pt x="-3356" y="213284"/>
                  <a:pt x="84" y="211167"/>
                </a:cubicBezTo>
                <a:cubicBezTo>
                  <a:pt x="3524" y="209050"/>
                  <a:pt x="115707" y="185502"/>
                  <a:pt x="146134" y="173067"/>
                </a:cubicBezTo>
                <a:cubicBezTo>
                  <a:pt x="176561" y="160632"/>
                  <a:pt x="174444" y="148197"/>
                  <a:pt x="182646" y="136555"/>
                </a:cubicBezTo>
                <a:cubicBezTo>
                  <a:pt x="190848" y="124913"/>
                  <a:pt x="172063" y="125971"/>
                  <a:pt x="195346" y="103217"/>
                </a:cubicBezTo>
                <a:cubicBezTo>
                  <a:pt x="218629" y="80463"/>
                  <a:pt x="318642" y="-1822"/>
                  <a:pt x="312821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58969760-DA7B-4897-A104-BDEC8BA2E2E4}"/>
              </a:ext>
            </a:extLst>
          </p:cNvPr>
          <p:cNvSpPr/>
          <p:nvPr/>
        </p:nvSpPr>
        <p:spPr>
          <a:xfrm>
            <a:off x="6934122" y="6291423"/>
            <a:ext cx="135881" cy="65400"/>
          </a:xfrm>
          <a:custGeom>
            <a:avLst/>
            <a:gdLst>
              <a:gd name="connsiteX0" fmla="*/ 78 w 135881"/>
              <a:gd name="connsiteY0" fmla="*/ 1427 h 65400"/>
              <a:gd name="connsiteX1" fmla="*/ 98503 w 135881"/>
              <a:gd name="connsiteY1" fmla="*/ 12540 h 65400"/>
              <a:gd name="connsiteX2" fmla="*/ 135016 w 135881"/>
              <a:gd name="connsiteY2" fmla="*/ 64927 h 65400"/>
              <a:gd name="connsiteX3" fmla="*/ 115966 w 135881"/>
              <a:gd name="connsiteY3" fmla="*/ 36352 h 65400"/>
              <a:gd name="connsiteX4" fmla="*/ 78 w 135881"/>
              <a:gd name="connsiteY4" fmla="*/ 1427 h 6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881" h="65400">
                <a:moveTo>
                  <a:pt x="78" y="1427"/>
                </a:moveTo>
                <a:cubicBezTo>
                  <a:pt x="-2833" y="-2542"/>
                  <a:pt x="76013" y="1957"/>
                  <a:pt x="98503" y="12540"/>
                </a:cubicBezTo>
                <a:cubicBezTo>
                  <a:pt x="120993" y="23123"/>
                  <a:pt x="132106" y="60958"/>
                  <a:pt x="135016" y="64927"/>
                </a:cubicBezTo>
                <a:cubicBezTo>
                  <a:pt x="137927" y="68896"/>
                  <a:pt x="133958" y="46935"/>
                  <a:pt x="115966" y="36352"/>
                </a:cubicBezTo>
                <a:cubicBezTo>
                  <a:pt x="97974" y="25769"/>
                  <a:pt x="2989" y="5396"/>
                  <a:pt x="78" y="14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28F5AB0E-3C5B-4DCD-850E-C25C7BDC837A}"/>
              </a:ext>
            </a:extLst>
          </p:cNvPr>
          <p:cNvSpPr/>
          <p:nvPr/>
        </p:nvSpPr>
        <p:spPr>
          <a:xfrm>
            <a:off x="6918312" y="6394376"/>
            <a:ext cx="115959" cy="47440"/>
          </a:xfrm>
          <a:custGeom>
            <a:avLst/>
            <a:gdLst>
              <a:gd name="connsiteX0" fmla="*/ 13 w 115959"/>
              <a:gd name="connsiteY0" fmla="*/ 74 h 47440"/>
              <a:gd name="connsiteX1" fmla="*/ 84151 w 115959"/>
              <a:gd name="connsiteY1" fmla="*/ 46112 h 47440"/>
              <a:gd name="connsiteX2" fmla="*/ 115901 w 115959"/>
              <a:gd name="connsiteY2" fmla="*/ 34999 h 47440"/>
              <a:gd name="connsiteX3" fmla="*/ 77801 w 115959"/>
              <a:gd name="connsiteY3" fmla="*/ 34999 h 47440"/>
              <a:gd name="connsiteX4" fmla="*/ 13 w 115959"/>
              <a:gd name="connsiteY4" fmla="*/ 74 h 4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959" h="47440">
                <a:moveTo>
                  <a:pt x="13" y="74"/>
                </a:moveTo>
                <a:cubicBezTo>
                  <a:pt x="1071" y="1926"/>
                  <a:pt x="64836" y="40291"/>
                  <a:pt x="84151" y="46112"/>
                </a:cubicBezTo>
                <a:cubicBezTo>
                  <a:pt x="103466" y="51933"/>
                  <a:pt x="116959" y="36851"/>
                  <a:pt x="115901" y="34999"/>
                </a:cubicBezTo>
                <a:cubicBezTo>
                  <a:pt x="114843" y="33147"/>
                  <a:pt x="93941" y="38438"/>
                  <a:pt x="77801" y="34999"/>
                </a:cubicBezTo>
                <a:cubicBezTo>
                  <a:pt x="61661" y="31560"/>
                  <a:pt x="-1045" y="-1778"/>
                  <a:pt x="13" y="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8941BB00-1B14-4044-8E80-044A73F77F14}"/>
              </a:ext>
            </a:extLst>
          </p:cNvPr>
          <p:cNvSpPr/>
          <p:nvPr/>
        </p:nvSpPr>
        <p:spPr>
          <a:xfrm>
            <a:off x="6944437" y="6329280"/>
            <a:ext cx="107090" cy="57677"/>
          </a:xfrm>
          <a:custGeom>
            <a:avLst/>
            <a:gdLst>
              <a:gd name="connsiteX0" fmla="*/ 876 w 107090"/>
              <a:gd name="connsiteY0" fmla="*/ 83 h 57677"/>
              <a:gd name="connsiteX1" fmla="*/ 105651 w 107090"/>
              <a:gd name="connsiteY1" fmla="*/ 55645 h 57677"/>
              <a:gd name="connsiteX2" fmla="*/ 58026 w 107090"/>
              <a:gd name="connsiteY2" fmla="*/ 42945 h 57677"/>
              <a:gd name="connsiteX3" fmla="*/ 876 w 107090"/>
              <a:gd name="connsiteY3" fmla="*/ 83 h 57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090" h="57677">
                <a:moveTo>
                  <a:pt x="876" y="83"/>
                </a:moveTo>
                <a:cubicBezTo>
                  <a:pt x="8813" y="2200"/>
                  <a:pt x="96126" y="48501"/>
                  <a:pt x="105651" y="55645"/>
                </a:cubicBezTo>
                <a:cubicBezTo>
                  <a:pt x="115176" y="62789"/>
                  <a:pt x="74959" y="49295"/>
                  <a:pt x="58026" y="42945"/>
                </a:cubicBezTo>
                <a:cubicBezTo>
                  <a:pt x="41093" y="36595"/>
                  <a:pt x="-7061" y="-2034"/>
                  <a:pt x="876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EF96947E-3B43-431F-B7EC-3A40723FE333}"/>
              </a:ext>
            </a:extLst>
          </p:cNvPr>
          <p:cNvSpPr/>
          <p:nvPr/>
        </p:nvSpPr>
        <p:spPr>
          <a:xfrm>
            <a:off x="6921792" y="6351476"/>
            <a:ext cx="107003" cy="67369"/>
          </a:xfrm>
          <a:custGeom>
            <a:avLst/>
            <a:gdLst>
              <a:gd name="connsiteX0" fmla="*/ 1296 w 107003"/>
              <a:gd name="connsiteY0" fmla="*/ 112 h 67369"/>
              <a:gd name="connsiteX1" fmla="*/ 106071 w 107003"/>
              <a:gd name="connsiteY1" fmla="*/ 65199 h 67369"/>
              <a:gd name="connsiteX2" fmla="*/ 50508 w 107003"/>
              <a:gd name="connsiteY2" fmla="*/ 49324 h 67369"/>
              <a:gd name="connsiteX3" fmla="*/ 1296 w 107003"/>
              <a:gd name="connsiteY3" fmla="*/ 112 h 67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003" h="67369">
                <a:moveTo>
                  <a:pt x="1296" y="112"/>
                </a:moveTo>
                <a:cubicBezTo>
                  <a:pt x="10557" y="2758"/>
                  <a:pt x="97869" y="56997"/>
                  <a:pt x="106071" y="65199"/>
                </a:cubicBezTo>
                <a:cubicBezTo>
                  <a:pt x="114273" y="73401"/>
                  <a:pt x="66118" y="56203"/>
                  <a:pt x="50508" y="49324"/>
                </a:cubicBezTo>
                <a:cubicBezTo>
                  <a:pt x="34898" y="42445"/>
                  <a:pt x="-7965" y="-2534"/>
                  <a:pt x="1296" y="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7F919E8B-1A3C-4AC8-A6FE-86C3E449ED13}"/>
              </a:ext>
            </a:extLst>
          </p:cNvPr>
          <p:cNvSpPr/>
          <p:nvPr/>
        </p:nvSpPr>
        <p:spPr>
          <a:xfrm>
            <a:off x="7337425" y="6414729"/>
            <a:ext cx="96900" cy="87671"/>
          </a:xfrm>
          <a:custGeom>
            <a:avLst/>
            <a:gdLst>
              <a:gd name="connsiteX0" fmla="*/ 0 w 96900"/>
              <a:gd name="connsiteY0" fmla="*/ 87671 h 87671"/>
              <a:gd name="connsiteX1" fmla="*/ 96838 w 96900"/>
              <a:gd name="connsiteY1" fmla="*/ 359 h 87671"/>
              <a:gd name="connsiteX2" fmla="*/ 0 w 96900"/>
              <a:gd name="connsiteY2" fmla="*/ 87671 h 87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900" h="87671">
                <a:moveTo>
                  <a:pt x="0" y="87671"/>
                </a:moveTo>
                <a:cubicBezTo>
                  <a:pt x="0" y="87671"/>
                  <a:pt x="93928" y="7238"/>
                  <a:pt x="96838" y="359"/>
                </a:cubicBezTo>
                <a:cubicBezTo>
                  <a:pt x="99749" y="-6520"/>
                  <a:pt x="0" y="87671"/>
                  <a:pt x="0" y="876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C31B2F83-CE72-407B-A54E-F714734B85C5}"/>
              </a:ext>
            </a:extLst>
          </p:cNvPr>
          <p:cNvSpPr/>
          <p:nvPr/>
        </p:nvSpPr>
        <p:spPr>
          <a:xfrm>
            <a:off x="7418331" y="6122892"/>
            <a:ext cx="44581" cy="219387"/>
          </a:xfrm>
          <a:custGeom>
            <a:avLst/>
            <a:gdLst>
              <a:gd name="connsiteX0" fmla="*/ 44507 w 44581"/>
              <a:gd name="connsiteY0" fmla="*/ 96 h 219387"/>
              <a:gd name="connsiteX1" fmla="*/ 9582 w 44581"/>
              <a:gd name="connsiteY1" fmla="*/ 96933 h 219387"/>
              <a:gd name="connsiteX2" fmla="*/ 27044 w 44581"/>
              <a:gd name="connsiteY2" fmla="*/ 142971 h 219387"/>
              <a:gd name="connsiteX3" fmla="*/ 34982 w 44581"/>
              <a:gd name="connsiteY3" fmla="*/ 165196 h 219387"/>
              <a:gd name="connsiteX4" fmla="*/ 57 w 44581"/>
              <a:gd name="connsiteY4" fmla="*/ 219171 h 219387"/>
              <a:gd name="connsiteX5" fmla="*/ 44507 w 44581"/>
              <a:gd name="connsiteY5" fmla="*/ 142971 h 219387"/>
              <a:gd name="connsiteX6" fmla="*/ 11169 w 44581"/>
              <a:gd name="connsiteY6" fmla="*/ 115983 h 219387"/>
              <a:gd name="connsiteX7" fmla="*/ 44507 w 44581"/>
              <a:gd name="connsiteY7" fmla="*/ 96 h 219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81" h="219387">
                <a:moveTo>
                  <a:pt x="44507" y="96"/>
                </a:moveTo>
                <a:cubicBezTo>
                  <a:pt x="44242" y="-3079"/>
                  <a:pt x="12492" y="73121"/>
                  <a:pt x="9582" y="96933"/>
                </a:cubicBezTo>
                <a:cubicBezTo>
                  <a:pt x="6672" y="120745"/>
                  <a:pt x="22811" y="131594"/>
                  <a:pt x="27044" y="142971"/>
                </a:cubicBezTo>
                <a:cubicBezTo>
                  <a:pt x="31277" y="154348"/>
                  <a:pt x="39480" y="152496"/>
                  <a:pt x="34982" y="165196"/>
                </a:cubicBezTo>
                <a:cubicBezTo>
                  <a:pt x="30484" y="177896"/>
                  <a:pt x="-1530" y="222875"/>
                  <a:pt x="57" y="219171"/>
                </a:cubicBezTo>
                <a:cubicBezTo>
                  <a:pt x="1644" y="215467"/>
                  <a:pt x="42655" y="160169"/>
                  <a:pt x="44507" y="142971"/>
                </a:cubicBezTo>
                <a:cubicBezTo>
                  <a:pt x="46359" y="125773"/>
                  <a:pt x="13021" y="133710"/>
                  <a:pt x="11169" y="115983"/>
                </a:cubicBezTo>
                <a:cubicBezTo>
                  <a:pt x="9317" y="98256"/>
                  <a:pt x="44772" y="3271"/>
                  <a:pt x="44507" y="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DB7CE7AA-228C-4451-8289-2B856D337B92}"/>
              </a:ext>
            </a:extLst>
          </p:cNvPr>
          <p:cNvSpPr/>
          <p:nvPr/>
        </p:nvSpPr>
        <p:spPr>
          <a:xfrm>
            <a:off x="7424169" y="6271737"/>
            <a:ext cx="146632" cy="60802"/>
          </a:xfrm>
          <a:custGeom>
            <a:avLst/>
            <a:gdLst>
              <a:gd name="connsiteX0" fmla="*/ 569 w 146632"/>
              <a:gd name="connsiteY0" fmla="*/ 60801 h 60802"/>
              <a:gd name="connsiteX1" fmla="*/ 143444 w 146632"/>
              <a:gd name="connsiteY1" fmla="*/ 5238 h 60802"/>
              <a:gd name="connsiteX2" fmla="*/ 94231 w 146632"/>
              <a:gd name="connsiteY2" fmla="*/ 6826 h 60802"/>
              <a:gd name="connsiteX3" fmla="*/ 569 w 146632"/>
              <a:gd name="connsiteY3" fmla="*/ 60801 h 60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632" h="60802">
                <a:moveTo>
                  <a:pt x="569" y="60801"/>
                </a:moveTo>
                <a:cubicBezTo>
                  <a:pt x="8771" y="60536"/>
                  <a:pt x="127834" y="14234"/>
                  <a:pt x="143444" y="5238"/>
                </a:cubicBezTo>
                <a:cubicBezTo>
                  <a:pt x="159054" y="-3758"/>
                  <a:pt x="113281" y="211"/>
                  <a:pt x="94231" y="6826"/>
                </a:cubicBezTo>
                <a:cubicBezTo>
                  <a:pt x="75181" y="13441"/>
                  <a:pt x="-7633" y="61066"/>
                  <a:pt x="569" y="608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4BACB767-0A5B-4EC6-A060-3AAFA5EE411D}"/>
              </a:ext>
            </a:extLst>
          </p:cNvPr>
          <p:cNvSpPr/>
          <p:nvPr/>
        </p:nvSpPr>
        <p:spPr>
          <a:xfrm>
            <a:off x="7464010" y="6206251"/>
            <a:ext cx="146029" cy="50160"/>
          </a:xfrm>
          <a:custGeom>
            <a:avLst/>
            <a:gdLst>
              <a:gd name="connsiteX0" fmla="*/ 3590 w 146029"/>
              <a:gd name="connsiteY0" fmla="*/ 50087 h 50160"/>
              <a:gd name="connsiteX1" fmla="*/ 132178 w 146029"/>
              <a:gd name="connsiteY1" fmla="*/ 11987 h 50160"/>
              <a:gd name="connsiteX2" fmla="*/ 136940 w 146029"/>
              <a:gd name="connsiteY2" fmla="*/ 13574 h 50160"/>
              <a:gd name="connsiteX3" fmla="*/ 82965 w 146029"/>
              <a:gd name="connsiteY3" fmla="*/ 7224 h 50160"/>
              <a:gd name="connsiteX4" fmla="*/ 38515 w 146029"/>
              <a:gd name="connsiteY4" fmla="*/ 874 h 50160"/>
              <a:gd name="connsiteX5" fmla="*/ 3590 w 146029"/>
              <a:gd name="connsiteY5" fmla="*/ 50087 h 50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029" h="50160">
                <a:moveTo>
                  <a:pt x="3590" y="50087"/>
                </a:moveTo>
                <a:cubicBezTo>
                  <a:pt x="19200" y="51939"/>
                  <a:pt x="109953" y="18072"/>
                  <a:pt x="132178" y="11987"/>
                </a:cubicBezTo>
                <a:cubicBezTo>
                  <a:pt x="154403" y="5901"/>
                  <a:pt x="145142" y="14368"/>
                  <a:pt x="136940" y="13574"/>
                </a:cubicBezTo>
                <a:cubicBezTo>
                  <a:pt x="128738" y="12780"/>
                  <a:pt x="99369" y="9341"/>
                  <a:pt x="82965" y="7224"/>
                </a:cubicBezTo>
                <a:cubicBezTo>
                  <a:pt x="66561" y="5107"/>
                  <a:pt x="49363" y="-2566"/>
                  <a:pt x="38515" y="874"/>
                </a:cubicBezTo>
                <a:cubicBezTo>
                  <a:pt x="27667" y="4314"/>
                  <a:pt x="-12020" y="48235"/>
                  <a:pt x="3590" y="500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6B7AC2EA-C074-43BC-9FE5-68FCCD2F3F49}"/>
              </a:ext>
            </a:extLst>
          </p:cNvPr>
          <p:cNvSpPr/>
          <p:nvPr/>
        </p:nvSpPr>
        <p:spPr>
          <a:xfrm>
            <a:off x="7591398" y="5887972"/>
            <a:ext cx="330244" cy="331334"/>
          </a:xfrm>
          <a:custGeom>
            <a:avLst/>
            <a:gdLst>
              <a:gd name="connsiteX0" fmla="*/ 330227 w 330244"/>
              <a:gd name="connsiteY0" fmla="*/ 66 h 331334"/>
              <a:gd name="connsiteX1" fmla="*/ 131790 w 330244"/>
              <a:gd name="connsiteY1" fmla="*/ 190566 h 331334"/>
              <a:gd name="connsiteX2" fmla="*/ 3202 w 330244"/>
              <a:gd name="connsiteY2" fmla="*/ 328678 h 331334"/>
              <a:gd name="connsiteX3" fmla="*/ 47652 w 330244"/>
              <a:gd name="connsiteY3" fmla="*/ 273116 h 331334"/>
              <a:gd name="connsiteX4" fmla="*/ 142902 w 330244"/>
              <a:gd name="connsiteY4" fmla="*/ 169928 h 331334"/>
              <a:gd name="connsiteX5" fmla="*/ 330227 w 330244"/>
              <a:gd name="connsiteY5" fmla="*/ 66 h 331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244" h="331334">
                <a:moveTo>
                  <a:pt x="330227" y="66"/>
                </a:moveTo>
                <a:cubicBezTo>
                  <a:pt x="328375" y="3506"/>
                  <a:pt x="186294" y="135797"/>
                  <a:pt x="131790" y="190566"/>
                </a:cubicBezTo>
                <a:cubicBezTo>
                  <a:pt x="77286" y="245335"/>
                  <a:pt x="17225" y="314920"/>
                  <a:pt x="3202" y="328678"/>
                </a:cubicBezTo>
                <a:cubicBezTo>
                  <a:pt x="-10821" y="342436"/>
                  <a:pt x="24369" y="299574"/>
                  <a:pt x="47652" y="273116"/>
                </a:cubicBezTo>
                <a:cubicBezTo>
                  <a:pt x="70935" y="246658"/>
                  <a:pt x="101362" y="213055"/>
                  <a:pt x="142902" y="169928"/>
                </a:cubicBezTo>
                <a:cubicBezTo>
                  <a:pt x="184442" y="126801"/>
                  <a:pt x="332079" y="-3374"/>
                  <a:pt x="330227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72389515-6F03-4E13-91F5-F17CAB9D169A}"/>
              </a:ext>
            </a:extLst>
          </p:cNvPr>
          <p:cNvSpPr/>
          <p:nvPr/>
        </p:nvSpPr>
        <p:spPr>
          <a:xfrm>
            <a:off x="7954282" y="5915961"/>
            <a:ext cx="232613" cy="180042"/>
          </a:xfrm>
          <a:custGeom>
            <a:avLst/>
            <a:gdLst>
              <a:gd name="connsiteX0" fmla="*/ 232456 w 232613"/>
              <a:gd name="connsiteY0" fmla="*/ 652 h 180042"/>
              <a:gd name="connsiteX1" fmla="*/ 21318 w 232613"/>
              <a:gd name="connsiteY1" fmla="*/ 95902 h 180042"/>
              <a:gd name="connsiteX2" fmla="*/ 5443 w 232613"/>
              <a:gd name="connsiteY2" fmla="*/ 180039 h 180042"/>
              <a:gd name="connsiteX3" fmla="*/ 5443 w 232613"/>
              <a:gd name="connsiteY3" fmla="*/ 99077 h 180042"/>
              <a:gd name="connsiteX4" fmla="*/ 54656 w 232613"/>
              <a:gd name="connsiteY4" fmla="*/ 56214 h 180042"/>
              <a:gd name="connsiteX5" fmla="*/ 232456 w 232613"/>
              <a:gd name="connsiteY5" fmla="*/ 652 h 180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613" h="180042">
                <a:moveTo>
                  <a:pt x="232456" y="652"/>
                </a:moveTo>
                <a:cubicBezTo>
                  <a:pt x="226900" y="7267"/>
                  <a:pt x="59153" y="66004"/>
                  <a:pt x="21318" y="95902"/>
                </a:cubicBezTo>
                <a:cubicBezTo>
                  <a:pt x="-16517" y="125800"/>
                  <a:pt x="8089" y="179510"/>
                  <a:pt x="5443" y="180039"/>
                </a:cubicBezTo>
                <a:cubicBezTo>
                  <a:pt x="2797" y="180568"/>
                  <a:pt x="-2759" y="119715"/>
                  <a:pt x="5443" y="99077"/>
                </a:cubicBezTo>
                <a:cubicBezTo>
                  <a:pt x="13645" y="78440"/>
                  <a:pt x="13910" y="72883"/>
                  <a:pt x="54656" y="56214"/>
                </a:cubicBezTo>
                <a:cubicBezTo>
                  <a:pt x="95402" y="39545"/>
                  <a:pt x="238012" y="-5963"/>
                  <a:pt x="232456" y="6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78F15531-CAC7-4D58-9401-16069B1BEBA6}"/>
              </a:ext>
            </a:extLst>
          </p:cNvPr>
          <p:cNvSpPr/>
          <p:nvPr/>
        </p:nvSpPr>
        <p:spPr>
          <a:xfrm>
            <a:off x="7540455" y="6264275"/>
            <a:ext cx="222708" cy="150911"/>
          </a:xfrm>
          <a:custGeom>
            <a:avLst/>
            <a:gdLst>
              <a:gd name="connsiteX0" fmla="*/ 222420 w 222708"/>
              <a:gd name="connsiteY0" fmla="*/ 9525 h 150911"/>
              <a:gd name="connsiteX1" fmla="*/ 117645 w 222708"/>
              <a:gd name="connsiteY1" fmla="*/ 111125 h 150911"/>
              <a:gd name="connsiteX2" fmla="*/ 62083 w 222708"/>
              <a:gd name="connsiteY2" fmla="*/ 150813 h 150911"/>
              <a:gd name="connsiteX3" fmla="*/ 170 w 222708"/>
              <a:gd name="connsiteY3" fmla="*/ 101600 h 150911"/>
              <a:gd name="connsiteX4" fmla="*/ 43033 w 222708"/>
              <a:gd name="connsiteY4" fmla="*/ 0 h 150911"/>
              <a:gd name="connsiteX5" fmla="*/ 23983 w 222708"/>
              <a:gd name="connsiteY5" fmla="*/ 100013 h 150911"/>
              <a:gd name="connsiteX6" fmla="*/ 44620 w 222708"/>
              <a:gd name="connsiteY6" fmla="*/ 136525 h 150911"/>
              <a:gd name="connsiteX7" fmla="*/ 82720 w 222708"/>
              <a:gd name="connsiteY7" fmla="*/ 125413 h 150911"/>
              <a:gd name="connsiteX8" fmla="*/ 222420 w 222708"/>
              <a:gd name="connsiteY8" fmla="*/ 9525 h 150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708" h="150911">
                <a:moveTo>
                  <a:pt x="222420" y="9525"/>
                </a:moveTo>
                <a:cubicBezTo>
                  <a:pt x="228241" y="7144"/>
                  <a:pt x="144368" y="87577"/>
                  <a:pt x="117645" y="111125"/>
                </a:cubicBezTo>
                <a:cubicBezTo>
                  <a:pt x="90922" y="134673"/>
                  <a:pt x="81662" y="152400"/>
                  <a:pt x="62083" y="150813"/>
                </a:cubicBezTo>
                <a:cubicBezTo>
                  <a:pt x="42504" y="149226"/>
                  <a:pt x="3345" y="126735"/>
                  <a:pt x="170" y="101600"/>
                </a:cubicBezTo>
                <a:cubicBezTo>
                  <a:pt x="-3005" y="76465"/>
                  <a:pt x="39064" y="264"/>
                  <a:pt x="43033" y="0"/>
                </a:cubicBezTo>
                <a:cubicBezTo>
                  <a:pt x="47002" y="-264"/>
                  <a:pt x="23719" y="77259"/>
                  <a:pt x="23983" y="100013"/>
                </a:cubicBezTo>
                <a:cubicBezTo>
                  <a:pt x="24247" y="122767"/>
                  <a:pt x="34831" y="132292"/>
                  <a:pt x="44620" y="136525"/>
                </a:cubicBezTo>
                <a:cubicBezTo>
                  <a:pt x="54409" y="140758"/>
                  <a:pt x="52558" y="145257"/>
                  <a:pt x="82720" y="125413"/>
                </a:cubicBezTo>
                <a:cubicBezTo>
                  <a:pt x="112882" y="105569"/>
                  <a:pt x="216599" y="11906"/>
                  <a:pt x="222420" y="9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B049BF19-F09C-4AB1-AB37-15677A606CCA}"/>
              </a:ext>
            </a:extLst>
          </p:cNvPr>
          <p:cNvSpPr/>
          <p:nvPr/>
        </p:nvSpPr>
        <p:spPr>
          <a:xfrm>
            <a:off x="7719700" y="6064824"/>
            <a:ext cx="145272" cy="167311"/>
          </a:xfrm>
          <a:custGeom>
            <a:avLst/>
            <a:gdLst>
              <a:gd name="connsiteX0" fmla="*/ 144775 w 145272"/>
              <a:gd name="connsiteY0" fmla="*/ 1014 h 167311"/>
              <a:gd name="connsiteX1" fmla="*/ 3488 w 145272"/>
              <a:gd name="connsiteY1" fmla="*/ 164526 h 167311"/>
              <a:gd name="connsiteX2" fmla="*/ 49525 w 145272"/>
              <a:gd name="connsiteY2" fmla="*/ 97851 h 167311"/>
              <a:gd name="connsiteX3" fmla="*/ 144775 w 145272"/>
              <a:gd name="connsiteY3" fmla="*/ 1014 h 167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272" h="167311">
                <a:moveTo>
                  <a:pt x="144775" y="1014"/>
                </a:moveTo>
                <a:cubicBezTo>
                  <a:pt x="137102" y="12126"/>
                  <a:pt x="19363" y="148386"/>
                  <a:pt x="3488" y="164526"/>
                </a:cubicBezTo>
                <a:cubicBezTo>
                  <a:pt x="-12387" y="180666"/>
                  <a:pt x="29946" y="122457"/>
                  <a:pt x="49525" y="97851"/>
                </a:cubicBezTo>
                <a:cubicBezTo>
                  <a:pt x="69104" y="73245"/>
                  <a:pt x="152448" y="-10098"/>
                  <a:pt x="144775" y="10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825901DC-0E6F-47CB-8197-DD5719DB30BB}"/>
              </a:ext>
            </a:extLst>
          </p:cNvPr>
          <p:cNvSpPr/>
          <p:nvPr/>
        </p:nvSpPr>
        <p:spPr>
          <a:xfrm>
            <a:off x="5587998" y="5174524"/>
            <a:ext cx="100808" cy="62973"/>
          </a:xfrm>
          <a:custGeom>
            <a:avLst/>
            <a:gdLst>
              <a:gd name="connsiteX0" fmla="*/ 2 w 100808"/>
              <a:gd name="connsiteY0" fmla="*/ 15014 h 62973"/>
              <a:gd name="connsiteX1" fmla="*/ 90490 w 100808"/>
              <a:gd name="connsiteY1" fmla="*/ 26126 h 62973"/>
              <a:gd name="connsiteX2" fmla="*/ 98427 w 100808"/>
              <a:gd name="connsiteY2" fmla="*/ 62639 h 62973"/>
              <a:gd name="connsiteX3" fmla="*/ 87315 w 100808"/>
              <a:gd name="connsiteY3" fmla="*/ 2314 h 62973"/>
              <a:gd name="connsiteX4" fmla="*/ 2 w 100808"/>
              <a:gd name="connsiteY4" fmla="*/ 15014 h 62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808" h="62973">
                <a:moveTo>
                  <a:pt x="2" y="15014"/>
                </a:moveTo>
                <a:cubicBezTo>
                  <a:pt x="531" y="18983"/>
                  <a:pt x="74086" y="18189"/>
                  <a:pt x="90490" y="26126"/>
                </a:cubicBezTo>
                <a:cubicBezTo>
                  <a:pt x="106894" y="34064"/>
                  <a:pt x="98956" y="66608"/>
                  <a:pt x="98427" y="62639"/>
                </a:cubicBezTo>
                <a:cubicBezTo>
                  <a:pt x="97898" y="58670"/>
                  <a:pt x="101338" y="10781"/>
                  <a:pt x="87315" y="2314"/>
                </a:cubicBezTo>
                <a:cubicBezTo>
                  <a:pt x="73292" y="-6153"/>
                  <a:pt x="-527" y="11045"/>
                  <a:pt x="2" y="150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F7891E1C-7AF0-472B-9DB3-33509CC7557A}"/>
              </a:ext>
            </a:extLst>
          </p:cNvPr>
          <p:cNvSpPr/>
          <p:nvPr/>
        </p:nvSpPr>
        <p:spPr>
          <a:xfrm>
            <a:off x="5887147" y="5089382"/>
            <a:ext cx="27971" cy="101746"/>
          </a:xfrm>
          <a:custGeom>
            <a:avLst/>
            <a:gdLst>
              <a:gd name="connsiteX0" fmla="*/ 27878 w 27971"/>
              <a:gd name="connsiteY0" fmla="*/ 143 h 101746"/>
              <a:gd name="connsiteX1" fmla="*/ 10416 w 27971"/>
              <a:gd name="connsiteY1" fmla="*/ 76343 h 101746"/>
              <a:gd name="connsiteX2" fmla="*/ 27878 w 27971"/>
              <a:gd name="connsiteY2" fmla="*/ 101743 h 101746"/>
              <a:gd name="connsiteX3" fmla="*/ 7241 w 27971"/>
              <a:gd name="connsiteY3" fmla="*/ 77931 h 101746"/>
              <a:gd name="connsiteX4" fmla="*/ 891 w 27971"/>
              <a:gd name="connsiteY4" fmla="*/ 57293 h 101746"/>
              <a:gd name="connsiteX5" fmla="*/ 27878 w 27971"/>
              <a:gd name="connsiteY5" fmla="*/ 143 h 101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971" h="101746">
                <a:moveTo>
                  <a:pt x="27878" y="143"/>
                </a:moveTo>
                <a:cubicBezTo>
                  <a:pt x="29465" y="3318"/>
                  <a:pt x="10416" y="59410"/>
                  <a:pt x="10416" y="76343"/>
                </a:cubicBezTo>
                <a:cubicBezTo>
                  <a:pt x="10416" y="93276"/>
                  <a:pt x="28407" y="101478"/>
                  <a:pt x="27878" y="101743"/>
                </a:cubicBezTo>
                <a:cubicBezTo>
                  <a:pt x="27349" y="102008"/>
                  <a:pt x="11739" y="85339"/>
                  <a:pt x="7241" y="77931"/>
                </a:cubicBezTo>
                <a:cubicBezTo>
                  <a:pt x="2743" y="70523"/>
                  <a:pt x="-2019" y="67083"/>
                  <a:pt x="891" y="57293"/>
                </a:cubicBezTo>
                <a:cubicBezTo>
                  <a:pt x="3801" y="47503"/>
                  <a:pt x="26291" y="-3032"/>
                  <a:pt x="27878" y="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EEACC1D4-89B5-4F01-8A96-41BAF2B38433}"/>
              </a:ext>
            </a:extLst>
          </p:cNvPr>
          <p:cNvSpPr/>
          <p:nvPr/>
        </p:nvSpPr>
        <p:spPr>
          <a:xfrm>
            <a:off x="5609634" y="5161296"/>
            <a:ext cx="443134" cy="175472"/>
          </a:xfrm>
          <a:custGeom>
            <a:avLst/>
            <a:gdLst>
              <a:gd name="connsiteX0" fmla="*/ 441916 w 443134"/>
              <a:gd name="connsiteY0" fmla="*/ 1254 h 175472"/>
              <a:gd name="connsiteX1" fmla="*/ 218079 w 443134"/>
              <a:gd name="connsiteY1" fmla="*/ 99679 h 175472"/>
              <a:gd name="connsiteX2" fmla="*/ 172041 w 443134"/>
              <a:gd name="connsiteY2" fmla="*/ 144129 h 175472"/>
              <a:gd name="connsiteX3" fmla="*/ 135529 w 443134"/>
              <a:gd name="connsiteY3" fmla="*/ 155242 h 175472"/>
              <a:gd name="connsiteX4" fmla="*/ 591 w 443134"/>
              <a:gd name="connsiteY4" fmla="*/ 174292 h 175472"/>
              <a:gd name="connsiteX5" fmla="*/ 91079 w 443134"/>
              <a:gd name="connsiteY5" fmla="*/ 164767 h 175472"/>
              <a:gd name="connsiteX6" fmla="*/ 203791 w 443134"/>
              <a:gd name="connsiteY6" fmla="*/ 94917 h 175472"/>
              <a:gd name="connsiteX7" fmla="*/ 303804 w 443134"/>
              <a:gd name="connsiteY7" fmla="*/ 47292 h 175472"/>
              <a:gd name="connsiteX8" fmla="*/ 441916 w 443134"/>
              <a:gd name="connsiteY8" fmla="*/ 1254 h 175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3134" h="175472">
                <a:moveTo>
                  <a:pt x="441916" y="1254"/>
                </a:moveTo>
                <a:cubicBezTo>
                  <a:pt x="427629" y="9985"/>
                  <a:pt x="263058" y="75867"/>
                  <a:pt x="218079" y="99679"/>
                </a:cubicBezTo>
                <a:cubicBezTo>
                  <a:pt x="173100" y="123492"/>
                  <a:pt x="185799" y="134869"/>
                  <a:pt x="172041" y="144129"/>
                </a:cubicBezTo>
                <a:cubicBezTo>
                  <a:pt x="158283" y="153390"/>
                  <a:pt x="164104" y="150215"/>
                  <a:pt x="135529" y="155242"/>
                </a:cubicBezTo>
                <a:cubicBezTo>
                  <a:pt x="106954" y="160269"/>
                  <a:pt x="7999" y="172705"/>
                  <a:pt x="591" y="174292"/>
                </a:cubicBezTo>
                <a:cubicBezTo>
                  <a:pt x="-6817" y="175879"/>
                  <a:pt x="57212" y="177996"/>
                  <a:pt x="91079" y="164767"/>
                </a:cubicBezTo>
                <a:cubicBezTo>
                  <a:pt x="124946" y="151538"/>
                  <a:pt x="168337" y="114496"/>
                  <a:pt x="203791" y="94917"/>
                </a:cubicBezTo>
                <a:cubicBezTo>
                  <a:pt x="239245" y="75338"/>
                  <a:pt x="266762" y="62903"/>
                  <a:pt x="303804" y="47292"/>
                </a:cubicBezTo>
                <a:cubicBezTo>
                  <a:pt x="340846" y="31682"/>
                  <a:pt x="456203" y="-7477"/>
                  <a:pt x="441916" y="1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4D92F625-296D-490A-BC4C-4AC396882F0E}"/>
              </a:ext>
            </a:extLst>
          </p:cNvPr>
          <p:cNvSpPr/>
          <p:nvPr/>
        </p:nvSpPr>
        <p:spPr>
          <a:xfrm>
            <a:off x="5610122" y="5233867"/>
            <a:ext cx="312003" cy="163347"/>
          </a:xfrm>
          <a:custGeom>
            <a:avLst/>
            <a:gdLst>
              <a:gd name="connsiteX0" fmla="*/ 103 w 312003"/>
              <a:gd name="connsiteY0" fmla="*/ 154108 h 163347"/>
              <a:gd name="connsiteX1" fmla="*/ 73128 w 312003"/>
              <a:gd name="connsiteY1" fmla="*/ 101721 h 163347"/>
              <a:gd name="connsiteX2" fmla="*/ 311253 w 312003"/>
              <a:gd name="connsiteY2" fmla="*/ 121 h 163347"/>
              <a:gd name="connsiteX3" fmla="*/ 146153 w 312003"/>
              <a:gd name="connsiteY3" fmla="*/ 82671 h 163347"/>
              <a:gd name="connsiteX4" fmla="*/ 84241 w 312003"/>
              <a:gd name="connsiteY4" fmla="*/ 155696 h 163347"/>
              <a:gd name="connsiteX5" fmla="*/ 103 w 312003"/>
              <a:gd name="connsiteY5" fmla="*/ 154108 h 163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2003" h="163347">
                <a:moveTo>
                  <a:pt x="103" y="154108"/>
                </a:moveTo>
                <a:cubicBezTo>
                  <a:pt x="-1749" y="145112"/>
                  <a:pt x="21270" y="127385"/>
                  <a:pt x="73128" y="101721"/>
                </a:cubicBezTo>
                <a:cubicBezTo>
                  <a:pt x="124986" y="76057"/>
                  <a:pt x="299082" y="3296"/>
                  <a:pt x="311253" y="121"/>
                </a:cubicBezTo>
                <a:cubicBezTo>
                  <a:pt x="323424" y="-3054"/>
                  <a:pt x="183988" y="56742"/>
                  <a:pt x="146153" y="82671"/>
                </a:cubicBezTo>
                <a:cubicBezTo>
                  <a:pt x="108318" y="108600"/>
                  <a:pt x="108053" y="142732"/>
                  <a:pt x="84241" y="155696"/>
                </a:cubicBezTo>
                <a:cubicBezTo>
                  <a:pt x="60429" y="168660"/>
                  <a:pt x="1955" y="163104"/>
                  <a:pt x="103" y="154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71886FEB-E1A0-45E0-9F37-D0EAEEA86871}"/>
              </a:ext>
            </a:extLst>
          </p:cNvPr>
          <p:cNvSpPr/>
          <p:nvPr/>
        </p:nvSpPr>
        <p:spPr>
          <a:xfrm>
            <a:off x="5459292" y="5576756"/>
            <a:ext cx="121254" cy="42986"/>
          </a:xfrm>
          <a:custGeom>
            <a:avLst/>
            <a:gdLst>
              <a:gd name="connsiteX0" fmla="*/ 121 w 121254"/>
              <a:gd name="connsiteY0" fmla="*/ 28707 h 42986"/>
              <a:gd name="connsiteX1" fmla="*/ 116008 w 121254"/>
              <a:gd name="connsiteY1" fmla="*/ 132 h 42986"/>
              <a:gd name="connsiteX2" fmla="*/ 93783 w 121254"/>
              <a:gd name="connsiteY2" fmla="*/ 41407 h 42986"/>
              <a:gd name="connsiteX3" fmla="*/ 121 w 121254"/>
              <a:gd name="connsiteY3" fmla="*/ 28707 h 42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4" h="42986">
                <a:moveTo>
                  <a:pt x="121" y="28707"/>
                </a:moveTo>
                <a:cubicBezTo>
                  <a:pt x="3825" y="21828"/>
                  <a:pt x="100398" y="-1985"/>
                  <a:pt x="116008" y="132"/>
                </a:cubicBezTo>
                <a:cubicBezTo>
                  <a:pt x="131618" y="2249"/>
                  <a:pt x="108864" y="35586"/>
                  <a:pt x="93783" y="41407"/>
                </a:cubicBezTo>
                <a:cubicBezTo>
                  <a:pt x="78702" y="47228"/>
                  <a:pt x="-3583" y="35586"/>
                  <a:pt x="121" y="287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53DD8656-EF05-42EF-BF3F-132142948099}"/>
              </a:ext>
            </a:extLst>
          </p:cNvPr>
          <p:cNvSpPr/>
          <p:nvPr/>
        </p:nvSpPr>
        <p:spPr>
          <a:xfrm>
            <a:off x="5540303" y="4994269"/>
            <a:ext cx="241459" cy="41627"/>
          </a:xfrm>
          <a:custGeom>
            <a:avLst/>
            <a:gdLst>
              <a:gd name="connsiteX0" fmla="*/ 72 w 241459"/>
              <a:gd name="connsiteY0" fmla="*/ 33344 h 41627"/>
              <a:gd name="connsiteX1" fmla="*/ 122310 w 241459"/>
              <a:gd name="connsiteY1" fmla="*/ 36519 h 41627"/>
              <a:gd name="connsiteX2" fmla="*/ 241372 w 241459"/>
              <a:gd name="connsiteY2" fmla="*/ 6 h 41627"/>
              <a:gd name="connsiteX3" fmla="*/ 139772 w 241459"/>
              <a:gd name="connsiteY3" fmla="*/ 39694 h 41627"/>
              <a:gd name="connsiteX4" fmla="*/ 72 w 241459"/>
              <a:gd name="connsiteY4" fmla="*/ 33344 h 41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459" h="41627">
                <a:moveTo>
                  <a:pt x="72" y="33344"/>
                </a:moveTo>
                <a:cubicBezTo>
                  <a:pt x="-2838" y="32815"/>
                  <a:pt x="82093" y="42075"/>
                  <a:pt x="122310" y="36519"/>
                </a:cubicBezTo>
                <a:cubicBezTo>
                  <a:pt x="162527" y="30963"/>
                  <a:pt x="238462" y="-523"/>
                  <a:pt x="241372" y="6"/>
                </a:cubicBezTo>
                <a:cubicBezTo>
                  <a:pt x="244282" y="535"/>
                  <a:pt x="174168" y="33079"/>
                  <a:pt x="139772" y="39694"/>
                </a:cubicBezTo>
                <a:cubicBezTo>
                  <a:pt x="105376" y="46309"/>
                  <a:pt x="2982" y="33873"/>
                  <a:pt x="72" y="333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78D44635-8AEA-4310-97C3-1E4284D1E037}"/>
              </a:ext>
            </a:extLst>
          </p:cNvPr>
          <p:cNvSpPr/>
          <p:nvPr/>
        </p:nvSpPr>
        <p:spPr>
          <a:xfrm>
            <a:off x="5336256" y="5009824"/>
            <a:ext cx="34339" cy="116262"/>
          </a:xfrm>
          <a:custGeom>
            <a:avLst/>
            <a:gdLst>
              <a:gd name="connsiteX0" fmla="*/ 34257 w 34339"/>
              <a:gd name="connsiteY0" fmla="*/ 326 h 116262"/>
              <a:gd name="connsiteX1" fmla="*/ 10444 w 34339"/>
              <a:gd name="connsiteY1" fmla="*/ 71764 h 116262"/>
              <a:gd name="connsiteX2" fmla="*/ 12032 w 34339"/>
              <a:gd name="connsiteY2" fmla="*/ 116214 h 116262"/>
              <a:gd name="connsiteX3" fmla="*/ 8857 w 34339"/>
              <a:gd name="connsiteY3" fmla="*/ 79701 h 116262"/>
              <a:gd name="connsiteX4" fmla="*/ 919 w 34339"/>
              <a:gd name="connsiteY4" fmla="*/ 46364 h 116262"/>
              <a:gd name="connsiteX5" fmla="*/ 34257 w 34339"/>
              <a:gd name="connsiteY5" fmla="*/ 326 h 116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339" h="116262">
                <a:moveTo>
                  <a:pt x="34257" y="326"/>
                </a:moveTo>
                <a:cubicBezTo>
                  <a:pt x="35844" y="4559"/>
                  <a:pt x="14148" y="52450"/>
                  <a:pt x="10444" y="71764"/>
                </a:cubicBezTo>
                <a:cubicBezTo>
                  <a:pt x="6740" y="91078"/>
                  <a:pt x="12296" y="114891"/>
                  <a:pt x="12032" y="116214"/>
                </a:cubicBezTo>
                <a:cubicBezTo>
                  <a:pt x="11768" y="117537"/>
                  <a:pt x="10709" y="91343"/>
                  <a:pt x="8857" y="79701"/>
                </a:cubicBezTo>
                <a:cubicBezTo>
                  <a:pt x="7005" y="68059"/>
                  <a:pt x="-3050" y="58535"/>
                  <a:pt x="919" y="46364"/>
                </a:cubicBezTo>
                <a:cubicBezTo>
                  <a:pt x="4888" y="34193"/>
                  <a:pt x="32670" y="-3907"/>
                  <a:pt x="34257" y="3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5809F9C1-0706-42DE-A32B-1C65CB04E03F}"/>
              </a:ext>
            </a:extLst>
          </p:cNvPr>
          <p:cNvSpPr/>
          <p:nvPr/>
        </p:nvSpPr>
        <p:spPr>
          <a:xfrm>
            <a:off x="5230894" y="5029192"/>
            <a:ext cx="405428" cy="257855"/>
          </a:xfrm>
          <a:custGeom>
            <a:avLst/>
            <a:gdLst>
              <a:gd name="connsiteX0" fmla="*/ 11031 w 405428"/>
              <a:gd name="connsiteY0" fmla="*/ 257183 h 257855"/>
              <a:gd name="connsiteX1" fmla="*/ 11031 w 405428"/>
              <a:gd name="connsiteY1" fmla="*/ 95258 h 257855"/>
              <a:gd name="connsiteX2" fmla="*/ 91994 w 405428"/>
              <a:gd name="connsiteY2" fmla="*/ 58746 h 257855"/>
              <a:gd name="connsiteX3" fmla="*/ 222169 w 405428"/>
              <a:gd name="connsiteY3" fmla="*/ 8 h 257855"/>
              <a:gd name="connsiteX4" fmla="*/ 387269 w 405428"/>
              <a:gd name="connsiteY4" fmla="*/ 53983 h 257855"/>
              <a:gd name="connsiteX5" fmla="*/ 385681 w 405428"/>
              <a:gd name="connsiteY5" fmla="*/ 55571 h 257855"/>
              <a:gd name="connsiteX6" fmla="*/ 249156 w 405428"/>
              <a:gd name="connsiteY6" fmla="*/ 49221 h 257855"/>
              <a:gd name="connsiteX7" fmla="*/ 166606 w 405428"/>
              <a:gd name="connsiteY7" fmla="*/ 68271 h 257855"/>
              <a:gd name="connsiteX8" fmla="*/ 185656 w 405428"/>
              <a:gd name="connsiteY8" fmla="*/ 131771 h 257855"/>
              <a:gd name="connsiteX9" fmla="*/ 284081 w 405428"/>
              <a:gd name="connsiteY9" fmla="*/ 138121 h 257855"/>
              <a:gd name="connsiteX10" fmla="*/ 152319 w 405428"/>
              <a:gd name="connsiteY10" fmla="*/ 146058 h 257855"/>
              <a:gd name="connsiteX11" fmla="*/ 106281 w 405428"/>
              <a:gd name="connsiteY11" fmla="*/ 152408 h 257855"/>
              <a:gd name="connsiteX12" fmla="*/ 11031 w 405428"/>
              <a:gd name="connsiteY12" fmla="*/ 257183 h 257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5428" h="257855">
                <a:moveTo>
                  <a:pt x="11031" y="257183"/>
                </a:moveTo>
                <a:cubicBezTo>
                  <a:pt x="-4844" y="247658"/>
                  <a:pt x="-2463" y="128331"/>
                  <a:pt x="11031" y="95258"/>
                </a:cubicBezTo>
                <a:cubicBezTo>
                  <a:pt x="24525" y="62185"/>
                  <a:pt x="56805" y="74621"/>
                  <a:pt x="91994" y="58746"/>
                </a:cubicBezTo>
                <a:cubicBezTo>
                  <a:pt x="127183" y="42871"/>
                  <a:pt x="172957" y="802"/>
                  <a:pt x="222169" y="8"/>
                </a:cubicBezTo>
                <a:cubicBezTo>
                  <a:pt x="271381" y="-786"/>
                  <a:pt x="387269" y="53983"/>
                  <a:pt x="387269" y="53983"/>
                </a:cubicBezTo>
                <a:cubicBezTo>
                  <a:pt x="414521" y="63243"/>
                  <a:pt x="408700" y="56365"/>
                  <a:pt x="385681" y="55571"/>
                </a:cubicBezTo>
                <a:cubicBezTo>
                  <a:pt x="362662" y="54777"/>
                  <a:pt x="285668" y="47104"/>
                  <a:pt x="249156" y="49221"/>
                </a:cubicBezTo>
                <a:cubicBezTo>
                  <a:pt x="212644" y="51338"/>
                  <a:pt x="177189" y="54513"/>
                  <a:pt x="166606" y="68271"/>
                </a:cubicBezTo>
                <a:cubicBezTo>
                  <a:pt x="156023" y="82029"/>
                  <a:pt x="166077" y="120129"/>
                  <a:pt x="185656" y="131771"/>
                </a:cubicBezTo>
                <a:cubicBezTo>
                  <a:pt x="205235" y="143413"/>
                  <a:pt x="289637" y="135740"/>
                  <a:pt x="284081" y="138121"/>
                </a:cubicBezTo>
                <a:cubicBezTo>
                  <a:pt x="278525" y="140502"/>
                  <a:pt x="181952" y="143677"/>
                  <a:pt x="152319" y="146058"/>
                </a:cubicBezTo>
                <a:cubicBezTo>
                  <a:pt x="122686" y="148439"/>
                  <a:pt x="130623" y="132564"/>
                  <a:pt x="106281" y="152408"/>
                </a:cubicBezTo>
                <a:cubicBezTo>
                  <a:pt x="81939" y="172252"/>
                  <a:pt x="26906" y="266708"/>
                  <a:pt x="11031" y="25718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7D27DF27-7C47-4823-AE66-64D5CCD93EED}"/>
              </a:ext>
            </a:extLst>
          </p:cNvPr>
          <p:cNvSpPr/>
          <p:nvPr/>
        </p:nvSpPr>
        <p:spPr>
          <a:xfrm>
            <a:off x="5326014" y="5207664"/>
            <a:ext cx="440361" cy="243811"/>
          </a:xfrm>
          <a:custGeom>
            <a:avLst/>
            <a:gdLst>
              <a:gd name="connsiteX0" fmla="*/ 38149 w 440361"/>
              <a:gd name="connsiteY0" fmla="*/ 243811 h 243811"/>
              <a:gd name="connsiteX1" fmla="*/ 306436 w 440361"/>
              <a:gd name="connsiteY1" fmla="*/ 139036 h 243811"/>
              <a:gd name="connsiteX2" fmla="*/ 439786 w 440361"/>
              <a:gd name="connsiteY2" fmla="*/ 75536 h 243811"/>
              <a:gd name="connsiteX3" fmla="*/ 354061 w 440361"/>
              <a:gd name="connsiteY3" fmla="*/ 72361 h 243811"/>
              <a:gd name="connsiteX4" fmla="*/ 336599 w 440361"/>
              <a:gd name="connsiteY4" fmla="*/ 31086 h 243811"/>
              <a:gd name="connsiteX5" fmla="*/ 282624 w 440361"/>
              <a:gd name="connsiteY5" fmla="*/ 32674 h 243811"/>
              <a:gd name="connsiteX6" fmla="*/ 284211 w 440361"/>
              <a:gd name="connsiteY6" fmla="*/ 924 h 243811"/>
              <a:gd name="connsiteX7" fmla="*/ 217536 w 440361"/>
              <a:gd name="connsiteY7" fmla="*/ 73949 h 243811"/>
              <a:gd name="connsiteX8" fmla="*/ 163561 w 440361"/>
              <a:gd name="connsiteY8" fmla="*/ 83474 h 243811"/>
              <a:gd name="connsiteX9" fmla="*/ 79424 w 440361"/>
              <a:gd name="connsiteY9" fmla="*/ 77124 h 243811"/>
              <a:gd name="connsiteX10" fmla="*/ 187374 w 440361"/>
              <a:gd name="connsiteY10" fmla="*/ 105699 h 243811"/>
              <a:gd name="connsiteX11" fmla="*/ 69899 w 440361"/>
              <a:gd name="connsiteY11" fmla="*/ 102524 h 243811"/>
              <a:gd name="connsiteX12" fmla="*/ 9574 w 440361"/>
              <a:gd name="connsiteY12" fmla="*/ 139036 h 243811"/>
              <a:gd name="connsiteX13" fmla="*/ 38149 w 440361"/>
              <a:gd name="connsiteY13" fmla="*/ 243811 h 243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0361" h="243811">
                <a:moveTo>
                  <a:pt x="38149" y="243811"/>
                </a:moveTo>
                <a:cubicBezTo>
                  <a:pt x="87626" y="243811"/>
                  <a:pt x="239497" y="167082"/>
                  <a:pt x="306436" y="139036"/>
                </a:cubicBezTo>
                <a:cubicBezTo>
                  <a:pt x="373375" y="110990"/>
                  <a:pt x="431849" y="86648"/>
                  <a:pt x="439786" y="75536"/>
                </a:cubicBezTo>
                <a:cubicBezTo>
                  <a:pt x="447724" y="64423"/>
                  <a:pt x="371259" y="79769"/>
                  <a:pt x="354061" y="72361"/>
                </a:cubicBezTo>
                <a:cubicBezTo>
                  <a:pt x="336863" y="64953"/>
                  <a:pt x="348505" y="37700"/>
                  <a:pt x="336599" y="31086"/>
                </a:cubicBezTo>
                <a:cubicBezTo>
                  <a:pt x="324693" y="24471"/>
                  <a:pt x="291355" y="37701"/>
                  <a:pt x="282624" y="32674"/>
                </a:cubicBezTo>
                <a:cubicBezTo>
                  <a:pt x="273893" y="27647"/>
                  <a:pt x="295059" y="-5955"/>
                  <a:pt x="284211" y="924"/>
                </a:cubicBezTo>
                <a:cubicBezTo>
                  <a:pt x="273363" y="7803"/>
                  <a:pt x="237644" y="60191"/>
                  <a:pt x="217536" y="73949"/>
                </a:cubicBezTo>
                <a:cubicBezTo>
                  <a:pt x="197428" y="87707"/>
                  <a:pt x="186580" y="82945"/>
                  <a:pt x="163561" y="83474"/>
                </a:cubicBezTo>
                <a:cubicBezTo>
                  <a:pt x="140542" y="84003"/>
                  <a:pt x="75455" y="73420"/>
                  <a:pt x="79424" y="77124"/>
                </a:cubicBezTo>
                <a:cubicBezTo>
                  <a:pt x="83393" y="80828"/>
                  <a:pt x="188961" y="101466"/>
                  <a:pt x="187374" y="105699"/>
                </a:cubicBezTo>
                <a:cubicBezTo>
                  <a:pt x="185787" y="109932"/>
                  <a:pt x="99532" y="96968"/>
                  <a:pt x="69899" y="102524"/>
                </a:cubicBezTo>
                <a:cubicBezTo>
                  <a:pt x="40266" y="108080"/>
                  <a:pt x="22009" y="113901"/>
                  <a:pt x="9574" y="139036"/>
                </a:cubicBezTo>
                <a:cubicBezTo>
                  <a:pt x="-2861" y="164171"/>
                  <a:pt x="-11328" y="243811"/>
                  <a:pt x="38149" y="24381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642E4B2E-B225-4FC5-8497-5CC83AFB26F8}"/>
              </a:ext>
            </a:extLst>
          </p:cNvPr>
          <p:cNvSpPr/>
          <p:nvPr/>
        </p:nvSpPr>
        <p:spPr>
          <a:xfrm>
            <a:off x="4988182" y="3576942"/>
            <a:ext cx="352208" cy="926705"/>
          </a:xfrm>
          <a:custGeom>
            <a:avLst/>
            <a:gdLst>
              <a:gd name="connsiteX0" fmla="*/ 7151 w 352208"/>
              <a:gd name="connsiteY0" fmla="*/ 8691 h 926705"/>
              <a:gd name="connsiteX1" fmla="*/ 49485 w 352208"/>
              <a:gd name="connsiteY1" fmla="*/ 279625 h 926705"/>
              <a:gd name="connsiteX2" fmla="*/ 331001 w 352208"/>
              <a:gd name="connsiteY2" fmla="*/ 891341 h 926705"/>
              <a:gd name="connsiteX3" fmla="*/ 309835 w 352208"/>
              <a:gd name="connsiteY3" fmla="*/ 823608 h 926705"/>
              <a:gd name="connsiteX4" fmla="*/ 132035 w 352208"/>
              <a:gd name="connsiteY4" fmla="*/ 578075 h 926705"/>
              <a:gd name="connsiteX5" fmla="*/ 7151 w 352208"/>
              <a:gd name="connsiteY5" fmla="*/ 8691 h 92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208" h="926705">
                <a:moveTo>
                  <a:pt x="7151" y="8691"/>
                </a:moveTo>
                <a:cubicBezTo>
                  <a:pt x="-6607" y="-41051"/>
                  <a:pt x="-4490" y="132517"/>
                  <a:pt x="49485" y="279625"/>
                </a:cubicBezTo>
                <a:cubicBezTo>
                  <a:pt x="103460" y="426733"/>
                  <a:pt x="287609" y="800677"/>
                  <a:pt x="331001" y="891341"/>
                </a:cubicBezTo>
                <a:cubicBezTo>
                  <a:pt x="374393" y="982005"/>
                  <a:pt x="342996" y="875819"/>
                  <a:pt x="309835" y="823608"/>
                </a:cubicBezTo>
                <a:cubicBezTo>
                  <a:pt x="276674" y="771397"/>
                  <a:pt x="181071" y="708603"/>
                  <a:pt x="132035" y="578075"/>
                </a:cubicBezTo>
                <a:cubicBezTo>
                  <a:pt x="82999" y="447547"/>
                  <a:pt x="20909" y="58433"/>
                  <a:pt x="7151" y="86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0585FADF-8ED2-4A72-B76A-384115DAD990}"/>
              </a:ext>
            </a:extLst>
          </p:cNvPr>
          <p:cNvSpPr/>
          <p:nvPr/>
        </p:nvSpPr>
        <p:spPr>
          <a:xfrm>
            <a:off x="5098823" y="2830259"/>
            <a:ext cx="307380" cy="809136"/>
          </a:xfrm>
          <a:custGeom>
            <a:avLst/>
            <a:gdLst>
              <a:gd name="connsiteX0" fmla="*/ 227 w 307380"/>
              <a:gd name="connsiteY0" fmla="*/ 254 h 809136"/>
              <a:gd name="connsiteX1" fmla="*/ 241527 w 307380"/>
              <a:gd name="connsiteY1" fmla="*/ 268541 h 809136"/>
              <a:gd name="connsiteX2" fmla="*/ 282802 w 307380"/>
              <a:gd name="connsiteY2" fmla="*/ 428879 h 809136"/>
              <a:gd name="connsiteX3" fmla="*/ 274865 w 307380"/>
              <a:gd name="connsiteY3" fmla="*/ 795591 h 809136"/>
              <a:gd name="connsiteX4" fmla="*/ 279627 w 307380"/>
              <a:gd name="connsiteY4" fmla="*/ 690816 h 809136"/>
              <a:gd name="connsiteX5" fmla="*/ 289152 w 307380"/>
              <a:gd name="connsiteY5" fmla="*/ 319341 h 809136"/>
              <a:gd name="connsiteX6" fmla="*/ 227 w 307380"/>
              <a:gd name="connsiteY6" fmla="*/ 254 h 809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7380" h="809136">
                <a:moveTo>
                  <a:pt x="227" y="254"/>
                </a:moveTo>
                <a:cubicBezTo>
                  <a:pt x="-7711" y="-8213"/>
                  <a:pt x="194431" y="197104"/>
                  <a:pt x="241527" y="268541"/>
                </a:cubicBezTo>
                <a:cubicBezTo>
                  <a:pt x="288623" y="339978"/>
                  <a:pt x="277246" y="341037"/>
                  <a:pt x="282802" y="428879"/>
                </a:cubicBezTo>
                <a:cubicBezTo>
                  <a:pt x="288358" y="516721"/>
                  <a:pt x="275394" y="751935"/>
                  <a:pt x="274865" y="795591"/>
                </a:cubicBezTo>
                <a:cubicBezTo>
                  <a:pt x="274336" y="839247"/>
                  <a:pt x="277246" y="770191"/>
                  <a:pt x="279627" y="690816"/>
                </a:cubicBezTo>
                <a:cubicBezTo>
                  <a:pt x="282008" y="611441"/>
                  <a:pt x="334131" y="433641"/>
                  <a:pt x="289152" y="319341"/>
                </a:cubicBezTo>
                <a:cubicBezTo>
                  <a:pt x="244173" y="205041"/>
                  <a:pt x="8165" y="8721"/>
                  <a:pt x="227" y="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6AE41C54-979E-423C-B319-005BA333E085}"/>
              </a:ext>
            </a:extLst>
          </p:cNvPr>
          <p:cNvSpPr/>
          <p:nvPr/>
        </p:nvSpPr>
        <p:spPr>
          <a:xfrm>
            <a:off x="4543029" y="3450395"/>
            <a:ext cx="186318" cy="1095599"/>
          </a:xfrm>
          <a:custGeom>
            <a:avLst/>
            <a:gdLst>
              <a:gd name="connsiteX0" fmla="*/ 168671 w 186318"/>
              <a:gd name="connsiteY0" fmla="*/ 830 h 1095599"/>
              <a:gd name="connsiteX1" fmla="*/ 178196 w 186318"/>
              <a:gd name="connsiteY1" fmla="*/ 77030 h 1095599"/>
              <a:gd name="connsiteX2" fmla="*/ 32146 w 186318"/>
              <a:gd name="connsiteY2" fmla="*/ 496130 h 1095599"/>
              <a:gd name="connsiteX3" fmla="*/ 32146 w 186318"/>
              <a:gd name="connsiteY3" fmla="*/ 632655 h 1095599"/>
              <a:gd name="connsiteX4" fmla="*/ 396 w 186318"/>
              <a:gd name="connsiteY4" fmla="*/ 1086680 h 1095599"/>
              <a:gd name="connsiteX5" fmla="*/ 19446 w 186318"/>
              <a:gd name="connsiteY5" fmla="*/ 896180 h 1095599"/>
              <a:gd name="connsiteX6" fmla="*/ 89296 w 186318"/>
              <a:gd name="connsiteY6" fmla="*/ 442155 h 1095599"/>
              <a:gd name="connsiteX7" fmla="*/ 178196 w 186318"/>
              <a:gd name="connsiteY7" fmla="*/ 89730 h 1095599"/>
              <a:gd name="connsiteX8" fmla="*/ 168671 w 186318"/>
              <a:gd name="connsiteY8" fmla="*/ 830 h 1095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318" h="1095599">
                <a:moveTo>
                  <a:pt x="168671" y="830"/>
                </a:moveTo>
                <a:cubicBezTo>
                  <a:pt x="168671" y="-1287"/>
                  <a:pt x="200950" y="-5520"/>
                  <a:pt x="178196" y="77030"/>
                </a:cubicBezTo>
                <a:cubicBezTo>
                  <a:pt x="155442" y="159580"/>
                  <a:pt x="56488" y="403526"/>
                  <a:pt x="32146" y="496130"/>
                </a:cubicBezTo>
                <a:cubicBezTo>
                  <a:pt x="7804" y="588734"/>
                  <a:pt x="37438" y="534230"/>
                  <a:pt x="32146" y="632655"/>
                </a:cubicBezTo>
                <a:cubicBezTo>
                  <a:pt x="26854" y="731080"/>
                  <a:pt x="2513" y="1042759"/>
                  <a:pt x="396" y="1086680"/>
                </a:cubicBezTo>
                <a:cubicBezTo>
                  <a:pt x="-1721" y="1130601"/>
                  <a:pt x="4629" y="1003601"/>
                  <a:pt x="19446" y="896180"/>
                </a:cubicBezTo>
                <a:cubicBezTo>
                  <a:pt x="34263" y="788759"/>
                  <a:pt x="62838" y="576563"/>
                  <a:pt x="89296" y="442155"/>
                </a:cubicBezTo>
                <a:cubicBezTo>
                  <a:pt x="115754" y="307747"/>
                  <a:pt x="161263" y="159051"/>
                  <a:pt x="178196" y="89730"/>
                </a:cubicBezTo>
                <a:cubicBezTo>
                  <a:pt x="195129" y="20409"/>
                  <a:pt x="168671" y="2947"/>
                  <a:pt x="168671" y="8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A4BF5E4C-6622-4F9D-B79A-D56D32D5BEF4}"/>
              </a:ext>
            </a:extLst>
          </p:cNvPr>
          <p:cNvSpPr/>
          <p:nvPr/>
        </p:nvSpPr>
        <p:spPr>
          <a:xfrm>
            <a:off x="8557609" y="4222660"/>
            <a:ext cx="40317" cy="349514"/>
          </a:xfrm>
          <a:custGeom>
            <a:avLst/>
            <a:gdLst>
              <a:gd name="connsiteX0" fmla="*/ 40291 w 40317"/>
              <a:gd name="connsiteY0" fmla="*/ 90 h 349514"/>
              <a:gd name="connsiteX1" fmla="*/ 74 w 40317"/>
              <a:gd name="connsiteY1" fmla="*/ 199057 h 349514"/>
              <a:gd name="connsiteX2" fmla="*/ 29708 w 40317"/>
              <a:gd name="connsiteY2" fmla="*/ 349340 h 349514"/>
              <a:gd name="connsiteX3" fmla="*/ 6424 w 40317"/>
              <a:gd name="connsiteY3" fmla="*/ 224457 h 349514"/>
              <a:gd name="connsiteX4" fmla="*/ 40291 w 40317"/>
              <a:gd name="connsiteY4" fmla="*/ 90 h 349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317" h="349514">
                <a:moveTo>
                  <a:pt x="40291" y="90"/>
                </a:moveTo>
                <a:cubicBezTo>
                  <a:pt x="39233" y="-4143"/>
                  <a:pt x="1838" y="140849"/>
                  <a:pt x="74" y="199057"/>
                </a:cubicBezTo>
                <a:cubicBezTo>
                  <a:pt x="-1690" y="257265"/>
                  <a:pt x="28650" y="345107"/>
                  <a:pt x="29708" y="349340"/>
                </a:cubicBezTo>
                <a:cubicBezTo>
                  <a:pt x="30766" y="353573"/>
                  <a:pt x="2544" y="279843"/>
                  <a:pt x="6424" y="224457"/>
                </a:cubicBezTo>
                <a:cubicBezTo>
                  <a:pt x="10304" y="169071"/>
                  <a:pt x="41349" y="4323"/>
                  <a:pt x="40291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C13C1675-515B-4076-BBB9-F00C5B769EDC}"/>
              </a:ext>
            </a:extLst>
          </p:cNvPr>
          <p:cNvSpPr/>
          <p:nvPr/>
        </p:nvSpPr>
        <p:spPr>
          <a:xfrm>
            <a:off x="8422738" y="4086162"/>
            <a:ext cx="160521" cy="254862"/>
          </a:xfrm>
          <a:custGeom>
            <a:avLst/>
            <a:gdLst>
              <a:gd name="connsiteX0" fmla="*/ 537 w 160521"/>
              <a:gd name="connsiteY0" fmla="*/ 63 h 254862"/>
              <a:gd name="connsiteX1" fmla="*/ 5300 w 160521"/>
              <a:gd name="connsiteY1" fmla="*/ 184213 h 254862"/>
              <a:gd name="connsiteX2" fmla="*/ 35462 w 160521"/>
              <a:gd name="connsiteY2" fmla="*/ 177863 h 254862"/>
              <a:gd name="connsiteX3" fmla="*/ 81500 w 160521"/>
              <a:gd name="connsiteY3" fmla="*/ 161988 h 254862"/>
              <a:gd name="connsiteX4" fmla="*/ 81500 w 160521"/>
              <a:gd name="connsiteY4" fmla="*/ 254063 h 254862"/>
              <a:gd name="connsiteX5" fmla="*/ 140237 w 160521"/>
              <a:gd name="connsiteY5" fmla="*/ 208026 h 254862"/>
              <a:gd name="connsiteX6" fmla="*/ 159287 w 160521"/>
              <a:gd name="connsiteY6" fmla="*/ 231838 h 254862"/>
              <a:gd name="connsiteX7" fmla="*/ 110075 w 160521"/>
              <a:gd name="connsiteY7" fmla="*/ 238188 h 254862"/>
              <a:gd name="connsiteX8" fmla="*/ 73562 w 160521"/>
              <a:gd name="connsiteY8" fmla="*/ 230251 h 254862"/>
              <a:gd name="connsiteX9" fmla="*/ 52925 w 160521"/>
              <a:gd name="connsiteY9" fmla="*/ 192151 h 254862"/>
              <a:gd name="connsiteX10" fmla="*/ 11650 w 160521"/>
              <a:gd name="connsiteY10" fmla="*/ 206438 h 254862"/>
              <a:gd name="connsiteX11" fmla="*/ 537 w 160521"/>
              <a:gd name="connsiteY11" fmla="*/ 63 h 254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521" h="254862">
                <a:moveTo>
                  <a:pt x="537" y="63"/>
                </a:moveTo>
                <a:cubicBezTo>
                  <a:pt x="-521" y="-3641"/>
                  <a:pt x="-521" y="154580"/>
                  <a:pt x="5300" y="184213"/>
                </a:cubicBezTo>
                <a:cubicBezTo>
                  <a:pt x="11121" y="213846"/>
                  <a:pt x="22762" y="181567"/>
                  <a:pt x="35462" y="177863"/>
                </a:cubicBezTo>
                <a:cubicBezTo>
                  <a:pt x="48162" y="174159"/>
                  <a:pt x="73827" y="149288"/>
                  <a:pt x="81500" y="161988"/>
                </a:cubicBezTo>
                <a:cubicBezTo>
                  <a:pt x="89173" y="174688"/>
                  <a:pt x="71711" y="246390"/>
                  <a:pt x="81500" y="254063"/>
                </a:cubicBezTo>
                <a:cubicBezTo>
                  <a:pt x="91290" y="261736"/>
                  <a:pt x="127273" y="211730"/>
                  <a:pt x="140237" y="208026"/>
                </a:cubicBezTo>
                <a:cubicBezTo>
                  <a:pt x="153201" y="204322"/>
                  <a:pt x="164314" y="226811"/>
                  <a:pt x="159287" y="231838"/>
                </a:cubicBezTo>
                <a:cubicBezTo>
                  <a:pt x="154260" y="236865"/>
                  <a:pt x="124362" y="238452"/>
                  <a:pt x="110075" y="238188"/>
                </a:cubicBezTo>
                <a:cubicBezTo>
                  <a:pt x="95788" y="237924"/>
                  <a:pt x="83087" y="237924"/>
                  <a:pt x="73562" y="230251"/>
                </a:cubicBezTo>
                <a:cubicBezTo>
                  <a:pt x="64037" y="222578"/>
                  <a:pt x="63244" y="196120"/>
                  <a:pt x="52925" y="192151"/>
                </a:cubicBezTo>
                <a:cubicBezTo>
                  <a:pt x="42606" y="188182"/>
                  <a:pt x="21704" y="235807"/>
                  <a:pt x="11650" y="206438"/>
                </a:cubicBezTo>
                <a:cubicBezTo>
                  <a:pt x="1596" y="177069"/>
                  <a:pt x="1595" y="3767"/>
                  <a:pt x="537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46432FDA-FC90-46D4-8DC1-5FC5531E9CB5}"/>
              </a:ext>
            </a:extLst>
          </p:cNvPr>
          <p:cNvSpPr/>
          <p:nvPr/>
        </p:nvSpPr>
        <p:spPr>
          <a:xfrm>
            <a:off x="7679551" y="2542014"/>
            <a:ext cx="486713" cy="206305"/>
          </a:xfrm>
          <a:custGeom>
            <a:avLst/>
            <a:gdLst>
              <a:gd name="connsiteX0" fmla="*/ 10299 w 486713"/>
              <a:gd name="connsiteY0" fmla="*/ 1161 h 206305"/>
              <a:gd name="connsiteX1" fmla="*/ 67449 w 486713"/>
              <a:gd name="connsiteY1" fmla="*/ 20211 h 206305"/>
              <a:gd name="connsiteX2" fmla="*/ 400824 w 486713"/>
              <a:gd name="connsiteY2" fmla="*/ 128161 h 206305"/>
              <a:gd name="connsiteX3" fmla="*/ 223024 w 486713"/>
              <a:gd name="connsiteY3" fmla="*/ 204361 h 206305"/>
              <a:gd name="connsiteX4" fmla="*/ 289699 w 486713"/>
              <a:gd name="connsiteY4" fmla="*/ 178961 h 206305"/>
              <a:gd name="connsiteX5" fmla="*/ 486549 w 486713"/>
              <a:gd name="connsiteY5" fmla="*/ 128161 h 206305"/>
              <a:gd name="connsiteX6" fmla="*/ 318274 w 486713"/>
              <a:gd name="connsiteY6" fmla="*/ 61486 h 206305"/>
              <a:gd name="connsiteX7" fmla="*/ 10299 w 486713"/>
              <a:gd name="connsiteY7" fmla="*/ 1161 h 206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6713" h="206305">
                <a:moveTo>
                  <a:pt x="10299" y="1161"/>
                </a:moveTo>
                <a:cubicBezTo>
                  <a:pt x="-31505" y="-5718"/>
                  <a:pt x="67449" y="20211"/>
                  <a:pt x="67449" y="20211"/>
                </a:cubicBezTo>
                <a:cubicBezTo>
                  <a:pt x="132537" y="41378"/>
                  <a:pt x="374895" y="97469"/>
                  <a:pt x="400824" y="128161"/>
                </a:cubicBezTo>
                <a:cubicBezTo>
                  <a:pt x="426753" y="158853"/>
                  <a:pt x="241545" y="195894"/>
                  <a:pt x="223024" y="204361"/>
                </a:cubicBezTo>
                <a:cubicBezTo>
                  <a:pt x="204503" y="212828"/>
                  <a:pt x="245778" y="191661"/>
                  <a:pt x="289699" y="178961"/>
                </a:cubicBezTo>
                <a:cubicBezTo>
                  <a:pt x="333620" y="166261"/>
                  <a:pt x="481787" y="147740"/>
                  <a:pt x="486549" y="128161"/>
                </a:cubicBezTo>
                <a:cubicBezTo>
                  <a:pt x="491311" y="108582"/>
                  <a:pt x="391828" y="81065"/>
                  <a:pt x="318274" y="61486"/>
                </a:cubicBezTo>
                <a:cubicBezTo>
                  <a:pt x="244720" y="41907"/>
                  <a:pt x="52103" y="8040"/>
                  <a:pt x="10299" y="1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A770B204-C63F-4879-BFA1-C898C449B78E}"/>
              </a:ext>
            </a:extLst>
          </p:cNvPr>
          <p:cNvSpPr/>
          <p:nvPr/>
        </p:nvSpPr>
        <p:spPr>
          <a:xfrm>
            <a:off x="7970728" y="2688369"/>
            <a:ext cx="375534" cy="92965"/>
          </a:xfrm>
          <a:custGeom>
            <a:avLst/>
            <a:gdLst>
              <a:gd name="connsiteX0" fmla="*/ 110 w 375534"/>
              <a:gd name="connsiteY0" fmla="*/ 92931 h 92965"/>
              <a:gd name="connsiteX1" fmla="*/ 293797 w 375534"/>
              <a:gd name="connsiteY1" fmla="*/ 11969 h 92965"/>
              <a:gd name="connsiteX2" fmla="*/ 374760 w 375534"/>
              <a:gd name="connsiteY2" fmla="*/ 32606 h 92965"/>
              <a:gd name="connsiteX3" fmla="*/ 260460 w 375534"/>
              <a:gd name="connsiteY3" fmla="*/ 856 h 92965"/>
              <a:gd name="connsiteX4" fmla="*/ 110 w 375534"/>
              <a:gd name="connsiteY4" fmla="*/ 92931 h 92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5534" h="92965">
                <a:moveTo>
                  <a:pt x="110" y="92931"/>
                </a:moveTo>
                <a:cubicBezTo>
                  <a:pt x="5666" y="94783"/>
                  <a:pt x="231355" y="22023"/>
                  <a:pt x="293797" y="11969"/>
                </a:cubicBezTo>
                <a:cubicBezTo>
                  <a:pt x="356239" y="1915"/>
                  <a:pt x="380316" y="34458"/>
                  <a:pt x="374760" y="32606"/>
                </a:cubicBezTo>
                <a:cubicBezTo>
                  <a:pt x="369204" y="30754"/>
                  <a:pt x="321050" y="-6023"/>
                  <a:pt x="260460" y="856"/>
                </a:cubicBezTo>
                <a:cubicBezTo>
                  <a:pt x="199870" y="7735"/>
                  <a:pt x="-5446" y="91079"/>
                  <a:pt x="110" y="929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5634EC9B-9685-410F-9FFF-1E642AB652D6}"/>
              </a:ext>
            </a:extLst>
          </p:cNvPr>
          <p:cNvSpPr/>
          <p:nvPr/>
        </p:nvSpPr>
        <p:spPr>
          <a:xfrm>
            <a:off x="7869333" y="2795418"/>
            <a:ext cx="320590" cy="255066"/>
          </a:xfrm>
          <a:custGeom>
            <a:avLst/>
            <a:gdLst>
              <a:gd name="connsiteX0" fmla="*/ 320580 w 320590"/>
              <a:gd name="connsiteY0" fmla="*/ 170 h 255066"/>
              <a:gd name="connsiteX1" fmla="*/ 77692 w 320590"/>
              <a:gd name="connsiteY1" fmla="*/ 154157 h 255066"/>
              <a:gd name="connsiteX2" fmla="*/ 7842 w 320590"/>
              <a:gd name="connsiteY2" fmla="*/ 231945 h 255066"/>
              <a:gd name="connsiteX3" fmla="*/ 3080 w 320590"/>
              <a:gd name="connsiteY3" fmla="*/ 254170 h 255066"/>
              <a:gd name="connsiteX4" fmla="*/ 20542 w 320590"/>
              <a:gd name="connsiteY4" fmla="*/ 208132 h 255066"/>
              <a:gd name="connsiteX5" fmla="*/ 87217 w 320590"/>
              <a:gd name="connsiteY5" fmla="*/ 125582 h 255066"/>
              <a:gd name="connsiteX6" fmla="*/ 320580 w 320590"/>
              <a:gd name="connsiteY6" fmla="*/ 170 h 255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0590" h="255066">
                <a:moveTo>
                  <a:pt x="320580" y="170"/>
                </a:moveTo>
                <a:cubicBezTo>
                  <a:pt x="318993" y="4932"/>
                  <a:pt x="129815" y="115528"/>
                  <a:pt x="77692" y="154157"/>
                </a:cubicBezTo>
                <a:cubicBezTo>
                  <a:pt x="25569" y="192786"/>
                  <a:pt x="20277" y="215276"/>
                  <a:pt x="7842" y="231945"/>
                </a:cubicBezTo>
                <a:cubicBezTo>
                  <a:pt x="-4593" y="248614"/>
                  <a:pt x="963" y="258139"/>
                  <a:pt x="3080" y="254170"/>
                </a:cubicBezTo>
                <a:cubicBezTo>
                  <a:pt x="5197" y="250201"/>
                  <a:pt x="6519" y="229563"/>
                  <a:pt x="20542" y="208132"/>
                </a:cubicBezTo>
                <a:cubicBezTo>
                  <a:pt x="34565" y="186701"/>
                  <a:pt x="37211" y="159184"/>
                  <a:pt x="87217" y="125582"/>
                </a:cubicBezTo>
                <a:cubicBezTo>
                  <a:pt x="137223" y="91980"/>
                  <a:pt x="322167" y="-4592"/>
                  <a:pt x="320580" y="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4A49E744-4606-436D-AC0F-E38A644D8C9A}"/>
              </a:ext>
            </a:extLst>
          </p:cNvPr>
          <p:cNvSpPr/>
          <p:nvPr/>
        </p:nvSpPr>
        <p:spPr>
          <a:xfrm>
            <a:off x="7907672" y="3159120"/>
            <a:ext cx="45762" cy="602187"/>
          </a:xfrm>
          <a:custGeom>
            <a:avLst/>
            <a:gdLst>
              <a:gd name="connsiteX0" fmla="*/ 45703 w 45762"/>
              <a:gd name="connsiteY0" fmla="*/ 5 h 602187"/>
              <a:gd name="connsiteX1" fmla="*/ 2841 w 45762"/>
              <a:gd name="connsiteY1" fmla="*/ 114305 h 602187"/>
              <a:gd name="connsiteX2" fmla="*/ 4428 w 45762"/>
              <a:gd name="connsiteY2" fmla="*/ 584205 h 602187"/>
              <a:gd name="connsiteX3" fmla="*/ 7603 w 45762"/>
              <a:gd name="connsiteY3" fmla="*/ 474668 h 602187"/>
              <a:gd name="connsiteX4" fmla="*/ 17128 w 45762"/>
              <a:gd name="connsiteY4" fmla="*/ 192093 h 602187"/>
              <a:gd name="connsiteX5" fmla="*/ 12366 w 45762"/>
              <a:gd name="connsiteY5" fmla="*/ 109543 h 602187"/>
              <a:gd name="connsiteX6" fmla="*/ 45703 w 45762"/>
              <a:gd name="connsiteY6" fmla="*/ 5 h 602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762" h="602187">
                <a:moveTo>
                  <a:pt x="45703" y="5"/>
                </a:moveTo>
                <a:cubicBezTo>
                  <a:pt x="44115" y="799"/>
                  <a:pt x="9720" y="16938"/>
                  <a:pt x="2841" y="114305"/>
                </a:cubicBezTo>
                <a:cubicBezTo>
                  <a:pt x="-4038" y="211672"/>
                  <a:pt x="3634" y="524145"/>
                  <a:pt x="4428" y="584205"/>
                </a:cubicBezTo>
                <a:cubicBezTo>
                  <a:pt x="5222" y="644265"/>
                  <a:pt x="5486" y="540020"/>
                  <a:pt x="7603" y="474668"/>
                </a:cubicBezTo>
                <a:cubicBezTo>
                  <a:pt x="9720" y="409316"/>
                  <a:pt x="16334" y="252947"/>
                  <a:pt x="17128" y="192093"/>
                </a:cubicBezTo>
                <a:cubicBezTo>
                  <a:pt x="17922" y="131239"/>
                  <a:pt x="7868" y="139970"/>
                  <a:pt x="12366" y="109543"/>
                </a:cubicBezTo>
                <a:cubicBezTo>
                  <a:pt x="16864" y="79116"/>
                  <a:pt x="47291" y="-789"/>
                  <a:pt x="45703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488F8B14-B3FA-4564-8B88-50360653A685}"/>
              </a:ext>
            </a:extLst>
          </p:cNvPr>
          <p:cNvSpPr/>
          <p:nvPr/>
        </p:nvSpPr>
        <p:spPr>
          <a:xfrm>
            <a:off x="7870812" y="3173195"/>
            <a:ext cx="18769" cy="348300"/>
          </a:xfrm>
          <a:custGeom>
            <a:avLst/>
            <a:gdLst>
              <a:gd name="connsiteX0" fmla="*/ 17476 w 18769"/>
              <a:gd name="connsiteY0" fmla="*/ 4980 h 348300"/>
              <a:gd name="connsiteX1" fmla="*/ 17476 w 18769"/>
              <a:gd name="connsiteY1" fmla="*/ 336768 h 348300"/>
              <a:gd name="connsiteX2" fmla="*/ 15888 w 18769"/>
              <a:gd name="connsiteY2" fmla="*/ 260568 h 348300"/>
              <a:gd name="connsiteX3" fmla="*/ 13 w 18769"/>
              <a:gd name="connsiteY3" fmla="*/ 144680 h 348300"/>
              <a:gd name="connsiteX4" fmla="*/ 17476 w 18769"/>
              <a:gd name="connsiteY4" fmla="*/ 4980 h 34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69" h="348300">
                <a:moveTo>
                  <a:pt x="17476" y="4980"/>
                </a:moveTo>
                <a:cubicBezTo>
                  <a:pt x="20386" y="36995"/>
                  <a:pt x="17476" y="336768"/>
                  <a:pt x="17476" y="336768"/>
                </a:cubicBezTo>
                <a:cubicBezTo>
                  <a:pt x="17211" y="379366"/>
                  <a:pt x="18798" y="292583"/>
                  <a:pt x="15888" y="260568"/>
                </a:cubicBezTo>
                <a:cubicBezTo>
                  <a:pt x="12978" y="228553"/>
                  <a:pt x="542" y="185161"/>
                  <a:pt x="13" y="144680"/>
                </a:cubicBezTo>
                <a:cubicBezTo>
                  <a:pt x="-516" y="104199"/>
                  <a:pt x="14566" y="-27035"/>
                  <a:pt x="17476" y="49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: 図形 1203">
            <a:extLst>
              <a:ext uri="{FF2B5EF4-FFF2-40B4-BE49-F238E27FC236}">
                <a16:creationId xmlns:a16="http://schemas.microsoft.com/office/drawing/2014/main" id="{9EABE195-BFD1-426B-9ED8-48BB4E4C4F7E}"/>
              </a:ext>
            </a:extLst>
          </p:cNvPr>
          <p:cNvSpPr/>
          <p:nvPr/>
        </p:nvSpPr>
        <p:spPr>
          <a:xfrm>
            <a:off x="8072226" y="2876051"/>
            <a:ext cx="222423" cy="221556"/>
          </a:xfrm>
          <a:custGeom>
            <a:avLst/>
            <a:gdLst>
              <a:gd name="connsiteX0" fmla="*/ 220874 w 222423"/>
              <a:gd name="connsiteY0" fmla="*/ 3674 h 221556"/>
              <a:gd name="connsiteX1" fmla="*/ 28787 w 222423"/>
              <a:gd name="connsiteY1" fmla="*/ 162424 h 221556"/>
              <a:gd name="connsiteX2" fmla="*/ 3387 w 222423"/>
              <a:gd name="connsiteY2" fmla="*/ 221162 h 221556"/>
              <a:gd name="connsiteX3" fmla="*/ 54187 w 222423"/>
              <a:gd name="connsiteY3" fmla="*/ 138612 h 221556"/>
              <a:gd name="connsiteX4" fmla="*/ 114512 w 222423"/>
              <a:gd name="connsiteY4" fmla="*/ 59237 h 221556"/>
              <a:gd name="connsiteX5" fmla="*/ 220874 w 222423"/>
              <a:gd name="connsiteY5" fmla="*/ 3674 h 221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2423" h="221556">
                <a:moveTo>
                  <a:pt x="220874" y="3674"/>
                </a:moveTo>
                <a:cubicBezTo>
                  <a:pt x="206587" y="20872"/>
                  <a:pt x="65035" y="126176"/>
                  <a:pt x="28787" y="162424"/>
                </a:cubicBezTo>
                <a:cubicBezTo>
                  <a:pt x="-7461" y="198672"/>
                  <a:pt x="-846" y="225131"/>
                  <a:pt x="3387" y="221162"/>
                </a:cubicBezTo>
                <a:cubicBezTo>
                  <a:pt x="7620" y="217193"/>
                  <a:pt x="35666" y="165599"/>
                  <a:pt x="54187" y="138612"/>
                </a:cubicBezTo>
                <a:cubicBezTo>
                  <a:pt x="72708" y="111625"/>
                  <a:pt x="82233" y="84637"/>
                  <a:pt x="114512" y="59237"/>
                </a:cubicBezTo>
                <a:cubicBezTo>
                  <a:pt x="146791" y="33837"/>
                  <a:pt x="235161" y="-13524"/>
                  <a:pt x="220874" y="36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6518A647-0AAC-474A-B36A-62B8079F4DED}"/>
              </a:ext>
            </a:extLst>
          </p:cNvPr>
          <p:cNvSpPr/>
          <p:nvPr/>
        </p:nvSpPr>
        <p:spPr>
          <a:xfrm>
            <a:off x="8229107" y="3397105"/>
            <a:ext cx="54644" cy="319892"/>
          </a:xfrm>
          <a:custGeom>
            <a:avLst/>
            <a:gdLst>
              <a:gd name="connsiteX0" fmla="*/ 54468 w 54644"/>
              <a:gd name="connsiteY0" fmla="*/ 145 h 319892"/>
              <a:gd name="connsiteX1" fmla="*/ 17956 w 54644"/>
              <a:gd name="connsiteY1" fmla="*/ 150958 h 319892"/>
              <a:gd name="connsiteX2" fmla="*/ 21131 w 54644"/>
              <a:gd name="connsiteY2" fmla="*/ 316058 h 319892"/>
              <a:gd name="connsiteX3" fmla="*/ 21131 w 54644"/>
              <a:gd name="connsiteY3" fmla="*/ 255733 h 319892"/>
              <a:gd name="connsiteX4" fmla="*/ 493 w 54644"/>
              <a:gd name="connsiteY4" fmla="*/ 125558 h 319892"/>
              <a:gd name="connsiteX5" fmla="*/ 54468 w 54644"/>
              <a:gd name="connsiteY5" fmla="*/ 145 h 319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644" h="319892">
                <a:moveTo>
                  <a:pt x="54468" y="145"/>
                </a:moveTo>
                <a:cubicBezTo>
                  <a:pt x="57378" y="4378"/>
                  <a:pt x="23512" y="98306"/>
                  <a:pt x="17956" y="150958"/>
                </a:cubicBezTo>
                <a:cubicBezTo>
                  <a:pt x="12400" y="203610"/>
                  <a:pt x="20602" y="298596"/>
                  <a:pt x="21131" y="316058"/>
                </a:cubicBezTo>
                <a:cubicBezTo>
                  <a:pt x="21660" y="333520"/>
                  <a:pt x="24571" y="287483"/>
                  <a:pt x="21131" y="255733"/>
                </a:cubicBezTo>
                <a:cubicBezTo>
                  <a:pt x="17691" y="223983"/>
                  <a:pt x="-3476" y="165775"/>
                  <a:pt x="493" y="125558"/>
                </a:cubicBezTo>
                <a:cubicBezTo>
                  <a:pt x="4462" y="85341"/>
                  <a:pt x="51558" y="-4088"/>
                  <a:pt x="54468" y="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CB83A46C-4F6B-4F00-85BE-7750E0126847}"/>
              </a:ext>
            </a:extLst>
          </p:cNvPr>
          <p:cNvSpPr/>
          <p:nvPr/>
        </p:nvSpPr>
        <p:spPr>
          <a:xfrm>
            <a:off x="7946949" y="3604788"/>
            <a:ext cx="246296" cy="317983"/>
          </a:xfrm>
          <a:custGeom>
            <a:avLst/>
            <a:gdLst>
              <a:gd name="connsiteX0" fmla="*/ 76 w 246296"/>
              <a:gd name="connsiteY0" fmla="*/ 129012 h 317983"/>
              <a:gd name="connsiteX1" fmla="*/ 166764 w 246296"/>
              <a:gd name="connsiteY1" fmla="*/ 256012 h 317983"/>
              <a:gd name="connsiteX2" fmla="*/ 228676 w 246296"/>
              <a:gd name="connsiteY2" fmla="*/ 317925 h 317983"/>
              <a:gd name="connsiteX3" fmla="*/ 230264 w 246296"/>
              <a:gd name="connsiteY3" fmla="*/ 265537 h 317983"/>
              <a:gd name="connsiteX4" fmla="*/ 230264 w 246296"/>
              <a:gd name="connsiteY4" fmla="*/ 179812 h 317983"/>
              <a:gd name="connsiteX5" fmla="*/ 246139 w 246296"/>
              <a:gd name="connsiteY5" fmla="*/ 425 h 317983"/>
              <a:gd name="connsiteX6" fmla="*/ 219151 w 246296"/>
              <a:gd name="connsiteY6" fmla="*/ 235375 h 317983"/>
              <a:gd name="connsiteX7" fmla="*/ 217564 w 246296"/>
              <a:gd name="connsiteY7" fmla="*/ 271887 h 317983"/>
              <a:gd name="connsiteX8" fmla="*/ 188989 w 246296"/>
              <a:gd name="connsiteY8" fmla="*/ 256012 h 317983"/>
              <a:gd name="connsiteX9" fmla="*/ 76 w 246296"/>
              <a:gd name="connsiteY9" fmla="*/ 129012 h 317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6296" h="317983">
                <a:moveTo>
                  <a:pt x="76" y="129012"/>
                </a:moveTo>
                <a:cubicBezTo>
                  <a:pt x="-3628" y="129012"/>
                  <a:pt x="128664" y="224527"/>
                  <a:pt x="166764" y="256012"/>
                </a:cubicBezTo>
                <a:cubicBezTo>
                  <a:pt x="204864" y="287498"/>
                  <a:pt x="218093" y="316338"/>
                  <a:pt x="228676" y="317925"/>
                </a:cubicBezTo>
                <a:cubicBezTo>
                  <a:pt x="239259" y="319513"/>
                  <a:pt x="229999" y="288556"/>
                  <a:pt x="230264" y="265537"/>
                </a:cubicBezTo>
                <a:cubicBezTo>
                  <a:pt x="230529" y="242518"/>
                  <a:pt x="227618" y="223997"/>
                  <a:pt x="230264" y="179812"/>
                </a:cubicBezTo>
                <a:cubicBezTo>
                  <a:pt x="232910" y="135627"/>
                  <a:pt x="247991" y="-8835"/>
                  <a:pt x="246139" y="425"/>
                </a:cubicBezTo>
                <a:cubicBezTo>
                  <a:pt x="244287" y="9685"/>
                  <a:pt x="223913" y="190131"/>
                  <a:pt x="219151" y="235375"/>
                </a:cubicBezTo>
                <a:cubicBezTo>
                  <a:pt x="214389" y="280619"/>
                  <a:pt x="222591" y="268448"/>
                  <a:pt x="217564" y="271887"/>
                </a:cubicBezTo>
                <a:cubicBezTo>
                  <a:pt x="212537" y="275326"/>
                  <a:pt x="222856" y="277708"/>
                  <a:pt x="188989" y="256012"/>
                </a:cubicBezTo>
                <a:cubicBezTo>
                  <a:pt x="155122" y="234316"/>
                  <a:pt x="3780" y="129012"/>
                  <a:pt x="76" y="1290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B043FAEA-BDAD-4F50-A953-2077B570B15B}"/>
              </a:ext>
            </a:extLst>
          </p:cNvPr>
          <p:cNvSpPr/>
          <p:nvPr/>
        </p:nvSpPr>
        <p:spPr>
          <a:xfrm>
            <a:off x="8313728" y="3549392"/>
            <a:ext cx="168356" cy="573244"/>
          </a:xfrm>
          <a:custGeom>
            <a:avLst/>
            <a:gdLst>
              <a:gd name="connsiteX0" fmla="*/ 168285 w 168356"/>
              <a:gd name="connsiteY0" fmla="*/ 258 h 573244"/>
              <a:gd name="connsiteX1" fmla="*/ 74622 w 168356"/>
              <a:gd name="connsiteY1" fmla="*/ 52646 h 573244"/>
              <a:gd name="connsiteX2" fmla="*/ 17472 w 168356"/>
              <a:gd name="connsiteY2" fmla="*/ 265371 h 573244"/>
              <a:gd name="connsiteX3" fmla="*/ 12710 w 168356"/>
              <a:gd name="connsiteY3" fmla="*/ 566996 h 573244"/>
              <a:gd name="connsiteX4" fmla="*/ 1597 w 168356"/>
              <a:gd name="connsiteY4" fmla="*/ 447933 h 573244"/>
              <a:gd name="connsiteX5" fmla="*/ 6360 w 168356"/>
              <a:gd name="connsiteY5" fmla="*/ 193933 h 573244"/>
              <a:gd name="connsiteX6" fmla="*/ 58747 w 168356"/>
              <a:gd name="connsiteY6" fmla="*/ 65346 h 573244"/>
              <a:gd name="connsiteX7" fmla="*/ 168285 w 168356"/>
              <a:gd name="connsiteY7" fmla="*/ 258 h 57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8356" h="573244">
                <a:moveTo>
                  <a:pt x="168285" y="258"/>
                </a:moveTo>
                <a:cubicBezTo>
                  <a:pt x="170931" y="-1859"/>
                  <a:pt x="99757" y="8461"/>
                  <a:pt x="74622" y="52646"/>
                </a:cubicBezTo>
                <a:cubicBezTo>
                  <a:pt x="49486" y="96832"/>
                  <a:pt x="27791" y="179646"/>
                  <a:pt x="17472" y="265371"/>
                </a:cubicBezTo>
                <a:cubicBezTo>
                  <a:pt x="7153" y="351096"/>
                  <a:pt x="15356" y="536569"/>
                  <a:pt x="12710" y="566996"/>
                </a:cubicBezTo>
                <a:cubicBezTo>
                  <a:pt x="10064" y="597423"/>
                  <a:pt x="2655" y="510110"/>
                  <a:pt x="1597" y="447933"/>
                </a:cubicBezTo>
                <a:cubicBezTo>
                  <a:pt x="539" y="385756"/>
                  <a:pt x="-3165" y="257698"/>
                  <a:pt x="6360" y="193933"/>
                </a:cubicBezTo>
                <a:cubicBezTo>
                  <a:pt x="15885" y="130169"/>
                  <a:pt x="32818" y="96302"/>
                  <a:pt x="58747" y="65346"/>
                </a:cubicBezTo>
                <a:cubicBezTo>
                  <a:pt x="84676" y="34390"/>
                  <a:pt x="165639" y="2375"/>
                  <a:pt x="168285" y="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7DEAF93D-C13E-465F-A1FF-21494AE96DA6}"/>
              </a:ext>
            </a:extLst>
          </p:cNvPr>
          <p:cNvSpPr/>
          <p:nvPr/>
        </p:nvSpPr>
        <p:spPr>
          <a:xfrm>
            <a:off x="8405795" y="3254768"/>
            <a:ext cx="149536" cy="826771"/>
          </a:xfrm>
          <a:custGeom>
            <a:avLst/>
            <a:gdLst>
              <a:gd name="connsiteX0" fmla="*/ 147655 w 149536"/>
              <a:gd name="connsiteY0" fmla="*/ 29770 h 826771"/>
              <a:gd name="connsiteX1" fmla="*/ 138130 w 149536"/>
              <a:gd name="connsiteY1" fmla="*/ 78982 h 826771"/>
              <a:gd name="connsiteX2" fmla="*/ 71455 w 149536"/>
              <a:gd name="connsiteY2" fmla="*/ 618732 h 826771"/>
              <a:gd name="connsiteX3" fmla="*/ 36530 w 149536"/>
              <a:gd name="connsiteY3" fmla="*/ 740970 h 826771"/>
              <a:gd name="connsiteX4" fmla="*/ 18 w 149536"/>
              <a:gd name="connsiteY4" fmla="*/ 826695 h 826771"/>
              <a:gd name="connsiteX5" fmla="*/ 41293 w 149536"/>
              <a:gd name="connsiteY5" fmla="*/ 726682 h 826771"/>
              <a:gd name="connsiteX6" fmla="*/ 93680 w 149536"/>
              <a:gd name="connsiteY6" fmla="*/ 556820 h 826771"/>
              <a:gd name="connsiteX7" fmla="*/ 117493 w 149536"/>
              <a:gd name="connsiteY7" fmla="*/ 339332 h 826771"/>
              <a:gd name="connsiteX8" fmla="*/ 147655 w 149536"/>
              <a:gd name="connsiteY8" fmla="*/ 29770 h 826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536" h="826771">
                <a:moveTo>
                  <a:pt x="147655" y="29770"/>
                </a:moveTo>
                <a:cubicBezTo>
                  <a:pt x="151095" y="-13622"/>
                  <a:pt x="150830" y="-19178"/>
                  <a:pt x="138130" y="78982"/>
                </a:cubicBezTo>
                <a:cubicBezTo>
                  <a:pt x="125430" y="177142"/>
                  <a:pt x="88388" y="508401"/>
                  <a:pt x="71455" y="618732"/>
                </a:cubicBezTo>
                <a:cubicBezTo>
                  <a:pt x="54522" y="729063"/>
                  <a:pt x="48436" y="706310"/>
                  <a:pt x="36530" y="740970"/>
                </a:cubicBezTo>
                <a:cubicBezTo>
                  <a:pt x="24624" y="775630"/>
                  <a:pt x="-776" y="829076"/>
                  <a:pt x="18" y="826695"/>
                </a:cubicBezTo>
                <a:cubicBezTo>
                  <a:pt x="812" y="824314"/>
                  <a:pt x="25683" y="771661"/>
                  <a:pt x="41293" y="726682"/>
                </a:cubicBezTo>
                <a:cubicBezTo>
                  <a:pt x="56903" y="681703"/>
                  <a:pt x="80980" y="621378"/>
                  <a:pt x="93680" y="556820"/>
                </a:cubicBezTo>
                <a:cubicBezTo>
                  <a:pt x="106380" y="492262"/>
                  <a:pt x="108762" y="426644"/>
                  <a:pt x="117493" y="339332"/>
                </a:cubicBezTo>
                <a:cubicBezTo>
                  <a:pt x="126224" y="252020"/>
                  <a:pt x="144215" y="73162"/>
                  <a:pt x="147655" y="297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: 図形 1209">
            <a:extLst>
              <a:ext uri="{FF2B5EF4-FFF2-40B4-BE49-F238E27FC236}">
                <a16:creationId xmlns:a16="http://schemas.microsoft.com/office/drawing/2014/main" id="{36BC9659-23DD-4518-BEFC-61406274B2E5}"/>
              </a:ext>
            </a:extLst>
          </p:cNvPr>
          <p:cNvSpPr/>
          <p:nvPr/>
        </p:nvSpPr>
        <p:spPr>
          <a:xfrm>
            <a:off x="8495967" y="3541885"/>
            <a:ext cx="123119" cy="777728"/>
          </a:xfrm>
          <a:custGeom>
            <a:avLst/>
            <a:gdLst>
              <a:gd name="connsiteX0" fmla="*/ 122571 w 123119"/>
              <a:gd name="connsiteY0" fmla="*/ 1415 h 777728"/>
              <a:gd name="connsiteX1" fmla="*/ 51133 w 123119"/>
              <a:gd name="connsiteY1" fmla="*/ 225253 h 777728"/>
              <a:gd name="connsiteX2" fmla="*/ 11446 w 123119"/>
              <a:gd name="connsiteY2" fmla="*/ 476078 h 777728"/>
              <a:gd name="connsiteX3" fmla="*/ 41608 w 123119"/>
              <a:gd name="connsiteY3" fmla="*/ 660228 h 777728"/>
              <a:gd name="connsiteX4" fmla="*/ 51133 w 123119"/>
              <a:gd name="connsiteY4" fmla="*/ 709440 h 777728"/>
              <a:gd name="connsiteX5" fmla="*/ 32083 w 123119"/>
              <a:gd name="connsiteY5" fmla="*/ 777703 h 777728"/>
              <a:gd name="connsiteX6" fmla="*/ 62246 w 123119"/>
              <a:gd name="connsiteY6" fmla="*/ 701503 h 777728"/>
              <a:gd name="connsiteX7" fmla="*/ 9858 w 123119"/>
              <a:gd name="connsiteY7" fmla="*/ 566565 h 777728"/>
              <a:gd name="connsiteX8" fmla="*/ 9858 w 123119"/>
              <a:gd name="connsiteY8" fmla="*/ 334790 h 777728"/>
              <a:gd name="connsiteX9" fmla="*/ 122571 w 123119"/>
              <a:gd name="connsiteY9" fmla="*/ 1415 h 777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3119" h="777728">
                <a:moveTo>
                  <a:pt x="122571" y="1415"/>
                </a:moveTo>
                <a:cubicBezTo>
                  <a:pt x="129450" y="-16841"/>
                  <a:pt x="69654" y="146143"/>
                  <a:pt x="51133" y="225253"/>
                </a:cubicBezTo>
                <a:cubicBezTo>
                  <a:pt x="32612" y="304363"/>
                  <a:pt x="13033" y="403582"/>
                  <a:pt x="11446" y="476078"/>
                </a:cubicBezTo>
                <a:cubicBezTo>
                  <a:pt x="9859" y="548574"/>
                  <a:pt x="34993" y="621334"/>
                  <a:pt x="41608" y="660228"/>
                </a:cubicBezTo>
                <a:cubicBezTo>
                  <a:pt x="48222" y="699122"/>
                  <a:pt x="52720" y="689861"/>
                  <a:pt x="51133" y="709440"/>
                </a:cubicBezTo>
                <a:cubicBezTo>
                  <a:pt x="49546" y="729019"/>
                  <a:pt x="30231" y="779026"/>
                  <a:pt x="32083" y="777703"/>
                </a:cubicBezTo>
                <a:cubicBezTo>
                  <a:pt x="33935" y="776380"/>
                  <a:pt x="65950" y="736693"/>
                  <a:pt x="62246" y="701503"/>
                </a:cubicBezTo>
                <a:cubicBezTo>
                  <a:pt x="58542" y="666313"/>
                  <a:pt x="18589" y="627684"/>
                  <a:pt x="9858" y="566565"/>
                </a:cubicBezTo>
                <a:cubicBezTo>
                  <a:pt x="1127" y="505446"/>
                  <a:pt x="-7075" y="424219"/>
                  <a:pt x="9858" y="334790"/>
                </a:cubicBezTo>
                <a:cubicBezTo>
                  <a:pt x="26791" y="245361"/>
                  <a:pt x="115692" y="19671"/>
                  <a:pt x="122571" y="14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: 図形 1210">
            <a:extLst>
              <a:ext uri="{FF2B5EF4-FFF2-40B4-BE49-F238E27FC236}">
                <a16:creationId xmlns:a16="http://schemas.microsoft.com/office/drawing/2014/main" id="{A236FE10-3C6F-47CF-BBE3-F8453D89562D}"/>
              </a:ext>
            </a:extLst>
          </p:cNvPr>
          <p:cNvSpPr/>
          <p:nvPr/>
        </p:nvSpPr>
        <p:spPr>
          <a:xfrm>
            <a:off x="8600932" y="3595681"/>
            <a:ext cx="70043" cy="602034"/>
          </a:xfrm>
          <a:custGeom>
            <a:avLst/>
            <a:gdLst>
              <a:gd name="connsiteX0" fmla="*/ 69993 w 70043"/>
              <a:gd name="connsiteY0" fmla="*/ 7 h 602034"/>
              <a:gd name="connsiteX1" fmla="*/ 25543 w 70043"/>
              <a:gd name="connsiteY1" fmla="*/ 230194 h 602034"/>
              <a:gd name="connsiteX2" fmla="*/ 12843 w 70043"/>
              <a:gd name="connsiteY2" fmla="*/ 395294 h 602034"/>
              <a:gd name="connsiteX3" fmla="*/ 9668 w 70043"/>
              <a:gd name="connsiteY3" fmla="*/ 600082 h 602034"/>
              <a:gd name="connsiteX4" fmla="*/ 16018 w 70043"/>
              <a:gd name="connsiteY4" fmla="*/ 488957 h 602034"/>
              <a:gd name="connsiteX5" fmla="*/ 6493 w 70043"/>
              <a:gd name="connsiteY5" fmla="*/ 330207 h 602034"/>
              <a:gd name="connsiteX6" fmla="*/ 8081 w 70043"/>
              <a:gd name="connsiteY6" fmla="*/ 468319 h 602034"/>
              <a:gd name="connsiteX7" fmla="*/ 143 w 70043"/>
              <a:gd name="connsiteY7" fmla="*/ 311157 h 602034"/>
              <a:gd name="connsiteX8" fmla="*/ 16018 w 70043"/>
              <a:gd name="connsiteY8" fmla="*/ 222257 h 602034"/>
              <a:gd name="connsiteX9" fmla="*/ 69993 w 70043"/>
              <a:gd name="connsiteY9" fmla="*/ 7 h 602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043" h="602034">
                <a:moveTo>
                  <a:pt x="69993" y="7"/>
                </a:moveTo>
                <a:cubicBezTo>
                  <a:pt x="71580" y="1330"/>
                  <a:pt x="35068" y="164313"/>
                  <a:pt x="25543" y="230194"/>
                </a:cubicBezTo>
                <a:cubicBezTo>
                  <a:pt x="16018" y="296075"/>
                  <a:pt x="15489" y="333646"/>
                  <a:pt x="12843" y="395294"/>
                </a:cubicBezTo>
                <a:cubicBezTo>
                  <a:pt x="10197" y="456942"/>
                  <a:pt x="9139" y="584472"/>
                  <a:pt x="9668" y="600082"/>
                </a:cubicBezTo>
                <a:cubicBezTo>
                  <a:pt x="10197" y="615693"/>
                  <a:pt x="16547" y="533936"/>
                  <a:pt x="16018" y="488957"/>
                </a:cubicBezTo>
                <a:cubicBezTo>
                  <a:pt x="15489" y="443978"/>
                  <a:pt x="7816" y="333647"/>
                  <a:pt x="6493" y="330207"/>
                </a:cubicBezTo>
                <a:cubicBezTo>
                  <a:pt x="5170" y="326767"/>
                  <a:pt x="9139" y="471494"/>
                  <a:pt x="8081" y="468319"/>
                </a:cubicBezTo>
                <a:cubicBezTo>
                  <a:pt x="7023" y="465144"/>
                  <a:pt x="-1180" y="352167"/>
                  <a:pt x="143" y="311157"/>
                </a:cubicBezTo>
                <a:cubicBezTo>
                  <a:pt x="1466" y="270147"/>
                  <a:pt x="3053" y="273057"/>
                  <a:pt x="16018" y="222257"/>
                </a:cubicBezTo>
                <a:cubicBezTo>
                  <a:pt x="28983" y="171457"/>
                  <a:pt x="68406" y="-1316"/>
                  <a:pt x="69993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4F577CD2-90A7-4D70-AB3C-464DDFEA6193}"/>
              </a:ext>
            </a:extLst>
          </p:cNvPr>
          <p:cNvSpPr/>
          <p:nvPr/>
        </p:nvSpPr>
        <p:spPr>
          <a:xfrm>
            <a:off x="8254868" y="2914547"/>
            <a:ext cx="132940" cy="189570"/>
          </a:xfrm>
          <a:custGeom>
            <a:avLst/>
            <a:gdLst>
              <a:gd name="connsiteX0" fmla="*/ 132 w 132940"/>
              <a:gd name="connsiteY0" fmla="*/ 103 h 189570"/>
              <a:gd name="connsiteX1" fmla="*/ 131895 w 132940"/>
              <a:gd name="connsiteY1" fmla="*/ 17566 h 189570"/>
              <a:gd name="connsiteX2" fmla="*/ 60457 w 132940"/>
              <a:gd name="connsiteY2" fmla="*/ 42966 h 189570"/>
              <a:gd name="connsiteX3" fmla="*/ 35057 w 132940"/>
              <a:gd name="connsiteY3" fmla="*/ 77891 h 189570"/>
              <a:gd name="connsiteX4" fmla="*/ 132 w 132940"/>
              <a:gd name="connsiteY4" fmla="*/ 189016 h 189570"/>
              <a:gd name="connsiteX5" fmla="*/ 23945 w 132940"/>
              <a:gd name="connsiteY5" fmla="*/ 117578 h 189570"/>
              <a:gd name="connsiteX6" fmla="*/ 46170 w 132940"/>
              <a:gd name="connsiteY6" fmla="*/ 46141 h 189570"/>
              <a:gd name="connsiteX7" fmla="*/ 112845 w 132940"/>
              <a:gd name="connsiteY7" fmla="*/ 25503 h 189570"/>
              <a:gd name="connsiteX8" fmla="*/ 132 w 132940"/>
              <a:gd name="connsiteY8" fmla="*/ 103 h 189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940" h="189570">
                <a:moveTo>
                  <a:pt x="132" y="103"/>
                </a:moveTo>
                <a:cubicBezTo>
                  <a:pt x="3307" y="-1220"/>
                  <a:pt x="121841" y="10422"/>
                  <a:pt x="131895" y="17566"/>
                </a:cubicBezTo>
                <a:cubicBezTo>
                  <a:pt x="141949" y="24710"/>
                  <a:pt x="76597" y="32912"/>
                  <a:pt x="60457" y="42966"/>
                </a:cubicBezTo>
                <a:cubicBezTo>
                  <a:pt x="44317" y="53020"/>
                  <a:pt x="45111" y="53549"/>
                  <a:pt x="35057" y="77891"/>
                </a:cubicBezTo>
                <a:cubicBezTo>
                  <a:pt x="25003" y="102233"/>
                  <a:pt x="1984" y="182402"/>
                  <a:pt x="132" y="189016"/>
                </a:cubicBezTo>
                <a:cubicBezTo>
                  <a:pt x="-1720" y="195631"/>
                  <a:pt x="16272" y="141390"/>
                  <a:pt x="23945" y="117578"/>
                </a:cubicBezTo>
                <a:cubicBezTo>
                  <a:pt x="31618" y="93766"/>
                  <a:pt x="31353" y="61487"/>
                  <a:pt x="46170" y="46141"/>
                </a:cubicBezTo>
                <a:cubicBezTo>
                  <a:pt x="60987" y="30795"/>
                  <a:pt x="118137" y="31588"/>
                  <a:pt x="112845" y="25503"/>
                </a:cubicBezTo>
                <a:cubicBezTo>
                  <a:pt x="107553" y="19418"/>
                  <a:pt x="-3043" y="1426"/>
                  <a:pt x="132" y="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: 図形 1212">
            <a:extLst>
              <a:ext uri="{FF2B5EF4-FFF2-40B4-BE49-F238E27FC236}">
                <a16:creationId xmlns:a16="http://schemas.microsoft.com/office/drawing/2014/main" id="{D28DC594-0F61-4248-B3C6-E80C84F8CF53}"/>
              </a:ext>
            </a:extLst>
          </p:cNvPr>
          <p:cNvSpPr/>
          <p:nvPr/>
        </p:nvSpPr>
        <p:spPr>
          <a:xfrm>
            <a:off x="9029666" y="2938454"/>
            <a:ext cx="285259" cy="336439"/>
          </a:xfrm>
          <a:custGeom>
            <a:avLst/>
            <a:gdLst>
              <a:gd name="connsiteX0" fmla="*/ 34 w 285259"/>
              <a:gd name="connsiteY0" fmla="*/ 9 h 336439"/>
              <a:gd name="connsiteX1" fmla="*/ 147672 w 285259"/>
              <a:gd name="connsiteY1" fmla="*/ 144471 h 336439"/>
              <a:gd name="connsiteX2" fmla="*/ 279434 w 285259"/>
              <a:gd name="connsiteY2" fmla="*/ 330209 h 336439"/>
              <a:gd name="connsiteX3" fmla="*/ 249272 w 285259"/>
              <a:gd name="connsiteY3" fmla="*/ 279409 h 336439"/>
              <a:gd name="connsiteX4" fmla="*/ 134972 w 285259"/>
              <a:gd name="connsiteY4" fmla="*/ 150821 h 336439"/>
              <a:gd name="connsiteX5" fmla="*/ 34 w 285259"/>
              <a:gd name="connsiteY5" fmla="*/ 9 h 336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5259" h="336439">
                <a:moveTo>
                  <a:pt x="34" y="9"/>
                </a:moveTo>
                <a:cubicBezTo>
                  <a:pt x="2151" y="-1049"/>
                  <a:pt x="101105" y="89438"/>
                  <a:pt x="147672" y="144471"/>
                </a:cubicBezTo>
                <a:cubicBezTo>
                  <a:pt x="194239" y="199504"/>
                  <a:pt x="262501" y="307719"/>
                  <a:pt x="279434" y="330209"/>
                </a:cubicBezTo>
                <a:cubicBezTo>
                  <a:pt x="296367" y="352699"/>
                  <a:pt x="273349" y="309307"/>
                  <a:pt x="249272" y="279409"/>
                </a:cubicBezTo>
                <a:cubicBezTo>
                  <a:pt x="225195" y="249511"/>
                  <a:pt x="175453" y="194213"/>
                  <a:pt x="134972" y="150821"/>
                </a:cubicBezTo>
                <a:cubicBezTo>
                  <a:pt x="94491" y="107429"/>
                  <a:pt x="-2083" y="1067"/>
                  <a:pt x="34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: 図形 1213">
            <a:extLst>
              <a:ext uri="{FF2B5EF4-FFF2-40B4-BE49-F238E27FC236}">
                <a16:creationId xmlns:a16="http://schemas.microsoft.com/office/drawing/2014/main" id="{2C6DC7A1-F6FC-45EC-9F87-9901F19CD912}"/>
              </a:ext>
            </a:extLst>
          </p:cNvPr>
          <p:cNvSpPr/>
          <p:nvPr/>
        </p:nvSpPr>
        <p:spPr>
          <a:xfrm>
            <a:off x="9130973" y="3150382"/>
            <a:ext cx="222466" cy="367841"/>
          </a:xfrm>
          <a:custGeom>
            <a:avLst/>
            <a:gdLst>
              <a:gd name="connsiteX0" fmla="*/ 3502 w 222466"/>
              <a:gd name="connsiteY0" fmla="*/ 11918 h 367841"/>
              <a:gd name="connsiteX1" fmla="*/ 178127 w 222466"/>
              <a:gd name="connsiteY1" fmla="*/ 227818 h 367841"/>
              <a:gd name="connsiteX2" fmla="*/ 220990 w 222466"/>
              <a:gd name="connsiteY2" fmla="*/ 367518 h 367841"/>
              <a:gd name="connsiteX3" fmla="*/ 198765 w 222466"/>
              <a:gd name="connsiteY3" fmla="*/ 259568 h 367841"/>
              <a:gd name="connsiteX4" fmla="*/ 71765 w 222466"/>
              <a:gd name="connsiteY4" fmla="*/ 51606 h 367841"/>
              <a:gd name="connsiteX5" fmla="*/ 3502 w 222466"/>
              <a:gd name="connsiteY5" fmla="*/ 11918 h 367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2466" h="367841">
                <a:moveTo>
                  <a:pt x="3502" y="11918"/>
                </a:moveTo>
                <a:cubicBezTo>
                  <a:pt x="21229" y="41287"/>
                  <a:pt x="141879" y="168551"/>
                  <a:pt x="178127" y="227818"/>
                </a:cubicBezTo>
                <a:cubicBezTo>
                  <a:pt x="214375" y="287085"/>
                  <a:pt x="217550" y="362226"/>
                  <a:pt x="220990" y="367518"/>
                </a:cubicBezTo>
                <a:cubicBezTo>
                  <a:pt x="224430" y="372810"/>
                  <a:pt x="223636" y="312220"/>
                  <a:pt x="198765" y="259568"/>
                </a:cubicBezTo>
                <a:cubicBezTo>
                  <a:pt x="173894" y="206916"/>
                  <a:pt x="104044" y="91293"/>
                  <a:pt x="71765" y="51606"/>
                </a:cubicBezTo>
                <a:cubicBezTo>
                  <a:pt x="39486" y="11919"/>
                  <a:pt x="-14225" y="-17451"/>
                  <a:pt x="3502" y="119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C37DD4D3-77A2-4740-BB52-CF45A0A2BCE0}"/>
              </a:ext>
            </a:extLst>
          </p:cNvPr>
          <p:cNvSpPr/>
          <p:nvPr/>
        </p:nvSpPr>
        <p:spPr>
          <a:xfrm>
            <a:off x="6107434" y="3464064"/>
            <a:ext cx="1020952" cy="625229"/>
          </a:xfrm>
          <a:custGeom>
            <a:avLst/>
            <a:gdLst>
              <a:gd name="connsiteX0" fmla="*/ 29841 w 1020952"/>
              <a:gd name="connsiteY0" fmla="*/ 9386 h 625229"/>
              <a:gd name="connsiteX1" fmla="*/ 453704 w 1020952"/>
              <a:gd name="connsiteY1" fmla="*/ 360224 h 625229"/>
              <a:gd name="connsiteX2" fmla="*/ 580704 w 1020952"/>
              <a:gd name="connsiteY2" fmla="*/ 409436 h 625229"/>
              <a:gd name="connsiteX3" fmla="*/ 634679 w 1020952"/>
              <a:gd name="connsiteY3" fmla="*/ 411024 h 625229"/>
              <a:gd name="connsiteX4" fmla="*/ 875979 w 1020952"/>
              <a:gd name="connsiteY4" fmla="*/ 241161 h 625229"/>
              <a:gd name="connsiteX5" fmla="*/ 802954 w 1020952"/>
              <a:gd name="connsiteY5" fmla="*/ 374511 h 625229"/>
              <a:gd name="connsiteX6" fmla="*/ 1018854 w 1020952"/>
              <a:gd name="connsiteY6" fmla="*/ 133211 h 625229"/>
              <a:gd name="connsiteX7" fmla="*/ 648966 w 1020952"/>
              <a:gd name="connsiteY7" fmla="*/ 595174 h 625229"/>
              <a:gd name="connsiteX8" fmla="*/ 587054 w 1020952"/>
              <a:gd name="connsiteY8" fmla="*/ 560249 h 625229"/>
              <a:gd name="connsiteX9" fmla="*/ 388616 w 1020952"/>
              <a:gd name="connsiteY9" fmla="*/ 398324 h 625229"/>
              <a:gd name="connsiteX10" fmla="*/ 88579 w 1020952"/>
              <a:gd name="connsiteY10" fmla="*/ 134799 h 625229"/>
              <a:gd name="connsiteX11" fmla="*/ 40954 w 1020952"/>
              <a:gd name="connsiteY11" fmla="*/ 101461 h 625229"/>
              <a:gd name="connsiteX12" fmla="*/ 29841 w 1020952"/>
              <a:gd name="connsiteY12" fmla="*/ 9386 h 625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20952" h="625229">
                <a:moveTo>
                  <a:pt x="29841" y="9386"/>
                </a:moveTo>
                <a:cubicBezTo>
                  <a:pt x="98633" y="52513"/>
                  <a:pt x="361894" y="293549"/>
                  <a:pt x="453704" y="360224"/>
                </a:cubicBezTo>
                <a:cubicBezTo>
                  <a:pt x="545514" y="426899"/>
                  <a:pt x="550542" y="400969"/>
                  <a:pt x="580704" y="409436"/>
                </a:cubicBezTo>
                <a:cubicBezTo>
                  <a:pt x="610867" y="417903"/>
                  <a:pt x="585467" y="439070"/>
                  <a:pt x="634679" y="411024"/>
                </a:cubicBezTo>
                <a:cubicBezTo>
                  <a:pt x="683891" y="382978"/>
                  <a:pt x="847933" y="247246"/>
                  <a:pt x="875979" y="241161"/>
                </a:cubicBezTo>
                <a:cubicBezTo>
                  <a:pt x="904025" y="235076"/>
                  <a:pt x="779142" y="392503"/>
                  <a:pt x="802954" y="374511"/>
                </a:cubicBezTo>
                <a:cubicBezTo>
                  <a:pt x="826767" y="356519"/>
                  <a:pt x="1044519" y="96434"/>
                  <a:pt x="1018854" y="133211"/>
                </a:cubicBezTo>
                <a:cubicBezTo>
                  <a:pt x="993189" y="169988"/>
                  <a:pt x="720933" y="524001"/>
                  <a:pt x="648966" y="595174"/>
                </a:cubicBezTo>
                <a:cubicBezTo>
                  <a:pt x="576999" y="666347"/>
                  <a:pt x="630446" y="593057"/>
                  <a:pt x="587054" y="560249"/>
                </a:cubicBezTo>
                <a:cubicBezTo>
                  <a:pt x="543662" y="527441"/>
                  <a:pt x="471695" y="469232"/>
                  <a:pt x="388616" y="398324"/>
                </a:cubicBezTo>
                <a:cubicBezTo>
                  <a:pt x="305537" y="327416"/>
                  <a:pt x="146523" y="184276"/>
                  <a:pt x="88579" y="134799"/>
                </a:cubicBezTo>
                <a:cubicBezTo>
                  <a:pt x="30635" y="85322"/>
                  <a:pt x="50479" y="118130"/>
                  <a:pt x="40954" y="101461"/>
                </a:cubicBezTo>
                <a:cubicBezTo>
                  <a:pt x="31429" y="84792"/>
                  <a:pt x="-38951" y="-33741"/>
                  <a:pt x="29841" y="938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: 図形 1215">
            <a:extLst>
              <a:ext uri="{FF2B5EF4-FFF2-40B4-BE49-F238E27FC236}">
                <a16:creationId xmlns:a16="http://schemas.microsoft.com/office/drawing/2014/main" id="{41452F49-EF86-4729-950A-CE104A4A2A79}"/>
              </a:ext>
            </a:extLst>
          </p:cNvPr>
          <p:cNvSpPr/>
          <p:nvPr/>
        </p:nvSpPr>
        <p:spPr>
          <a:xfrm>
            <a:off x="6529854" y="2906183"/>
            <a:ext cx="278022" cy="254208"/>
          </a:xfrm>
          <a:custGeom>
            <a:avLst/>
            <a:gdLst>
              <a:gd name="connsiteX0" fmla="*/ 277346 w 278022"/>
              <a:gd name="connsiteY0" fmla="*/ 0 h 254208"/>
              <a:gd name="connsiteX1" fmla="*/ 137646 w 278022"/>
              <a:gd name="connsiteY1" fmla="*/ 182034 h 254208"/>
              <a:gd name="connsiteX2" fmla="*/ 63 w 278022"/>
              <a:gd name="connsiteY2" fmla="*/ 254000 h 254208"/>
              <a:gd name="connsiteX3" fmla="*/ 120713 w 278022"/>
              <a:gd name="connsiteY3" fmla="*/ 203200 h 254208"/>
              <a:gd name="connsiteX4" fmla="*/ 188446 w 278022"/>
              <a:gd name="connsiteY4" fmla="*/ 182034 h 254208"/>
              <a:gd name="connsiteX5" fmla="*/ 277346 w 278022"/>
              <a:gd name="connsiteY5" fmla="*/ 0 h 254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8022" h="254208">
                <a:moveTo>
                  <a:pt x="277346" y="0"/>
                </a:moveTo>
                <a:cubicBezTo>
                  <a:pt x="268879" y="0"/>
                  <a:pt x="183860" y="139701"/>
                  <a:pt x="137646" y="182034"/>
                </a:cubicBezTo>
                <a:cubicBezTo>
                  <a:pt x="91432" y="224367"/>
                  <a:pt x="2885" y="250472"/>
                  <a:pt x="63" y="254000"/>
                </a:cubicBezTo>
                <a:cubicBezTo>
                  <a:pt x="-2759" y="257528"/>
                  <a:pt x="89316" y="215194"/>
                  <a:pt x="120713" y="203200"/>
                </a:cubicBezTo>
                <a:cubicBezTo>
                  <a:pt x="152110" y="191206"/>
                  <a:pt x="164457" y="213784"/>
                  <a:pt x="188446" y="182034"/>
                </a:cubicBezTo>
                <a:cubicBezTo>
                  <a:pt x="212435" y="150284"/>
                  <a:pt x="285813" y="0"/>
                  <a:pt x="27734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: 図形 1216">
            <a:extLst>
              <a:ext uri="{FF2B5EF4-FFF2-40B4-BE49-F238E27FC236}">
                <a16:creationId xmlns:a16="http://schemas.microsoft.com/office/drawing/2014/main" id="{90A2EC49-2539-414E-9EDB-AD5B3C41BFA5}"/>
              </a:ext>
            </a:extLst>
          </p:cNvPr>
          <p:cNvSpPr/>
          <p:nvPr/>
        </p:nvSpPr>
        <p:spPr>
          <a:xfrm>
            <a:off x="6347871" y="3151553"/>
            <a:ext cx="322843" cy="93310"/>
          </a:xfrm>
          <a:custGeom>
            <a:avLst/>
            <a:gdLst>
              <a:gd name="connsiteX0" fmla="*/ 12 w 322843"/>
              <a:gd name="connsiteY0" fmla="*/ 48847 h 93310"/>
              <a:gd name="connsiteX1" fmla="*/ 171462 w 322843"/>
              <a:gd name="connsiteY1" fmla="*/ 72130 h 93310"/>
              <a:gd name="connsiteX2" fmla="*/ 321746 w 322843"/>
              <a:gd name="connsiteY2" fmla="*/ 164 h 93310"/>
              <a:gd name="connsiteX3" fmla="*/ 243429 w 322843"/>
              <a:gd name="connsiteY3" fmla="*/ 50964 h 93310"/>
              <a:gd name="connsiteX4" fmla="*/ 162996 w 322843"/>
              <a:gd name="connsiteY4" fmla="*/ 93297 h 93310"/>
              <a:gd name="connsiteX5" fmla="*/ 12 w 322843"/>
              <a:gd name="connsiteY5" fmla="*/ 48847 h 93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2843" h="93310">
                <a:moveTo>
                  <a:pt x="12" y="48847"/>
                </a:moveTo>
                <a:cubicBezTo>
                  <a:pt x="1423" y="45319"/>
                  <a:pt x="117840" y="80244"/>
                  <a:pt x="171462" y="72130"/>
                </a:cubicBezTo>
                <a:cubicBezTo>
                  <a:pt x="225084" y="64016"/>
                  <a:pt x="309752" y="3692"/>
                  <a:pt x="321746" y="164"/>
                </a:cubicBezTo>
                <a:cubicBezTo>
                  <a:pt x="333740" y="-3364"/>
                  <a:pt x="243429" y="50964"/>
                  <a:pt x="243429" y="50964"/>
                </a:cubicBezTo>
                <a:cubicBezTo>
                  <a:pt x="216971" y="66486"/>
                  <a:pt x="205329" y="94003"/>
                  <a:pt x="162996" y="93297"/>
                </a:cubicBezTo>
                <a:cubicBezTo>
                  <a:pt x="120663" y="92591"/>
                  <a:pt x="-1399" y="52375"/>
                  <a:pt x="12" y="488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: 図形 1217">
            <a:extLst>
              <a:ext uri="{FF2B5EF4-FFF2-40B4-BE49-F238E27FC236}">
                <a16:creationId xmlns:a16="http://schemas.microsoft.com/office/drawing/2014/main" id="{A590D090-42D4-47F6-84A8-A0341678C759}"/>
              </a:ext>
            </a:extLst>
          </p:cNvPr>
          <p:cNvSpPr/>
          <p:nvPr/>
        </p:nvSpPr>
        <p:spPr>
          <a:xfrm>
            <a:off x="6350530" y="3174211"/>
            <a:ext cx="689363" cy="231487"/>
          </a:xfrm>
          <a:custGeom>
            <a:avLst/>
            <a:gdLst>
              <a:gd name="connsiteX0" fmla="*/ 687387 w 689363"/>
              <a:gd name="connsiteY0" fmla="*/ 789 h 231487"/>
              <a:gd name="connsiteX1" fmla="*/ 446087 w 689363"/>
              <a:gd name="connsiteY1" fmla="*/ 155306 h 231487"/>
              <a:gd name="connsiteX2" fmla="*/ 302153 w 689363"/>
              <a:gd name="connsiteY2" fmla="*/ 184939 h 231487"/>
              <a:gd name="connsiteX3" fmla="*/ 194203 w 689363"/>
              <a:gd name="connsiteY3" fmla="*/ 172239 h 231487"/>
              <a:gd name="connsiteX4" fmla="*/ 3703 w 689363"/>
              <a:gd name="connsiteY4" fmla="*/ 30422 h 231487"/>
              <a:gd name="connsiteX5" fmla="*/ 86253 w 689363"/>
              <a:gd name="connsiteY5" fmla="*/ 119322 h 231487"/>
              <a:gd name="connsiteX6" fmla="*/ 302153 w 689363"/>
              <a:gd name="connsiteY6" fmla="*/ 229389 h 231487"/>
              <a:gd name="connsiteX7" fmla="*/ 687387 w 689363"/>
              <a:gd name="connsiteY7" fmla="*/ 789 h 231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9363" h="231487">
                <a:moveTo>
                  <a:pt x="687387" y="789"/>
                </a:moveTo>
                <a:cubicBezTo>
                  <a:pt x="711376" y="-11558"/>
                  <a:pt x="510293" y="124614"/>
                  <a:pt x="446087" y="155306"/>
                </a:cubicBezTo>
                <a:cubicBezTo>
                  <a:pt x="381881" y="185998"/>
                  <a:pt x="344134" y="182117"/>
                  <a:pt x="302153" y="184939"/>
                </a:cubicBezTo>
                <a:cubicBezTo>
                  <a:pt x="260172" y="187761"/>
                  <a:pt x="243945" y="197992"/>
                  <a:pt x="194203" y="172239"/>
                </a:cubicBezTo>
                <a:cubicBezTo>
                  <a:pt x="144461" y="146486"/>
                  <a:pt x="21695" y="39242"/>
                  <a:pt x="3703" y="30422"/>
                </a:cubicBezTo>
                <a:cubicBezTo>
                  <a:pt x="-14289" y="21603"/>
                  <a:pt x="36511" y="86161"/>
                  <a:pt x="86253" y="119322"/>
                </a:cubicBezTo>
                <a:cubicBezTo>
                  <a:pt x="135995" y="152483"/>
                  <a:pt x="201258" y="246675"/>
                  <a:pt x="302153" y="229389"/>
                </a:cubicBezTo>
                <a:cubicBezTo>
                  <a:pt x="403047" y="212103"/>
                  <a:pt x="663398" y="13136"/>
                  <a:pt x="687387" y="7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: 図形 1218">
            <a:extLst>
              <a:ext uri="{FF2B5EF4-FFF2-40B4-BE49-F238E27FC236}">
                <a16:creationId xmlns:a16="http://schemas.microsoft.com/office/drawing/2014/main" id="{C597FFFF-B992-4E29-94A1-766B7A1779E5}"/>
              </a:ext>
            </a:extLst>
          </p:cNvPr>
          <p:cNvSpPr/>
          <p:nvPr/>
        </p:nvSpPr>
        <p:spPr>
          <a:xfrm>
            <a:off x="6216568" y="3261589"/>
            <a:ext cx="396172" cy="307982"/>
          </a:xfrm>
          <a:custGeom>
            <a:avLst/>
            <a:gdLst>
              <a:gd name="connsiteX0" fmla="*/ 82 w 396172"/>
              <a:gd name="connsiteY0" fmla="*/ 194 h 307982"/>
              <a:gd name="connsiteX1" fmla="*/ 175765 w 396172"/>
              <a:gd name="connsiteY1" fmla="*/ 205511 h 307982"/>
              <a:gd name="connsiteX2" fmla="*/ 393782 w 396172"/>
              <a:gd name="connsiteY2" fmla="*/ 307111 h 307982"/>
              <a:gd name="connsiteX3" fmla="*/ 283715 w 396172"/>
              <a:gd name="connsiteY3" fmla="*/ 249961 h 307982"/>
              <a:gd name="connsiteX4" fmla="*/ 154599 w 396172"/>
              <a:gd name="connsiteY4" fmla="*/ 169528 h 307982"/>
              <a:gd name="connsiteX5" fmla="*/ 82 w 396172"/>
              <a:gd name="connsiteY5" fmla="*/ 194 h 30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6172" h="307982">
                <a:moveTo>
                  <a:pt x="82" y="194"/>
                </a:moveTo>
                <a:cubicBezTo>
                  <a:pt x="3610" y="6191"/>
                  <a:pt x="110148" y="154358"/>
                  <a:pt x="175765" y="205511"/>
                </a:cubicBezTo>
                <a:cubicBezTo>
                  <a:pt x="241382" y="256664"/>
                  <a:pt x="375790" y="299703"/>
                  <a:pt x="393782" y="307111"/>
                </a:cubicBezTo>
                <a:cubicBezTo>
                  <a:pt x="411774" y="314519"/>
                  <a:pt x="323579" y="272891"/>
                  <a:pt x="283715" y="249961"/>
                </a:cubicBezTo>
                <a:cubicBezTo>
                  <a:pt x="243851" y="227031"/>
                  <a:pt x="201871" y="210450"/>
                  <a:pt x="154599" y="169528"/>
                </a:cubicBezTo>
                <a:cubicBezTo>
                  <a:pt x="107327" y="128606"/>
                  <a:pt x="-3446" y="-5803"/>
                  <a:pt x="82" y="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: 図形 1219">
            <a:extLst>
              <a:ext uri="{FF2B5EF4-FFF2-40B4-BE49-F238E27FC236}">
                <a16:creationId xmlns:a16="http://schemas.microsoft.com/office/drawing/2014/main" id="{74AA6F1B-5EDE-4F0F-8F7B-3B69FAAD1C2C}"/>
              </a:ext>
            </a:extLst>
          </p:cNvPr>
          <p:cNvSpPr/>
          <p:nvPr/>
        </p:nvSpPr>
        <p:spPr>
          <a:xfrm>
            <a:off x="7031433" y="2886449"/>
            <a:ext cx="298677" cy="869312"/>
          </a:xfrm>
          <a:custGeom>
            <a:avLst/>
            <a:gdLst>
              <a:gd name="connsiteX0" fmla="*/ 298584 w 298677"/>
              <a:gd name="connsiteY0" fmla="*/ 7034 h 869312"/>
              <a:gd name="connsiteX1" fmla="*/ 254134 w 298677"/>
              <a:gd name="connsiteY1" fmla="*/ 396501 h 869312"/>
              <a:gd name="connsiteX2" fmla="*/ 224500 w 298677"/>
              <a:gd name="connsiteY2" fmla="*/ 707651 h 869312"/>
              <a:gd name="connsiteX3" fmla="*/ 218150 w 298677"/>
              <a:gd name="connsiteY3" fmla="*/ 472701 h 869312"/>
              <a:gd name="connsiteX4" fmla="*/ 180050 w 298677"/>
              <a:gd name="connsiteY4" fmla="*/ 656851 h 869312"/>
              <a:gd name="connsiteX5" fmla="*/ 139834 w 298677"/>
              <a:gd name="connsiteY5" fmla="*/ 769034 h 869312"/>
              <a:gd name="connsiteX6" fmla="*/ 134 w 298677"/>
              <a:gd name="connsiteY6" fmla="*/ 864284 h 869312"/>
              <a:gd name="connsiteX7" fmla="*/ 167350 w 298677"/>
              <a:gd name="connsiteY7" fmla="*/ 608168 h 869312"/>
              <a:gd name="connsiteX8" fmla="*/ 207567 w 298677"/>
              <a:gd name="connsiteY8" fmla="*/ 432484 h 869312"/>
              <a:gd name="connsiteX9" fmla="*/ 182167 w 298677"/>
              <a:gd name="connsiteY9" fmla="*/ 341468 h 869312"/>
              <a:gd name="connsiteX10" fmla="*/ 243550 w 298677"/>
              <a:gd name="connsiteY10" fmla="*/ 127684 h 869312"/>
              <a:gd name="connsiteX11" fmla="*/ 252017 w 298677"/>
              <a:gd name="connsiteY11" fmla="*/ 72651 h 869312"/>
              <a:gd name="connsiteX12" fmla="*/ 241434 w 298677"/>
              <a:gd name="connsiteY12" fmla="*/ 138268 h 869312"/>
              <a:gd name="connsiteX13" fmla="*/ 298584 w 298677"/>
              <a:gd name="connsiteY13" fmla="*/ 7034 h 869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8677" h="869312">
                <a:moveTo>
                  <a:pt x="298584" y="7034"/>
                </a:moveTo>
                <a:cubicBezTo>
                  <a:pt x="300701" y="50073"/>
                  <a:pt x="266481" y="279732"/>
                  <a:pt x="254134" y="396501"/>
                </a:cubicBezTo>
                <a:cubicBezTo>
                  <a:pt x="241787" y="513270"/>
                  <a:pt x="230497" y="694951"/>
                  <a:pt x="224500" y="707651"/>
                </a:cubicBezTo>
                <a:cubicBezTo>
                  <a:pt x="218503" y="720351"/>
                  <a:pt x="225558" y="481168"/>
                  <a:pt x="218150" y="472701"/>
                </a:cubicBezTo>
                <a:cubicBezTo>
                  <a:pt x="210742" y="464234"/>
                  <a:pt x="193103" y="607462"/>
                  <a:pt x="180050" y="656851"/>
                </a:cubicBezTo>
                <a:cubicBezTo>
                  <a:pt x="166997" y="706240"/>
                  <a:pt x="169820" y="734462"/>
                  <a:pt x="139834" y="769034"/>
                </a:cubicBezTo>
                <a:cubicBezTo>
                  <a:pt x="109848" y="803606"/>
                  <a:pt x="-4452" y="891095"/>
                  <a:pt x="134" y="864284"/>
                </a:cubicBezTo>
                <a:cubicBezTo>
                  <a:pt x="4720" y="837473"/>
                  <a:pt x="132778" y="680135"/>
                  <a:pt x="167350" y="608168"/>
                </a:cubicBezTo>
                <a:cubicBezTo>
                  <a:pt x="201922" y="536201"/>
                  <a:pt x="205097" y="476934"/>
                  <a:pt x="207567" y="432484"/>
                </a:cubicBezTo>
                <a:cubicBezTo>
                  <a:pt x="210036" y="388034"/>
                  <a:pt x="176170" y="392268"/>
                  <a:pt x="182167" y="341468"/>
                </a:cubicBezTo>
                <a:cubicBezTo>
                  <a:pt x="188164" y="290668"/>
                  <a:pt x="231908" y="172487"/>
                  <a:pt x="243550" y="127684"/>
                </a:cubicBezTo>
                <a:cubicBezTo>
                  <a:pt x="255192" y="82881"/>
                  <a:pt x="252370" y="70887"/>
                  <a:pt x="252017" y="72651"/>
                </a:cubicBezTo>
                <a:cubicBezTo>
                  <a:pt x="251664" y="74415"/>
                  <a:pt x="237906" y="144265"/>
                  <a:pt x="241434" y="138268"/>
                </a:cubicBezTo>
                <a:cubicBezTo>
                  <a:pt x="244962" y="132271"/>
                  <a:pt x="296467" y="-36005"/>
                  <a:pt x="298584" y="703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: 図形 1220">
            <a:extLst>
              <a:ext uri="{FF2B5EF4-FFF2-40B4-BE49-F238E27FC236}">
                <a16:creationId xmlns:a16="http://schemas.microsoft.com/office/drawing/2014/main" id="{71C8461F-61FB-4A3B-A47E-19D758668B9C}"/>
              </a:ext>
            </a:extLst>
          </p:cNvPr>
          <p:cNvSpPr/>
          <p:nvPr/>
        </p:nvSpPr>
        <p:spPr>
          <a:xfrm>
            <a:off x="8001621" y="5008002"/>
            <a:ext cx="410919" cy="320030"/>
          </a:xfrm>
          <a:custGeom>
            <a:avLst/>
            <a:gdLst>
              <a:gd name="connsiteX0" fmla="*/ 410012 w 410919"/>
              <a:gd name="connsiteY0" fmla="*/ 31 h 320030"/>
              <a:gd name="connsiteX1" fmla="*/ 268196 w 410919"/>
              <a:gd name="connsiteY1" fmla="*/ 167248 h 320030"/>
              <a:gd name="connsiteX2" fmla="*/ 109446 w 410919"/>
              <a:gd name="connsiteY2" fmla="*/ 270965 h 320030"/>
              <a:gd name="connsiteX3" fmla="*/ 306296 w 410919"/>
              <a:gd name="connsiteY3" fmla="*/ 105865 h 320030"/>
              <a:gd name="connsiteX4" fmla="*/ 1496 w 410919"/>
              <a:gd name="connsiteY4" fmla="*/ 319648 h 320030"/>
              <a:gd name="connsiteX5" fmla="*/ 198346 w 410919"/>
              <a:gd name="connsiteY5" fmla="*/ 154548 h 320030"/>
              <a:gd name="connsiteX6" fmla="*/ 410012 w 410919"/>
              <a:gd name="connsiteY6" fmla="*/ 31 h 320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0919" h="320030">
                <a:moveTo>
                  <a:pt x="410012" y="31"/>
                </a:moveTo>
                <a:cubicBezTo>
                  <a:pt x="421654" y="2148"/>
                  <a:pt x="318290" y="122092"/>
                  <a:pt x="268196" y="167248"/>
                </a:cubicBezTo>
                <a:cubicBezTo>
                  <a:pt x="218102" y="212404"/>
                  <a:pt x="103096" y="281195"/>
                  <a:pt x="109446" y="270965"/>
                </a:cubicBezTo>
                <a:cubicBezTo>
                  <a:pt x="115796" y="260735"/>
                  <a:pt x="324288" y="97751"/>
                  <a:pt x="306296" y="105865"/>
                </a:cubicBezTo>
                <a:cubicBezTo>
                  <a:pt x="288304" y="113979"/>
                  <a:pt x="19488" y="311534"/>
                  <a:pt x="1496" y="319648"/>
                </a:cubicBezTo>
                <a:cubicBezTo>
                  <a:pt x="-16496" y="327762"/>
                  <a:pt x="132377" y="204642"/>
                  <a:pt x="198346" y="154548"/>
                </a:cubicBezTo>
                <a:cubicBezTo>
                  <a:pt x="264315" y="104454"/>
                  <a:pt x="398370" y="-2086"/>
                  <a:pt x="410012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: 図形 1221">
            <a:extLst>
              <a:ext uri="{FF2B5EF4-FFF2-40B4-BE49-F238E27FC236}">
                <a16:creationId xmlns:a16="http://schemas.microsoft.com/office/drawing/2014/main" id="{ADB02548-AD34-4387-9CA0-6959BEC2917C}"/>
              </a:ext>
            </a:extLst>
          </p:cNvPr>
          <p:cNvSpPr/>
          <p:nvPr/>
        </p:nvSpPr>
        <p:spPr>
          <a:xfrm>
            <a:off x="8515997" y="4981656"/>
            <a:ext cx="321148" cy="495189"/>
          </a:xfrm>
          <a:custGeom>
            <a:avLst/>
            <a:gdLst>
              <a:gd name="connsiteX0" fmla="*/ 321086 w 321148"/>
              <a:gd name="connsiteY0" fmla="*/ 977 h 495189"/>
              <a:gd name="connsiteX1" fmla="*/ 122120 w 321148"/>
              <a:gd name="connsiteY1" fmla="*/ 318477 h 495189"/>
              <a:gd name="connsiteX2" fmla="*/ 1470 w 321148"/>
              <a:gd name="connsiteY2" fmla="*/ 492044 h 495189"/>
              <a:gd name="connsiteX3" fmla="*/ 58620 w 321148"/>
              <a:gd name="connsiteY3" fmla="*/ 420077 h 495189"/>
              <a:gd name="connsiteX4" fmla="*/ 111536 w 321148"/>
              <a:gd name="connsiteY4" fmla="*/ 290961 h 495189"/>
              <a:gd name="connsiteX5" fmla="*/ 143286 w 321148"/>
              <a:gd name="connsiteY5" fmla="*/ 221111 h 495189"/>
              <a:gd name="connsiteX6" fmla="*/ 321086 w 321148"/>
              <a:gd name="connsiteY6" fmla="*/ 977 h 495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1148" h="495189">
                <a:moveTo>
                  <a:pt x="321086" y="977"/>
                </a:moveTo>
                <a:cubicBezTo>
                  <a:pt x="317558" y="17205"/>
                  <a:pt x="175389" y="236632"/>
                  <a:pt x="122120" y="318477"/>
                </a:cubicBezTo>
                <a:cubicBezTo>
                  <a:pt x="68851" y="400322"/>
                  <a:pt x="12053" y="475111"/>
                  <a:pt x="1470" y="492044"/>
                </a:cubicBezTo>
                <a:cubicBezTo>
                  <a:pt x="-9113" y="508977"/>
                  <a:pt x="40276" y="453591"/>
                  <a:pt x="58620" y="420077"/>
                </a:cubicBezTo>
                <a:cubicBezTo>
                  <a:pt x="76964" y="386563"/>
                  <a:pt x="97425" y="324122"/>
                  <a:pt x="111536" y="290961"/>
                </a:cubicBezTo>
                <a:cubicBezTo>
                  <a:pt x="125647" y="257800"/>
                  <a:pt x="108008" y="266972"/>
                  <a:pt x="143286" y="221111"/>
                </a:cubicBezTo>
                <a:cubicBezTo>
                  <a:pt x="178564" y="175250"/>
                  <a:pt x="324614" y="-15251"/>
                  <a:pt x="321086" y="9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: 図形 1222">
            <a:extLst>
              <a:ext uri="{FF2B5EF4-FFF2-40B4-BE49-F238E27FC236}">
                <a16:creationId xmlns:a16="http://schemas.microsoft.com/office/drawing/2014/main" id="{1115A554-B1D3-4024-9C46-6C432EECB830}"/>
              </a:ext>
            </a:extLst>
          </p:cNvPr>
          <p:cNvSpPr/>
          <p:nvPr/>
        </p:nvSpPr>
        <p:spPr>
          <a:xfrm>
            <a:off x="8119190" y="5100216"/>
            <a:ext cx="385681" cy="348271"/>
          </a:xfrm>
          <a:custGeom>
            <a:avLst/>
            <a:gdLst>
              <a:gd name="connsiteX0" fmla="*/ 385577 w 385681"/>
              <a:gd name="connsiteY0" fmla="*/ 951 h 348271"/>
              <a:gd name="connsiteX1" fmla="*/ 207777 w 385681"/>
              <a:gd name="connsiteY1" fmla="*/ 199917 h 348271"/>
              <a:gd name="connsiteX2" fmla="*/ 131577 w 385681"/>
              <a:gd name="connsiteY2" fmla="*/ 269767 h 348271"/>
              <a:gd name="connsiteX3" fmla="*/ 343 w 385681"/>
              <a:gd name="connsiteY3" fmla="*/ 348084 h 348271"/>
              <a:gd name="connsiteX4" fmla="*/ 173910 w 385681"/>
              <a:gd name="connsiteY4" fmla="*/ 246484 h 348271"/>
              <a:gd name="connsiteX5" fmla="*/ 214127 w 385681"/>
              <a:gd name="connsiteY5" fmla="*/ 157584 h 348271"/>
              <a:gd name="connsiteX6" fmla="*/ 233177 w 385681"/>
              <a:gd name="connsiteY6" fmla="*/ 125834 h 348271"/>
              <a:gd name="connsiteX7" fmla="*/ 385577 w 385681"/>
              <a:gd name="connsiteY7" fmla="*/ 951 h 348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5681" h="348271">
                <a:moveTo>
                  <a:pt x="385577" y="951"/>
                </a:moveTo>
                <a:cubicBezTo>
                  <a:pt x="381344" y="13298"/>
                  <a:pt x="250110" y="155114"/>
                  <a:pt x="207777" y="199917"/>
                </a:cubicBezTo>
                <a:cubicBezTo>
                  <a:pt x="165444" y="244720"/>
                  <a:pt x="166149" y="245073"/>
                  <a:pt x="131577" y="269767"/>
                </a:cubicBezTo>
                <a:cubicBezTo>
                  <a:pt x="97005" y="294461"/>
                  <a:pt x="-6712" y="351964"/>
                  <a:pt x="343" y="348084"/>
                </a:cubicBezTo>
                <a:cubicBezTo>
                  <a:pt x="7398" y="344204"/>
                  <a:pt x="138279" y="278234"/>
                  <a:pt x="173910" y="246484"/>
                </a:cubicBezTo>
                <a:cubicBezTo>
                  <a:pt x="209541" y="214734"/>
                  <a:pt x="204249" y="177692"/>
                  <a:pt x="214127" y="157584"/>
                </a:cubicBezTo>
                <a:cubicBezTo>
                  <a:pt x="224005" y="137476"/>
                  <a:pt x="202485" y="151587"/>
                  <a:pt x="233177" y="125834"/>
                </a:cubicBezTo>
                <a:cubicBezTo>
                  <a:pt x="263869" y="100081"/>
                  <a:pt x="389810" y="-11396"/>
                  <a:pt x="385577" y="9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: 図形 1223">
            <a:extLst>
              <a:ext uri="{FF2B5EF4-FFF2-40B4-BE49-F238E27FC236}">
                <a16:creationId xmlns:a16="http://schemas.microsoft.com/office/drawing/2014/main" id="{B68E8E24-26F7-4B0A-B221-D74BC247A7CA}"/>
              </a:ext>
            </a:extLst>
          </p:cNvPr>
          <p:cNvSpPr/>
          <p:nvPr/>
        </p:nvSpPr>
        <p:spPr>
          <a:xfrm>
            <a:off x="8632344" y="5087805"/>
            <a:ext cx="262488" cy="396949"/>
          </a:xfrm>
          <a:custGeom>
            <a:avLst/>
            <a:gdLst>
              <a:gd name="connsiteX0" fmla="*/ 261889 w 262488"/>
              <a:gd name="connsiteY0" fmla="*/ 662 h 396949"/>
              <a:gd name="connsiteX1" fmla="*/ 134889 w 262488"/>
              <a:gd name="connsiteY1" fmla="*/ 167878 h 396949"/>
              <a:gd name="connsiteX2" fmla="*/ 10006 w 262488"/>
              <a:gd name="connsiteY2" fmla="*/ 381662 h 396949"/>
              <a:gd name="connsiteX3" fmla="*/ 12123 w 262488"/>
              <a:gd name="connsiteY3" fmla="*/ 368962 h 396949"/>
              <a:gd name="connsiteX4" fmla="*/ 48106 w 262488"/>
              <a:gd name="connsiteY4" fmla="*/ 282178 h 396949"/>
              <a:gd name="connsiteX5" fmla="*/ 86206 w 262488"/>
              <a:gd name="connsiteY5" fmla="*/ 220795 h 396949"/>
              <a:gd name="connsiteX6" fmla="*/ 179339 w 262488"/>
              <a:gd name="connsiteY6" fmla="*/ 112845 h 396949"/>
              <a:gd name="connsiteX7" fmla="*/ 261889 w 262488"/>
              <a:gd name="connsiteY7" fmla="*/ 662 h 396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2488" h="396949">
                <a:moveTo>
                  <a:pt x="261889" y="662"/>
                </a:moveTo>
                <a:cubicBezTo>
                  <a:pt x="254481" y="9834"/>
                  <a:pt x="176869" y="104378"/>
                  <a:pt x="134889" y="167878"/>
                </a:cubicBezTo>
                <a:cubicBezTo>
                  <a:pt x="92909" y="231378"/>
                  <a:pt x="30467" y="348148"/>
                  <a:pt x="10006" y="381662"/>
                </a:cubicBezTo>
                <a:cubicBezTo>
                  <a:pt x="-10455" y="415176"/>
                  <a:pt x="5773" y="385543"/>
                  <a:pt x="12123" y="368962"/>
                </a:cubicBezTo>
                <a:cubicBezTo>
                  <a:pt x="18473" y="352381"/>
                  <a:pt x="35759" y="306873"/>
                  <a:pt x="48106" y="282178"/>
                </a:cubicBezTo>
                <a:cubicBezTo>
                  <a:pt x="60453" y="257484"/>
                  <a:pt x="64334" y="249017"/>
                  <a:pt x="86206" y="220795"/>
                </a:cubicBezTo>
                <a:cubicBezTo>
                  <a:pt x="108078" y="192573"/>
                  <a:pt x="152528" y="145653"/>
                  <a:pt x="179339" y="112845"/>
                </a:cubicBezTo>
                <a:cubicBezTo>
                  <a:pt x="206150" y="80037"/>
                  <a:pt x="269297" y="-8510"/>
                  <a:pt x="261889" y="6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: 図形 1224">
            <a:extLst>
              <a:ext uri="{FF2B5EF4-FFF2-40B4-BE49-F238E27FC236}">
                <a16:creationId xmlns:a16="http://schemas.microsoft.com/office/drawing/2014/main" id="{64BEC1F4-4E23-4DEB-905B-2DAF191E2793}"/>
              </a:ext>
            </a:extLst>
          </p:cNvPr>
          <p:cNvSpPr/>
          <p:nvPr/>
        </p:nvSpPr>
        <p:spPr>
          <a:xfrm>
            <a:off x="8733272" y="5156097"/>
            <a:ext cx="233251" cy="319731"/>
          </a:xfrm>
          <a:custGeom>
            <a:avLst/>
            <a:gdLst>
              <a:gd name="connsiteX0" fmla="*/ 232928 w 233251"/>
              <a:gd name="connsiteY0" fmla="*/ 103 h 319731"/>
              <a:gd name="connsiteX1" fmla="*/ 177895 w 233251"/>
              <a:gd name="connsiteY1" fmla="*/ 120753 h 319731"/>
              <a:gd name="connsiteX2" fmla="*/ 69945 w 233251"/>
              <a:gd name="connsiteY2" fmla="*/ 218120 h 319731"/>
              <a:gd name="connsiteX3" fmla="*/ 95 w 233251"/>
              <a:gd name="connsiteY3" fmla="*/ 319720 h 319731"/>
              <a:gd name="connsiteX4" fmla="*/ 57245 w 233251"/>
              <a:gd name="connsiteY4" fmla="*/ 211770 h 319731"/>
              <a:gd name="connsiteX5" fmla="*/ 154611 w 233251"/>
              <a:gd name="connsiteY5" fmla="*/ 141920 h 319731"/>
              <a:gd name="connsiteX6" fmla="*/ 232928 w 233251"/>
              <a:gd name="connsiteY6" fmla="*/ 103 h 319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3251" h="319731">
                <a:moveTo>
                  <a:pt x="232928" y="103"/>
                </a:moveTo>
                <a:cubicBezTo>
                  <a:pt x="236809" y="-3425"/>
                  <a:pt x="205059" y="84417"/>
                  <a:pt x="177895" y="120753"/>
                </a:cubicBezTo>
                <a:cubicBezTo>
                  <a:pt x="150731" y="157089"/>
                  <a:pt x="99578" y="184959"/>
                  <a:pt x="69945" y="218120"/>
                </a:cubicBezTo>
                <a:cubicBezTo>
                  <a:pt x="40312" y="251281"/>
                  <a:pt x="2212" y="320778"/>
                  <a:pt x="95" y="319720"/>
                </a:cubicBezTo>
                <a:cubicBezTo>
                  <a:pt x="-2022" y="318662"/>
                  <a:pt x="31492" y="241403"/>
                  <a:pt x="57245" y="211770"/>
                </a:cubicBezTo>
                <a:cubicBezTo>
                  <a:pt x="82998" y="182137"/>
                  <a:pt x="125683" y="175434"/>
                  <a:pt x="154611" y="141920"/>
                </a:cubicBezTo>
                <a:cubicBezTo>
                  <a:pt x="183539" y="108406"/>
                  <a:pt x="229047" y="3631"/>
                  <a:pt x="232928" y="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: 図形 1225">
            <a:extLst>
              <a:ext uri="{FF2B5EF4-FFF2-40B4-BE49-F238E27FC236}">
                <a16:creationId xmlns:a16="http://schemas.microsoft.com/office/drawing/2014/main" id="{952FF2C4-A48D-4043-AD8B-7E33E03A4BE1}"/>
              </a:ext>
            </a:extLst>
          </p:cNvPr>
          <p:cNvSpPr/>
          <p:nvPr/>
        </p:nvSpPr>
        <p:spPr>
          <a:xfrm>
            <a:off x="8340833" y="5153775"/>
            <a:ext cx="223677" cy="352613"/>
          </a:xfrm>
          <a:custGeom>
            <a:avLst/>
            <a:gdLst>
              <a:gd name="connsiteX0" fmla="*/ 223200 w 223677"/>
              <a:gd name="connsiteY0" fmla="*/ 308 h 352613"/>
              <a:gd name="connsiteX1" fmla="*/ 178750 w 223677"/>
              <a:gd name="connsiteY1" fmla="*/ 131542 h 352613"/>
              <a:gd name="connsiteX2" fmla="*/ 115250 w 223677"/>
              <a:gd name="connsiteY2" fmla="*/ 182342 h 352613"/>
              <a:gd name="connsiteX3" fmla="*/ 3067 w 223677"/>
              <a:gd name="connsiteY3" fmla="*/ 349558 h 352613"/>
              <a:gd name="connsiteX4" fmla="*/ 34817 w 223677"/>
              <a:gd name="connsiteY4" fmla="*/ 283942 h 352613"/>
              <a:gd name="connsiteX5" fmla="*/ 68684 w 223677"/>
              <a:gd name="connsiteY5" fmla="*/ 201392 h 352613"/>
              <a:gd name="connsiteX6" fmla="*/ 193567 w 223677"/>
              <a:gd name="connsiteY6" fmla="*/ 97675 h 352613"/>
              <a:gd name="connsiteX7" fmla="*/ 223200 w 223677"/>
              <a:gd name="connsiteY7" fmla="*/ 308 h 352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3677" h="352613">
                <a:moveTo>
                  <a:pt x="223200" y="308"/>
                </a:moveTo>
                <a:cubicBezTo>
                  <a:pt x="220731" y="5952"/>
                  <a:pt x="196742" y="101203"/>
                  <a:pt x="178750" y="131542"/>
                </a:cubicBezTo>
                <a:cubicBezTo>
                  <a:pt x="160758" y="161881"/>
                  <a:pt x="144530" y="146006"/>
                  <a:pt x="115250" y="182342"/>
                </a:cubicBezTo>
                <a:cubicBezTo>
                  <a:pt x="85970" y="218678"/>
                  <a:pt x="16472" y="332625"/>
                  <a:pt x="3067" y="349558"/>
                </a:cubicBezTo>
                <a:cubicBezTo>
                  <a:pt x="-10338" y="366491"/>
                  <a:pt x="23881" y="308636"/>
                  <a:pt x="34817" y="283942"/>
                </a:cubicBezTo>
                <a:cubicBezTo>
                  <a:pt x="45753" y="259248"/>
                  <a:pt x="42226" y="232437"/>
                  <a:pt x="68684" y="201392"/>
                </a:cubicBezTo>
                <a:cubicBezTo>
                  <a:pt x="95142" y="170348"/>
                  <a:pt x="168167" y="127308"/>
                  <a:pt x="193567" y="97675"/>
                </a:cubicBezTo>
                <a:cubicBezTo>
                  <a:pt x="218967" y="68042"/>
                  <a:pt x="225669" y="-5336"/>
                  <a:pt x="223200" y="3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: 図形 1226">
            <a:extLst>
              <a:ext uri="{FF2B5EF4-FFF2-40B4-BE49-F238E27FC236}">
                <a16:creationId xmlns:a16="http://schemas.microsoft.com/office/drawing/2014/main" id="{1F3F9E2D-D7A9-4FF0-A7B5-FB77062D5B97}"/>
              </a:ext>
            </a:extLst>
          </p:cNvPr>
          <p:cNvSpPr/>
          <p:nvPr/>
        </p:nvSpPr>
        <p:spPr>
          <a:xfrm>
            <a:off x="7037955" y="5326905"/>
            <a:ext cx="952081" cy="267832"/>
          </a:xfrm>
          <a:custGeom>
            <a:avLst/>
            <a:gdLst>
              <a:gd name="connsiteX0" fmla="*/ 1020 w 952081"/>
              <a:gd name="connsiteY0" fmla="*/ 246808 h 267832"/>
              <a:gd name="connsiteX1" fmla="*/ 181995 w 952081"/>
              <a:gd name="connsiteY1" fmla="*/ 267445 h 267832"/>
              <a:gd name="connsiteX2" fmla="*/ 366145 w 952081"/>
              <a:gd name="connsiteY2" fmla="*/ 227758 h 267832"/>
              <a:gd name="connsiteX3" fmla="*/ 678883 w 952081"/>
              <a:gd name="connsiteY3" fmla="*/ 138858 h 267832"/>
              <a:gd name="connsiteX4" fmla="*/ 936058 w 952081"/>
              <a:gd name="connsiteY4" fmla="*/ 10270 h 267832"/>
              <a:gd name="connsiteX5" fmla="*/ 926533 w 952081"/>
              <a:gd name="connsiteY5" fmla="*/ 24558 h 267832"/>
              <a:gd name="connsiteX6" fmla="*/ 940820 w 952081"/>
              <a:gd name="connsiteY6" fmla="*/ 156320 h 267832"/>
              <a:gd name="connsiteX7" fmla="*/ 899545 w 952081"/>
              <a:gd name="connsiteY7" fmla="*/ 15033 h 267832"/>
              <a:gd name="connsiteX8" fmla="*/ 809058 w 952081"/>
              <a:gd name="connsiteY8" fmla="*/ 69008 h 267832"/>
              <a:gd name="connsiteX9" fmla="*/ 536008 w 952081"/>
              <a:gd name="connsiteY9" fmla="*/ 169020 h 267832"/>
              <a:gd name="connsiteX10" fmla="*/ 266133 w 952081"/>
              <a:gd name="connsiteY10" fmla="*/ 227758 h 267832"/>
              <a:gd name="connsiteX11" fmla="*/ 1020 w 952081"/>
              <a:gd name="connsiteY11" fmla="*/ 246808 h 26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52081" h="267832">
                <a:moveTo>
                  <a:pt x="1020" y="246808"/>
                </a:moveTo>
                <a:cubicBezTo>
                  <a:pt x="-13003" y="253422"/>
                  <a:pt x="121141" y="270620"/>
                  <a:pt x="181995" y="267445"/>
                </a:cubicBezTo>
                <a:cubicBezTo>
                  <a:pt x="242849" y="264270"/>
                  <a:pt x="283330" y="249189"/>
                  <a:pt x="366145" y="227758"/>
                </a:cubicBezTo>
                <a:cubicBezTo>
                  <a:pt x="448960" y="206327"/>
                  <a:pt x="583897" y="175106"/>
                  <a:pt x="678883" y="138858"/>
                </a:cubicBezTo>
                <a:cubicBezTo>
                  <a:pt x="773869" y="102610"/>
                  <a:pt x="894783" y="29320"/>
                  <a:pt x="936058" y="10270"/>
                </a:cubicBezTo>
                <a:cubicBezTo>
                  <a:pt x="977333" y="-8780"/>
                  <a:pt x="925739" y="216"/>
                  <a:pt x="926533" y="24558"/>
                </a:cubicBezTo>
                <a:cubicBezTo>
                  <a:pt x="927327" y="48900"/>
                  <a:pt x="945318" y="157907"/>
                  <a:pt x="940820" y="156320"/>
                </a:cubicBezTo>
                <a:cubicBezTo>
                  <a:pt x="936322" y="154732"/>
                  <a:pt x="921505" y="29585"/>
                  <a:pt x="899545" y="15033"/>
                </a:cubicBezTo>
                <a:cubicBezTo>
                  <a:pt x="877585" y="481"/>
                  <a:pt x="869647" y="43344"/>
                  <a:pt x="809058" y="69008"/>
                </a:cubicBezTo>
                <a:cubicBezTo>
                  <a:pt x="748469" y="94672"/>
                  <a:pt x="626495" y="142562"/>
                  <a:pt x="536008" y="169020"/>
                </a:cubicBezTo>
                <a:cubicBezTo>
                  <a:pt x="445521" y="195478"/>
                  <a:pt x="350535" y="214529"/>
                  <a:pt x="266133" y="227758"/>
                </a:cubicBezTo>
                <a:cubicBezTo>
                  <a:pt x="181731" y="240987"/>
                  <a:pt x="15043" y="240194"/>
                  <a:pt x="1020" y="2468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: 図形 1227">
            <a:extLst>
              <a:ext uri="{FF2B5EF4-FFF2-40B4-BE49-F238E27FC236}">
                <a16:creationId xmlns:a16="http://schemas.microsoft.com/office/drawing/2014/main" id="{E349B66C-429E-4584-93E8-AD42BA5CC71A}"/>
              </a:ext>
            </a:extLst>
          </p:cNvPr>
          <p:cNvSpPr/>
          <p:nvPr/>
        </p:nvSpPr>
        <p:spPr>
          <a:xfrm>
            <a:off x="7288317" y="4947818"/>
            <a:ext cx="646389" cy="486772"/>
          </a:xfrm>
          <a:custGeom>
            <a:avLst/>
            <a:gdLst>
              <a:gd name="connsiteX0" fmla="*/ 646008 w 646389"/>
              <a:gd name="connsiteY0" fmla="*/ 420 h 486772"/>
              <a:gd name="connsiteX1" fmla="*/ 566633 w 646389"/>
              <a:gd name="connsiteY1" fmla="*/ 187745 h 486772"/>
              <a:gd name="connsiteX2" fmla="*/ 509483 w 646389"/>
              <a:gd name="connsiteY2" fmla="*/ 351257 h 486772"/>
              <a:gd name="connsiteX3" fmla="*/ 493608 w 646389"/>
              <a:gd name="connsiteY3" fmla="*/ 365545 h 486772"/>
              <a:gd name="connsiteX4" fmla="*/ 414233 w 646389"/>
              <a:gd name="connsiteY4" fmla="*/ 387770 h 486772"/>
              <a:gd name="connsiteX5" fmla="*/ 7833 w 646389"/>
              <a:gd name="connsiteY5" fmla="*/ 483020 h 486772"/>
              <a:gd name="connsiteX6" fmla="*/ 168171 w 646389"/>
              <a:gd name="connsiteY6" fmla="*/ 460795 h 486772"/>
              <a:gd name="connsiteX7" fmla="*/ 436458 w 646389"/>
              <a:gd name="connsiteY7" fmla="*/ 397295 h 486772"/>
              <a:gd name="connsiteX8" fmla="*/ 495196 w 646389"/>
              <a:gd name="connsiteY8" fmla="*/ 357607 h 486772"/>
              <a:gd name="connsiteX9" fmla="*/ 509483 w 646389"/>
              <a:gd name="connsiteY9" fmla="*/ 316332 h 486772"/>
              <a:gd name="connsiteX10" fmla="*/ 531708 w 646389"/>
              <a:gd name="connsiteY10" fmla="*/ 241720 h 486772"/>
              <a:gd name="connsiteX11" fmla="*/ 646008 w 646389"/>
              <a:gd name="connsiteY11" fmla="*/ 420 h 486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46389" h="486772">
                <a:moveTo>
                  <a:pt x="646008" y="420"/>
                </a:moveTo>
                <a:cubicBezTo>
                  <a:pt x="651829" y="-8576"/>
                  <a:pt x="589387" y="129272"/>
                  <a:pt x="566633" y="187745"/>
                </a:cubicBezTo>
                <a:cubicBezTo>
                  <a:pt x="543879" y="246218"/>
                  <a:pt x="521654" y="321624"/>
                  <a:pt x="509483" y="351257"/>
                </a:cubicBezTo>
                <a:cubicBezTo>
                  <a:pt x="497312" y="380890"/>
                  <a:pt x="509483" y="359460"/>
                  <a:pt x="493608" y="365545"/>
                </a:cubicBezTo>
                <a:cubicBezTo>
                  <a:pt x="477733" y="371630"/>
                  <a:pt x="414233" y="387770"/>
                  <a:pt x="414233" y="387770"/>
                </a:cubicBezTo>
                <a:lnTo>
                  <a:pt x="7833" y="483020"/>
                </a:lnTo>
                <a:cubicBezTo>
                  <a:pt x="-33177" y="495191"/>
                  <a:pt x="96733" y="475083"/>
                  <a:pt x="168171" y="460795"/>
                </a:cubicBezTo>
                <a:cubicBezTo>
                  <a:pt x="239608" y="446508"/>
                  <a:pt x="381954" y="414493"/>
                  <a:pt x="436458" y="397295"/>
                </a:cubicBezTo>
                <a:cubicBezTo>
                  <a:pt x="490962" y="380097"/>
                  <a:pt x="483025" y="371101"/>
                  <a:pt x="495196" y="357607"/>
                </a:cubicBezTo>
                <a:cubicBezTo>
                  <a:pt x="507367" y="344113"/>
                  <a:pt x="503398" y="335647"/>
                  <a:pt x="509483" y="316332"/>
                </a:cubicBezTo>
                <a:cubicBezTo>
                  <a:pt x="515568" y="297017"/>
                  <a:pt x="510806" y="293578"/>
                  <a:pt x="531708" y="241720"/>
                </a:cubicBezTo>
                <a:cubicBezTo>
                  <a:pt x="552610" y="189862"/>
                  <a:pt x="640187" y="9416"/>
                  <a:pt x="646008" y="4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: 図形 1228">
            <a:extLst>
              <a:ext uri="{FF2B5EF4-FFF2-40B4-BE49-F238E27FC236}">
                <a16:creationId xmlns:a16="http://schemas.microsoft.com/office/drawing/2014/main" id="{25920B2C-3886-4902-A223-E7857E248AF1}"/>
              </a:ext>
            </a:extLst>
          </p:cNvPr>
          <p:cNvSpPr/>
          <p:nvPr/>
        </p:nvSpPr>
        <p:spPr>
          <a:xfrm>
            <a:off x="7287843" y="4943465"/>
            <a:ext cx="216308" cy="485115"/>
          </a:xfrm>
          <a:custGeom>
            <a:avLst/>
            <a:gdLst>
              <a:gd name="connsiteX0" fmla="*/ 216270 w 216308"/>
              <a:gd name="connsiteY0" fmla="*/ 10 h 485115"/>
              <a:gd name="connsiteX1" fmla="*/ 97207 w 216308"/>
              <a:gd name="connsiteY1" fmla="*/ 239723 h 485115"/>
              <a:gd name="connsiteX2" fmla="*/ 3545 w 216308"/>
              <a:gd name="connsiteY2" fmla="*/ 477848 h 485115"/>
              <a:gd name="connsiteX3" fmla="*/ 24182 w 216308"/>
              <a:gd name="connsiteY3" fmla="*/ 411173 h 485115"/>
              <a:gd name="connsiteX4" fmla="*/ 67045 w 216308"/>
              <a:gd name="connsiteY4" fmla="*/ 282585 h 485115"/>
              <a:gd name="connsiteX5" fmla="*/ 84507 w 216308"/>
              <a:gd name="connsiteY5" fmla="*/ 230198 h 485115"/>
              <a:gd name="connsiteX6" fmla="*/ 216270 w 216308"/>
              <a:gd name="connsiteY6" fmla="*/ 10 h 485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308" h="485115">
                <a:moveTo>
                  <a:pt x="216270" y="10"/>
                </a:moveTo>
                <a:cubicBezTo>
                  <a:pt x="218387" y="1598"/>
                  <a:pt x="132661" y="160083"/>
                  <a:pt x="97207" y="239723"/>
                </a:cubicBezTo>
                <a:cubicBezTo>
                  <a:pt x="61753" y="319363"/>
                  <a:pt x="15716" y="449273"/>
                  <a:pt x="3545" y="477848"/>
                </a:cubicBezTo>
                <a:cubicBezTo>
                  <a:pt x="-8626" y="506423"/>
                  <a:pt x="13599" y="443717"/>
                  <a:pt x="24182" y="411173"/>
                </a:cubicBezTo>
                <a:cubicBezTo>
                  <a:pt x="34765" y="378629"/>
                  <a:pt x="56991" y="312747"/>
                  <a:pt x="67045" y="282585"/>
                </a:cubicBezTo>
                <a:cubicBezTo>
                  <a:pt x="77099" y="252423"/>
                  <a:pt x="60695" y="275971"/>
                  <a:pt x="84507" y="230198"/>
                </a:cubicBezTo>
                <a:cubicBezTo>
                  <a:pt x="108319" y="184425"/>
                  <a:pt x="214153" y="-1578"/>
                  <a:pt x="216270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: 図形 1229">
            <a:extLst>
              <a:ext uri="{FF2B5EF4-FFF2-40B4-BE49-F238E27FC236}">
                <a16:creationId xmlns:a16="http://schemas.microsoft.com/office/drawing/2014/main" id="{933994D8-DED6-4BC5-BF8B-1EDF74C2A995}"/>
              </a:ext>
            </a:extLst>
          </p:cNvPr>
          <p:cNvSpPr/>
          <p:nvPr/>
        </p:nvSpPr>
        <p:spPr>
          <a:xfrm>
            <a:off x="7681876" y="4924425"/>
            <a:ext cx="155807" cy="423407"/>
          </a:xfrm>
          <a:custGeom>
            <a:avLst/>
            <a:gdLst>
              <a:gd name="connsiteX0" fmla="*/ 155612 w 155807"/>
              <a:gd name="connsiteY0" fmla="*/ 0 h 423407"/>
              <a:gd name="connsiteX1" fmla="*/ 63537 w 155807"/>
              <a:gd name="connsiteY1" fmla="*/ 266700 h 423407"/>
              <a:gd name="connsiteX2" fmla="*/ 1624 w 155807"/>
              <a:gd name="connsiteY2" fmla="*/ 414338 h 423407"/>
              <a:gd name="connsiteX3" fmla="*/ 23849 w 155807"/>
              <a:gd name="connsiteY3" fmla="*/ 392113 h 423407"/>
              <a:gd name="connsiteX4" fmla="*/ 85762 w 155807"/>
              <a:gd name="connsiteY4" fmla="*/ 266700 h 423407"/>
              <a:gd name="connsiteX5" fmla="*/ 155612 w 155807"/>
              <a:gd name="connsiteY5" fmla="*/ 0 h 423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5807" h="423407">
                <a:moveTo>
                  <a:pt x="155612" y="0"/>
                </a:moveTo>
                <a:cubicBezTo>
                  <a:pt x="151908" y="0"/>
                  <a:pt x="89202" y="197644"/>
                  <a:pt x="63537" y="266700"/>
                </a:cubicBezTo>
                <a:cubicBezTo>
                  <a:pt x="37872" y="335756"/>
                  <a:pt x="8239" y="393436"/>
                  <a:pt x="1624" y="414338"/>
                </a:cubicBezTo>
                <a:cubicBezTo>
                  <a:pt x="-4991" y="435240"/>
                  <a:pt x="9826" y="416719"/>
                  <a:pt x="23849" y="392113"/>
                </a:cubicBezTo>
                <a:cubicBezTo>
                  <a:pt x="37872" y="367507"/>
                  <a:pt x="61950" y="331787"/>
                  <a:pt x="85762" y="266700"/>
                </a:cubicBezTo>
                <a:cubicBezTo>
                  <a:pt x="109574" y="201613"/>
                  <a:pt x="159316" y="0"/>
                  <a:pt x="15561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: 図形 1230">
            <a:extLst>
              <a:ext uri="{FF2B5EF4-FFF2-40B4-BE49-F238E27FC236}">
                <a16:creationId xmlns:a16="http://schemas.microsoft.com/office/drawing/2014/main" id="{3C8CD9A3-438E-4F76-8A0A-3AFE3E26AFE6}"/>
              </a:ext>
            </a:extLst>
          </p:cNvPr>
          <p:cNvSpPr/>
          <p:nvPr/>
        </p:nvSpPr>
        <p:spPr>
          <a:xfrm>
            <a:off x="7115172" y="5019597"/>
            <a:ext cx="164266" cy="405646"/>
          </a:xfrm>
          <a:custGeom>
            <a:avLst/>
            <a:gdLst>
              <a:gd name="connsiteX0" fmla="*/ 3 w 164266"/>
              <a:gd name="connsiteY0" fmla="*/ 78 h 405646"/>
              <a:gd name="connsiteX1" fmla="*/ 87316 w 164266"/>
              <a:gd name="connsiteY1" fmla="*/ 211216 h 405646"/>
              <a:gd name="connsiteX2" fmla="*/ 163516 w 164266"/>
              <a:gd name="connsiteY2" fmla="*/ 400128 h 405646"/>
              <a:gd name="connsiteX3" fmla="*/ 123828 w 164266"/>
              <a:gd name="connsiteY3" fmla="*/ 344566 h 405646"/>
              <a:gd name="connsiteX4" fmla="*/ 84141 w 164266"/>
              <a:gd name="connsiteY4" fmla="*/ 235028 h 405646"/>
              <a:gd name="connsiteX5" fmla="*/ 3 w 164266"/>
              <a:gd name="connsiteY5" fmla="*/ 78 h 405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4266" h="405646">
                <a:moveTo>
                  <a:pt x="3" y="78"/>
                </a:moveTo>
                <a:cubicBezTo>
                  <a:pt x="532" y="-3891"/>
                  <a:pt x="60064" y="144541"/>
                  <a:pt x="87316" y="211216"/>
                </a:cubicBezTo>
                <a:cubicBezTo>
                  <a:pt x="114568" y="277891"/>
                  <a:pt x="157431" y="377903"/>
                  <a:pt x="163516" y="400128"/>
                </a:cubicBezTo>
                <a:cubicBezTo>
                  <a:pt x="169601" y="422353"/>
                  <a:pt x="137057" y="372083"/>
                  <a:pt x="123828" y="344566"/>
                </a:cubicBezTo>
                <a:cubicBezTo>
                  <a:pt x="110599" y="317049"/>
                  <a:pt x="106366" y="289003"/>
                  <a:pt x="84141" y="235028"/>
                </a:cubicBezTo>
                <a:cubicBezTo>
                  <a:pt x="61916" y="181053"/>
                  <a:pt x="-526" y="4047"/>
                  <a:pt x="3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: 図形 1231">
            <a:extLst>
              <a:ext uri="{FF2B5EF4-FFF2-40B4-BE49-F238E27FC236}">
                <a16:creationId xmlns:a16="http://schemas.microsoft.com/office/drawing/2014/main" id="{B28017E0-5F64-4366-BEC2-AB395D1096E7}"/>
              </a:ext>
            </a:extLst>
          </p:cNvPr>
          <p:cNvSpPr/>
          <p:nvPr/>
        </p:nvSpPr>
        <p:spPr>
          <a:xfrm>
            <a:off x="6871589" y="5023867"/>
            <a:ext cx="257481" cy="326874"/>
          </a:xfrm>
          <a:custGeom>
            <a:avLst/>
            <a:gdLst>
              <a:gd name="connsiteX0" fmla="*/ 699 w 257481"/>
              <a:gd name="connsiteY0" fmla="*/ 326008 h 326874"/>
              <a:gd name="connsiteX1" fmla="*/ 51499 w 257481"/>
              <a:gd name="connsiteY1" fmla="*/ 121221 h 326874"/>
              <a:gd name="connsiteX2" fmla="*/ 92774 w 257481"/>
              <a:gd name="connsiteY2" fmla="*/ 10096 h 326874"/>
              <a:gd name="connsiteX3" fmla="*/ 103886 w 257481"/>
              <a:gd name="connsiteY3" fmla="*/ 5333 h 326874"/>
              <a:gd name="connsiteX4" fmla="*/ 256286 w 257481"/>
              <a:gd name="connsiteY4" fmla="*/ 11683 h 326874"/>
              <a:gd name="connsiteX5" fmla="*/ 170561 w 257481"/>
              <a:gd name="connsiteY5" fmla="*/ 11683 h 326874"/>
              <a:gd name="connsiteX6" fmla="*/ 91186 w 257481"/>
              <a:gd name="connsiteY6" fmla="*/ 35496 h 326874"/>
              <a:gd name="connsiteX7" fmla="*/ 699 w 257481"/>
              <a:gd name="connsiteY7" fmla="*/ 326008 h 326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7481" h="326874">
                <a:moveTo>
                  <a:pt x="699" y="326008"/>
                </a:moveTo>
                <a:cubicBezTo>
                  <a:pt x="-5915" y="340295"/>
                  <a:pt x="36153" y="173873"/>
                  <a:pt x="51499" y="121221"/>
                </a:cubicBezTo>
                <a:cubicBezTo>
                  <a:pt x="66845" y="68569"/>
                  <a:pt x="84043" y="29411"/>
                  <a:pt x="92774" y="10096"/>
                </a:cubicBezTo>
                <a:cubicBezTo>
                  <a:pt x="101505" y="-9219"/>
                  <a:pt x="76634" y="5069"/>
                  <a:pt x="103886" y="5333"/>
                </a:cubicBezTo>
                <a:cubicBezTo>
                  <a:pt x="131138" y="5597"/>
                  <a:pt x="245174" y="10625"/>
                  <a:pt x="256286" y="11683"/>
                </a:cubicBezTo>
                <a:cubicBezTo>
                  <a:pt x="267398" y="12741"/>
                  <a:pt x="198078" y="7714"/>
                  <a:pt x="170561" y="11683"/>
                </a:cubicBezTo>
                <a:cubicBezTo>
                  <a:pt x="143044" y="15652"/>
                  <a:pt x="116321" y="-14246"/>
                  <a:pt x="91186" y="35496"/>
                </a:cubicBezTo>
                <a:cubicBezTo>
                  <a:pt x="66051" y="85238"/>
                  <a:pt x="7313" y="311721"/>
                  <a:pt x="699" y="3260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: 図形 1233">
            <a:extLst>
              <a:ext uri="{FF2B5EF4-FFF2-40B4-BE49-F238E27FC236}">
                <a16:creationId xmlns:a16="http://schemas.microsoft.com/office/drawing/2014/main" id="{25C130FF-B02B-4B2F-BA67-489B178D41AC}"/>
              </a:ext>
            </a:extLst>
          </p:cNvPr>
          <p:cNvSpPr/>
          <p:nvPr/>
        </p:nvSpPr>
        <p:spPr>
          <a:xfrm>
            <a:off x="6988175" y="5097405"/>
            <a:ext cx="151102" cy="251839"/>
          </a:xfrm>
          <a:custGeom>
            <a:avLst/>
            <a:gdLst>
              <a:gd name="connsiteX0" fmla="*/ 33338 w 151102"/>
              <a:gd name="connsiteY0" fmla="*/ 58 h 251839"/>
              <a:gd name="connsiteX1" fmla="*/ 122238 w 151102"/>
              <a:gd name="connsiteY1" fmla="*/ 230245 h 251839"/>
              <a:gd name="connsiteX2" fmla="*/ 130175 w 151102"/>
              <a:gd name="connsiteY2" fmla="*/ 242945 h 251839"/>
              <a:gd name="connsiteX3" fmla="*/ 68263 w 151102"/>
              <a:gd name="connsiteY3" fmla="*/ 238183 h 251839"/>
              <a:gd name="connsiteX4" fmla="*/ 0 w 151102"/>
              <a:gd name="connsiteY4" fmla="*/ 230245 h 251839"/>
              <a:gd name="connsiteX5" fmla="*/ 144463 w 151102"/>
              <a:gd name="connsiteY5" fmla="*/ 246120 h 251839"/>
              <a:gd name="connsiteX6" fmla="*/ 128588 w 151102"/>
              <a:gd name="connsiteY6" fmla="*/ 208020 h 251839"/>
              <a:gd name="connsiteX7" fmla="*/ 33338 w 151102"/>
              <a:gd name="connsiteY7" fmla="*/ 58 h 251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1102" h="251839">
                <a:moveTo>
                  <a:pt x="33338" y="58"/>
                </a:moveTo>
                <a:cubicBezTo>
                  <a:pt x="32280" y="3762"/>
                  <a:pt x="106099" y="189764"/>
                  <a:pt x="122238" y="230245"/>
                </a:cubicBezTo>
                <a:cubicBezTo>
                  <a:pt x="138378" y="270726"/>
                  <a:pt x="139171" y="241622"/>
                  <a:pt x="130175" y="242945"/>
                </a:cubicBezTo>
                <a:cubicBezTo>
                  <a:pt x="121179" y="244268"/>
                  <a:pt x="89959" y="240300"/>
                  <a:pt x="68263" y="238183"/>
                </a:cubicBezTo>
                <a:cubicBezTo>
                  <a:pt x="46567" y="236066"/>
                  <a:pt x="0" y="230245"/>
                  <a:pt x="0" y="230245"/>
                </a:cubicBezTo>
                <a:cubicBezTo>
                  <a:pt x="12700" y="231568"/>
                  <a:pt x="123032" y="249824"/>
                  <a:pt x="144463" y="246120"/>
                </a:cubicBezTo>
                <a:cubicBezTo>
                  <a:pt x="165894" y="242416"/>
                  <a:pt x="128588" y="208020"/>
                  <a:pt x="128588" y="208020"/>
                </a:cubicBezTo>
                <a:cubicBezTo>
                  <a:pt x="112448" y="168332"/>
                  <a:pt x="34396" y="-3646"/>
                  <a:pt x="33338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: 図形 1234">
            <a:extLst>
              <a:ext uri="{FF2B5EF4-FFF2-40B4-BE49-F238E27FC236}">
                <a16:creationId xmlns:a16="http://schemas.microsoft.com/office/drawing/2014/main" id="{119040EA-FE38-4078-9C49-ED13D43547B9}"/>
              </a:ext>
            </a:extLst>
          </p:cNvPr>
          <p:cNvSpPr/>
          <p:nvPr/>
        </p:nvSpPr>
        <p:spPr>
          <a:xfrm>
            <a:off x="6917718" y="5092980"/>
            <a:ext cx="93290" cy="315556"/>
          </a:xfrm>
          <a:custGeom>
            <a:avLst/>
            <a:gdLst>
              <a:gd name="connsiteX0" fmla="*/ 92682 w 93290"/>
              <a:gd name="connsiteY0" fmla="*/ 4483 h 315556"/>
              <a:gd name="connsiteX1" fmla="*/ 8545 w 93290"/>
              <a:gd name="connsiteY1" fmla="*/ 304520 h 315556"/>
              <a:gd name="connsiteX2" fmla="*/ 6957 w 93290"/>
              <a:gd name="connsiteY2" fmla="*/ 239433 h 315556"/>
              <a:gd name="connsiteX3" fmla="*/ 45057 w 93290"/>
              <a:gd name="connsiteY3" fmla="*/ 131483 h 315556"/>
              <a:gd name="connsiteX4" fmla="*/ 92682 w 93290"/>
              <a:gd name="connsiteY4" fmla="*/ 4483 h 31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290" h="315556">
                <a:moveTo>
                  <a:pt x="92682" y="4483"/>
                </a:moveTo>
                <a:cubicBezTo>
                  <a:pt x="86597" y="33323"/>
                  <a:pt x="22832" y="265362"/>
                  <a:pt x="8545" y="304520"/>
                </a:cubicBezTo>
                <a:cubicBezTo>
                  <a:pt x="-5742" y="343678"/>
                  <a:pt x="872" y="268273"/>
                  <a:pt x="6957" y="239433"/>
                </a:cubicBezTo>
                <a:cubicBezTo>
                  <a:pt x="13042" y="210594"/>
                  <a:pt x="32621" y="169054"/>
                  <a:pt x="45057" y="131483"/>
                </a:cubicBezTo>
                <a:cubicBezTo>
                  <a:pt x="57492" y="93912"/>
                  <a:pt x="98767" y="-24357"/>
                  <a:pt x="92682" y="44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: 図形 1235">
            <a:extLst>
              <a:ext uri="{FF2B5EF4-FFF2-40B4-BE49-F238E27FC236}">
                <a16:creationId xmlns:a16="http://schemas.microsoft.com/office/drawing/2014/main" id="{9BBA089D-B1CF-430F-801F-985761D09C66}"/>
              </a:ext>
            </a:extLst>
          </p:cNvPr>
          <p:cNvSpPr/>
          <p:nvPr/>
        </p:nvSpPr>
        <p:spPr>
          <a:xfrm>
            <a:off x="6946852" y="5366631"/>
            <a:ext cx="333589" cy="78395"/>
          </a:xfrm>
          <a:custGeom>
            <a:avLst/>
            <a:gdLst>
              <a:gd name="connsiteX0" fmla="*/ 48 w 333589"/>
              <a:gd name="connsiteY0" fmla="*/ 707 h 78395"/>
              <a:gd name="connsiteX1" fmla="*/ 185786 w 333589"/>
              <a:gd name="connsiteY1" fmla="*/ 13407 h 78395"/>
              <a:gd name="connsiteX2" fmla="*/ 212773 w 333589"/>
              <a:gd name="connsiteY2" fmla="*/ 75319 h 78395"/>
              <a:gd name="connsiteX3" fmla="*/ 249286 w 333589"/>
              <a:gd name="connsiteY3" fmla="*/ 67382 h 78395"/>
              <a:gd name="connsiteX4" fmla="*/ 333423 w 333589"/>
              <a:gd name="connsiteY4" fmla="*/ 53094 h 78395"/>
              <a:gd name="connsiteX5" fmla="*/ 225473 w 333589"/>
              <a:gd name="connsiteY5" fmla="*/ 51507 h 78395"/>
              <a:gd name="connsiteX6" fmla="*/ 204836 w 333589"/>
              <a:gd name="connsiteY6" fmla="*/ 8644 h 78395"/>
              <a:gd name="connsiteX7" fmla="*/ 48 w 333589"/>
              <a:gd name="connsiteY7" fmla="*/ 707 h 78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3589" h="78395">
                <a:moveTo>
                  <a:pt x="48" y="707"/>
                </a:moveTo>
                <a:cubicBezTo>
                  <a:pt x="-3127" y="1501"/>
                  <a:pt x="150332" y="972"/>
                  <a:pt x="185786" y="13407"/>
                </a:cubicBezTo>
                <a:cubicBezTo>
                  <a:pt x="221240" y="25842"/>
                  <a:pt x="202190" y="66323"/>
                  <a:pt x="212773" y="75319"/>
                </a:cubicBezTo>
                <a:cubicBezTo>
                  <a:pt x="223356" y="84315"/>
                  <a:pt x="229178" y="71086"/>
                  <a:pt x="249286" y="67382"/>
                </a:cubicBezTo>
                <a:cubicBezTo>
                  <a:pt x="269394" y="63678"/>
                  <a:pt x="337392" y="55740"/>
                  <a:pt x="333423" y="53094"/>
                </a:cubicBezTo>
                <a:cubicBezTo>
                  <a:pt x="329454" y="50448"/>
                  <a:pt x="246904" y="58915"/>
                  <a:pt x="225473" y="51507"/>
                </a:cubicBezTo>
                <a:cubicBezTo>
                  <a:pt x="204042" y="44099"/>
                  <a:pt x="237644" y="19492"/>
                  <a:pt x="204836" y="8644"/>
                </a:cubicBezTo>
                <a:cubicBezTo>
                  <a:pt x="172028" y="-2204"/>
                  <a:pt x="3223" y="-87"/>
                  <a:pt x="48" y="7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: 図形 1236">
            <a:extLst>
              <a:ext uri="{FF2B5EF4-FFF2-40B4-BE49-F238E27FC236}">
                <a16:creationId xmlns:a16="http://schemas.microsoft.com/office/drawing/2014/main" id="{0B4639EB-6E4F-49C5-9474-E8DB0A423CA8}"/>
              </a:ext>
            </a:extLst>
          </p:cNvPr>
          <p:cNvSpPr/>
          <p:nvPr/>
        </p:nvSpPr>
        <p:spPr>
          <a:xfrm>
            <a:off x="6784938" y="4997089"/>
            <a:ext cx="33287" cy="269607"/>
          </a:xfrm>
          <a:custGeom>
            <a:avLst/>
            <a:gdLst>
              <a:gd name="connsiteX0" fmla="*/ 37 w 33287"/>
              <a:gd name="connsiteY0" fmla="*/ 6711 h 269607"/>
              <a:gd name="connsiteX1" fmla="*/ 31787 w 33287"/>
              <a:gd name="connsiteY1" fmla="*/ 268649 h 269607"/>
              <a:gd name="connsiteX2" fmla="*/ 25437 w 33287"/>
              <a:gd name="connsiteY2" fmla="*/ 92436 h 269607"/>
              <a:gd name="connsiteX3" fmla="*/ 37 w 33287"/>
              <a:gd name="connsiteY3" fmla="*/ 6711 h 269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87" h="269607">
                <a:moveTo>
                  <a:pt x="37" y="6711"/>
                </a:moveTo>
                <a:cubicBezTo>
                  <a:pt x="1095" y="36080"/>
                  <a:pt x="27554" y="254362"/>
                  <a:pt x="31787" y="268649"/>
                </a:cubicBezTo>
                <a:cubicBezTo>
                  <a:pt x="36020" y="282936"/>
                  <a:pt x="30464" y="133447"/>
                  <a:pt x="25437" y="92436"/>
                </a:cubicBezTo>
                <a:cubicBezTo>
                  <a:pt x="20410" y="51425"/>
                  <a:pt x="-1021" y="-22658"/>
                  <a:pt x="37" y="67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: 図形 1237">
            <a:extLst>
              <a:ext uri="{FF2B5EF4-FFF2-40B4-BE49-F238E27FC236}">
                <a16:creationId xmlns:a16="http://schemas.microsoft.com/office/drawing/2014/main" id="{B42DDAB1-BA65-49CD-9666-2C1F1E871063}"/>
              </a:ext>
            </a:extLst>
          </p:cNvPr>
          <p:cNvSpPr/>
          <p:nvPr/>
        </p:nvSpPr>
        <p:spPr>
          <a:xfrm>
            <a:off x="6724123" y="4978848"/>
            <a:ext cx="85215" cy="276181"/>
          </a:xfrm>
          <a:custGeom>
            <a:avLst/>
            <a:gdLst>
              <a:gd name="connsiteX0" fmla="*/ 30690 w 85215"/>
              <a:gd name="connsiteY0" fmla="*/ 275777 h 276181"/>
              <a:gd name="connsiteX1" fmla="*/ 21165 w 85215"/>
              <a:gd name="connsiteY1" fmla="*/ 148777 h 276181"/>
              <a:gd name="connsiteX2" fmla="*/ 527 w 85215"/>
              <a:gd name="connsiteY2" fmla="*/ 5902 h 276181"/>
              <a:gd name="connsiteX3" fmla="*/ 44977 w 85215"/>
              <a:gd name="connsiteY3" fmla="*/ 28127 h 276181"/>
              <a:gd name="connsiteX4" fmla="*/ 84665 w 85215"/>
              <a:gd name="connsiteY4" fmla="*/ 36065 h 276181"/>
              <a:gd name="connsiteX5" fmla="*/ 14815 w 85215"/>
              <a:gd name="connsiteY5" fmla="*/ 44002 h 276181"/>
              <a:gd name="connsiteX6" fmla="*/ 29102 w 85215"/>
              <a:gd name="connsiteY6" fmla="*/ 105915 h 276181"/>
              <a:gd name="connsiteX7" fmla="*/ 30690 w 85215"/>
              <a:gd name="connsiteY7" fmla="*/ 275777 h 276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5215" h="276181">
                <a:moveTo>
                  <a:pt x="30690" y="275777"/>
                </a:moveTo>
                <a:cubicBezTo>
                  <a:pt x="29367" y="282920"/>
                  <a:pt x="26192" y="193756"/>
                  <a:pt x="21165" y="148777"/>
                </a:cubicBezTo>
                <a:cubicBezTo>
                  <a:pt x="16138" y="103798"/>
                  <a:pt x="-3442" y="26010"/>
                  <a:pt x="527" y="5902"/>
                </a:cubicBezTo>
                <a:cubicBezTo>
                  <a:pt x="4496" y="-14206"/>
                  <a:pt x="30954" y="23100"/>
                  <a:pt x="44977" y="28127"/>
                </a:cubicBezTo>
                <a:cubicBezTo>
                  <a:pt x="59000" y="33154"/>
                  <a:pt x="89692" y="33419"/>
                  <a:pt x="84665" y="36065"/>
                </a:cubicBezTo>
                <a:cubicBezTo>
                  <a:pt x="79638" y="38711"/>
                  <a:pt x="24075" y="32360"/>
                  <a:pt x="14815" y="44002"/>
                </a:cubicBezTo>
                <a:cubicBezTo>
                  <a:pt x="5554" y="55644"/>
                  <a:pt x="25663" y="70990"/>
                  <a:pt x="29102" y="105915"/>
                </a:cubicBezTo>
                <a:cubicBezTo>
                  <a:pt x="32541" y="140840"/>
                  <a:pt x="32013" y="268634"/>
                  <a:pt x="30690" y="2757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: 図形 1238">
            <a:extLst>
              <a:ext uri="{FF2B5EF4-FFF2-40B4-BE49-F238E27FC236}">
                <a16:creationId xmlns:a16="http://schemas.microsoft.com/office/drawing/2014/main" id="{0DE02C8C-EA43-4E49-B6BC-AD48EE3A40ED}"/>
              </a:ext>
            </a:extLst>
          </p:cNvPr>
          <p:cNvSpPr/>
          <p:nvPr/>
        </p:nvSpPr>
        <p:spPr>
          <a:xfrm>
            <a:off x="6545221" y="4946650"/>
            <a:ext cx="111766" cy="256811"/>
          </a:xfrm>
          <a:custGeom>
            <a:avLst/>
            <a:gdLst>
              <a:gd name="connsiteX0" fmla="*/ 42 w 111766"/>
              <a:gd name="connsiteY0" fmla="*/ 0 h 256811"/>
              <a:gd name="connsiteX1" fmla="*/ 63542 w 111766"/>
              <a:gd name="connsiteY1" fmla="*/ 128588 h 256811"/>
              <a:gd name="connsiteX2" fmla="*/ 111167 w 111766"/>
              <a:gd name="connsiteY2" fmla="*/ 254000 h 256811"/>
              <a:gd name="connsiteX3" fmla="*/ 88942 w 111766"/>
              <a:gd name="connsiteY3" fmla="*/ 212725 h 256811"/>
              <a:gd name="connsiteX4" fmla="*/ 68304 w 111766"/>
              <a:gd name="connsiteY4" fmla="*/ 176213 h 256811"/>
              <a:gd name="connsiteX5" fmla="*/ 54017 w 111766"/>
              <a:gd name="connsiteY5" fmla="*/ 130175 h 256811"/>
              <a:gd name="connsiteX6" fmla="*/ 42 w 111766"/>
              <a:gd name="connsiteY6" fmla="*/ 0 h 256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766" h="256811">
                <a:moveTo>
                  <a:pt x="42" y="0"/>
                </a:moveTo>
                <a:cubicBezTo>
                  <a:pt x="1629" y="-264"/>
                  <a:pt x="45021" y="86255"/>
                  <a:pt x="63542" y="128588"/>
                </a:cubicBezTo>
                <a:cubicBezTo>
                  <a:pt x="82063" y="170921"/>
                  <a:pt x="106934" y="239977"/>
                  <a:pt x="111167" y="254000"/>
                </a:cubicBezTo>
                <a:cubicBezTo>
                  <a:pt x="115400" y="268023"/>
                  <a:pt x="96086" y="225689"/>
                  <a:pt x="88942" y="212725"/>
                </a:cubicBezTo>
                <a:cubicBezTo>
                  <a:pt x="81798" y="199761"/>
                  <a:pt x="74125" y="189971"/>
                  <a:pt x="68304" y="176213"/>
                </a:cubicBezTo>
                <a:cubicBezTo>
                  <a:pt x="62483" y="162455"/>
                  <a:pt x="66188" y="159015"/>
                  <a:pt x="54017" y="130175"/>
                </a:cubicBezTo>
                <a:cubicBezTo>
                  <a:pt x="41846" y="101335"/>
                  <a:pt x="-1545" y="264"/>
                  <a:pt x="4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: 図形 1239">
            <a:extLst>
              <a:ext uri="{FF2B5EF4-FFF2-40B4-BE49-F238E27FC236}">
                <a16:creationId xmlns:a16="http://schemas.microsoft.com/office/drawing/2014/main" id="{27CC1236-42AE-40BC-BC44-9DC145E4D6F1}"/>
              </a:ext>
            </a:extLst>
          </p:cNvPr>
          <p:cNvSpPr/>
          <p:nvPr/>
        </p:nvSpPr>
        <p:spPr>
          <a:xfrm>
            <a:off x="6392836" y="4951585"/>
            <a:ext cx="20811" cy="190785"/>
          </a:xfrm>
          <a:custGeom>
            <a:avLst/>
            <a:gdLst>
              <a:gd name="connsiteX0" fmla="*/ 3202 w 20811"/>
              <a:gd name="connsiteY0" fmla="*/ 6178 h 190785"/>
              <a:gd name="connsiteX1" fmla="*/ 1614 w 20811"/>
              <a:gd name="connsiteY1" fmla="*/ 190328 h 190785"/>
              <a:gd name="connsiteX2" fmla="*/ 20664 w 20811"/>
              <a:gd name="connsiteY2" fmla="*/ 56978 h 190785"/>
              <a:gd name="connsiteX3" fmla="*/ 3202 w 20811"/>
              <a:gd name="connsiteY3" fmla="*/ 6178 h 190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11" h="190785">
                <a:moveTo>
                  <a:pt x="3202" y="6178"/>
                </a:moveTo>
                <a:cubicBezTo>
                  <a:pt x="27" y="28403"/>
                  <a:pt x="-1296" y="181861"/>
                  <a:pt x="1614" y="190328"/>
                </a:cubicBezTo>
                <a:cubicBezTo>
                  <a:pt x="4524" y="198795"/>
                  <a:pt x="18812" y="87405"/>
                  <a:pt x="20664" y="56978"/>
                </a:cubicBezTo>
                <a:cubicBezTo>
                  <a:pt x="22516" y="26551"/>
                  <a:pt x="6377" y="-16047"/>
                  <a:pt x="3202" y="6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: 図形 1240">
            <a:extLst>
              <a:ext uri="{FF2B5EF4-FFF2-40B4-BE49-F238E27FC236}">
                <a16:creationId xmlns:a16="http://schemas.microsoft.com/office/drawing/2014/main" id="{07DBE96A-9041-4791-BFE3-2361963E7DD0}"/>
              </a:ext>
            </a:extLst>
          </p:cNvPr>
          <p:cNvSpPr/>
          <p:nvPr/>
        </p:nvSpPr>
        <p:spPr>
          <a:xfrm>
            <a:off x="6454183" y="5030463"/>
            <a:ext cx="76545" cy="136854"/>
          </a:xfrm>
          <a:custGeom>
            <a:avLst/>
            <a:gdLst>
              <a:gd name="connsiteX0" fmla="*/ 5355 w 76545"/>
              <a:gd name="connsiteY0" fmla="*/ 128912 h 136854"/>
              <a:gd name="connsiteX1" fmla="*/ 10117 w 76545"/>
              <a:gd name="connsiteY1" fmla="*/ 19375 h 136854"/>
              <a:gd name="connsiteX2" fmla="*/ 38692 w 76545"/>
              <a:gd name="connsiteY2" fmla="*/ 70175 h 136854"/>
              <a:gd name="connsiteX3" fmla="*/ 75205 w 76545"/>
              <a:gd name="connsiteY3" fmla="*/ 136850 h 136854"/>
              <a:gd name="connsiteX4" fmla="*/ 62505 w 76545"/>
              <a:gd name="connsiteY4" fmla="*/ 67000 h 136854"/>
              <a:gd name="connsiteX5" fmla="*/ 5355 w 76545"/>
              <a:gd name="connsiteY5" fmla="*/ 325 h 136854"/>
              <a:gd name="connsiteX6" fmla="*/ 5355 w 76545"/>
              <a:gd name="connsiteY6" fmla="*/ 128912 h 136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545" h="136854">
                <a:moveTo>
                  <a:pt x="5355" y="128912"/>
                </a:moveTo>
                <a:cubicBezTo>
                  <a:pt x="6149" y="132087"/>
                  <a:pt x="4561" y="29164"/>
                  <a:pt x="10117" y="19375"/>
                </a:cubicBezTo>
                <a:cubicBezTo>
                  <a:pt x="15673" y="9585"/>
                  <a:pt x="27844" y="50596"/>
                  <a:pt x="38692" y="70175"/>
                </a:cubicBezTo>
                <a:cubicBezTo>
                  <a:pt x="49540" y="89754"/>
                  <a:pt x="71236" y="137379"/>
                  <a:pt x="75205" y="136850"/>
                </a:cubicBezTo>
                <a:cubicBezTo>
                  <a:pt x="79174" y="136321"/>
                  <a:pt x="74147" y="89754"/>
                  <a:pt x="62505" y="67000"/>
                </a:cubicBezTo>
                <a:cubicBezTo>
                  <a:pt x="50863" y="44246"/>
                  <a:pt x="16997" y="-4437"/>
                  <a:pt x="5355" y="325"/>
                </a:cubicBezTo>
                <a:cubicBezTo>
                  <a:pt x="-6287" y="5087"/>
                  <a:pt x="4561" y="125737"/>
                  <a:pt x="5355" y="1289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: 図形 1241">
            <a:extLst>
              <a:ext uri="{FF2B5EF4-FFF2-40B4-BE49-F238E27FC236}">
                <a16:creationId xmlns:a16="http://schemas.microsoft.com/office/drawing/2014/main" id="{D78B8B42-8BAE-444B-A0EA-DA5A9E78F162}"/>
              </a:ext>
            </a:extLst>
          </p:cNvPr>
          <p:cNvSpPr/>
          <p:nvPr/>
        </p:nvSpPr>
        <p:spPr>
          <a:xfrm>
            <a:off x="7516127" y="4257648"/>
            <a:ext cx="42713" cy="330690"/>
          </a:xfrm>
          <a:custGeom>
            <a:avLst/>
            <a:gdLst>
              <a:gd name="connsiteX0" fmla="*/ 686 w 42713"/>
              <a:gd name="connsiteY0" fmla="*/ 27 h 330690"/>
              <a:gd name="connsiteX1" fmla="*/ 16561 w 42713"/>
              <a:gd name="connsiteY1" fmla="*/ 173065 h 330690"/>
              <a:gd name="connsiteX2" fmla="*/ 34023 w 42713"/>
              <a:gd name="connsiteY2" fmla="*/ 328640 h 330690"/>
              <a:gd name="connsiteX3" fmla="*/ 37198 w 42713"/>
              <a:gd name="connsiteY3" fmla="*/ 257202 h 330690"/>
              <a:gd name="connsiteX4" fmla="*/ 40373 w 42713"/>
              <a:gd name="connsiteY4" fmla="*/ 185765 h 330690"/>
              <a:gd name="connsiteX5" fmla="*/ 686 w 42713"/>
              <a:gd name="connsiteY5" fmla="*/ 27 h 330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713" h="330690">
                <a:moveTo>
                  <a:pt x="686" y="27"/>
                </a:moveTo>
                <a:cubicBezTo>
                  <a:pt x="-3283" y="-2090"/>
                  <a:pt x="11005" y="118296"/>
                  <a:pt x="16561" y="173065"/>
                </a:cubicBezTo>
                <a:cubicBezTo>
                  <a:pt x="22117" y="227834"/>
                  <a:pt x="30584" y="314617"/>
                  <a:pt x="34023" y="328640"/>
                </a:cubicBezTo>
                <a:cubicBezTo>
                  <a:pt x="37462" y="342663"/>
                  <a:pt x="36140" y="281014"/>
                  <a:pt x="37198" y="257202"/>
                </a:cubicBezTo>
                <a:cubicBezTo>
                  <a:pt x="38256" y="233390"/>
                  <a:pt x="46723" y="228892"/>
                  <a:pt x="40373" y="185765"/>
                </a:cubicBezTo>
                <a:cubicBezTo>
                  <a:pt x="34023" y="142638"/>
                  <a:pt x="4655" y="2144"/>
                  <a:pt x="686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: 図形 1242">
            <a:extLst>
              <a:ext uri="{FF2B5EF4-FFF2-40B4-BE49-F238E27FC236}">
                <a16:creationId xmlns:a16="http://schemas.microsoft.com/office/drawing/2014/main" id="{5E08C9AB-D619-4732-B72D-04486D8D6080}"/>
              </a:ext>
            </a:extLst>
          </p:cNvPr>
          <p:cNvSpPr/>
          <p:nvPr/>
        </p:nvSpPr>
        <p:spPr>
          <a:xfrm>
            <a:off x="7512050" y="4227494"/>
            <a:ext cx="413363" cy="31859"/>
          </a:xfrm>
          <a:custGeom>
            <a:avLst/>
            <a:gdLst>
              <a:gd name="connsiteX0" fmla="*/ 0 w 413363"/>
              <a:gd name="connsiteY0" fmla="*/ 31769 h 31859"/>
              <a:gd name="connsiteX1" fmla="*/ 307975 w 413363"/>
              <a:gd name="connsiteY1" fmla="*/ 6369 h 31859"/>
              <a:gd name="connsiteX2" fmla="*/ 349250 w 413363"/>
              <a:gd name="connsiteY2" fmla="*/ 11131 h 31859"/>
              <a:gd name="connsiteX3" fmla="*/ 412750 w 413363"/>
              <a:gd name="connsiteY3" fmla="*/ 19 h 31859"/>
              <a:gd name="connsiteX4" fmla="*/ 307975 w 413363"/>
              <a:gd name="connsiteY4" fmla="*/ 14306 h 31859"/>
              <a:gd name="connsiteX5" fmla="*/ 0 w 413363"/>
              <a:gd name="connsiteY5" fmla="*/ 31769 h 31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3363" h="31859">
                <a:moveTo>
                  <a:pt x="0" y="31769"/>
                </a:moveTo>
                <a:cubicBezTo>
                  <a:pt x="0" y="30446"/>
                  <a:pt x="249767" y="9809"/>
                  <a:pt x="307975" y="6369"/>
                </a:cubicBezTo>
                <a:cubicBezTo>
                  <a:pt x="366183" y="2929"/>
                  <a:pt x="331788" y="12189"/>
                  <a:pt x="349250" y="11131"/>
                </a:cubicBezTo>
                <a:cubicBezTo>
                  <a:pt x="366712" y="10073"/>
                  <a:pt x="419629" y="-510"/>
                  <a:pt x="412750" y="19"/>
                </a:cubicBezTo>
                <a:cubicBezTo>
                  <a:pt x="405871" y="548"/>
                  <a:pt x="375444" y="9014"/>
                  <a:pt x="307975" y="14306"/>
                </a:cubicBezTo>
                <a:cubicBezTo>
                  <a:pt x="240506" y="19598"/>
                  <a:pt x="0" y="33092"/>
                  <a:pt x="0" y="317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: 図形 1243">
            <a:extLst>
              <a:ext uri="{FF2B5EF4-FFF2-40B4-BE49-F238E27FC236}">
                <a16:creationId xmlns:a16="http://schemas.microsoft.com/office/drawing/2014/main" id="{3A9362CC-25FD-4712-8891-792476E1C074}"/>
              </a:ext>
            </a:extLst>
          </p:cNvPr>
          <p:cNvSpPr/>
          <p:nvPr/>
        </p:nvSpPr>
        <p:spPr>
          <a:xfrm>
            <a:off x="7551396" y="4230304"/>
            <a:ext cx="494096" cy="372179"/>
          </a:xfrm>
          <a:custGeom>
            <a:avLst/>
            <a:gdLst>
              <a:gd name="connsiteX0" fmla="*/ 357529 w 494096"/>
              <a:gd name="connsiteY0" fmla="*/ 384 h 372179"/>
              <a:gd name="connsiteX1" fmla="*/ 473417 w 494096"/>
              <a:gd name="connsiteY1" fmla="*/ 271846 h 372179"/>
              <a:gd name="connsiteX2" fmla="*/ 449604 w 494096"/>
              <a:gd name="connsiteY2" fmla="*/ 286134 h 372179"/>
              <a:gd name="connsiteX3" fmla="*/ 390867 w 494096"/>
              <a:gd name="connsiteY3" fmla="*/ 294071 h 372179"/>
              <a:gd name="connsiteX4" fmla="*/ 157504 w 494096"/>
              <a:gd name="connsiteY4" fmla="*/ 336934 h 372179"/>
              <a:gd name="connsiteX5" fmla="*/ 11454 w 494096"/>
              <a:gd name="connsiteY5" fmla="*/ 370271 h 372179"/>
              <a:gd name="connsiteX6" fmla="*/ 465479 w 494096"/>
              <a:gd name="connsiteY6" fmla="*/ 278196 h 372179"/>
              <a:gd name="connsiteX7" fmla="*/ 438492 w 494096"/>
              <a:gd name="connsiteY7" fmla="*/ 213109 h 372179"/>
              <a:gd name="connsiteX8" fmla="*/ 357529 w 494096"/>
              <a:gd name="connsiteY8" fmla="*/ 384 h 372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4096" h="372179">
                <a:moveTo>
                  <a:pt x="357529" y="384"/>
                </a:moveTo>
                <a:cubicBezTo>
                  <a:pt x="363350" y="10173"/>
                  <a:pt x="458071" y="224221"/>
                  <a:pt x="473417" y="271846"/>
                </a:cubicBezTo>
                <a:cubicBezTo>
                  <a:pt x="488763" y="319471"/>
                  <a:pt x="463362" y="282430"/>
                  <a:pt x="449604" y="286134"/>
                </a:cubicBezTo>
                <a:cubicBezTo>
                  <a:pt x="435846" y="289838"/>
                  <a:pt x="390867" y="294071"/>
                  <a:pt x="390867" y="294071"/>
                </a:cubicBezTo>
                <a:lnTo>
                  <a:pt x="157504" y="336934"/>
                </a:lnTo>
                <a:cubicBezTo>
                  <a:pt x="94269" y="349634"/>
                  <a:pt x="-39875" y="380061"/>
                  <a:pt x="11454" y="370271"/>
                </a:cubicBezTo>
                <a:cubicBezTo>
                  <a:pt x="62783" y="360481"/>
                  <a:pt x="394306" y="304390"/>
                  <a:pt x="465479" y="278196"/>
                </a:cubicBezTo>
                <a:cubicBezTo>
                  <a:pt x="536652" y="252002"/>
                  <a:pt x="454632" y="255442"/>
                  <a:pt x="438492" y="213109"/>
                </a:cubicBezTo>
                <a:cubicBezTo>
                  <a:pt x="422352" y="170776"/>
                  <a:pt x="351708" y="-9405"/>
                  <a:pt x="357529" y="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: 図形 1245">
            <a:extLst>
              <a:ext uri="{FF2B5EF4-FFF2-40B4-BE49-F238E27FC236}">
                <a16:creationId xmlns:a16="http://schemas.microsoft.com/office/drawing/2014/main" id="{539B3851-080F-4457-9BFA-04C6900EFAE2}"/>
              </a:ext>
            </a:extLst>
          </p:cNvPr>
          <p:cNvSpPr/>
          <p:nvPr/>
        </p:nvSpPr>
        <p:spPr>
          <a:xfrm>
            <a:off x="7730522" y="4295379"/>
            <a:ext cx="145129" cy="187751"/>
          </a:xfrm>
          <a:custGeom>
            <a:avLst/>
            <a:gdLst>
              <a:gd name="connsiteX0" fmla="*/ 603 w 145129"/>
              <a:gd name="connsiteY0" fmla="*/ 17859 h 187751"/>
              <a:gd name="connsiteX1" fmla="*/ 89503 w 145129"/>
              <a:gd name="connsiteY1" fmla="*/ 21034 h 187751"/>
              <a:gd name="connsiteX2" fmla="*/ 124428 w 145129"/>
              <a:gd name="connsiteY2" fmla="*/ 101996 h 187751"/>
              <a:gd name="connsiteX3" fmla="*/ 119666 w 145129"/>
              <a:gd name="connsiteY3" fmla="*/ 143271 h 187751"/>
              <a:gd name="connsiteX4" fmla="*/ 81566 w 145129"/>
              <a:gd name="connsiteY4" fmla="*/ 187721 h 187751"/>
              <a:gd name="connsiteX5" fmla="*/ 132366 w 145129"/>
              <a:gd name="connsiteY5" fmla="*/ 149621 h 187751"/>
              <a:gd name="connsiteX6" fmla="*/ 145066 w 145129"/>
              <a:gd name="connsiteY6" fmla="*/ 114696 h 187751"/>
              <a:gd name="connsiteX7" fmla="*/ 129191 w 145129"/>
              <a:gd name="connsiteY7" fmla="*/ 52784 h 187751"/>
              <a:gd name="connsiteX8" fmla="*/ 52991 w 145129"/>
              <a:gd name="connsiteY8" fmla="*/ 1984 h 187751"/>
              <a:gd name="connsiteX9" fmla="*/ 603 w 145129"/>
              <a:gd name="connsiteY9" fmla="*/ 17859 h 187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5129" h="187751">
                <a:moveTo>
                  <a:pt x="603" y="17859"/>
                </a:moveTo>
                <a:cubicBezTo>
                  <a:pt x="6688" y="21034"/>
                  <a:pt x="68865" y="7011"/>
                  <a:pt x="89503" y="21034"/>
                </a:cubicBezTo>
                <a:cubicBezTo>
                  <a:pt x="110141" y="35057"/>
                  <a:pt x="119401" y="81623"/>
                  <a:pt x="124428" y="101996"/>
                </a:cubicBezTo>
                <a:cubicBezTo>
                  <a:pt x="129455" y="122369"/>
                  <a:pt x="126810" y="128984"/>
                  <a:pt x="119666" y="143271"/>
                </a:cubicBezTo>
                <a:cubicBezTo>
                  <a:pt x="112522" y="157558"/>
                  <a:pt x="79449" y="186663"/>
                  <a:pt x="81566" y="187721"/>
                </a:cubicBezTo>
                <a:cubicBezTo>
                  <a:pt x="83683" y="188779"/>
                  <a:pt x="121783" y="161792"/>
                  <a:pt x="132366" y="149621"/>
                </a:cubicBezTo>
                <a:cubicBezTo>
                  <a:pt x="142949" y="137450"/>
                  <a:pt x="145595" y="130835"/>
                  <a:pt x="145066" y="114696"/>
                </a:cubicBezTo>
                <a:cubicBezTo>
                  <a:pt x="144537" y="98557"/>
                  <a:pt x="144537" y="71569"/>
                  <a:pt x="129191" y="52784"/>
                </a:cubicBezTo>
                <a:cubicBezTo>
                  <a:pt x="113845" y="33999"/>
                  <a:pt x="69924" y="10451"/>
                  <a:pt x="52991" y="1984"/>
                </a:cubicBezTo>
                <a:cubicBezTo>
                  <a:pt x="36058" y="-6483"/>
                  <a:pt x="-5482" y="14684"/>
                  <a:pt x="603" y="178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: 図形 1246">
            <a:extLst>
              <a:ext uri="{FF2B5EF4-FFF2-40B4-BE49-F238E27FC236}">
                <a16:creationId xmlns:a16="http://schemas.microsoft.com/office/drawing/2014/main" id="{A03C862B-010F-4FF2-9F1C-40D6A50EEB83}"/>
              </a:ext>
            </a:extLst>
          </p:cNvPr>
          <p:cNvSpPr/>
          <p:nvPr/>
        </p:nvSpPr>
        <p:spPr>
          <a:xfrm>
            <a:off x="7672190" y="4299072"/>
            <a:ext cx="145051" cy="188842"/>
          </a:xfrm>
          <a:custGeom>
            <a:avLst/>
            <a:gdLst>
              <a:gd name="connsiteX0" fmla="*/ 106560 w 145051"/>
              <a:gd name="connsiteY0" fmla="*/ 1466 h 188842"/>
              <a:gd name="connsiteX1" fmla="*/ 27185 w 145051"/>
              <a:gd name="connsiteY1" fmla="*/ 33216 h 188842"/>
              <a:gd name="connsiteX2" fmla="*/ 14485 w 145051"/>
              <a:gd name="connsiteY2" fmla="*/ 103066 h 188842"/>
              <a:gd name="connsiteX3" fmla="*/ 22423 w 145051"/>
              <a:gd name="connsiteY3" fmla="*/ 139578 h 188842"/>
              <a:gd name="connsiteX4" fmla="*/ 74810 w 145051"/>
              <a:gd name="connsiteY4" fmla="*/ 172916 h 188842"/>
              <a:gd name="connsiteX5" fmla="*/ 144660 w 145051"/>
              <a:gd name="connsiteY5" fmla="*/ 188791 h 188842"/>
              <a:gd name="connsiteX6" fmla="*/ 41473 w 145051"/>
              <a:gd name="connsiteY6" fmla="*/ 168153 h 188842"/>
              <a:gd name="connsiteX7" fmla="*/ 4960 w 145051"/>
              <a:gd name="connsiteY7" fmla="*/ 112591 h 188842"/>
              <a:gd name="connsiteX8" fmla="*/ 8135 w 145051"/>
              <a:gd name="connsiteY8" fmla="*/ 77666 h 188842"/>
              <a:gd name="connsiteX9" fmla="*/ 106560 w 145051"/>
              <a:gd name="connsiteY9" fmla="*/ 1466 h 188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5051" h="188842">
                <a:moveTo>
                  <a:pt x="106560" y="1466"/>
                </a:moveTo>
                <a:cubicBezTo>
                  <a:pt x="109735" y="-5942"/>
                  <a:pt x="42531" y="16283"/>
                  <a:pt x="27185" y="33216"/>
                </a:cubicBezTo>
                <a:cubicBezTo>
                  <a:pt x="11839" y="50149"/>
                  <a:pt x="15279" y="85339"/>
                  <a:pt x="14485" y="103066"/>
                </a:cubicBezTo>
                <a:cubicBezTo>
                  <a:pt x="13691" y="120793"/>
                  <a:pt x="12369" y="127936"/>
                  <a:pt x="22423" y="139578"/>
                </a:cubicBezTo>
                <a:cubicBezTo>
                  <a:pt x="32477" y="151220"/>
                  <a:pt x="54437" y="164714"/>
                  <a:pt x="74810" y="172916"/>
                </a:cubicBezTo>
                <a:cubicBezTo>
                  <a:pt x="95183" y="181118"/>
                  <a:pt x="150216" y="189585"/>
                  <a:pt x="144660" y="188791"/>
                </a:cubicBezTo>
                <a:cubicBezTo>
                  <a:pt x="139104" y="187997"/>
                  <a:pt x="64756" y="180853"/>
                  <a:pt x="41473" y="168153"/>
                </a:cubicBezTo>
                <a:cubicBezTo>
                  <a:pt x="18190" y="155453"/>
                  <a:pt x="10516" y="127672"/>
                  <a:pt x="4960" y="112591"/>
                </a:cubicBezTo>
                <a:cubicBezTo>
                  <a:pt x="-596" y="97510"/>
                  <a:pt x="-3771" y="95658"/>
                  <a:pt x="8135" y="77666"/>
                </a:cubicBezTo>
                <a:cubicBezTo>
                  <a:pt x="20041" y="59674"/>
                  <a:pt x="103385" y="8874"/>
                  <a:pt x="106560" y="14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: 図形 1247">
            <a:extLst>
              <a:ext uri="{FF2B5EF4-FFF2-40B4-BE49-F238E27FC236}">
                <a16:creationId xmlns:a16="http://schemas.microsoft.com/office/drawing/2014/main" id="{C2B2A668-A946-4985-B2F1-6059E8EAC34F}"/>
              </a:ext>
            </a:extLst>
          </p:cNvPr>
          <p:cNvSpPr/>
          <p:nvPr/>
        </p:nvSpPr>
        <p:spPr>
          <a:xfrm>
            <a:off x="5533736" y="4188687"/>
            <a:ext cx="319523" cy="134119"/>
          </a:xfrm>
          <a:custGeom>
            <a:avLst/>
            <a:gdLst>
              <a:gd name="connsiteX0" fmla="*/ 319377 w 319523"/>
              <a:gd name="connsiteY0" fmla="*/ 726 h 134119"/>
              <a:gd name="connsiteX1" fmla="*/ 228889 w 319523"/>
              <a:gd name="connsiteY1" fmla="*/ 53113 h 134119"/>
              <a:gd name="connsiteX2" fmla="*/ 3464 w 319523"/>
              <a:gd name="connsiteY2" fmla="*/ 132488 h 134119"/>
              <a:gd name="connsiteX3" fmla="*/ 100302 w 319523"/>
              <a:gd name="connsiteY3" fmla="*/ 105501 h 134119"/>
              <a:gd name="connsiteX4" fmla="*/ 211427 w 319523"/>
              <a:gd name="connsiteY4" fmla="*/ 91213 h 134119"/>
              <a:gd name="connsiteX5" fmla="*/ 319377 w 319523"/>
              <a:gd name="connsiteY5" fmla="*/ 726 h 134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9523" h="134119">
                <a:moveTo>
                  <a:pt x="319377" y="726"/>
                </a:moveTo>
                <a:cubicBezTo>
                  <a:pt x="322287" y="-5624"/>
                  <a:pt x="281541" y="31153"/>
                  <a:pt x="228889" y="53113"/>
                </a:cubicBezTo>
                <a:cubicBezTo>
                  <a:pt x="176237" y="75073"/>
                  <a:pt x="24895" y="123757"/>
                  <a:pt x="3464" y="132488"/>
                </a:cubicBezTo>
                <a:cubicBezTo>
                  <a:pt x="-17967" y="141219"/>
                  <a:pt x="65641" y="112380"/>
                  <a:pt x="100302" y="105501"/>
                </a:cubicBezTo>
                <a:cubicBezTo>
                  <a:pt x="134962" y="98622"/>
                  <a:pt x="177560" y="105765"/>
                  <a:pt x="211427" y="91213"/>
                </a:cubicBezTo>
                <a:cubicBezTo>
                  <a:pt x="245294" y="76661"/>
                  <a:pt x="316467" y="7076"/>
                  <a:pt x="319377" y="7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: 図形 1248">
            <a:extLst>
              <a:ext uri="{FF2B5EF4-FFF2-40B4-BE49-F238E27FC236}">
                <a16:creationId xmlns:a16="http://schemas.microsoft.com/office/drawing/2014/main" id="{5B81A6CC-5E7D-4499-A805-75128A134121}"/>
              </a:ext>
            </a:extLst>
          </p:cNvPr>
          <p:cNvSpPr/>
          <p:nvPr/>
        </p:nvSpPr>
        <p:spPr>
          <a:xfrm>
            <a:off x="5762427" y="4210050"/>
            <a:ext cx="512961" cy="98526"/>
          </a:xfrm>
          <a:custGeom>
            <a:avLst/>
            <a:gdLst>
              <a:gd name="connsiteX0" fmla="*/ 512961 w 512961"/>
              <a:gd name="connsiteY0" fmla="*/ 0 h 98526"/>
              <a:gd name="connsiteX1" fmla="*/ 314523 w 512961"/>
              <a:gd name="connsiteY1" fmla="*/ 39688 h 98526"/>
              <a:gd name="connsiteX2" fmla="*/ 41473 w 512961"/>
              <a:gd name="connsiteY2" fmla="*/ 95250 h 98526"/>
              <a:gd name="connsiteX3" fmla="*/ 198 w 512961"/>
              <a:gd name="connsiteY3" fmla="*/ 85725 h 98526"/>
              <a:gd name="connsiteX4" fmla="*/ 25598 w 512961"/>
              <a:gd name="connsiteY4" fmla="*/ 33338 h 98526"/>
              <a:gd name="connsiteX5" fmla="*/ 20836 w 512961"/>
              <a:gd name="connsiteY5" fmla="*/ 80963 h 98526"/>
              <a:gd name="connsiteX6" fmla="*/ 89098 w 512961"/>
              <a:gd name="connsiteY6" fmla="*/ 85725 h 98526"/>
              <a:gd name="connsiteX7" fmla="*/ 512961 w 512961"/>
              <a:gd name="connsiteY7" fmla="*/ 0 h 98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961" h="98526">
                <a:moveTo>
                  <a:pt x="512961" y="0"/>
                </a:moveTo>
                <a:lnTo>
                  <a:pt x="314523" y="39688"/>
                </a:lnTo>
                <a:cubicBezTo>
                  <a:pt x="235942" y="55563"/>
                  <a:pt x="93860" y="87577"/>
                  <a:pt x="41473" y="95250"/>
                </a:cubicBezTo>
                <a:cubicBezTo>
                  <a:pt x="-10914" y="102923"/>
                  <a:pt x="2844" y="96044"/>
                  <a:pt x="198" y="85725"/>
                </a:cubicBezTo>
                <a:cubicBezTo>
                  <a:pt x="-2448" y="75406"/>
                  <a:pt x="22158" y="34132"/>
                  <a:pt x="25598" y="33338"/>
                </a:cubicBezTo>
                <a:cubicBezTo>
                  <a:pt x="29038" y="32544"/>
                  <a:pt x="10253" y="72232"/>
                  <a:pt x="20836" y="80963"/>
                </a:cubicBezTo>
                <a:cubicBezTo>
                  <a:pt x="31419" y="89694"/>
                  <a:pt x="8135" y="98425"/>
                  <a:pt x="89098" y="85725"/>
                </a:cubicBezTo>
                <a:cubicBezTo>
                  <a:pt x="170061" y="73025"/>
                  <a:pt x="475390" y="7673"/>
                  <a:pt x="51296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: 図形 1249">
            <a:extLst>
              <a:ext uri="{FF2B5EF4-FFF2-40B4-BE49-F238E27FC236}">
                <a16:creationId xmlns:a16="http://schemas.microsoft.com/office/drawing/2014/main" id="{AC63C29D-0206-496B-B268-68F4035E422B}"/>
              </a:ext>
            </a:extLst>
          </p:cNvPr>
          <p:cNvSpPr/>
          <p:nvPr/>
        </p:nvSpPr>
        <p:spPr>
          <a:xfrm>
            <a:off x="5966173" y="4260830"/>
            <a:ext cx="272919" cy="191058"/>
          </a:xfrm>
          <a:custGeom>
            <a:avLst/>
            <a:gdLst>
              <a:gd name="connsiteX0" fmla="*/ 272702 w 272919"/>
              <a:gd name="connsiteY0" fmla="*/ 20 h 191058"/>
              <a:gd name="connsiteX1" fmla="*/ 67915 w 272919"/>
              <a:gd name="connsiteY1" fmla="*/ 33358 h 191058"/>
              <a:gd name="connsiteX2" fmla="*/ 26640 w 272919"/>
              <a:gd name="connsiteY2" fmla="*/ 69870 h 191058"/>
              <a:gd name="connsiteX3" fmla="*/ 20290 w 272919"/>
              <a:gd name="connsiteY3" fmla="*/ 190520 h 191058"/>
              <a:gd name="connsiteX4" fmla="*/ 6002 w 272919"/>
              <a:gd name="connsiteY4" fmla="*/ 111145 h 191058"/>
              <a:gd name="connsiteX5" fmla="*/ 25052 w 272919"/>
              <a:gd name="connsiteY5" fmla="*/ 38120 h 191058"/>
              <a:gd name="connsiteX6" fmla="*/ 272702 w 272919"/>
              <a:gd name="connsiteY6" fmla="*/ 20 h 191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2919" h="191058">
                <a:moveTo>
                  <a:pt x="272702" y="20"/>
                </a:moveTo>
                <a:cubicBezTo>
                  <a:pt x="279846" y="-774"/>
                  <a:pt x="108925" y="21716"/>
                  <a:pt x="67915" y="33358"/>
                </a:cubicBezTo>
                <a:cubicBezTo>
                  <a:pt x="26905" y="45000"/>
                  <a:pt x="34577" y="43676"/>
                  <a:pt x="26640" y="69870"/>
                </a:cubicBezTo>
                <a:cubicBezTo>
                  <a:pt x="18703" y="96064"/>
                  <a:pt x="23730" y="183641"/>
                  <a:pt x="20290" y="190520"/>
                </a:cubicBezTo>
                <a:cubicBezTo>
                  <a:pt x="16850" y="197399"/>
                  <a:pt x="5208" y="136545"/>
                  <a:pt x="6002" y="111145"/>
                </a:cubicBezTo>
                <a:cubicBezTo>
                  <a:pt x="6796" y="85745"/>
                  <a:pt x="-17017" y="56905"/>
                  <a:pt x="25052" y="38120"/>
                </a:cubicBezTo>
                <a:cubicBezTo>
                  <a:pt x="67121" y="19335"/>
                  <a:pt x="265558" y="814"/>
                  <a:pt x="272702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: 図形 1250">
            <a:extLst>
              <a:ext uri="{FF2B5EF4-FFF2-40B4-BE49-F238E27FC236}">
                <a16:creationId xmlns:a16="http://schemas.microsoft.com/office/drawing/2014/main" id="{C954D0EA-915C-4BEC-BBA2-F7CE98C4FD9A}"/>
              </a:ext>
            </a:extLst>
          </p:cNvPr>
          <p:cNvSpPr/>
          <p:nvPr/>
        </p:nvSpPr>
        <p:spPr>
          <a:xfrm>
            <a:off x="5582563" y="4307888"/>
            <a:ext cx="316553" cy="135608"/>
          </a:xfrm>
          <a:custGeom>
            <a:avLst/>
            <a:gdLst>
              <a:gd name="connsiteX0" fmla="*/ 675 w 316553"/>
              <a:gd name="connsiteY0" fmla="*/ 6937 h 135608"/>
              <a:gd name="connsiteX1" fmla="*/ 78462 w 316553"/>
              <a:gd name="connsiteY1" fmla="*/ 18050 h 135608"/>
              <a:gd name="connsiteX2" fmla="*/ 248325 w 316553"/>
              <a:gd name="connsiteY2" fmla="*/ 52975 h 135608"/>
              <a:gd name="connsiteX3" fmla="*/ 315000 w 316553"/>
              <a:gd name="connsiteY3" fmla="*/ 135525 h 135608"/>
              <a:gd name="connsiteX4" fmla="*/ 280075 w 316553"/>
              <a:gd name="connsiteY4" fmla="*/ 67262 h 135608"/>
              <a:gd name="connsiteX5" fmla="*/ 118150 w 316553"/>
              <a:gd name="connsiteY5" fmla="*/ 5350 h 135608"/>
              <a:gd name="connsiteX6" fmla="*/ 675 w 316553"/>
              <a:gd name="connsiteY6" fmla="*/ 6937 h 135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6553" h="135608">
                <a:moveTo>
                  <a:pt x="675" y="6937"/>
                </a:moveTo>
                <a:cubicBezTo>
                  <a:pt x="-5940" y="9054"/>
                  <a:pt x="37187" y="10377"/>
                  <a:pt x="78462" y="18050"/>
                </a:cubicBezTo>
                <a:cubicBezTo>
                  <a:pt x="119737" y="25723"/>
                  <a:pt x="208902" y="33396"/>
                  <a:pt x="248325" y="52975"/>
                </a:cubicBezTo>
                <a:cubicBezTo>
                  <a:pt x="287748" y="72554"/>
                  <a:pt x="309708" y="133144"/>
                  <a:pt x="315000" y="135525"/>
                </a:cubicBezTo>
                <a:cubicBezTo>
                  <a:pt x="320292" y="137906"/>
                  <a:pt x="312883" y="88958"/>
                  <a:pt x="280075" y="67262"/>
                </a:cubicBezTo>
                <a:cubicBezTo>
                  <a:pt x="247267" y="45566"/>
                  <a:pt x="164981" y="17256"/>
                  <a:pt x="118150" y="5350"/>
                </a:cubicBezTo>
                <a:cubicBezTo>
                  <a:pt x="71319" y="-6556"/>
                  <a:pt x="7290" y="4820"/>
                  <a:pt x="675" y="69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: 図形 1251">
            <a:extLst>
              <a:ext uri="{FF2B5EF4-FFF2-40B4-BE49-F238E27FC236}">
                <a16:creationId xmlns:a16="http://schemas.microsoft.com/office/drawing/2014/main" id="{FD88E1B0-69A4-4E86-A5A0-E5DADDF82052}"/>
              </a:ext>
            </a:extLst>
          </p:cNvPr>
          <p:cNvSpPr/>
          <p:nvPr/>
        </p:nvSpPr>
        <p:spPr>
          <a:xfrm>
            <a:off x="5858744" y="4422562"/>
            <a:ext cx="165341" cy="34636"/>
          </a:xfrm>
          <a:custGeom>
            <a:avLst/>
            <a:gdLst>
              <a:gd name="connsiteX0" fmla="*/ 719 w 165341"/>
              <a:gd name="connsiteY0" fmla="*/ 19263 h 34636"/>
              <a:gd name="connsiteX1" fmla="*/ 72156 w 165341"/>
              <a:gd name="connsiteY1" fmla="*/ 19263 h 34636"/>
              <a:gd name="connsiteX2" fmla="*/ 164231 w 165341"/>
              <a:gd name="connsiteY2" fmla="*/ 213 h 34636"/>
              <a:gd name="connsiteX3" fmla="*/ 116606 w 165341"/>
              <a:gd name="connsiteY3" fmla="*/ 33551 h 34636"/>
              <a:gd name="connsiteX4" fmla="*/ 719 w 165341"/>
              <a:gd name="connsiteY4" fmla="*/ 19263 h 34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341" h="34636">
                <a:moveTo>
                  <a:pt x="719" y="19263"/>
                </a:moveTo>
                <a:cubicBezTo>
                  <a:pt x="-6689" y="16882"/>
                  <a:pt x="44904" y="22438"/>
                  <a:pt x="72156" y="19263"/>
                </a:cubicBezTo>
                <a:cubicBezTo>
                  <a:pt x="99408" y="16088"/>
                  <a:pt x="156823" y="-2168"/>
                  <a:pt x="164231" y="213"/>
                </a:cubicBezTo>
                <a:cubicBezTo>
                  <a:pt x="171639" y="2594"/>
                  <a:pt x="140418" y="27995"/>
                  <a:pt x="116606" y="33551"/>
                </a:cubicBezTo>
                <a:cubicBezTo>
                  <a:pt x="92794" y="39107"/>
                  <a:pt x="8127" y="21644"/>
                  <a:pt x="719" y="19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: 図形 1252">
            <a:extLst>
              <a:ext uri="{FF2B5EF4-FFF2-40B4-BE49-F238E27FC236}">
                <a16:creationId xmlns:a16="http://schemas.microsoft.com/office/drawing/2014/main" id="{91B0753C-7A3C-47B6-8D17-22795FFB78E3}"/>
              </a:ext>
            </a:extLst>
          </p:cNvPr>
          <p:cNvSpPr/>
          <p:nvPr/>
        </p:nvSpPr>
        <p:spPr>
          <a:xfrm>
            <a:off x="5839380" y="4299041"/>
            <a:ext cx="131221" cy="102324"/>
          </a:xfrm>
          <a:custGeom>
            <a:avLst/>
            <a:gdLst>
              <a:gd name="connsiteX0" fmla="*/ 131208 w 131221"/>
              <a:gd name="connsiteY0" fmla="*/ 1497 h 102324"/>
              <a:gd name="connsiteX1" fmla="*/ 85170 w 131221"/>
              <a:gd name="connsiteY1" fmla="*/ 98334 h 102324"/>
              <a:gd name="connsiteX2" fmla="*/ 77233 w 131221"/>
              <a:gd name="connsiteY2" fmla="*/ 80872 h 102324"/>
              <a:gd name="connsiteX3" fmla="*/ 40720 w 131221"/>
              <a:gd name="connsiteY3" fmla="*/ 53884 h 102324"/>
              <a:gd name="connsiteX4" fmla="*/ 1033 w 131221"/>
              <a:gd name="connsiteY4" fmla="*/ 33247 h 102324"/>
              <a:gd name="connsiteX5" fmla="*/ 85170 w 131221"/>
              <a:gd name="connsiteY5" fmla="*/ 77697 h 102324"/>
              <a:gd name="connsiteX6" fmla="*/ 89933 w 131221"/>
              <a:gd name="connsiteY6" fmla="*/ 41184 h 102324"/>
              <a:gd name="connsiteX7" fmla="*/ 131208 w 131221"/>
              <a:gd name="connsiteY7" fmla="*/ 1497 h 102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1221" h="102324">
                <a:moveTo>
                  <a:pt x="131208" y="1497"/>
                </a:moveTo>
                <a:cubicBezTo>
                  <a:pt x="130414" y="11022"/>
                  <a:pt x="94166" y="85105"/>
                  <a:pt x="85170" y="98334"/>
                </a:cubicBezTo>
                <a:cubicBezTo>
                  <a:pt x="76174" y="111563"/>
                  <a:pt x="84641" y="88280"/>
                  <a:pt x="77233" y="80872"/>
                </a:cubicBezTo>
                <a:cubicBezTo>
                  <a:pt x="69825" y="73464"/>
                  <a:pt x="53420" y="61821"/>
                  <a:pt x="40720" y="53884"/>
                </a:cubicBezTo>
                <a:cubicBezTo>
                  <a:pt x="28020" y="45947"/>
                  <a:pt x="-6375" y="29278"/>
                  <a:pt x="1033" y="33247"/>
                </a:cubicBezTo>
                <a:cubicBezTo>
                  <a:pt x="8441" y="37216"/>
                  <a:pt x="70353" y="76374"/>
                  <a:pt x="85170" y="77697"/>
                </a:cubicBezTo>
                <a:cubicBezTo>
                  <a:pt x="99987" y="79020"/>
                  <a:pt x="82525" y="51767"/>
                  <a:pt x="89933" y="41184"/>
                </a:cubicBezTo>
                <a:cubicBezTo>
                  <a:pt x="97341" y="30601"/>
                  <a:pt x="132002" y="-8028"/>
                  <a:pt x="131208" y="14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: 図形 1253">
            <a:extLst>
              <a:ext uri="{FF2B5EF4-FFF2-40B4-BE49-F238E27FC236}">
                <a16:creationId xmlns:a16="http://schemas.microsoft.com/office/drawing/2014/main" id="{A50EB472-E47F-4EC6-8700-AFA768DAFEB7}"/>
              </a:ext>
            </a:extLst>
          </p:cNvPr>
          <p:cNvSpPr/>
          <p:nvPr/>
        </p:nvSpPr>
        <p:spPr>
          <a:xfrm>
            <a:off x="5847125" y="4308473"/>
            <a:ext cx="131311" cy="28006"/>
          </a:xfrm>
          <a:custGeom>
            <a:avLst/>
            <a:gdLst>
              <a:gd name="connsiteX0" fmla="*/ 1225 w 131311"/>
              <a:gd name="connsiteY0" fmla="*/ 23815 h 28006"/>
              <a:gd name="connsiteX1" fmla="*/ 129813 w 131311"/>
              <a:gd name="connsiteY1" fmla="*/ 2 h 28006"/>
              <a:gd name="connsiteX2" fmla="*/ 67900 w 131311"/>
              <a:gd name="connsiteY2" fmla="*/ 25402 h 28006"/>
              <a:gd name="connsiteX3" fmla="*/ 1225 w 131311"/>
              <a:gd name="connsiteY3" fmla="*/ 23815 h 28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311" h="28006">
                <a:moveTo>
                  <a:pt x="1225" y="23815"/>
                </a:moveTo>
                <a:cubicBezTo>
                  <a:pt x="11544" y="19582"/>
                  <a:pt x="118701" y="-262"/>
                  <a:pt x="129813" y="2"/>
                </a:cubicBezTo>
                <a:cubicBezTo>
                  <a:pt x="140925" y="266"/>
                  <a:pt x="87215" y="20904"/>
                  <a:pt x="67900" y="25402"/>
                </a:cubicBezTo>
                <a:cubicBezTo>
                  <a:pt x="48585" y="29900"/>
                  <a:pt x="-9094" y="28048"/>
                  <a:pt x="1225" y="238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: 図形 1254">
            <a:extLst>
              <a:ext uri="{FF2B5EF4-FFF2-40B4-BE49-F238E27FC236}">
                <a16:creationId xmlns:a16="http://schemas.microsoft.com/office/drawing/2014/main" id="{C862E766-4C90-42FD-9B91-701FA8890CAD}"/>
              </a:ext>
            </a:extLst>
          </p:cNvPr>
          <p:cNvSpPr/>
          <p:nvPr/>
        </p:nvSpPr>
        <p:spPr>
          <a:xfrm>
            <a:off x="4866021" y="2900070"/>
            <a:ext cx="299716" cy="562538"/>
          </a:xfrm>
          <a:custGeom>
            <a:avLst/>
            <a:gdLst>
              <a:gd name="connsiteX0" fmla="*/ 299704 w 299716"/>
              <a:gd name="connsiteY0" fmla="*/ 293 h 562538"/>
              <a:gd name="connsiteX1" fmla="*/ 117142 w 299716"/>
              <a:gd name="connsiteY1" fmla="*/ 63793 h 562538"/>
              <a:gd name="connsiteX2" fmla="*/ 91742 w 299716"/>
              <a:gd name="connsiteY2" fmla="*/ 117768 h 562538"/>
              <a:gd name="connsiteX3" fmla="*/ 17129 w 299716"/>
              <a:gd name="connsiteY3" fmla="*/ 400343 h 562538"/>
              <a:gd name="connsiteX4" fmla="*/ 1254 w 299716"/>
              <a:gd name="connsiteY4" fmla="*/ 516230 h 562538"/>
              <a:gd name="connsiteX5" fmla="*/ 17129 w 299716"/>
              <a:gd name="connsiteY5" fmla="*/ 560680 h 562538"/>
              <a:gd name="connsiteX6" fmla="*/ 4429 w 299716"/>
              <a:gd name="connsiteY6" fmla="*/ 460668 h 562538"/>
              <a:gd name="connsiteX7" fmla="*/ 107617 w 299716"/>
              <a:gd name="connsiteY7" fmla="*/ 90780 h 562538"/>
              <a:gd name="connsiteX8" fmla="*/ 299704 w 299716"/>
              <a:gd name="connsiteY8" fmla="*/ 293 h 562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9716" h="562538">
                <a:moveTo>
                  <a:pt x="299704" y="293"/>
                </a:moveTo>
                <a:cubicBezTo>
                  <a:pt x="301291" y="-4205"/>
                  <a:pt x="151802" y="44214"/>
                  <a:pt x="117142" y="63793"/>
                </a:cubicBezTo>
                <a:cubicBezTo>
                  <a:pt x="82482" y="83372"/>
                  <a:pt x="108411" y="61676"/>
                  <a:pt x="91742" y="117768"/>
                </a:cubicBezTo>
                <a:cubicBezTo>
                  <a:pt x="75073" y="173860"/>
                  <a:pt x="32210" y="333933"/>
                  <a:pt x="17129" y="400343"/>
                </a:cubicBezTo>
                <a:cubicBezTo>
                  <a:pt x="2048" y="466753"/>
                  <a:pt x="1254" y="489507"/>
                  <a:pt x="1254" y="516230"/>
                </a:cubicBezTo>
                <a:cubicBezTo>
                  <a:pt x="1254" y="542953"/>
                  <a:pt x="16600" y="569940"/>
                  <a:pt x="17129" y="560680"/>
                </a:cubicBezTo>
                <a:cubicBezTo>
                  <a:pt x="17658" y="551420"/>
                  <a:pt x="-10652" y="538985"/>
                  <a:pt x="4429" y="460668"/>
                </a:cubicBezTo>
                <a:cubicBezTo>
                  <a:pt x="19510" y="382351"/>
                  <a:pt x="60786" y="166715"/>
                  <a:pt x="107617" y="90780"/>
                </a:cubicBezTo>
                <a:cubicBezTo>
                  <a:pt x="154448" y="14845"/>
                  <a:pt x="298117" y="4791"/>
                  <a:pt x="299704" y="2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: 図形 1255">
            <a:extLst>
              <a:ext uri="{FF2B5EF4-FFF2-40B4-BE49-F238E27FC236}">
                <a16:creationId xmlns:a16="http://schemas.microsoft.com/office/drawing/2014/main" id="{45D436D0-FCE4-4118-91AF-7B4A452DC6C7}"/>
              </a:ext>
            </a:extLst>
          </p:cNvPr>
          <p:cNvSpPr/>
          <p:nvPr/>
        </p:nvSpPr>
        <p:spPr>
          <a:xfrm>
            <a:off x="4816963" y="2847703"/>
            <a:ext cx="280555" cy="459919"/>
          </a:xfrm>
          <a:custGeom>
            <a:avLst/>
            <a:gdLst>
              <a:gd name="connsiteX0" fmla="*/ 280500 w 280555"/>
              <a:gd name="connsiteY0" fmla="*/ 272 h 459919"/>
              <a:gd name="connsiteX1" fmla="*/ 116987 w 280555"/>
              <a:gd name="connsiteY1" fmla="*/ 84410 h 459919"/>
              <a:gd name="connsiteX2" fmla="*/ 82062 w 280555"/>
              <a:gd name="connsiteY2" fmla="*/ 181247 h 459919"/>
              <a:gd name="connsiteX3" fmla="*/ 9037 w 280555"/>
              <a:gd name="connsiteY3" fmla="*/ 416197 h 459919"/>
              <a:gd name="connsiteX4" fmla="*/ 4275 w 280555"/>
              <a:gd name="connsiteY4" fmla="*/ 446360 h 459919"/>
              <a:gd name="connsiteX5" fmla="*/ 37612 w 280555"/>
              <a:gd name="connsiteY5" fmla="*/ 260622 h 459919"/>
              <a:gd name="connsiteX6" fmla="*/ 97937 w 280555"/>
              <a:gd name="connsiteY6" fmla="*/ 112985 h 459919"/>
              <a:gd name="connsiteX7" fmla="*/ 280500 w 280555"/>
              <a:gd name="connsiteY7" fmla="*/ 272 h 459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0555" h="459919">
                <a:moveTo>
                  <a:pt x="280500" y="272"/>
                </a:moveTo>
                <a:cubicBezTo>
                  <a:pt x="283675" y="-4490"/>
                  <a:pt x="150060" y="54248"/>
                  <a:pt x="116987" y="84410"/>
                </a:cubicBezTo>
                <a:cubicBezTo>
                  <a:pt x="83914" y="114573"/>
                  <a:pt x="100054" y="125949"/>
                  <a:pt x="82062" y="181247"/>
                </a:cubicBezTo>
                <a:cubicBezTo>
                  <a:pt x="64070" y="236545"/>
                  <a:pt x="22002" y="372011"/>
                  <a:pt x="9037" y="416197"/>
                </a:cubicBezTo>
                <a:cubicBezTo>
                  <a:pt x="-3928" y="460383"/>
                  <a:pt x="-487" y="472289"/>
                  <a:pt x="4275" y="446360"/>
                </a:cubicBezTo>
                <a:cubicBezTo>
                  <a:pt x="9037" y="420431"/>
                  <a:pt x="22002" y="316184"/>
                  <a:pt x="37612" y="260622"/>
                </a:cubicBezTo>
                <a:cubicBezTo>
                  <a:pt x="53222" y="205060"/>
                  <a:pt x="60366" y="154789"/>
                  <a:pt x="97937" y="112985"/>
                </a:cubicBezTo>
                <a:cubicBezTo>
                  <a:pt x="135508" y="71181"/>
                  <a:pt x="277325" y="5034"/>
                  <a:pt x="280500" y="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: 図形 1256">
            <a:extLst>
              <a:ext uri="{FF2B5EF4-FFF2-40B4-BE49-F238E27FC236}">
                <a16:creationId xmlns:a16="http://schemas.microsoft.com/office/drawing/2014/main" id="{4E1CF35B-D154-4439-B201-E0CE77167F4E}"/>
              </a:ext>
            </a:extLst>
          </p:cNvPr>
          <p:cNvSpPr/>
          <p:nvPr/>
        </p:nvSpPr>
        <p:spPr>
          <a:xfrm>
            <a:off x="5033955" y="3095461"/>
            <a:ext cx="349563" cy="108157"/>
          </a:xfrm>
          <a:custGeom>
            <a:avLst/>
            <a:gdLst>
              <a:gd name="connsiteX0" fmla="*/ 8 w 349563"/>
              <a:gd name="connsiteY0" fmla="*/ 108114 h 108157"/>
              <a:gd name="connsiteX1" fmla="*/ 139708 w 349563"/>
              <a:gd name="connsiteY1" fmla="*/ 52552 h 108157"/>
              <a:gd name="connsiteX2" fmla="*/ 241308 w 349563"/>
              <a:gd name="connsiteY2" fmla="*/ 20802 h 108157"/>
              <a:gd name="connsiteX3" fmla="*/ 349258 w 349563"/>
              <a:gd name="connsiteY3" fmla="*/ 164 h 108157"/>
              <a:gd name="connsiteX4" fmla="*/ 206383 w 349563"/>
              <a:gd name="connsiteY4" fmla="*/ 12864 h 108157"/>
              <a:gd name="connsiteX5" fmla="*/ 133358 w 349563"/>
              <a:gd name="connsiteY5" fmla="*/ 43027 h 108157"/>
              <a:gd name="connsiteX6" fmla="*/ 8 w 349563"/>
              <a:gd name="connsiteY6" fmla="*/ 108114 h 108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9563" h="108157">
                <a:moveTo>
                  <a:pt x="8" y="108114"/>
                </a:moveTo>
                <a:cubicBezTo>
                  <a:pt x="1066" y="109702"/>
                  <a:pt x="99491" y="67104"/>
                  <a:pt x="139708" y="52552"/>
                </a:cubicBezTo>
                <a:cubicBezTo>
                  <a:pt x="179925" y="38000"/>
                  <a:pt x="206383" y="29533"/>
                  <a:pt x="241308" y="20802"/>
                </a:cubicBezTo>
                <a:cubicBezTo>
                  <a:pt x="276233" y="12071"/>
                  <a:pt x="355079" y="1487"/>
                  <a:pt x="349258" y="164"/>
                </a:cubicBezTo>
                <a:cubicBezTo>
                  <a:pt x="343437" y="-1159"/>
                  <a:pt x="242366" y="5720"/>
                  <a:pt x="206383" y="12864"/>
                </a:cubicBezTo>
                <a:cubicBezTo>
                  <a:pt x="170400" y="20008"/>
                  <a:pt x="163785" y="29004"/>
                  <a:pt x="133358" y="43027"/>
                </a:cubicBezTo>
                <a:cubicBezTo>
                  <a:pt x="102931" y="57050"/>
                  <a:pt x="-1050" y="106526"/>
                  <a:pt x="8" y="108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: 図形 1257">
            <a:extLst>
              <a:ext uri="{FF2B5EF4-FFF2-40B4-BE49-F238E27FC236}">
                <a16:creationId xmlns:a16="http://schemas.microsoft.com/office/drawing/2014/main" id="{CADED1DE-002C-4346-A6D3-36BC57904EE4}"/>
              </a:ext>
            </a:extLst>
          </p:cNvPr>
          <p:cNvSpPr/>
          <p:nvPr/>
        </p:nvSpPr>
        <p:spPr>
          <a:xfrm>
            <a:off x="4930427" y="3122607"/>
            <a:ext cx="127774" cy="95090"/>
          </a:xfrm>
          <a:custGeom>
            <a:avLst/>
            <a:gdLst>
              <a:gd name="connsiteX0" fmla="*/ 348 w 127774"/>
              <a:gd name="connsiteY0" fmla="*/ 6 h 95090"/>
              <a:gd name="connsiteX1" fmla="*/ 124173 w 127774"/>
              <a:gd name="connsiteY1" fmla="*/ 87318 h 95090"/>
              <a:gd name="connsiteX2" fmla="*/ 87661 w 127774"/>
              <a:gd name="connsiteY2" fmla="*/ 82556 h 95090"/>
              <a:gd name="connsiteX3" fmla="*/ 348 w 127774"/>
              <a:gd name="connsiteY3" fmla="*/ 6 h 95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7774" h="95090">
                <a:moveTo>
                  <a:pt x="348" y="6"/>
                </a:moveTo>
                <a:cubicBezTo>
                  <a:pt x="6433" y="800"/>
                  <a:pt x="109621" y="73560"/>
                  <a:pt x="124173" y="87318"/>
                </a:cubicBezTo>
                <a:cubicBezTo>
                  <a:pt x="138725" y="101076"/>
                  <a:pt x="105653" y="94727"/>
                  <a:pt x="87661" y="82556"/>
                </a:cubicBezTo>
                <a:cubicBezTo>
                  <a:pt x="69669" y="70385"/>
                  <a:pt x="-5737" y="-788"/>
                  <a:pt x="348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: 図形 1258">
            <a:extLst>
              <a:ext uri="{FF2B5EF4-FFF2-40B4-BE49-F238E27FC236}">
                <a16:creationId xmlns:a16="http://schemas.microsoft.com/office/drawing/2014/main" id="{EAE78B5C-7069-4F39-9C3E-30571BDBAC90}"/>
              </a:ext>
            </a:extLst>
          </p:cNvPr>
          <p:cNvSpPr/>
          <p:nvPr/>
        </p:nvSpPr>
        <p:spPr>
          <a:xfrm>
            <a:off x="4816472" y="3046971"/>
            <a:ext cx="68730" cy="29679"/>
          </a:xfrm>
          <a:custGeom>
            <a:avLst/>
            <a:gdLst>
              <a:gd name="connsiteX0" fmla="*/ 3 w 68730"/>
              <a:gd name="connsiteY0" fmla="*/ 1029 h 29679"/>
              <a:gd name="connsiteX1" fmla="*/ 63503 w 68730"/>
              <a:gd name="connsiteY1" fmla="*/ 29604 h 29679"/>
              <a:gd name="connsiteX2" fmla="*/ 60328 w 68730"/>
              <a:gd name="connsiteY2" fmla="*/ 8967 h 29679"/>
              <a:gd name="connsiteX3" fmla="*/ 3 w 68730"/>
              <a:gd name="connsiteY3" fmla="*/ 1029 h 29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730" h="29679">
                <a:moveTo>
                  <a:pt x="3" y="1029"/>
                </a:moveTo>
                <a:cubicBezTo>
                  <a:pt x="532" y="4468"/>
                  <a:pt x="53449" y="28281"/>
                  <a:pt x="63503" y="29604"/>
                </a:cubicBezTo>
                <a:cubicBezTo>
                  <a:pt x="73557" y="30927"/>
                  <a:pt x="67207" y="14523"/>
                  <a:pt x="60328" y="8967"/>
                </a:cubicBezTo>
                <a:cubicBezTo>
                  <a:pt x="53449" y="3411"/>
                  <a:pt x="-526" y="-2410"/>
                  <a:pt x="3" y="10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: 図形 1259">
            <a:extLst>
              <a:ext uri="{FF2B5EF4-FFF2-40B4-BE49-F238E27FC236}">
                <a16:creationId xmlns:a16="http://schemas.microsoft.com/office/drawing/2014/main" id="{1B2B9125-596A-4AFA-AD7E-DBE0A8E4A6C4}"/>
              </a:ext>
            </a:extLst>
          </p:cNvPr>
          <p:cNvSpPr/>
          <p:nvPr/>
        </p:nvSpPr>
        <p:spPr>
          <a:xfrm>
            <a:off x="5069311" y="3117341"/>
            <a:ext cx="334886" cy="124912"/>
          </a:xfrm>
          <a:custGeom>
            <a:avLst/>
            <a:gdLst>
              <a:gd name="connsiteX0" fmla="*/ 334539 w 334886"/>
              <a:gd name="connsiteY0" fmla="*/ 509 h 124912"/>
              <a:gd name="connsiteX1" fmla="*/ 86889 w 334886"/>
              <a:gd name="connsiteY1" fmla="*/ 79884 h 124912"/>
              <a:gd name="connsiteX2" fmla="*/ 1164 w 334886"/>
              <a:gd name="connsiteY2" fmla="*/ 124334 h 124912"/>
              <a:gd name="connsiteX3" fmla="*/ 137689 w 334886"/>
              <a:gd name="connsiteY3" fmla="*/ 49722 h 124912"/>
              <a:gd name="connsiteX4" fmla="*/ 334539 w 334886"/>
              <a:gd name="connsiteY4" fmla="*/ 509 h 124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4886" h="124912">
                <a:moveTo>
                  <a:pt x="334539" y="509"/>
                </a:moveTo>
                <a:cubicBezTo>
                  <a:pt x="326072" y="5536"/>
                  <a:pt x="142451" y="59247"/>
                  <a:pt x="86889" y="79884"/>
                </a:cubicBezTo>
                <a:cubicBezTo>
                  <a:pt x="31326" y="100522"/>
                  <a:pt x="-7303" y="129361"/>
                  <a:pt x="1164" y="124334"/>
                </a:cubicBezTo>
                <a:cubicBezTo>
                  <a:pt x="9631" y="119307"/>
                  <a:pt x="81068" y="70624"/>
                  <a:pt x="137689" y="49722"/>
                </a:cubicBezTo>
                <a:cubicBezTo>
                  <a:pt x="194310" y="28820"/>
                  <a:pt x="343006" y="-4518"/>
                  <a:pt x="334539" y="5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: 図形 1260">
            <a:extLst>
              <a:ext uri="{FF2B5EF4-FFF2-40B4-BE49-F238E27FC236}">
                <a16:creationId xmlns:a16="http://schemas.microsoft.com/office/drawing/2014/main" id="{A1679E3C-1FB3-496E-80EF-F2DF237B8317}"/>
              </a:ext>
            </a:extLst>
          </p:cNvPr>
          <p:cNvSpPr/>
          <p:nvPr/>
        </p:nvSpPr>
        <p:spPr>
          <a:xfrm>
            <a:off x="5024399" y="3155176"/>
            <a:ext cx="443960" cy="159527"/>
          </a:xfrm>
          <a:custGeom>
            <a:avLst/>
            <a:gdLst>
              <a:gd name="connsiteX0" fmla="*/ 438189 w 443960"/>
              <a:gd name="connsiteY0" fmla="*/ 774 h 159527"/>
              <a:gd name="connsiteX1" fmla="*/ 95289 w 443960"/>
              <a:gd name="connsiteY1" fmla="*/ 118249 h 159527"/>
              <a:gd name="connsiteX2" fmla="*/ 1626 w 443960"/>
              <a:gd name="connsiteY2" fmla="*/ 159524 h 159527"/>
              <a:gd name="connsiteX3" fmla="*/ 150851 w 443960"/>
              <a:gd name="connsiteY3" fmla="*/ 116662 h 159527"/>
              <a:gd name="connsiteX4" fmla="*/ 300076 w 443960"/>
              <a:gd name="connsiteY4" fmla="*/ 69037 h 159527"/>
              <a:gd name="connsiteX5" fmla="*/ 438189 w 443960"/>
              <a:gd name="connsiteY5" fmla="*/ 774 h 159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3960" h="159527">
                <a:moveTo>
                  <a:pt x="438189" y="774"/>
                </a:moveTo>
                <a:cubicBezTo>
                  <a:pt x="404058" y="8976"/>
                  <a:pt x="168049" y="91791"/>
                  <a:pt x="95289" y="118249"/>
                </a:cubicBezTo>
                <a:cubicBezTo>
                  <a:pt x="22529" y="144707"/>
                  <a:pt x="-7634" y="159789"/>
                  <a:pt x="1626" y="159524"/>
                </a:cubicBezTo>
                <a:cubicBezTo>
                  <a:pt x="10886" y="159260"/>
                  <a:pt x="101109" y="131743"/>
                  <a:pt x="150851" y="116662"/>
                </a:cubicBezTo>
                <a:cubicBezTo>
                  <a:pt x="200593" y="101581"/>
                  <a:pt x="254303" y="86235"/>
                  <a:pt x="300076" y="69037"/>
                </a:cubicBezTo>
                <a:cubicBezTo>
                  <a:pt x="345849" y="51839"/>
                  <a:pt x="472320" y="-7428"/>
                  <a:pt x="438189" y="7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: 図形 1261">
            <a:extLst>
              <a:ext uri="{FF2B5EF4-FFF2-40B4-BE49-F238E27FC236}">
                <a16:creationId xmlns:a16="http://schemas.microsoft.com/office/drawing/2014/main" id="{2C8CEA60-3CC1-486E-8C70-5C41AF53C164}"/>
              </a:ext>
            </a:extLst>
          </p:cNvPr>
          <p:cNvSpPr/>
          <p:nvPr/>
        </p:nvSpPr>
        <p:spPr>
          <a:xfrm>
            <a:off x="5031201" y="3136696"/>
            <a:ext cx="394591" cy="142419"/>
          </a:xfrm>
          <a:custGeom>
            <a:avLst/>
            <a:gdLst>
              <a:gd name="connsiteX0" fmla="*/ 1174 w 394591"/>
              <a:gd name="connsiteY0" fmla="*/ 141492 h 142419"/>
              <a:gd name="connsiteX1" fmla="*/ 163099 w 394591"/>
              <a:gd name="connsiteY1" fmla="*/ 81167 h 142419"/>
              <a:gd name="connsiteX2" fmla="*/ 393287 w 394591"/>
              <a:gd name="connsiteY2" fmla="*/ 1792 h 142419"/>
              <a:gd name="connsiteX3" fmla="*/ 245649 w 394591"/>
              <a:gd name="connsiteY3" fmla="*/ 33542 h 142419"/>
              <a:gd name="connsiteX4" fmla="*/ 1174 w 394591"/>
              <a:gd name="connsiteY4" fmla="*/ 141492 h 142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4591" h="142419">
                <a:moveTo>
                  <a:pt x="1174" y="141492"/>
                </a:moveTo>
                <a:cubicBezTo>
                  <a:pt x="-12584" y="149430"/>
                  <a:pt x="97747" y="104450"/>
                  <a:pt x="163099" y="81167"/>
                </a:cubicBezTo>
                <a:cubicBezTo>
                  <a:pt x="228451" y="57884"/>
                  <a:pt x="379529" y="9729"/>
                  <a:pt x="393287" y="1792"/>
                </a:cubicBezTo>
                <a:cubicBezTo>
                  <a:pt x="407045" y="-6146"/>
                  <a:pt x="308884" y="13698"/>
                  <a:pt x="245649" y="33542"/>
                </a:cubicBezTo>
                <a:cubicBezTo>
                  <a:pt x="182414" y="53386"/>
                  <a:pt x="14932" y="133554"/>
                  <a:pt x="1174" y="1414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: 図形 1262">
            <a:extLst>
              <a:ext uri="{FF2B5EF4-FFF2-40B4-BE49-F238E27FC236}">
                <a16:creationId xmlns:a16="http://schemas.microsoft.com/office/drawing/2014/main" id="{267544CD-7CCE-41A3-957C-74477ABDE7B1}"/>
              </a:ext>
            </a:extLst>
          </p:cNvPr>
          <p:cNvSpPr/>
          <p:nvPr/>
        </p:nvSpPr>
        <p:spPr>
          <a:xfrm>
            <a:off x="4703190" y="3211506"/>
            <a:ext cx="167263" cy="141034"/>
          </a:xfrm>
          <a:custGeom>
            <a:avLst/>
            <a:gdLst>
              <a:gd name="connsiteX0" fmla="*/ 573 w 167263"/>
              <a:gd name="connsiteY0" fmla="*/ 73032 h 141034"/>
              <a:gd name="connsiteX1" fmla="*/ 138685 w 167263"/>
              <a:gd name="connsiteY1" fmla="*/ 139707 h 141034"/>
              <a:gd name="connsiteX2" fmla="*/ 167260 w 167263"/>
              <a:gd name="connsiteY2" fmla="*/ 7 h 141034"/>
              <a:gd name="connsiteX3" fmla="*/ 140273 w 167263"/>
              <a:gd name="connsiteY3" fmla="*/ 133357 h 141034"/>
              <a:gd name="connsiteX4" fmla="*/ 91060 w 167263"/>
              <a:gd name="connsiteY4" fmla="*/ 119069 h 141034"/>
              <a:gd name="connsiteX5" fmla="*/ 573 w 167263"/>
              <a:gd name="connsiteY5" fmla="*/ 73032 h 141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263" h="141034">
                <a:moveTo>
                  <a:pt x="573" y="73032"/>
                </a:moveTo>
                <a:cubicBezTo>
                  <a:pt x="8511" y="76472"/>
                  <a:pt x="110904" y="151878"/>
                  <a:pt x="138685" y="139707"/>
                </a:cubicBezTo>
                <a:cubicBezTo>
                  <a:pt x="166466" y="127536"/>
                  <a:pt x="166995" y="1065"/>
                  <a:pt x="167260" y="7"/>
                </a:cubicBezTo>
                <a:cubicBezTo>
                  <a:pt x="167525" y="-1051"/>
                  <a:pt x="152973" y="113513"/>
                  <a:pt x="140273" y="133357"/>
                </a:cubicBezTo>
                <a:cubicBezTo>
                  <a:pt x="127573" y="153201"/>
                  <a:pt x="112756" y="128330"/>
                  <a:pt x="91060" y="119069"/>
                </a:cubicBezTo>
                <a:cubicBezTo>
                  <a:pt x="69364" y="109809"/>
                  <a:pt x="-7365" y="69592"/>
                  <a:pt x="573" y="730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: 図形 1263">
            <a:extLst>
              <a:ext uri="{FF2B5EF4-FFF2-40B4-BE49-F238E27FC236}">
                <a16:creationId xmlns:a16="http://schemas.microsoft.com/office/drawing/2014/main" id="{0E2E0405-36BF-47EF-AC7D-3E9F20D74387}"/>
              </a:ext>
            </a:extLst>
          </p:cNvPr>
          <p:cNvSpPr/>
          <p:nvPr/>
        </p:nvSpPr>
        <p:spPr>
          <a:xfrm>
            <a:off x="4709959" y="3152356"/>
            <a:ext cx="98000" cy="452857"/>
          </a:xfrm>
          <a:custGeom>
            <a:avLst/>
            <a:gdLst>
              <a:gd name="connsiteX0" fmla="*/ 96991 w 98000"/>
              <a:gd name="connsiteY0" fmla="*/ 2007 h 452857"/>
              <a:gd name="connsiteX1" fmla="*/ 50954 w 98000"/>
              <a:gd name="connsiteY1" fmla="*/ 95669 h 452857"/>
              <a:gd name="connsiteX2" fmla="*/ 36666 w 98000"/>
              <a:gd name="connsiteY2" fmla="*/ 179807 h 452857"/>
              <a:gd name="connsiteX3" fmla="*/ 58891 w 98000"/>
              <a:gd name="connsiteY3" fmla="*/ 316332 h 452857"/>
              <a:gd name="connsiteX4" fmla="*/ 73179 w 98000"/>
              <a:gd name="connsiteY4" fmla="*/ 371894 h 452857"/>
              <a:gd name="connsiteX5" fmla="*/ 11266 w 98000"/>
              <a:gd name="connsiteY5" fmla="*/ 452857 h 452857"/>
              <a:gd name="connsiteX6" fmla="*/ 65241 w 98000"/>
              <a:gd name="connsiteY6" fmla="*/ 370307 h 452857"/>
              <a:gd name="connsiteX7" fmla="*/ 25554 w 98000"/>
              <a:gd name="connsiteY7" fmla="*/ 287757 h 452857"/>
              <a:gd name="connsiteX8" fmla="*/ 1741 w 98000"/>
              <a:gd name="connsiteY8" fmla="*/ 189332 h 452857"/>
              <a:gd name="connsiteX9" fmla="*/ 96991 w 98000"/>
              <a:gd name="connsiteY9" fmla="*/ 2007 h 452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000" h="452857">
                <a:moveTo>
                  <a:pt x="96991" y="2007"/>
                </a:moveTo>
                <a:cubicBezTo>
                  <a:pt x="105193" y="-13603"/>
                  <a:pt x="61008" y="66036"/>
                  <a:pt x="50954" y="95669"/>
                </a:cubicBezTo>
                <a:cubicBezTo>
                  <a:pt x="40900" y="125302"/>
                  <a:pt x="35343" y="143030"/>
                  <a:pt x="36666" y="179807"/>
                </a:cubicBezTo>
                <a:cubicBezTo>
                  <a:pt x="37989" y="216584"/>
                  <a:pt x="52805" y="284318"/>
                  <a:pt x="58891" y="316332"/>
                </a:cubicBezTo>
                <a:cubicBezTo>
                  <a:pt x="64976" y="348347"/>
                  <a:pt x="81116" y="349140"/>
                  <a:pt x="73179" y="371894"/>
                </a:cubicBezTo>
                <a:cubicBezTo>
                  <a:pt x="65241" y="394648"/>
                  <a:pt x="12589" y="453121"/>
                  <a:pt x="11266" y="452857"/>
                </a:cubicBezTo>
                <a:cubicBezTo>
                  <a:pt x="9943" y="452593"/>
                  <a:pt x="62860" y="397824"/>
                  <a:pt x="65241" y="370307"/>
                </a:cubicBezTo>
                <a:cubicBezTo>
                  <a:pt x="67622" y="342790"/>
                  <a:pt x="36137" y="317920"/>
                  <a:pt x="25554" y="287757"/>
                </a:cubicBezTo>
                <a:cubicBezTo>
                  <a:pt x="14971" y="257595"/>
                  <a:pt x="-6196" y="233782"/>
                  <a:pt x="1741" y="189332"/>
                </a:cubicBezTo>
                <a:cubicBezTo>
                  <a:pt x="9678" y="144882"/>
                  <a:pt x="88789" y="17617"/>
                  <a:pt x="96991" y="20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: 図形 1264">
            <a:extLst>
              <a:ext uri="{FF2B5EF4-FFF2-40B4-BE49-F238E27FC236}">
                <a16:creationId xmlns:a16="http://schemas.microsoft.com/office/drawing/2014/main" id="{39F71D9B-0F94-44DB-934D-AE2943524A9A}"/>
              </a:ext>
            </a:extLst>
          </p:cNvPr>
          <p:cNvSpPr/>
          <p:nvPr/>
        </p:nvSpPr>
        <p:spPr>
          <a:xfrm>
            <a:off x="4893831" y="3220254"/>
            <a:ext cx="133988" cy="105375"/>
          </a:xfrm>
          <a:custGeom>
            <a:avLst/>
            <a:gdLst>
              <a:gd name="connsiteX0" fmla="*/ 432 w 133988"/>
              <a:gd name="connsiteY0" fmla="*/ 784 h 105375"/>
              <a:gd name="connsiteX1" fmla="*/ 130607 w 133988"/>
              <a:gd name="connsiteY1" fmla="*/ 103971 h 105375"/>
              <a:gd name="connsiteX2" fmla="*/ 89332 w 133988"/>
              <a:gd name="connsiteY2" fmla="*/ 57934 h 105375"/>
              <a:gd name="connsiteX3" fmla="*/ 432 w 133988"/>
              <a:gd name="connsiteY3" fmla="*/ 784 h 105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988" h="105375">
                <a:moveTo>
                  <a:pt x="432" y="784"/>
                </a:moveTo>
                <a:cubicBezTo>
                  <a:pt x="7311" y="8457"/>
                  <a:pt x="115790" y="94446"/>
                  <a:pt x="130607" y="103971"/>
                </a:cubicBezTo>
                <a:cubicBezTo>
                  <a:pt x="145424" y="113496"/>
                  <a:pt x="107853" y="71957"/>
                  <a:pt x="89332" y="57934"/>
                </a:cubicBezTo>
                <a:cubicBezTo>
                  <a:pt x="70811" y="43911"/>
                  <a:pt x="-6447" y="-6889"/>
                  <a:pt x="432" y="7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: 図形 1265">
            <a:extLst>
              <a:ext uri="{FF2B5EF4-FFF2-40B4-BE49-F238E27FC236}">
                <a16:creationId xmlns:a16="http://schemas.microsoft.com/office/drawing/2014/main" id="{7FB2BB5B-4698-4BB0-BFCF-30657B80A188}"/>
              </a:ext>
            </a:extLst>
          </p:cNvPr>
          <p:cNvSpPr/>
          <p:nvPr/>
        </p:nvSpPr>
        <p:spPr>
          <a:xfrm>
            <a:off x="4922079" y="3171762"/>
            <a:ext cx="121777" cy="93628"/>
          </a:xfrm>
          <a:custGeom>
            <a:avLst/>
            <a:gdLst>
              <a:gd name="connsiteX0" fmla="*/ 759 w 121777"/>
              <a:gd name="connsiteY0" fmla="*/ 63 h 93628"/>
              <a:gd name="connsiteX1" fmla="*/ 119821 w 121777"/>
              <a:gd name="connsiteY1" fmla="*/ 88963 h 93628"/>
              <a:gd name="connsiteX2" fmla="*/ 70609 w 121777"/>
              <a:gd name="connsiteY2" fmla="*/ 74676 h 93628"/>
              <a:gd name="connsiteX3" fmla="*/ 759 w 121777"/>
              <a:gd name="connsiteY3" fmla="*/ 63 h 93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777" h="93628">
                <a:moveTo>
                  <a:pt x="759" y="63"/>
                </a:moveTo>
                <a:cubicBezTo>
                  <a:pt x="8961" y="2444"/>
                  <a:pt x="108179" y="76528"/>
                  <a:pt x="119821" y="88963"/>
                </a:cubicBezTo>
                <a:cubicBezTo>
                  <a:pt x="131463" y="101399"/>
                  <a:pt x="88071" y="86318"/>
                  <a:pt x="70609" y="74676"/>
                </a:cubicBezTo>
                <a:cubicBezTo>
                  <a:pt x="53147" y="63034"/>
                  <a:pt x="-7443" y="-2318"/>
                  <a:pt x="759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: 図形 1266">
            <a:extLst>
              <a:ext uri="{FF2B5EF4-FFF2-40B4-BE49-F238E27FC236}">
                <a16:creationId xmlns:a16="http://schemas.microsoft.com/office/drawing/2014/main" id="{E39E22A5-A02C-4B21-8DE9-3B125B5A1581}"/>
              </a:ext>
            </a:extLst>
          </p:cNvPr>
          <p:cNvSpPr/>
          <p:nvPr/>
        </p:nvSpPr>
        <p:spPr>
          <a:xfrm>
            <a:off x="4792605" y="3076570"/>
            <a:ext cx="63297" cy="52229"/>
          </a:xfrm>
          <a:custGeom>
            <a:avLst/>
            <a:gdLst>
              <a:gd name="connsiteX0" fmla="*/ 58 w 63297"/>
              <a:gd name="connsiteY0" fmla="*/ 5 h 52229"/>
              <a:gd name="connsiteX1" fmla="*/ 60383 w 63297"/>
              <a:gd name="connsiteY1" fmla="*/ 46043 h 52229"/>
              <a:gd name="connsiteX2" fmla="*/ 49270 w 63297"/>
              <a:gd name="connsiteY2" fmla="*/ 49218 h 52229"/>
              <a:gd name="connsiteX3" fmla="*/ 58 w 63297"/>
              <a:gd name="connsiteY3" fmla="*/ 5 h 52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297" h="52229">
                <a:moveTo>
                  <a:pt x="58" y="5"/>
                </a:moveTo>
                <a:cubicBezTo>
                  <a:pt x="1910" y="-524"/>
                  <a:pt x="52181" y="37841"/>
                  <a:pt x="60383" y="46043"/>
                </a:cubicBezTo>
                <a:cubicBezTo>
                  <a:pt x="68585" y="54245"/>
                  <a:pt x="57737" y="53187"/>
                  <a:pt x="49270" y="49218"/>
                </a:cubicBezTo>
                <a:cubicBezTo>
                  <a:pt x="40803" y="45249"/>
                  <a:pt x="-1794" y="534"/>
                  <a:pt x="58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: 図形 1267">
            <a:extLst>
              <a:ext uri="{FF2B5EF4-FFF2-40B4-BE49-F238E27FC236}">
                <a16:creationId xmlns:a16="http://schemas.microsoft.com/office/drawing/2014/main" id="{FE3A1414-4598-4A0A-BF7D-6379C08C82E5}"/>
              </a:ext>
            </a:extLst>
          </p:cNvPr>
          <p:cNvSpPr/>
          <p:nvPr/>
        </p:nvSpPr>
        <p:spPr>
          <a:xfrm>
            <a:off x="4752463" y="3139681"/>
            <a:ext cx="102144" cy="162515"/>
          </a:xfrm>
          <a:custGeom>
            <a:avLst/>
            <a:gdLst>
              <a:gd name="connsiteX0" fmla="*/ 102112 w 102144"/>
              <a:gd name="connsiteY0" fmla="*/ 46432 h 162515"/>
              <a:gd name="connsiteX1" fmla="*/ 40200 w 102144"/>
              <a:gd name="connsiteY1" fmla="*/ 17857 h 162515"/>
              <a:gd name="connsiteX2" fmla="*/ 32262 w 102144"/>
              <a:gd name="connsiteY2" fmla="*/ 78182 h 162515"/>
              <a:gd name="connsiteX3" fmla="*/ 11625 w 102144"/>
              <a:gd name="connsiteY3" fmla="*/ 109932 h 162515"/>
              <a:gd name="connsiteX4" fmla="*/ 79887 w 102144"/>
              <a:gd name="connsiteY4" fmla="*/ 162319 h 162515"/>
              <a:gd name="connsiteX5" fmla="*/ 512 w 102144"/>
              <a:gd name="connsiteY5" fmla="*/ 122632 h 162515"/>
              <a:gd name="connsiteX6" fmla="*/ 48137 w 102144"/>
              <a:gd name="connsiteY6" fmla="*/ 1982 h 162515"/>
              <a:gd name="connsiteX7" fmla="*/ 102112 w 102144"/>
              <a:gd name="connsiteY7" fmla="*/ 46432 h 16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144" h="162515">
                <a:moveTo>
                  <a:pt x="102112" y="46432"/>
                </a:moveTo>
                <a:cubicBezTo>
                  <a:pt x="100789" y="49078"/>
                  <a:pt x="51842" y="12565"/>
                  <a:pt x="40200" y="17857"/>
                </a:cubicBezTo>
                <a:cubicBezTo>
                  <a:pt x="28558" y="23149"/>
                  <a:pt x="37025" y="62836"/>
                  <a:pt x="32262" y="78182"/>
                </a:cubicBezTo>
                <a:cubicBezTo>
                  <a:pt x="27499" y="93528"/>
                  <a:pt x="3687" y="95909"/>
                  <a:pt x="11625" y="109932"/>
                </a:cubicBezTo>
                <a:cubicBezTo>
                  <a:pt x="19563" y="123955"/>
                  <a:pt x="81739" y="160202"/>
                  <a:pt x="79887" y="162319"/>
                </a:cubicBezTo>
                <a:cubicBezTo>
                  <a:pt x="78035" y="164436"/>
                  <a:pt x="5804" y="149355"/>
                  <a:pt x="512" y="122632"/>
                </a:cubicBezTo>
                <a:cubicBezTo>
                  <a:pt x="-4780" y="95909"/>
                  <a:pt x="32262" y="14947"/>
                  <a:pt x="48137" y="1982"/>
                </a:cubicBezTo>
                <a:cubicBezTo>
                  <a:pt x="64012" y="-10983"/>
                  <a:pt x="103435" y="43786"/>
                  <a:pt x="102112" y="464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: 図形 1268">
            <a:extLst>
              <a:ext uri="{FF2B5EF4-FFF2-40B4-BE49-F238E27FC236}">
                <a16:creationId xmlns:a16="http://schemas.microsoft.com/office/drawing/2014/main" id="{75467E29-40A7-4ABC-8587-FD657F2E22C4}"/>
              </a:ext>
            </a:extLst>
          </p:cNvPr>
          <p:cNvSpPr/>
          <p:nvPr/>
        </p:nvSpPr>
        <p:spPr>
          <a:xfrm>
            <a:off x="4663594" y="3320281"/>
            <a:ext cx="243830" cy="143766"/>
          </a:xfrm>
          <a:custGeom>
            <a:avLst/>
            <a:gdLst>
              <a:gd name="connsiteX0" fmla="*/ 3656 w 243830"/>
              <a:gd name="connsiteY0" fmla="*/ 5532 h 143766"/>
              <a:gd name="connsiteX1" fmla="*/ 59219 w 243830"/>
              <a:gd name="connsiteY1" fmla="*/ 21407 h 143766"/>
              <a:gd name="connsiteX2" fmla="*/ 222731 w 243830"/>
              <a:gd name="connsiteY2" fmla="*/ 126182 h 143766"/>
              <a:gd name="connsiteX3" fmla="*/ 233844 w 243830"/>
              <a:gd name="connsiteY3" fmla="*/ 140469 h 143766"/>
              <a:gd name="connsiteX4" fmla="*/ 149706 w 243830"/>
              <a:gd name="connsiteY4" fmla="*/ 91257 h 143766"/>
              <a:gd name="connsiteX5" fmla="*/ 3656 w 243830"/>
              <a:gd name="connsiteY5" fmla="*/ 5532 h 143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3830" h="143766">
                <a:moveTo>
                  <a:pt x="3656" y="5532"/>
                </a:moveTo>
                <a:cubicBezTo>
                  <a:pt x="-11425" y="-6110"/>
                  <a:pt x="22706" y="1299"/>
                  <a:pt x="59219" y="21407"/>
                </a:cubicBezTo>
                <a:cubicBezTo>
                  <a:pt x="95732" y="41515"/>
                  <a:pt x="193627" y="106338"/>
                  <a:pt x="222731" y="126182"/>
                </a:cubicBezTo>
                <a:cubicBezTo>
                  <a:pt x="251835" y="146026"/>
                  <a:pt x="246015" y="146290"/>
                  <a:pt x="233844" y="140469"/>
                </a:cubicBezTo>
                <a:cubicBezTo>
                  <a:pt x="221673" y="134648"/>
                  <a:pt x="183043" y="112159"/>
                  <a:pt x="149706" y="91257"/>
                </a:cubicBezTo>
                <a:cubicBezTo>
                  <a:pt x="116369" y="70355"/>
                  <a:pt x="18737" y="17174"/>
                  <a:pt x="3656" y="55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: 図形 1269">
            <a:extLst>
              <a:ext uri="{FF2B5EF4-FFF2-40B4-BE49-F238E27FC236}">
                <a16:creationId xmlns:a16="http://schemas.microsoft.com/office/drawing/2014/main" id="{55C18F61-4BF8-4683-835B-D6DFA4D1529F}"/>
              </a:ext>
            </a:extLst>
          </p:cNvPr>
          <p:cNvSpPr/>
          <p:nvPr/>
        </p:nvSpPr>
        <p:spPr>
          <a:xfrm>
            <a:off x="4556342" y="3513048"/>
            <a:ext cx="95149" cy="283383"/>
          </a:xfrm>
          <a:custGeom>
            <a:avLst/>
            <a:gdLst>
              <a:gd name="connsiteX0" fmla="*/ 95033 w 95149"/>
              <a:gd name="connsiteY0" fmla="*/ 90 h 283383"/>
              <a:gd name="connsiteX1" fmla="*/ 64871 w 95149"/>
              <a:gd name="connsiteY1" fmla="*/ 115977 h 283383"/>
              <a:gd name="connsiteX2" fmla="*/ 64871 w 95149"/>
              <a:gd name="connsiteY2" fmla="*/ 139790 h 283383"/>
              <a:gd name="connsiteX3" fmla="*/ 55346 w 95149"/>
              <a:gd name="connsiteY3" fmla="*/ 150902 h 283383"/>
              <a:gd name="connsiteX4" fmla="*/ 14071 w 95149"/>
              <a:gd name="connsiteY4" fmla="*/ 252502 h 283383"/>
              <a:gd name="connsiteX5" fmla="*/ 1371 w 95149"/>
              <a:gd name="connsiteY5" fmla="*/ 277902 h 283383"/>
              <a:gd name="connsiteX6" fmla="*/ 42646 w 95149"/>
              <a:gd name="connsiteY6" fmla="*/ 160427 h 283383"/>
              <a:gd name="connsiteX7" fmla="*/ 52171 w 95149"/>
              <a:gd name="connsiteY7" fmla="*/ 136615 h 283383"/>
              <a:gd name="connsiteX8" fmla="*/ 95033 w 95149"/>
              <a:gd name="connsiteY8" fmla="*/ 90 h 283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149" h="283383">
                <a:moveTo>
                  <a:pt x="95033" y="90"/>
                </a:moveTo>
                <a:cubicBezTo>
                  <a:pt x="97150" y="-3350"/>
                  <a:pt x="69898" y="92694"/>
                  <a:pt x="64871" y="115977"/>
                </a:cubicBezTo>
                <a:cubicBezTo>
                  <a:pt x="59844" y="139260"/>
                  <a:pt x="66458" y="133969"/>
                  <a:pt x="64871" y="139790"/>
                </a:cubicBezTo>
                <a:cubicBezTo>
                  <a:pt x="63283" y="145611"/>
                  <a:pt x="63813" y="132117"/>
                  <a:pt x="55346" y="150902"/>
                </a:cubicBezTo>
                <a:cubicBezTo>
                  <a:pt x="46879" y="169687"/>
                  <a:pt x="23067" y="231335"/>
                  <a:pt x="14071" y="252502"/>
                </a:cubicBezTo>
                <a:cubicBezTo>
                  <a:pt x="5075" y="273669"/>
                  <a:pt x="-3392" y="293248"/>
                  <a:pt x="1371" y="277902"/>
                </a:cubicBezTo>
                <a:cubicBezTo>
                  <a:pt x="6134" y="262556"/>
                  <a:pt x="34179" y="183975"/>
                  <a:pt x="42646" y="160427"/>
                </a:cubicBezTo>
                <a:cubicBezTo>
                  <a:pt x="51113" y="136879"/>
                  <a:pt x="43704" y="162015"/>
                  <a:pt x="52171" y="136615"/>
                </a:cubicBezTo>
                <a:cubicBezTo>
                  <a:pt x="60638" y="111215"/>
                  <a:pt x="92916" y="3530"/>
                  <a:pt x="95033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: 図形 1270">
            <a:extLst>
              <a:ext uri="{FF2B5EF4-FFF2-40B4-BE49-F238E27FC236}">
                <a16:creationId xmlns:a16="http://schemas.microsoft.com/office/drawing/2014/main" id="{6100EA5B-A698-4AD3-9DE8-EDB9F0721AF7}"/>
              </a:ext>
            </a:extLst>
          </p:cNvPr>
          <p:cNvSpPr/>
          <p:nvPr/>
        </p:nvSpPr>
        <p:spPr>
          <a:xfrm>
            <a:off x="4544036" y="3515976"/>
            <a:ext cx="104357" cy="254337"/>
          </a:xfrm>
          <a:custGeom>
            <a:avLst/>
            <a:gdLst>
              <a:gd name="connsiteX0" fmla="*/ 104164 w 104357"/>
              <a:gd name="connsiteY0" fmla="*/ 337 h 254337"/>
              <a:gd name="connsiteX1" fmla="*/ 43839 w 104357"/>
              <a:gd name="connsiteY1" fmla="*/ 114637 h 254337"/>
              <a:gd name="connsiteX2" fmla="*/ 67652 w 104357"/>
              <a:gd name="connsiteY2" fmla="*/ 125749 h 254337"/>
              <a:gd name="connsiteX3" fmla="*/ 43839 w 104357"/>
              <a:gd name="connsiteY3" fmla="*/ 155912 h 254337"/>
              <a:gd name="connsiteX4" fmla="*/ 977 w 104357"/>
              <a:gd name="connsiteY4" fmla="*/ 254337 h 254337"/>
              <a:gd name="connsiteX5" fmla="*/ 20027 w 104357"/>
              <a:gd name="connsiteY5" fmla="*/ 155912 h 254337"/>
              <a:gd name="connsiteX6" fmla="*/ 104164 w 104357"/>
              <a:gd name="connsiteY6" fmla="*/ 337 h 254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357" h="254337">
                <a:moveTo>
                  <a:pt x="104164" y="337"/>
                </a:moveTo>
                <a:cubicBezTo>
                  <a:pt x="108133" y="-6542"/>
                  <a:pt x="49924" y="93735"/>
                  <a:pt x="43839" y="114637"/>
                </a:cubicBezTo>
                <a:cubicBezTo>
                  <a:pt x="37754" y="135539"/>
                  <a:pt x="67652" y="118870"/>
                  <a:pt x="67652" y="125749"/>
                </a:cubicBezTo>
                <a:cubicBezTo>
                  <a:pt x="67652" y="132628"/>
                  <a:pt x="54951" y="134481"/>
                  <a:pt x="43839" y="155912"/>
                </a:cubicBezTo>
                <a:cubicBezTo>
                  <a:pt x="32727" y="177343"/>
                  <a:pt x="4946" y="254337"/>
                  <a:pt x="977" y="254337"/>
                </a:cubicBezTo>
                <a:cubicBezTo>
                  <a:pt x="-2992" y="254337"/>
                  <a:pt x="5475" y="194541"/>
                  <a:pt x="20027" y="155912"/>
                </a:cubicBezTo>
                <a:cubicBezTo>
                  <a:pt x="34579" y="117283"/>
                  <a:pt x="100195" y="7216"/>
                  <a:pt x="104164" y="3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: 図形 1271">
            <a:extLst>
              <a:ext uri="{FF2B5EF4-FFF2-40B4-BE49-F238E27FC236}">
                <a16:creationId xmlns:a16="http://schemas.microsoft.com/office/drawing/2014/main" id="{26AA0F15-E39D-4E8E-B5F1-E15C5E7DD2D1}"/>
              </a:ext>
            </a:extLst>
          </p:cNvPr>
          <p:cNvSpPr/>
          <p:nvPr/>
        </p:nvSpPr>
        <p:spPr>
          <a:xfrm>
            <a:off x="4645744" y="3787006"/>
            <a:ext cx="134999" cy="89803"/>
          </a:xfrm>
          <a:custGeom>
            <a:avLst/>
            <a:gdLst>
              <a:gd name="connsiteX0" fmla="*/ 132631 w 134999"/>
              <a:gd name="connsiteY0" fmla="*/ 3944 h 89803"/>
              <a:gd name="connsiteX1" fmla="*/ 869 w 134999"/>
              <a:gd name="connsiteY1" fmla="*/ 89669 h 89803"/>
              <a:gd name="connsiteX2" fmla="*/ 78656 w 134999"/>
              <a:gd name="connsiteY2" fmla="*/ 22994 h 89803"/>
              <a:gd name="connsiteX3" fmla="*/ 132631 w 134999"/>
              <a:gd name="connsiteY3" fmla="*/ 3944 h 89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999" h="89803">
                <a:moveTo>
                  <a:pt x="132631" y="3944"/>
                </a:moveTo>
                <a:cubicBezTo>
                  <a:pt x="119667" y="15056"/>
                  <a:pt x="9865" y="86494"/>
                  <a:pt x="869" y="89669"/>
                </a:cubicBezTo>
                <a:cubicBezTo>
                  <a:pt x="-8127" y="92844"/>
                  <a:pt x="55108" y="38869"/>
                  <a:pt x="78656" y="22994"/>
                </a:cubicBezTo>
                <a:cubicBezTo>
                  <a:pt x="102204" y="7119"/>
                  <a:pt x="145595" y="-7168"/>
                  <a:pt x="132631" y="39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: 図形 1272">
            <a:extLst>
              <a:ext uri="{FF2B5EF4-FFF2-40B4-BE49-F238E27FC236}">
                <a16:creationId xmlns:a16="http://schemas.microsoft.com/office/drawing/2014/main" id="{BA578DF6-EC66-40C4-B8F9-D097DE0674E4}"/>
              </a:ext>
            </a:extLst>
          </p:cNvPr>
          <p:cNvSpPr/>
          <p:nvPr/>
        </p:nvSpPr>
        <p:spPr>
          <a:xfrm>
            <a:off x="4685421" y="3627215"/>
            <a:ext cx="68320" cy="93239"/>
          </a:xfrm>
          <a:custGeom>
            <a:avLst/>
            <a:gdLst>
              <a:gd name="connsiteX0" fmla="*/ 59617 w 68320"/>
              <a:gd name="connsiteY0" fmla="*/ 223 h 93239"/>
              <a:gd name="connsiteX1" fmla="*/ 29454 w 68320"/>
              <a:gd name="connsiteY1" fmla="*/ 73248 h 93239"/>
              <a:gd name="connsiteX2" fmla="*/ 879 w 68320"/>
              <a:gd name="connsiteY2" fmla="*/ 92298 h 93239"/>
              <a:gd name="connsiteX3" fmla="*/ 64379 w 68320"/>
              <a:gd name="connsiteY3" fmla="*/ 51023 h 93239"/>
              <a:gd name="connsiteX4" fmla="*/ 59617 w 68320"/>
              <a:gd name="connsiteY4" fmla="*/ 223 h 93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320" h="93239">
                <a:moveTo>
                  <a:pt x="59617" y="223"/>
                </a:moveTo>
                <a:cubicBezTo>
                  <a:pt x="53796" y="3927"/>
                  <a:pt x="39244" y="57902"/>
                  <a:pt x="29454" y="73248"/>
                </a:cubicBezTo>
                <a:cubicBezTo>
                  <a:pt x="19664" y="88594"/>
                  <a:pt x="-4942" y="96002"/>
                  <a:pt x="879" y="92298"/>
                </a:cubicBezTo>
                <a:cubicBezTo>
                  <a:pt x="6700" y="88594"/>
                  <a:pt x="55648" y="62135"/>
                  <a:pt x="64379" y="51023"/>
                </a:cubicBezTo>
                <a:cubicBezTo>
                  <a:pt x="73110" y="39911"/>
                  <a:pt x="65438" y="-3481"/>
                  <a:pt x="59617" y="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: 図形 1273">
            <a:extLst>
              <a:ext uri="{FF2B5EF4-FFF2-40B4-BE49-F238E27FC236}">
                <a16:creationId xmlns:a16="http://schemas.microsoft.com/office/drawing/2014/main" id="{72B9C0AE-F3A1-4A1E-B090-1D9F1FF26B2D}"/>
              </a:ext>
            </a:extLst>
          </p:cNvPr>
          <p:cNvSpPr/>
          <p:nvPr/>
        </p:nvSpPr>
        <p:spPr>
          <a:xfrm>
            <a:off x="4633617" y="3727009"/>
            <a:ext cx="103126" cy="100643"/>
          </a:xfrm>
          <a:custGeom>
            <a:avLst/>
            <a:gdLst>
              <a:gd name="connsiteX0" fmla="*/ 100308 w 103126"/>
              <a:gd name="connsiteY0" fmla="*/ 441 h 100643"/>
              <a:gd name="connsiteX1" fmla="*/ 296 w 103126"/>
              <a:gd name="connsiteY1" fmla="*/ 98866 h 100643"/>
              <a:gd name="connsiteX2" fmla="*/ 70146 w 103126"/>
              <a:gd name="connsiteY2" fmla="*/ 62354 h 100643"/>
              <a:gd name="connsiteX3" fmla="*/ 100308 w 103126"/>
              <a:gd name="connsiteY3" fmla="*/ 441 h 100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126" h="100643">
                <a:moveTo>
                  <a:pt x="100308" y="441"/>
                </a:moveTo>
                <a:cubicBezTo>
                  <a:pt x="88666" y="6526"/>
                  <a:pt x="5323" y="88547"/>
                  <a:pt x="296" y="98866"/>
                </a:cubicBezTo>
                <a:cubicBezTo>
                  <a:pt x="-4731" y="109185"/>
                  <a:pt x="55594" y="71614"/>
                  <a:pt x="70146" y="62354"/>
                </a:cubicBezTo>
                <a:cubicBezTo>
                  <a:pt x="84698" y="53094"/>
                  <a:pt x="111950" y="-5644"/>
                  <a:pt x="100308" y="4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: 図形 1275">
            <a:extLst>
              <a:ext uri="{FF2B5EF4-FFF2-40B4-BE49-F238E27FC236}">
                <a16:creationId xmlns:a16="http://schemas.microsoft.com/office/drawing/2014/main" id="{7562B567-4397-4B2F-9479-925B0B8ABCC7}"/>
              </a:ext>
            </a:extLst>
          </p:cNvPr>
          <p:cNvSpPr/>
          <p:nvPr/>
        </p:nvSpPr>
        <p:spPr>
          <a:xfrm>
            <a:off x="8003877" y="2915692"/>
            <a:ext cx="727722" cy="263958"/>
          </a:xfrm>
          <a:custGeom>
            <a:avLst/>
            <a:gdLst>
              <a:gd name="connsiteX0" fmla="*/ 298 w 727722"/>
              <a:gd name="connsiteY0" fmla="*/ 132308 h 263958"/>
              <a:gd name="connsiteX1" fmla="*/ 214611 w 727722"/>
              <a:gd name="connsiteY1" fmla="*/ 213271 h 263958"/>
              <a:gd name="connsiteX2" fmla="*/ 292398 w 727722"/>
              <a:gd name="connsiteY2" fmla="*/ 260896 h 263958"/>
              <a:gd name="connsiteX3" fmla="*/ 308273 w 727722"/>
              <a:gd name="connsiteY3" fmla="*/ 252958 h 263958"/>
              <a:gd name="connsiteX4" fmla="*/ 386061 w 727722"/>
              <a:gd name="connsiteY4" fmla="*/ 202158 h 263958"/>
              <a:gd name="connsiteX5" fmla="*/ 513061 w 727722"/>
              <a:gd name="connsiteY5" fmla="*/ 92621 h 263958"/>
              <a:gd name="connsiteX6" fmla="*/ 616248 w 727722"/>
              <a:gd name="connsiteY6" fmla="*/ 38646 h 263958"/>
              <a:gd name="connsiteX7" fmla="*/ 727373 w 727722"/>
              <a:gd name="connsiteY7" fmla="*/ 546 h 263958"/>
              <a:gd name="connsiteX8" fmla="*/ 578148 w 727722"/>
              <a:gd name="connsiteY8" fmla="*/ 67221 h 263958"/>
              <a:gd name="connsiteX9" fmla="*/ 379711 w 727722"/>
              <a:gd name="connsiteY9" fmla="*/ 197396 h 263958"/>
              <a:gd name="connsiteX10" fmla="*/ 301923 w 727722"/>
              <a:gd name="connsiteY10" fmla="*/ 257721 h 263958"/>
              <a:gd name="connsiteX11" fmla="*/ 265411 w 727722"/>
              <a:gd name="connsiteY11" fmla="*/ 246608 h 263958"/>
              <a:gd name="connsiteX12" fmla="*/ 298 w 727722"/>
              <a:gd name="connsiteY12" fmla="*/ 132308 h 263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27722" h="263958">
                <a:moveTo>
                  <a:pt x="298" y="132308"/>
                </a:moveTo>
                <a:cubicBezTo>
                  <a:pt x="-8169" y="126752"/>
                  <a:pt x="165928" y="191840"/>
                  <a:pt x="214611" y="213271"/>
                </a:cubicBezTo>
                <a:cubicBezTo>
                  <a:pt x="263294" y="234702"/>
                  <a:pt x="276788" y="254282"/>
                  <a:pt x="292398" y="260896"/>
                </a:cubicBezTo>
                <a:cubicBezTo>
                  <a:pt x="308008" y="267510"/>
                  <a:pt x="292663" y="262748"/>
                  <a:pt x="308273" y="252958"/>
                </a:cubicBezTo>
                <a:cubicBezTo>
                  <a:pt x="323884" y="243168"/>
                  <a:pt x="351930" y="228881"/>
                  <a:pt x="386061" y="202158"/>
                </a:cubicBezTo>
                <a:cubicBezTo>
                  <a:pt x="420192" y="175435"/>
                  <a:pt x="474697" y="119873"/>
                  <a:pt x="513061" y="92621"/>
                </a:cubicBezTo>
                <a:cubicBezTo>
                  <a:pt x="551425" y="65369"/>
                  <a:pt x="580529" y="53992"/>
                  <a:pt x="616248" y="38646"/>
                </a:cubicBezTo>
                <a:cubicBezTo>
                  <a:pt x="651967" y="23300"/>
                  <a:pt x="733723" y="-4216"/>
                  <a:pt x="727373" y="546"/>
                </a:cubicBezTo>
                <a:cubicBezTo>
                  <a:pt x="721023" y="5308"/>
                  <a:pt x="636092" y="34413"/>
                  <a:pt x="578148" y="67221"/>
                </a:cubicBezTo>
                <a:cubicBezTo>
                  <a:pt x="520204" y="100029"/>
                  <a:pt x="425748" y="165646"/>
                  <a:pt x="379711" y="197396"/>
                </a:cubicBezTo>
                <a:cubicBezTo>
                  <a:pt x="333674" y="229146"/>
                  <a:pt x="320973" y="249519"/>
                  <a:pt x="301923" y="257721"/>
                </a:cubicBezTo>
                <a:cubicBezTo>
                  <a:pt x="282873" y="265923"/>
                  <a:pt x="314359" y="266452"/>
                  <a:pt x="265411" y="246608"/>
                </a:cubicBezTo>
                <a:cubicBezTo>
                  <a:pt x="216463" y="226764"/>
                  <a:pt x="8765" y="137864"/>
                  <a:pt x="298" y="1323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: 図形 1276">
            <a:extLst>
              <a:ext uri="{FF2B5EF4-FFF2-40B4-BE49-F238E27FC236}">
                <a16:creationId xmlns:a16="http://schemas.microsoft.com/office/drawing/2014/main" id="{FBFF9088-BD49-483D-A045-94885F64ED93}"/>
              </a:ext>
            </a:extLst>
          </p:cNvPr>
          <p:cNvSpPr/>
          <p:nvPr/>
        </p:nvSpPr>
        <p:spPr>
          <a:xfrm>
            <a:off x="8706295" y="2928407"/>
            <a:ext cx="31985" cy="207361"/>
          </a:xfrm>
          <a:custGeom>
            <a:avLst/>
            <a:gdLst>
              <a:gd name="connsiteX0" fmla="*/ 18605 w 31985"/>
              <a:gd name="connsiteY0" fmla="*/ 531 h 207361"/>
              <a:gd name="connsiteX1" fmla="*/ 7493 w 31985"/>
              <a:gd name="connsiteY1" fmla="*/ 162456 h 207361"/>
              <a:gd name="connsiteX2" fmla="*/ 1143 w 31985"/>
              <a:gd name="connsiteY2" fmla="*/ 205318 h 207361"/>
              <a:gd name="connsiteX3" fmla="*/ 31305 w 31985"/>
              <a:gd name="connsiteY3" fmla="*/ 113243 h 207361"/>
              <a:gd name="connsiteX4" fmla="*/ 18605 w 31985"/>
              <a:gd name="connsiteY4" fmla="*/ 531 h 207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85" h="207361">
                <a:moveTo>
                  <a:pt x="18605" y="531"/>
                </a:moveTo>
                <a:cubicBezTo>
                  <a:pt x="14636" y="8733"/>
                  <a:pt x="10403" y="128325"/>
                  <a:pt x="7493" y="162456"/>
                </a:cubicBezTo>
                <a:cubicBezTo>
                  <a:pt x="4583" y="196587"/>
                  <a:pt x="-2826" y="213520"/>
                  <a:pt x="1143" y="205318"/>
                </a:cubicBezTo>
                <a:cubicBezTo>
                  <a:pt x="5112" y="197116"/>
                  <a:pt x="27601" y="145258"/>
                  <a:pt x="31305" y="113243"/>
                </a:cubicBezTo>
                <a:cubicBezTo>
                  <a:pt x="35009" y="81229"/>
                  <a:pt x="22574" y="-7671"/>
                  <a:pt x="18605" y="5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: 図形 1277">
            <a:extLst>
              <a:ext uri="{FF2B5EF4-FFF2-40B4-BE49-F238E27FC236}">
                <a16:creationId xmlns:a16="http://schemas.microsoft.com/office/drawing/2014/main" id="{64D9D0E3-0215-42E6-A20D-C83BDFB22134}"/>
              </a:ext>
            </a:extLst>
          </p:cNvPr>
          <p:cNvSpPr/>
          <p:nvPr/>
        </p:nvSpPr>
        <p:spPr>
          <a:xfrm>
            <a:off x="8370888" y="2790825"/>
            <a:ext cx="158457" cy="208048"/>
          </a:xfrm>
          <a:custGeom>
            <a:avLst/>
            <a:gdLst>
              <a:gd name="connsiteX0" fmla="*/ 0 w 158457"/>
              <a:gd name="connsiteY0" fmla="*/ 0 h 208048"/>
              <a:gd name="connsiteX1" fmla="*/ 142875 w 158457"/>
              <a:gd name="connsiteY1" fmla="*/ 60325 h 208048"/>
              <a:gd name="connsiteX2" fmla="*/ 144462 w 158457"/>
              <a:gd name="connsiteY2" fmla="*/ 74613 h 208048"/>
              <a:gd name="connsiteX3" fmla="*/ 149225 w 158457"/>
              <a:gd name="connsiteY3" fmla="*/ 128588 h 208048"/>
              <a:gd name="connsiteX4" fmla="*/ 153987 w 158457"/>
              <a:gd name="connsiteY4" fmla="*/ 207963 h 208048"/>
              <a:gd name="connsiteX5" fmla="*/ 155575 w 158457"/>
              <a:gd name="connsiteY5" fmla="*/ 112713 h 208048"/>
              <a:gd name="connsiteX6" fmla="*/ 155575 w 158457"/>
              <a:gd name="connsiteY6" fmla="*/ 74613 h 208048"/>
              <a:gd name="connsiteX7" fmla="*/ 117475 w 158457"/>
              <a:gd name="connsiteY7" fmla="*/ 60325 h 208048"/>
              <a:gd name="connsiteX8" fmla="*/ 0 w 158457"/>
              <a:gd name="connsiteY8" fmla="*/ 0 h 208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457" h="208048">
                <a:moveTo>
                  <a:pt x="0" y="0"/>
                </a:moveTo>
                <a:cubicBezTo>
                  <a:pt x="59399" y="23945"/>
                  <a:pt x="118798" y="47890"/>
                  <a:pt x="142875" y="60325"/>
                </a:cubicBezTo>
                <a:cubicBezTo>
                  <a:pt x="166952" y="72761"/>
                  <a:pt x="143404" y="63236"/>
                  <a:pt x="144462" y="74613"/>
                </a:cubicBezTo>
                <a:cubicBezTo>
                  <a:pt x="145520" y="85990"/>
                  <a:pt x="147638" y="106363"/>
                  <a:pt x="149225" y="128588"/>
                </a:cubicBezTo>
                <a:cubicBezTo>
                  <a:pt x="150812" y="150813"/>
                  <a:pt x="152929" y="210609"/>
                  <a:pt x="153987" y="207963"/>
                </a:cubicBezTo>
                <a:cubicBezTo>
                  <a:pt x="155045" y="205317"/>
                  <a:pt x="155310" y="134938"/>
                  <a:pt x="155575" y="112713"/>
                </a:cubicBezTo>
                <a:cubicBezTo>
                  <a:pt x="155840" y="90488"/>
                  <a:pt x="161925" y="83344"/>
                  <a:pt x="155575" y="74613"/>
                </a:cubicBezTo>
                <a:cubicBezTo>
                  <a:pt x="149225" y="65882"/>
                  <a:pt x="144463" y="71173"/>
                  <a:pt x="117475" y="6032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: 図形 1278">
            <a:extLst>
              <a:ext uri="{FF2B5EF4-FFF2-40B4-BE49-F238E27FC236}">
                <a16:creationId xmlns:a16="http://schemas.microsoft.com/office/drawing/2014/main" id="{B0A83031-0A85-4AA0-B4C3-872AB3962C28}"/>
              </a:ext>
            </a:extLst>
          </p:cNvPr>
          <p:cNvSpPr/>
          <p:nvPr/>
        </p:nvSpPr>
        <p:spPr>
          <a:xfrm>
            <a:off x="8318289" y="2824161"/>
            <a:ext cx="168809" cy="200269"/>
          </a:xfrm>
          <a:custGeom>
            <a:avLst/>
            <a:gdLst>
              <a:gd name="connsiteX0" fmla="*/ 211 w 168809"/>
              <a:gd name="connsiteY0" fmla="*/ 2 h 200269"/>
              <a:gd name="connsiteX1" fmla="*/ 158961 w 168809"/>
              <a:gd name="connsiteY1" fmla="*/ 58739 h 200269"/>
              <a:gd name="connsiteX2" fmla="*/ 152611 w 168809"/>
              <a:gd name="connsiteY2" fmla="*/ 90489 h 200269"/>
              <a:gd name="connsiteX3" fmla="*/ 158961 w 168809"/>
              <a:gd name="connsiteY3" fmla="*/ 200027 h 200269"/>
              <a:gd name="connsiteX4" fmla="*/ 125624 w 168809"/>
              <a:gd name="connsiteY4" fmla="*/ 57152 h 200269"/>
              <a:gd name="connsiteX5" fmla="*/ 211 w 168809"/>
              <a:gd name="connsiteY5" fmla="*/ 2 h 200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809" h="200269">
                <a:moveTo>
                  <a:pt x="211" y="2"/>
                </a:moveTo>
                <a:cubicBezTo>
                  <a:pt x="5767" y="267"/>
                  <a:pt x="133561" y="43658"/>
                  <a:pt x="158961" y="58739"/>
                </a:cubicBezTo>
                <a:cubicBezTo>
                  <a:pt x="184361" y="73820"/>
                  <a:pt x="152611" y="66941"/>
                  <a:pt x="152611" y="90489"/>
                </a:cubicBezTo>
                <a:cubicBezTo>
                  <a:pt x="152611" y="114037"/>
                  <a:pt x="163459" y="205583"/>
                  <a:pt x="158961" y="200027"/>
                </a:cubicBezTo>
                <a:cubicBezTo>
                  <a:pt x="154463" y="194471"/>
                  <a:pt x="151288" y="88637"/>
                  <a:pt x="125624" y="57152"/>
                </a:cubicBezTo>
                <a:cubicBezTo>
                  <a:pt x="99960" y="25667"/>
                  <a:pt x="-5345" y="-263"/>
                  <a:pt x="211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: 図形 1279">
            <a:extLst>
              <a:ext uri="{FF2B5EF4-FFF2-40B4-BE49-F238E27FC236}">
                <a16:creationId xmlns:a16="http://schemas.microsoft.com/office/drawing/2014/main" id="{CEBA8DDD-7FDF-4B7D-A2C7-D7E806C8E10F}"/>
              </a:ext>
            </a:extLst>
          </p:cNvPr>
          <p:cNvSpPr/>
          <p:nvPr/>
        </p:nvSpPr>
        <p:spPr>
          <a:xfrm>
            <a:off x="8268879" y="2850227"/>
            <a:ext cx="165334" cy="208894"/>
          </a:xfrm>
          <a:custGeom>
            <a:avLst/>
            <a:gdLst>
              <a:gd name="connsiteX0" fmla="*/ 409 w 165334"/>
              <a:gd name="connsiteY0" fmla="*/ 923 h 208894"/>
              <a:gd name="connsiteX1" fmla="*/ 141696 w 165334"/>
              <a:gd name="connsiteY1" fmla="*/ 54898 h 208894"/>
              <a:gd name="connsiteX2" fmla="*/ 149634 w 165334"/>
              <a:gd name="connsiteY2" fmla="*/ 75536 h 208894"/>
              <a:gd name="connsiteX3" fmla="*/ 157571 w 165334"/>
              <a:gd name="connsiteY3" fmla="*/ 208886 h 208894"/>
              <a:gd name="connsiteX4" fmla="*/ 160746 w 165334"/>
              <a:gd name="connsiteY4" fmla="*/ 81886 h 208894"/>
              <a:gd name="connsiteX5" fmla="*/ 160746 w 165334"/>
              <a:gd name="connsiteY5" fmla="*/ 54898 h 208894"/>
              <a:gd name="connsiteX6" fmla="*/ 100421 w 165334"/>
              <a:gd name="connsiteY6" fmla="*/ 23148 h 208894"/>
              <a:gd name="connsiteX7" fmla="*/ 409 w 165334"/>
              <a:gd name="connsiteY7" fmla="*/ 923 h 208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5334" h="208894">
                <a:moveTo>
                  <a:pt x="409" y="923"/>
                </a:moveTo>
                <a:cubicBezTo>
                  <a:pt x="7288" y="6215"/>
                  <a:pt x="116825" y="42463"/>
                  <a:pt x="141696" y="54898"/>
                </a:cubicBezTo>
                <a:cubicBezTo>
                  <a:pt x="166567" y="67333"/>
                  <a:pt x="146988" y="49871"/>
                  <a:pt x="149634" y="75536"/>
                </a:cubicBezTo>
                <a:cubicBezTo>
                  <a:pt x="152280" y="101201"/>
                  <a:pt x="155719" y="207828"/>
                  <a:pt x="157571" y="208886"/>
                </a:cubicBezTo>
                <a:cubicBezTo>
                  <a:pt x="159423" y="209944"/>
                  <a:pt x="160217" y="107551"/>
                  <a:pt x="160746" y="81886"/>
                </a:cubicBezTo>
                <a:cubicBezTo>
                  <a:pt x="161275" y="56221"/>
                  <a:pt x="170800" y="64688"/>
                  <a:pt x="160746" y="54898"/>
                </a:cubicBezTo>
                <a:cubicBezTo>
                  <a:pt x="150692" y="45108"/>
                  <a:pt x="125556" y="31879"/>
                  <a:pt x="100421" y="23148"/>
                </a:cubicBezTo>
                <a:cubicBezTo>
                  <a:pt x="75286" y="14417"/>
                  <a:pt x="-6470" y="-4369"/>
                  <a:pt x="409" y="9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: 図形 1280">
            <a:extLst>
              <a:ext uri="{FF2B5EF4-FFF2-40B4-BE49-F238E27FC236}">
                <a16:creationId xmlns:a16="http://schemas.microsoft.com/office/drawing/2014/main" id="{0CB98ED0-97F7-4842-8CF3-045D322635C4}"/>
              </a:ext>
            </a:extLst>
          </p:cNvPr>
          <p:cNvSpPr/>
          <p:nvPr/>
        </p:nvSpPr>
        <p:spPr>
          <a:xfrm>
            <a:off x="8301752" y="3068636"/>
            <a:ext cx="313636" cy="229272"/>
          </a:xfrm>
          <a:custGeom>
            <a:avLst/>
            <a:gdLst>
              <a:gd name="connsiteX0" fmla="*/ 313611 w 313636"/>
              <a:gd name="connsiteY0" fmla="*/ 2 h 229272"/>
              <a:gd name="connsiteX1" fmla="*/ 134223 w 313636"/>
              <a:gd name="connsiteY1" fmla="*/ 109539 h 229272"/>
              <a:gd name="connsiteX2" fmla="*/ 873 w 313636"/>
              <a:gd name="connsiteY2" fmla="*/ 228602 h 229272"/>
              <a:gd name="connsiteX3" fmla="*/ 78661 w 313636"/>
              <a:gd name="connsiteY3" fmla="*/ 155577 h 229272"/>
              <a:gd name="connsiteX4" fmla="*/ 121523 w 313636"/>
              <a:gd name="connsiteY4" fmla="*/ 106364 h 229272"/>
              <a:gd name="connsiteX5" fmla="*/ 313611 w 313636"/>
              <a:gd name="connsiteY5" fmla="*/ 2 h 229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3636" h="229272">
                <a:moveTo>
                  <a:pt x="313611" y="2"/>
                </a:moveTo>
                <a:cubicBezTo>
                  <a:pt x="315728" y="531"/>
                  <a:pt x="186346" y="71439"/>
                  <a:pt x="134223" y="109539"/>
                </a:cubicBezTo>
                <a:cubicBezTo>
                  <a:pt x="82100" y="147639"/>
                  <a:pt x="10133" y="220929"/>
                  <a:pt x="873" y="228602"/>
                </a:cubicBezTo>
                <a:cubicBezTo>
                  <a:pt x="-8387" y="236275"/>
                  <a:pt x="58553" y="175950"/>
                  <a:pt x="78661" y="155577"/>
                </a:cubicBezTo>
                <a:cubicBezTo>
                  <a:pt x="98769" y="135204"/>
                  <a:pt x="83688" y="129118"/>
                  <a:pt x="121523" y="106364"/>
                </a:cubicBezTo>
                <a:cubicBezTo>
                  <a:pt x="159358" y="83610"/>
                  <a:pt x="311494" y="-527"/>
                  <a:pt x="313611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: 図形 1281">
            <a:extLst>
              <a:ext uri="{FF2B5EF4-FFF2-40B4-BE49-F238E27FC236}">
                <a16:creationId xmlns:a16="http://schemas.microsoft.com/office/drawing/2014/main" id="{2681CD7C-E5DF-4E4D-865C-BA3D0600EB11}"/>
              </a:ext>
            </a:extLst>
          </p:cNvPr>
          <p:cNvSpPr/>
          <p:nvPr/>
        </p:nvSpPr>
        <p:spPr>
          <a:xfrm>
            <a:off x="7932736" y="3114485"/>
            <a:ext cx="373727" cy="184800"/>
          </a:xfrm>
          <a:custGeom>
            <a:avLst/>
            <a:gdLst>
              <a:gd name="connsiteX0" fmla="*/ 2 w 373727"/>
              <a:gd name="connsiteY0" fmla="*/ 190 h 184800"/>
              <a:gd name="connsiteX1" fmla="*/ 241302 w 373727"/>
              <a:gd name="connsiteY1" fmla="*/ 122428 h 184800"/>
              <a:gd name="connsiteX2" fmla="*/ 371477 w 373727"/>
              <a:gd name="connsiteY2" fmla="*/ 184340 h 184800"/>
              <a:gd name="connsiteX3" fmla="*/ 317502 w 373727"/>
              <a:gd name="connsiteY3" fmla="*/ 147828 h 184800"/>
              <a:gd name="connsiteX4" fmla="*/ 236539 w 373727"/>
              <a:gd name="connsiteY4" fmla="*/ 95440 h 184800"/>
              <a:gd name="connsiteX5" fmla="*/ 2 w 373727"/>
              <a:gd name="connsiteY5" fmla="*/ 190 h 18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3727" h="184800">
                <a:moveTo>
                  <a:pt x="2" y="190"/>
                </a:moveTo>
                <a:cubicBezTo>
                  <a:pt x="796" y="4688"/>
                  <a:pt x="179390" y="91736"/>
                  <a:pt x="241302" y="122428"/>
                </a:cubicBezTo>
                <a:cubicBezTo>
                  <a:pt x="303215" y="153120"/>
                  <a:pt x="358777" y="180107"/>
                  <a:pt x="371477" y="184340"/>
                </a:cubicBezTo>
                <a:cubicBezTo>
                  <a:pt x="384177" y="188573"/>
                  <a:pt x="339992" y="162645"/>
                  <a:pt x="317502" y="147828"/>
                </a:cubicBezTo>
                <a:cubicBezTo>
                  <a:pt x="295012" y="133011"/>
                  <a:pt x="286545" y="118723"/>
                  <a:pt x="236539" y="95440"/>
                </a:cubicBezTo>
                <a:cubicBezTo>
                  <a:pt x="186533" y="72157"/>
                  <a:pt x="-792" y="-4308"/>
                  <a:pt x="2" y="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: 図形 1282">
            <a:extLst>
              <a:ext uri="{FF2B5EF4-FFF2-40B4-BE49-F238E27FC236}">
                <a16:creationId xmlns:a16="http://schemas.microsoft.com/office/drawing/2014/main" id="{A21201DA-E542-4A59-A5AE-5308D94EA49D}"/>
              </a:ext>
            </a:extLst>
          </p:cNvPr>
          <p:cNvSpPr/>
          <p:nvPr/>
        </p:nvSpPr>
        <p:spPr>
          <a:xfrm>
            <a:off x="8415139" y="3200185"/>
            <a:ext cx="16273" cy="227293"/>
          </a:xfrm>
          <a:custGeom>
            <a:avLst/>
            <a:gdLst>
              <a:gd name="connsiteX0" fmla="*/ 199 w 16273"/>
              <a:gd name="connsiteY0" fmla="*/ 215 h 227293"/>
              <a:gd name="connsiteX1" fmla="*/ 16074 w 16273"/>
              <a:gd name="connsiteY1" fmla="*/ 216115 h 227293"/>
              <a:gd name="connsiteX2" fmla="*/ 8136 w 16273"/>
              <a:gd name="connsiteY2" fmla="*/ 176428 h 227293"/>
              <a:gd name="connsiteX3" fmla="*/ 199 w 16273"/>
              <a:gd name="connsiteY3" fmla="*/ 215 h 227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73" h="227293">
                <a:moveTo>
                  <a:pt x="199" y="215"/>
                </a:moveTo>
                <a:cubicBezTo>
                  <a:pt x="1522" y="6830"/>
                  <a:pt x="14751" y="186746"/>
                  <a:pt x="16074" y="216115"/>
                </a:cubicBezTo>
                <a:cubicBezTo>
                  <a:pt x="17397" y="245484"/>
                  <a:pt x="11840" y="211617"/>
                  <a:pt x="8136" y="176428"/>
                </a:cubicBezTo>
                <a:cubicBezTo>
                  <a:pt x="4432" y="141239"/>
                  <a:pt x="-1124" y="-6400"/>
                  <a:pt x="199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: 図形 1283">
            <a:extLst>
              <a:ext uri="{FF2B5EF4-FFF2-40B4-BE49-F238E27FC236}">
                <a16:creationId xmlns:a16="http://schemas.microsoft.com/office/drawing/2014/main" id="{5D7B231D-3F3B-4E86-A197-4DD65BED56C5}"/>
              </a:ext>
            </a:extLst>
          </p:cNvPr>
          <p:cNvSpPr/>
          <p:nvPr/>
        </p:nvSpPr>
        <p:spPr>
          <a:xfrm>
            <a:off x="8445016" y="3215604"/>
            <a:ext cx="410089" cy="193135"/>
          </a:xfrm>
          <a:custGeom>
            <a:avLst/>
            <a:gdLst>
              <a:gd name="connsiteX0" fmla="*/ 410059 w 410089"/>
              <a:gd name="connsiteY0" fmla="*/ 671 h 193135"/>
              <a:gd name="connsiteX1" fmla="*/ 230672 w 410089"/>
              <a:gd name="connsiteY1" fmla="*/ 29246 h 193135"/>
              <a:gd name="connsiteX2" fmla="*/ 132247 w 410089"/>
              <a:gd name="connsiteY2" fmla="*/ 84809 h 193135"/>
              <a:gd name="connsiteX3" fmla="*/ 484 w 410089"/>
              <a:gd name="connsiteY3" fmla="*/ 192759 h 193135"/>
              <a:gd name="connsiteX4" fmla="*/ 92559 w 410089"/>
              <a:gd name="connsiteY4" fmla="*/ 118146 h 193135"/>
              <a:gd name="connsiteX5" fmla="*/ 216384 w 410089"/>
              <a:gd name="connsiteY5" fmla="*/ 56234 h 193135"/>
              <a:gd name="connsiteX6" fmla="*/ 410059 w 410089"/>
              <a:gd name="connsiteY6" fmla="*/ 671 h 193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0089" h="193135">
                <a:moveTo>
                  <a:pt x="410059" y="671"/>
                </a:moveTo>
                <a:cubicBezTo>
                  <a:pt x="412440" y="-3827"/>
                  <a:pt x="276974" y="15223"/>
                  <a:pt x="230672" y="29246"/>
                </a:cubicBezTo>
                <a:cubicBezTo>
                  <a:pt x="184370" y="43269"/>
                  <a:pt x="170612" y="57557"/>
                  <a:pt x="132247" y="84809"/>
                </a:cubicBezTo>
                <a:cubicBezTo>
                  <a:pt x="93882" y="112061"/>
                  <a:pt x="7099" y="187203"/>
                  <a:pt x="484" y="192759"/>
                </a:cubicBezTo>
                <a:cubicBezTo>
                  <a:pt x="-6131" y="198315"/>
                  <a:pt x="56576" y="140900"/>
                  <a:pt x="92559" y="118146"/>
                </a:cubicBezTo>
                <a:cubicBezTo>
                  <a:pt x="128542" y="95392"/>
                  <a:pt x="162938" y="76078"/>
                  <a:pt x="216384" y="56234"/>
                </a:cubicBezTo>
                <a:cubicBezTo>
                  <a:pt x="269830" y="36390"/>
                  <a:pt x="407678" y="5169"/>
                  <a:pt x="410059" y="6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: 図形 1284">
            <a:extLst>
              <a:ext uri="{FF2B5EF4-FFF2-40B4-BE49-F238E27FC236}">
                <a16:creationId xmlns:a16="http://schemas.microsoft.com/office/drawing/2014/main" id="{8BD57638-568A-4B06-A702-14AB6DF287A1}"/>
              </a:ext>
            </a:extLst>
          </p:cNvPr>
          <p:cNvSpPr/>
          <p:nvPr/>
        </p:nvSpPr>
        <p:spPr>
          <a:xfrm>
            <a:off x="7972824" y="3072745"/>
            <a:ext cx="342949" cy="157450"/>
          </a:xfrm>
          <a:custGeom>
            <a:avLst/>
            <a:gdLst>
              <a:gd name="connsiteX0" fmla="*/ 2776 w 342949"/>
              <a:gd name="connsiteY0" fmla="*/ 655 h 157450"/>
              <a:gd name="connsiteX1" fmla="*/ 242489 w 342949"/>
              <a:gd name="connsiteY1" fmla="*/ 116543 h 157450"/>
              <a:gd name="connsiteX2" fmla="*/ 342501 w 342949"/>
              <a:gd name="connsiteY2" fmla="*/ 156230 h 157450"/>
              <a:gd name="connsiteX3" fmla="*/ 272651 w 342949"/>
              <a:gd name="connsiteY3" fmla="*/ 140355 h 157450"/>
              <a:gd name="connsiteX4" fmla="*/ 121839 w 342949"/>
              <a:gd name="connsiteY4" fmla="*/ 72093 h 157450"/>
              <a:gd name="connsiteX5" fmla="*/ 2776 w 342949"/>
              <a:gd name="connsiteY5" fmla="*/ 655 h 157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2949" h="157450">
                <a:moveTo>
                  <a:pt x="2776" y="655"/>
                </a:moveTo>
                <a:cubicBezTo>
                  <a:pt x="22884" y="8063"/>
                  <a:pt x="185868" y="90614"/>
                  <a:pt x="242489" y="116543"/>
                </a:cubicBezTo>
                <a:cubicBezTo>
                  <a:pt x="299110" y="142472"/>
                  <a:pt x="337474" y="152261"/>
                  <a:pt x="342501" y="156230"/>
                </a:cubicBezTo>
                <a:cubicBezTo>
                  <a:pt x="347528" y="160199"/>
                  <a:pt x="309428" y="154378"/>
                  <a:pt x="272651" y="140355"/>
                </a:cubicBezTo>
                <a:cubicBezTo>
                  <a:pt x="235874" y="126332"/>
                  <a:pt x="166818" y="93524"/>
                  <a:pt x="121839" y="72093"/>
                </a:cubicBezTo>
                <a:cubicBezTo>
                  <a:pt x="76860" y="50662"/>
                  <a:pt x="-17332" y="-6753"/>
                  <a:pt x="2776" y="6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: 図形 1285">
            <a:extLst>
              <a:ext uri="{FF2B5EF4-FFF2-40B4-BE49-F238E27FC236}">
                <a16:creationId xmlns:a16="http://schemas.microsoft.com/office/drawing/2014/main" id="{03F9A135-4361-4032-889F-2E3A67582BA6}"/>
              </a:ext>
            </a:extLst>
          </p:cNvPr>
          <p:cNvSpPr/>
          <p:nvPr/>
        </p:nvSpPr>
        <p:spPr>
          <a:xfrm>
            <a:off x="8292163" y="2992222"/>
            <a:ext cx="391534" cy="252880"/>
          </a:xfrm>
          <a:custGeom>
            <a:avLst/>
            <a:gdLst>
              <a:gd name="connsiteX0" fmla="*/ 391462 w 391534"/>
              <a:gd name="connsiteY0" fmla="*/ 216 h 252880"/>
              <a:gd name="connsiteX1" fmla="*/ 237475 w 391534"/>
              <a:gd name="connsiteY1" fmla="*/ 66891 h 252880"/>
              <a:gd name="connsiteX2" fmla="*/ 121587 w 391534"/>
              <a:gd name="connsiteY2" fmla="*/ 152616 h 252880"/>
              <a:gd name="connsiteX3" fmla="*/ 2525 w 391534"/>
              <a:gd name="connsiteY3" fmla="*/ 251041 h 252880"/>
              <a:gd name="connsiteX4" fmla="*/ 37450 w 391534"/>
              <a:gd name="connsiteY4" fmla="*/ 219291 h 252880"/>
              <a:gd name="connsiteX5" fmla="*/ 161275 w 391534"/>
              <a:gd name="connsiteY5" fmla="*/ 106578 h 252880"/>
              <a:gd name="connsiteX6" fmla="*/ 256525 w 391534"/>
              <a:gd name="connsiteY6" fmla="*/ 47841 h 252880"/>
              <a:gd name="connsiteX7" fmla="*/ 391462 w 391534"/>
              <a:gd name="connsiteY7" fmla="*/ 216 h 25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1534" h="252880">
                <a:moveTo>
                  <a:pt x="391462" y="216"/>
                </a:moveTo>
                <a:cubicBezTo>
                  <a:pt x="388287" y="3391"/>
                  <a:pt x="282454" y="41491"/>
                  <a:pt x="237475" y="66891"/>
                </a:cubicBezTo>
                <a:cubicBezTo>
                  <a:pt x="192496" y="92291"/>
                  <a:pt x="160745" y="121924"/>
                  <a:pt x="121587" y="152616"/>
                </a:cubicBezTo>
                <a:cubicBezTo>
                  <a:pt x="82429" y="183308"/>
                  <a:pt x="16548" y="239928"/>
                  <a:pt x="2525" y="251041"/>
                </a:cubicBezTo>
                <a:cubicBezTo>
                  <a:pt x="-11498" y="262154"/>
                  <a:pt x="37450" y="219291"/>
                  <a:pt x="37450" y="219291"/>
                </a:cubicBezTo>
                <a:cubicBezTo>
                  <a:pt x="63908" y="195214"/>
                  <a:pt x="124763" y="135153"/>
                  <a:pt x="161275" y="106578"/>
                </a:cubicBezTo>
                <a:cubicBezTo>
                  <a:pt x="197787" y="78003"/>
                  <a:pt x="220013" y="66097"/>
                  <a:pt x="256525" y="47841"/>
                </a:cubicBezTo>
                <a:cubicBezTo>
                  <a:pt x="293037" y="29585"/>
                  <a:pt x="394637" y="-2959"/>
                  <a:pt x="391462" y="2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: 図形 1286">
            <a:extLst>
              <a:ext uri="{FF2B5EF4-FFF2-40B4-BE49-F238E27FC236}">
                <a16:creationId xmlns:a16="http://schemas.microsoft.com/office/drawing/2014/main" id="{B123B908-0761-43EC-96D6-F6893FB18BBF}"/>
              </a:ext>
            </a:extLst>
          </p:cNvPr>
          <p:cNvSpPr/>
          <p:nvPr/>
        </p:nvSpPr>
        <p:spPr>
          <a:xfrm>
            <a:off x="8605825" y="3042377"/>
            <a:ext cx="21802" cy="116732"/>
          </a:xfrm>
          <a:custGeom>
            <a:avLst/>
            <a:gdLst>
              <a:gd name="connsiteX0" fmla="*/ 20650 w 21802"/>
              <a:gd name="connsiteY0" fmla="*/ 861 h 116732"/>
              <a:gd name="connsiteX1" fmla="*/ 13 w 21802"/>
              <a:gd name="connsiteY1" fmla="*/ 115161 h 116732"/>
              <a:gd name="connsiteX2" fmla="*/ 17475 w 21802"/>
              <a:gd name="connsiteY2" fmla="*/ 64361 h 116732"/>
              <a:gd name="connsiteX3" fmla="*/ 20650 w 21802"/>
              <a:gd name="connsiteY3" fmla="*/ 861 h 116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02" h="116732">
                <a:moveTo>
                  <a:pt x="20650" y="861"/>
                </a:moveTo>
                <a:cubicBezTo>
                  <a:pt x="17740" y="9328"/>
                  <a:pt x="542" y="104578"/>
                  <a:pt x="13" y="115161"/>
                </a:cubicBezTo>
                <a:cubicBezTo>
                  <a:pt x="-516" y="125744"/>
                  <a:pt x="14565" y="79972"/>
                  <a:pt x="17475" y="64361"/>
                </a:cubicBezTo>
                <a:cubicBezTo>
                  <a:pt x="20385" y="48750"/>
                  <a:pt x="23560" y="-7606"/>
                  <a:pt x="20650" y="8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: 図形 1287">
            <a:extLst>
              <a:ext uri="{FF2B5EF4-FFF2-40B4-BE49-F238E27FC236}">
                <a16:creationId xmlns:a16="http://schemas.microsoft.com/office/drawing/2014/main" id="{D7C40DBA-593F-4747-AE28-DFA2B3DC4A98}"/>
              </a:ext>
            </a:extLst>
          </p:cNvPr>
          <p:cNvSpPr/>
          <p:nvPr/>
        </p:nvSpPr>
        <p:spPr>
          <a:xfrm>
            <a:off x="8515176" y="3090552"/>
            <a:ext cx="352401" cy="165424"/>
          </a:xfrm>
          <a:custGeom>
            <a:avLst/>
            <a:gdLst>
              <a:gd name="connsiteX0" fmla="*/ 6524 w 352401"/>
              <a:gd name="connsiteY0" fmla="*/ 30473 h 165424"/>
              <a:gd name="connsiteX1" fmla="*/ 1762 w 352401"/>
              <a:gd name="connsiteY1" fmla="*/ 151123 h 165424"/>
              <a:gd name="connsiteX2" fmla="*/ 39862 w 352401"/>
              <a:gd name="connsiteY2" fmla="*/ 120961 h 165424"/>
              <a:gd name="connsiteX3" fmla="*/ 87487 w 352401"/>
              <a:gd name="connsiteY3" fmla="*/ 81273 h 165424"/>
              <a:gd name="connsiteX4" fmla="*/ 149399 w 352401"/>
              <a:gd name="connsiteY4" fmla="*/ 55873 h 165424"/>
              <a:gd name="connsiteX5" fmla="*/ 351012 w 352401"/>
              <a:gd name="connsiteY5" fmla="*/ 311 h 165424"/>
              <a:gd name="connsiteX6" fmla="*/ 230362 w 352401"/>
              <a:gd name="connsiteY6" fmla="*/ 36823 h 165424"/>
              <a:gd name="connsiteX7" fmla="*/ 74787 w 352401"/>
              <a:gd name="connsiteY7" fmla="*/ 108261 h 165424"/>
              <a:gd name="connsiteX8" fmla="*/ 9699 w 352401"/>
              <a:gd name="connsiteY8" fmla="*/ 165411 h 165424"/>
              <a:gd name="connsiteX9" fmla="*/ 8112 w 352401"/>
              <a:gd name="connsiteY9" fmla="*/ 113023 h 165424"/>
              <a:gd name="connsiteX10" fmla="*/ 6524 w 352401"/>
              <a:gd name="connsiteY10" fmla="*/ 30473 h 165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2401" h="165424">
                <a:moveTo>
                  <a:pt x="6524" y="30473"/>
                </a:moveTo>
                <a:cubicBezTo>
                  <a:pt x="5466" y="36823"/>
                  <a:pt x="-3794" y="136042"/>
                  <a:pt x="1762" y="151123"/>
                </a:cubicBezTo>
                <a:cubicBezTo>
                  <a:pt x="7318" y="166204"/>
                  <a:pt x="25575" y="132603"/>
                  <a:pt x="39862" y="120961"/>
                </a:cubicBezTo>
                <a:cubicBezTo>
                  <a:pt x="54149" y="109319"/>
                  <a:pt x="69231" y="92121"/>
                  <a:pt x="87487" y="81273"/>
                </a:cubicBezTo>
                <a:cubicBezTo>
                  <a:pt x="105743" y="70425"/>
                  <a:pt x="105478" y="69367"/>
                  <a:pt x="149399" y="55873"/>
                </a:cubicBezTo>
                <a:cubicBezTo>
                  <a:pt x="193320" y="42379"/>
                  <a:pt x="337518" y="3486"/>
                  <a:pt x="351012" y="311"/>
                </a:cubicBezTo>
                <a:cubicBezTo>
                  <a:pt x="364506" y="-2864"/>
                  <a:pt x="276399" y="18831"/>
                  <a:pt x="230362" y="36823"/>
                </a:cubicBezTo>
                <a:cubicBezTo>
                  <a:pt x="184325" y="54815"/>
                  <a:pt x="111564" y="86830"/>
                  <a:pt x="74787" y="108261"/>
                </a:cubicBezTo>
                <a:cubicBezTo>
                  <a:pt x="38010" y="129692"/>
                  <a:pt x="20811" y="164617"/>
                  <a:pt x="9699" y="165411"/>
                </a:cubicBezTo>
                <a:cubicBezTo>
                  <a:pt x="-1413" y="166205"/>
                  <a:pt x="8112" y="131808"/>
                  <a:pt x="8112" y="113023"/>
                </a:cubicBezTo>
                <a:cubicBezTo>
                  <a:pt x="8112" y="94238"/>
                  <a:pt x="7582" y="24123"/>
                  <a:pt x="6524" y="304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: 図形 1288">
            <a:extLst>
              <a:ext uri="{FF2B5EF4-FFF2-40B4-BE49-F238E27FC236}">
                <a16:creationId xmlns:a16="http://schemas.microsoft.com/office/drawing/2014/main" id="{E2A51037-98B3-40C4-8019-6A7447F2DB2B}"/>
              </a:ext>
            </a:extLst>
          </p:cNvPr>
          <p:cNvSpPr/>
          <p:nvPr/>
        </p:nvSpPr>
        <p:spPr>
          <a:xfrm>
            <a:off x="8457334" y="3140069"/>
            <a:ext cx="396241" cy="187580"/>
          </a:xfrm>
          <a:custGeom>
            <a:avLst/>
            <a:gdLst>
              <a:gd name="connsiteX0" fmla="*/ 5629 w 396241"/>
              <a:gd name="connsiteY0" fmla="*/ 19056 h 187580"/>
              <a:gd name="connsiteX1" fmla="*/ 8804 w 396241"/>
              <a:gd name="connsiteY1" fmla="*/ 177806 h 187580"/>
              <a:gd name="connsiteX2" fmla="*/ 40554 w 396241"/>
              <a:gd name="connsiteY2" fmla="*/ 161931 h 187580"/>
              <a:gd name="connsiteX3" fmla="*/ 116754 w 396241"/>
              <a:gd name="connsiteY3" fmla="*/ 92081 h 187580"/>
              <a:gd name="connsiteX4" fmla="*/ 204066 w 396241"/>
              <a:gd name="connsiteY4" fmla="*/ 65094 h 187580"/>
              <a:gd name="connsiteX5" fmla="*/ 396154 w 396241"/>
              <a:gd name="connsiteY5" fmla="*/ 6 h 187580"/>
              <a:gd name="connsiteX6" fmla="*/ 226291 w 396241"/>
              <a:gd name="connsiteY6" fmla="*/ 61919 h 187580"/>
              <a:gd name="connsiteX7" fmla="*/ 40554 w 396241"/>
              <a:gd name="connsiteY7" fmla="*/ 173044 h 187580"/>
              <a:gd name="connsiteX8" fmla="*/ 2454 w 396241"/>
              <a:gd name="connsiteY8" fmla="*/ 160344 h 187580"/>
              <a:gd name="connsiteX9" fmla="*/ 5629 w 396241"/>
              <a:gd name="connsiteY9" fmla="*/ 19056 h 187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6241" h="187580">
                <a:moveTo>
                  <a:pt x="5629" y="19056"/>
                </a:moveTo>
                <a:cubicBezTo>
                  <a:pt x="6687" y="21966"/>
                  <a:pt x="2983" y="153993"/>
                  <a:pt x="8804" y="177806"/>
                </a:cubicBezTo>
                <a:cubicBezTo>
                  <a:pt x="14625" y="201619"/>
                  <a:pt x="22562" y="176219"/>
                  <a:pt x="40554" y="161931"/>
                </a:cubicBezTo>
                <a:cubicBezTo>
                  <a:pt x="58546" y="147643"/>
                  <a:pt x="89502" y="108220"/>
                  <a:pt x="116754" y="92081"/>
                </a:cubicBezTo>
                <a:cubicBezTo>
                  <a:pt x="144006" y="75942"/>
                  <a:pt x="204066" y="65094"/>
                  <a:pt x="204066" y="65094"/>
                </a:cubicBezTo>
                <a:lnTo>
                  <a:pt x="396154" y="6"/>
                </a:lnTo>
                <a:cubicBezTo>
                  <a:pt x="399858" y="-523"/>
                  <a:pt x="285558" y="33079"/>
                  <a:pt x="226291" y="61919"/>
                </a:cubicBezTo>
                <a:cubicBezTo>
                  <a:pt x="167024" y="90759"/>
                  <a:pt x="77860" y="156640"/>
                  <a:pt x="40554" y="173044"/>
                </a:cubicBezTo>
                <a:cubicBezTo>
                  <a:pt x="3248" y="189448"/>
                  <a:pt x="9069" y="183892"/>
                  <a:pt x="2454" y="160344"/>
                </a:cubicBezTo>
                <a:cubicBezTo>
                  <a:pt x="-4161" y="136796"/>
                  <a:pt x="4571" y="16146"/>
                  <a:pt x="5629" y="190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: 図形 1289">
            <a:extLst>
              <a:ext uri="{FF2B5EF4-FFF2-40B4-BE49-F238E27FC236}">
                <a16:creationId xmlns:a16="http://schemas.microsoft.com/office/drawing/2014/main" id="{3803A457-7ED5-4DE1-8038-5C36A8F3789A}"/>
              </a:ext>
            </a:extLst>
          </p:cNvPr>
          <p:cNvSpPr/>
          <p:nvPr/>
        </p:nvSpPr>
        <p:spPr>
          <a:xfrm>
            <a:off x="8869013" y="3097828"/>
            <a:ext cx="171248" cy="185523"/>
          </a:xfrm>
          <a:custGeom>
            <a:avLst/>
            <a:gdLst>
              <a:gd name="connsiteX0" fmla="*/ 350 w 171248"/>
              <a:gd name="connsiteY0" fmla="*/ 972 h 185523"/>
              <a:gd name="connsiteX1" fmla="*/ 114650 w 171248"/>
              <a:gd name="connsiteY1" fmla="*/ 115272 h 185523"/>
              <a:gd name="connsiteX2" fmla="*/ 128937 w 171248"/>
              <a:gd name="connsiteY2" fmla="*/ 139085 h 185523"/>
              <a:gd name="connsiteX3" fmla="*/ 170212 w 171248"/>
              <a:gd name="connsiteY3" fmla="*/ 183535 h 185523"/>
              <a:gd name="connsiteX4" fmla="*/ 81312 w 171248"/>
              <a:gd name="connsiteY4" fmla="*/ 67647 h 185523"/>
              <a:gd name="connsiteX5" fmla="*/ 350 w 171248"/>
              <a:gd name="connsiteY5" fmla="*/ 972 h 185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248" h="185523">
                <a:moveTo>
                  <a:pt x="350" y="972"/>
                </a:moveTo>
                <a:cubicBezTo>
                  <a:pt x="5906" y="8910"/>
                  <a:pt x="93219" y="92253"/>
                  <a:pt x="114650" y="115272"/>
                </a:cubicBezTo>
                <a:cubicBezTo>
                  <a:pt x="136081" y="138291"/>
                  <a:pt x="119677" y="127708"/>
                  <a:pt x="128937" y="139085"/>
                </a:cubicBezTo>
                <a:cubicBezTo>
                  <a:pt x="138197" y="150462"/>
                  <a:pt x="178149" y="195441"/>
                  <a:pt x="170212" y="183535"/>
                </a:cubicBezTo>
                <a:cubicBezTo>
                  <a:pt x="162275" y="171629"/>
                  <a:pt x="105918" y="99926"/>
                  <a:pt x="81312" y="67647"/>
                </a:cubicBezTo>
                <a:cubicBezTo>
                  <a:pt x="56706" y="35368"/>
                  <a:pt x="-5206" y="-6966"/>
                  <a:pt x="350" y="9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: 図形 1290">
            <a:extLst>
              <a:ext uri="{FF2B5EF4-FFF2-40B4-BE49-F238E27FC236}">
                <a16:creationId xmlns:a16="http://schemas.microsoft.com/office/drawing/2014/main" id="{B1D08385-6DCE-4A80-A736-7A9FBE66B882}"/>
              </a:ext>
            </a:extLst>
          </p:cNvPr>
          <p:cNvSpPr/>
          <p:nvPr/>
        </p:nvSpPr>
        <p:spPr>
          <a:xfrm>
            <a:off x="8559794" y="3313113"/>
            <a:ext cx="139924" cy="259217"/>
          </a:xfrm>
          <a:custGeom>
            <a:avLst/>
            <a:gdLst>
              <a:gd name="connsiteX0" fmla="*/ 34931 w 139924"/>
              <a:gd name="connsiteY0" fmla="*/ 0 h 259217"/>
              <a:gd name="connsiteX1" fmla="*/ 6 w 139924"/>
              <a:gd name="connsiteY1" fmla="*/ 152400 h 259217"/>
              <a:gd name="connsiteX2" fmla="*/ 38106 w 139924"/>
              <a:gd name="connsiteY2" fmla="*/ 190500 h 259217"/>
              <a:gd name="connsiteX3" fmla="*/ 139706 w 139924"/>
              <a:gd name="connsiteY3" fmla="*/ 258762 h 259217"/>
              <a:gd name="connsiteX4" fmla="*/ 7944 w 139924"/>
              <a:gd name="connsiteY4" fmla="*/ 153987 h 259217"/>
              <a:gd name="connsiteX5" fmla="*/ 34931 w 139924"/>
              <a:gd name="connsiteY5" fmla="*/ 0 h 259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924" h="259217">
                <a:moveTo>
                  <a:pt x="34931" y="0"/>
                </a:moveTo>
                <a:cubicBezTo>
                  <a:pt x="33608" y="-264"/>
                  <a:pt x="-523" y="120650"/>
                  <a:pt x="6" y="152400"/>
                </a:cubicBezTo>
                <a:cubicBezTo>
                  <a:pt x="535" y="184150"/>
                  <a:pt x="14823" y="172773"/>
                  <a:pt x="38106" y="190500"/>
                </a:cubicBezTo>
                <a:cubicBezTo>
                  <a:pt x="61389" y="208227"/>
                  <a:pt x="144733" y="264848"/>
                  <a:pt x="139706" y="258762"/>
                </a:cubicBezTo>
                <a:cubicBezTo>
                  <a:pt x="134679" y="252676"/>
                  <a:pt x="24348" y="194468"/>
                  <a:pt x="7944" y="153987"/>
                </a:cubicBezTo>
                <a:cubicBezTo>
                  <a:pt x="-8460" y="113506"/>
                  <a:pt x="36254" y="264"/>
                  <a:pt x="3493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: 図形 1291">
            <a:extLst>
              <a:ext uri="{FF2B5EF4-FFF2-40B4-BE49-F238E27FC236}">
                <a16:creationId xmlns:a16="http://schemas.microsoft.com/office/drawing/2014/main" id="{A518D392-9071-48AA-BCAE-1646DA55928F}"/>
              </a:ext>
            </a:extLst>
          </p:cNvPr>
          <p:cNvSpPr/>
          <p:nvPr/>
        </p:nvSpPr>
        <p:spPr>
          <a:xfrm>
            <a:off x="8819980" y="3190591"/>
            <a:ext cx="377230" cy="465829"/>
          </a:xfrm>
          <a:custGeom>
            <a:avLst/>
            <a:gdLst>
              <a:gd name="connsiteX0" fmla="*/ 170 w 377230"/>
              <a:gd name="connsiteY0" fmla="*/ 284 h 465829"/>
              <a:gd name="connsiteX1" fmla="*/ 139870 w 377230"/>
              <a:gd name="connsiteY1" fmla="*/ 138397 h 465829"/>
              <a:gd name="connsiteX2" fmla="*/ 222420 w 377230"/>
              <a:gd name="connsiteY2" fmla="*/ 257459 h 465829"/>
              <a:gd name="connsiteX3" fmla="*/ 370058 w 377230"/>
              <a:gd name="connsiteY3" fmla="*/ 459072 h 465829"/>
              <a:gd name="connsiteX4" fmla="*/ 335133 w 377230"/>
              <a:gd name="connsiteY4" fmla="*/ 395572 h 465829"/>
              <a:gd name="connsiteX5" fmla="*/ 170033 w 377230"/>
              <a:gd name="connsiteY5" fmla="*/ 176497 h 465829"/>
              <a:gd name="connsiteX6" fmla="*/ 170 w 377230"/>
              <a:gd name="connsiteY6" fmla="*/ 284 h 465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7230" h="465829">
                <a:moveTo>
                  <a:pt x="170" y="284"/>
                </a:moveTo>
                <a:cubicBezTo>
                  <a:pt x="-4857" y="-6066"/>
                  <a:pt x="102828" y="95535"/>
                  <a:pt x="139870" y="138397"/>
                </a:cubicBezTo>
                <a:cubicBezTo>
                  <a:pt x="176912" y="181260"/>
                  <a:pt x="184055" y="204013"/>
                  <a:pt x="222420" y="257459"/>
                </a:cubicBezTo>
                <a:cubicBezTo>
                  <a:pt x="260785" y="310905"/>
                  <a:pt x="351273" y="436053"/>
                  <a:pt x="370058" y="459072"/>
                </a:cubicBezTo>
                <a:cubicBezTo>
                  <a:pt x="388844" y="482091"/>
                  <a:pt x="368470" y="442668"/>
                  <a:pt x="335133" y="395572"/>
                </a:cubicBezTo>
                <a:cubicBezTo>
                  <a:pt x="301796" y="348476"/>
                  <a:pt x="222685" y="241055"/>
                  <a:pt x="170033" y="176497"/>
                </a:cubicBezTo>
                <a:cubicBezTo>
                  <a:pt x="117381" y="111939"/>
                  <a:pt x="5197" y="6634"/>
                  <a:pt x="170" y="2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: 図形 1292">
            <a:extLst>
              <a:ext uri="{FF2B5EF4-FFF2-40B4-BE49-F238E27FC236}">
                <a16:creationId xmlns:a16="http://schemas.microsoft.com/office/drawing/2014/main" id="{41B00C6E-0EEC-4C3D-B169-7A8F005602F0}"/>
              </a:ext>
            </a:extLst>
          </p:cNvPr>
          <p:cNvSpPr/>
          <p:nvPr/>
        </p:nvSpPr>
        <p:spPr>
          <a:xfrm>
            <a:off x="9032379" y="3274955"/>
            <a:ext cx="154537" cy="366892"/>
          </a:xfrm>
          <a:custGeom>
            <a:avLst/>
            <a:gdLst>
              <a:gd name="connsiteX0" fmla="*/ 496 w 154537"/>
              <a:gd name="connsiteY0" fmla="*/ 58 h 366892"/>
              <a:gd name="connsiteX1" fmla="*/ 65584 w 154537"/>
              <a:gd name="connsiteY1" fmla="*/ 90545 h 366892"/>
              <a:gd name="connsiteX2" fmla="*/ 90984 w 154537"/>
              <a:gd name="connsiteY2" fmla="*/ 128645 h 366892"/>
              <a:gd name="connsiteX3" fmla="*/ 152896 w 154537"/>
              <a:gd name="connsiteY3" fmla="*/ 363595 h 366892"/>
              <a:gd name="connsiteX4" fmla="*/ 133846 w 154537"/>
              <a:gd name="connsiteY4" fmla="*/ 255645 h 366892"/>
              <a:gd name="connsiteX5" fmla="*/ 103684 w 154537"/>
              <a:gd name="connsiteY5" fmla="*/ 104833 h 366892"/>
              <a:gd name="connsiteX6" fmla="*/ 496 w 154537"/>
              <a:gd name="connsiteY6" fmla="*/ 58 h 366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537" h="366892">
                <a:moveTo>
                  <a:pt x="496" y="58"/>
                </a:moveTo>
                <a:cubicBezTo>
                  <a:pt x="-5854" y="-2323"/>
                  <a:pt x="50503" y="69114"/>
                  <a:pt x="65584" y="90545"/>
                </a:cubicBezTo>
                <a:cubicBezTo>
                  <a:pt x="80665" y="111976"/>
                  <a:pt x="76432" y="83137"/>
                  <a:pt x="90984" y="128645"/>
                </a:cubicBezTo>
                <a:cubicBezTo>
                  <a:pt x="105536" y="174153"/>
                  <a:pt x="145752" y="342428"/>
                  <a:pt x="152896" y="363595"/>
                </a:cubicBezTo>
                <a:cubicBezTo>
                  <a:pt x="160040" y="384762"/>
                  <a:pt x="142048" y="298772"/>
                  <a:pt x="133846" y="255645"/>
                </a:cubicBezTo>
                <a:cubicBezTo>
                  <a:pt x="125644" y="212518"/>
                  <a:pt x="123528" y="142404"/>
                  <a:pt x="103684" y="104833"/>
                </a:cubicBezTo>
                <a:cubicBezTo>
                  <a:pt x="83840" y="67262"/>
                  <a:pt x="6846" y="2439"/>
                  <a:pt x="496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: 図形 1293">
            <a:extLst>
              <a:ext uri="{FF2B5EF4-FFF2-40B4-BE49-F238E27FC236}">
                <a16:creationId xmlns:a16="http://schemas.microsoft.com/office/drawing/2014/main" id="{F50DC48F-9A8E-4D39-A127-2CF3FD799571}"/>
              </a:ext>
            </a:extLst>
          </p:cNvPr>
          <p:cNvSpPr/>
          <p:nvPr/>
        </p:nvSpPr>
        <p:spPr>
          <a:xfrm>
            <a:off x="8674100" y="3133258"/>
            <a:ext cx="494557" cy="409331"/>
          </a:xfrm>
          <a:custGeom>
            <a:avLst/>
            <a:gdLst>
              <a:gd name="connsiteX0" fmla="*/ 0 w 494557"/>
              <a:gd name="connsiteY0" fmla="*/ 79842 h 409331"/>
              <a:gd name="connsiteX1" fmla="*/ 180975 w 494557"/>
              <a:gd name="connsiteY1" fmla="*/ 25867 h 409331"/>
              <a:gd name="connsiteX2" fmla="*/ 228600 w 494557"/>
              <a:gd name="connsiteY2" fmla="*/ 68730 h 409331"/>
              <a:gd name="connsiteX3" fmla="*/ 304800 w 494557"/>
              <a:gd name="connsiteY3" fmla="*/ 159217 h 409331"/>
              <a:gd name="connsiteX4" fmla="*/ 488950 w 494557"/>
              <a:gd name="connsiteY4" fmla="*/ 403692 h 409331"/>
              <a:gd name="connsiteX5" fmla="*/ 423863 w 494557"/>
              <a:gd name="connsiteY5" fmla="*/ 305267 h 409331"/>
              <a:gd name="connsiteX6" fmla="*/ 192088 w 494557"/>
              <a:gd name="connsiteY6" fmla="*/ 17930 h 409331"/>
              <a:gd name="connsiteX7" fmla="*/ 146050 w 494557"/>
              <a:gd name="connsiteY7" fmla="*/ 29042 h 409331"/>
              <a:gd name="connsiteX8" fmla="*/ 0 w 494557"/>
              <a:gd name="connsiteY8" fmla="*/ 79842 h 409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4557" h="409331">
                <a:moveTo>
                  <a:pt x="0" y="79842"/>
                </a:moveTo>
                <a:cubicBezTo>
                  <a:pt x="71437" y="53780"/>
                  <a:pt x="142875" y="27719"/>
                  <a:pt x="180975" y="25867"/>
                </a:cubicBezTo>
                <a:cubicBezTo>
                  <a:pt x="219075" y="24015"/>
                  <a:pt x="207963" y="46505"/>
                  <a:pt x="228600" y="68730"/>
                </a:cubicBezTo>
                <a:cubicBezTo>
                  <a:pt x="249237" y="90955"/>
                  <a:pt x="261408" y="103390"/>
                  <a:pt x="304800" y="159217"/>
                </a:cubicBezTo>
                <a:cubicBezTo>
                  <a:pt x="348192" y="215044"/>
                  <a:pt x="469106" y="379350"/>
                  <a:pt x="488950" y="403692"/>
                </a:cubicBezTo>
                <a:cubicBezTo>
                  <a:pt x="508794" y="428034"/>
                  <a:pt x="473340" y="369561"/>
                  <a:pt x="423863" y="305267"/>
                </a:cubicBezTo>
                <a:cubicBezTo>
                  <a:pt x="374386" y="240973"/>
                  <a:pt x="238390" y="63967"/>
                  <a:pt x="192088" y="17930"/>
                </a:cubicBezTo>
                <a:cubicBezTo>
                  <a:pt x="145786" y="-28107"/>
                  <a:pt x="146050" y="29042"/>
                  <a:pt x="146050" y="29042"/>
                </a:cubicBezTo>
                <a:lnTo>
                  <a:pt x="0" y="7984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: 図形 1294">
            <a:extLst>
              <a:ext uri="{FF2B5EF4-FFF2-40B4-BE49-F238E27FC236}">
                <a16:creationId xmlns:a16="http://schemas.microsoft.com/office/drawing/2014/main" id="{8AD0EDED-5656-4619-97E2-D6B13B821E79}"/>
              </a:ext>
            </a:extLst>
          </p:cNvPr>
          <p:cNvSpPr/>
          <p:nvPr/>
        </p:nvSpPr>
        <p:spPr>
          <a:xfrm>
            <a:off x="8927976" y="3156330"/>
            <a:ext cx="121580" cy="288617"/>
          </a:xfrm>
          <a:custGeom>
            <a:avLst/>
            <a:gdLst>
              <a:gd name="connsiteX0" fmla="*/ 124 w 121580"/>
              <a:gd name="connsiteY0" fmla="*/ 1208 h 288617"/>
              <a:gd name="connsiteX1" fmla="*/ 116012 w 121580"/>
              <a:gd name="connsiteY1" fmla="*/ 282195 h 288617"/>
              <a:gd name="connsiteX2" fmla="*/ 93787 w 121580"/>
              <a:gd name="connsiteY2" fmla="*/ 183770 h 288617"/>
              <a:gd name="connsiteX3" fmla="*/ 124 w 121580"/>
              <a:gd name="connsiteY3" fmla="*/ 1208 h 288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580" h="288617">
                <a:moveTo>
                  <a:pt x="124" y="1208"/>
                </a:moveTo>
                <a:cubicBezTo>
                  <a:pt x="3828" y="17612"/>
                  <a:pt x="100402" y="251768"/>
                  <a:pt x="116012" y="282195"/>
                </a:cubicBezTo>
                <a:cubicBezTo>
                  <a:pt x="131622" y="312622"/>
                  <a:pt x="111249" y="227426"/>
                  <a:pt x="93787" y="183770"/>
                </a:cubicBezTo>
                <a:cubicBezTo>
                  <a:pt x="76325" y="140114"/>
                  <a:pt x="-3580" y="-15196"/>
                  <a:pt x="124" y="1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: 図形 1295">
            <a:extLst>
              <a:ext uri="{FF2B5EF4-FFF2-40B4-BE49-F238E27FC236}">
                <a16:creationId xmlns:a16="http://schemas.microsoft.com/office/drawing/2014/main" id="{1CB7C173-F51F-4060-AE58-F49A5CE08B5C}"/>
              </a:ext>
            </a:extLst>
          </p:cNvPr>
          <p:cNvSpPr/>
          <p:nvPr/>
        </p:nvSpPr>
        <p:spPr>
          <a:xfrm>
            <a:off x="9036050" y="3290428"/>
            <a:ext cx="93227" cy="269371"/>
          </a:xfrm>
          <a:custGeom>
            <a:avLst/>
            <a:gdLst>
              <a:gd name="connsiteX0" fmla="*/ 0 w 93227"/>
              <a:gd name="connsiteY0" fmla="*/ 460 h 269371"/>
              <a:gd name="connsiteX1" fmla="*/ 84138 w 93227"/>
              <a:gd name="connsiteY1" fmla="*/ 259222 h 269371"/>
              <a:gd name="connsiteX2" fmla="*/ 84138 w 93227"/>
              <a:gd name="connsiteY2" fmla="*/ 197310 h 269371"/>
              <a:gd name="connsiteX3" fmla="*/ 0 w 93227"/>
              <a:gd name="connsiteY3" fmla="*/ 460 h 269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227" h="269371">
                <a:moveTo>
                  <a:pt x="0" y="460"/>
                </a:moveTo>
                <a:cubicBezTo>
                  <a:pt x="0" y="10779"/>
                  <a:pt x="70115" y="226414"/>
                  <a:pt x="84138" y="259222"/>
                </a:cubicBezTo>
                <a:cubicBezTo>
                  <a:pt x="98161" y="292030"/>
                  <a:pt x="94192" y="238320"/>
                  <a:pt x="84138" y="197310"/>
                </a:cubicBezTo>
                <a:cubicBezTo>
                  <a:pt x="74084" y="156300"/>
                  <a:pt x="0" y="-9859"/>
                  <a:pt x="0" y="4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: 図形 1296">
            <a:extLst>
              <a:ext uri="{FF2B5EF4-FFF2-40B4-BE49-F238E27FC236}">
                <a16:creationId xmlns:a16="http://schemas.microsoft.com/office/drawing/2014/main" id="{EAB32789-0D9D-47A3-B09B-6E1D28362A82}"/>
              </a:ext>
            </a:extLst>
          </p:cNvPr>
          <p:cNvSpPr/>
          <p:nvPr/>
        </p:nvSpPr>
        <p:spPr>
          <a:xfrm>
            <a:off x="8654963" y="3263848"/>
            <a:ext cx="185466" cy="380683"/>
          </a:xfrm>
          <a:custGeom>
            <a:avLst/>
            <a:gdLst>
              <a:gd name="connsiteX0" fmla="*/ 38187 w 185466"/>
              <a:gd name="connsiteY0" fmla="*/ 52 h 380683"/>
              <a:gd name="connsiteX1" fmla="*/ 8025 w 185466"/>
              <a:gd name="connsiteY1" fmla="*/ 144515 h 380683"/>
              <a:gd name="connsiteX2" fmla="*/ 15962 w 185466"/>
              <a:gd name="connsiteY2" fmla="*/ 165152 h 380683"/>
              <a:gd name="connsiteX3" fmla="*/ 174712 w 185466"/>
              <a:gd name="connsiteY3" fmla="*/ 366765 h 380683"/>
              <a:gd name="connsiteX4" fmla="*/ 171537 w 185466"/>
              <a:gd name="connsiteY4" fmla="*/ 363590 h 380683"/>
              <a:gd name="connsiteX5" fmla="*/ 55650 w 185466"/>
              <a:gd name="connsiteY5" fmla="*/ 238177 h 380683"/>
              <a:gd name="connsiteX6" fmla="*/ 8025 w 185466"/>
              <a:gd name="connsiteY6" fmla="*/ 161977 h 380683"/>
              <a:gd name="connsiteX7" fmla="*/ 38187 w 185466"/>
              <a:gd name="connsiteY7" fmla="*/ 52 h 380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5466" h="380683">
                <a:moveTo>
                  <a:pt x="38187" y="52"/>
                </a:moveTo>
                <a:cubicBezTo>
                  <a:pt x="38187" y="-2858"/>
                  <a:pt x="11729" y="116998"/>
                  <a:pt x="8025" y="144515"/>
                </a:cubicBezTo>
                <a:cubicBezTo>
                  <a:pt x="4321" y="172032"/>
                  <a:pt x="-11819" y="128110"/>
                  <a:pt x="15962" y="165152"/>
                </a:cubicBezTo>
                <a:cubicBezTo>
                  <a:pt x="43743" y="202194"/>
                  <a:pt x="148783" y="333692"/>
                  <a:pt x="174712" y="366765"/>
                </a:cubicBezTo>
                <a:cubicBezTo>
                  <a:pt x="200641" y="399838"/>
                  <a:pt x="171537" y="363590"/>
                  <a:pt x="171537" y="363590"/>
                </a:cubicBezTo>
                <a:cubicBezTo>
                  <a:pt x="151693" y="342159"/>
                  <a:pt x="82902" y="271779"/>
                  <a:pt x="55650" y="238177"/>
                </a:cubicBezTo>
                <a:cubicBezTo>
                  <a:pt x="28398" y="204575"/>
                  <a:pt x="9877" y="200606"/>
                  <a:pt x="8025" y="161977"/>
                </a:cubicBezTo>
                <a:cubicBezTo>
                  <a:pt x="6173" y="123348"/>
                  <a:pt x="38187" y="2962"/>
                  <a:pt x="38187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: 図形 1297">
            <a:extLst>
              <a:ext uri="{FF2B5EF4-FFF2-40B4-BE49-F238E27FC236}">
                <a16:creationId xmlns:a16="http://schemas.microsoft.com/office/drawing/2014/main" id="{ADC3C071-48EB-48E7-83D2-B1CCA8C090F4}"/>
              </a:ext>
            </a:extLst>
          </p:cNvPr>
          <p:cNvSpPr/>
          <p:nvPr/>
        </p:nvSpPr>
        <p:spPr>
          <a:xfrm>
            <a:off x="8828950" y="3619008"/>
            <a:ext cx="187689" cy="253873"/>
          </a:xfrm>
          <a:custGeom>
            <a:avLst/>
            <a:gdLst>
              <a:gd name="connsiteX0" fmla="*/ 725 w 187689"/>
              <a:gd name="connsiteY0" fmla="*/ 492 h 253873"/>
              <a:gd name="connsiteX1" fmla="*/ 183288 w 187689"/>
              <a:gd name="connsiteY1" fmla="*/ 244967 h 253873"/>
              <a:gd name="connsiteX2" fmla="*/ 121375 w 187689"/>
              <a:gd name="connsiteY2" fmla="*/ 183055 h 253873"/>
              <a:gd name="connsiteX3" fmla="*/ 725 w 187689"/>
              <a:gd name="connsiteY3" fmla="*/ 492 h 253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689" h="253873">
                <a:moveTo>
                  <a:pt x="725" y="492"/>
                </a:moveTo>
                <a:cubicBezTo>
                  <a:pt x="11044" y="10811"/>
                  <a:pt x="163180" y="214540"/>
                  <a:pt x="183288" y="244967"/>
                </a:cubicBezTo>
                <a:cubicBezTo>
                  <a:pt x="203396" y="275394"/>
                  <a:pt x="149686" y="221155"/>
                  <a:pt x="121375" y="183055"/>
                </a:cubicBezTo>
                <a:cubicBezTo>
                  <a:pt x="93065" y="144955"/>
                  <a:pt x="-9594" y="-9827"/>
                  <a:pt x="725" y="4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: 図形 1298">
            <a:extLst>
              <a:ext uri="{FF2B5EF4-FFF2-40B4-BE49-F238E27FC236}">
                <a16:creationId xmlns:a16="http://schemas.microsoft.com/office/drawing/2014/main" id="{02EC9220-6D98-473A-9C1E-6EC8F4C1FF71}"/>
              </a:ext>
            </a:extLst>
          </p:cNvPr>
          <p:cNvSpPr/>
          <p:nvPr/>
        </p:nvSpPr>
        <p:spPr>
          <a:xfrm>
            <a:off x="8651673" y="3540035"/>
            <a:ext cx="354102" cy="318922"/>
          </a:xfrm>
          <a:custGeom>
            <a:avLst/>
            <a:gdLst>
              <a:gd name="connsiteX0" fmla="*/ 202 w 354102"/>
              <a:gd name="connsiteY0" fmla="*/ 90 h 318922"/>
              <a:gd name="connsiteX1" fmla="*/ 70052 w 354102"/>
              <a:gd name="connsiteY1" fmla="*/ 138203 h 318922"/>
              <a:gd name="connsiteX2" fmla="*/ 109740 w 354102"/>
              <a:gd name="connsiteY2" fmla="*/ 187415 h 318922"/>
              <a:gd name="connsiteX3" fmla="*/ 195465 w 354102"/>
              <a:gd name="connsiteY3" fmla="*/ 233453 h 318922"/>
              <a:gd name="connsiteX4" fmla="*/ 352627 w 354102"/>
              <a:gd name="connsiteY4" fmla="*/ 317590 h 318922"/>
              <a:gd name="connsiteX5" fmla="*/ 93865 w 354102"/>
              <a:gd name="connsiteY5" fmla="*/ 160428 h 318922"/>
              <a:gd name="connsiteX6" fmla="*/ 202 w 354102"/>
              <a:gd name="connsiteY6" fmla="*/ 90 h 318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102" h="318922">
                <a:moveTo>
                  <a:pt x="202" y="90"/>
                </a:moveTo>
                <a:cubicBezTo>
                  <a:pt x="-3767" y="-3614"/>
                  <a:pt x="51796" y="106982"/>
                  <a:pt x="70052" y="138203"/>
                </a:cubicBezTo>
                <a:cubicBezTo>
                  <a:pt x="88308" y="169424"/>
                  <a:pt x="88838" y="171540"/>
                  <a:pt x="109740" y="187415"/>
                </a:cubicBezTo>
                <a:cubicBezTo>
                  <a:pt x="130642" y="203290"/>
                  <a:pt x="195465" y="233453"/>
                  <a:pt x="195465" y="233453"/>
                </a:cubicBezTo>
                <a:cubicBezTo>
                  <a:pt x="235946" y="255149"/>
                  <a:pt x="369560" y="329761"/>
                  <a:pt x="352627" y="317590"/>
                </a:cubicBezTo>
                <a:cubicBezTo>
                  <a:pt x="335694" y="305419"/>
                  <a:pt x="147840" y="211757"/>
                  <a:pt x="93865" y="160428"/>
                </a:cubicBezTo>
                <a:cubicBezTo>
                  <a:pt x="39890" y="109099"/>
                  <a:pt x="4171" y="3794"/>
                  <a:pt x="202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: 図形 1301">
            <a:extLst>
              <a:ext uri="{FF2B5EF4-FFF2-40B4-BE49-F238E27FC236}">
                <a16:creationId xmlns:a16="http://schemas.microsoft.com/office/drawing/2014/main" id="{DAEEA169-226F-4847-BF7E-5BF1098390E1}"/>
              </a:ext>
            </a:extLst>
          </p:cNvPr>
          <p:cNvSpPr/>
          <p:nvPr/>
        </p:nvSpPr>
        <p:spPr>
          <a:xfrm>
            <a:off x="8664575" y="2983433"/>
            <a:ext cx="19050" cy="168157"/>
          </a:xfrm>
          <a:custGeom>
            <a:avLst/>
            <a:gdLst>
              <a:gd name="connsiteX0" fmla="*/ 19050 w 19050"/>
              <a:gd name="connsiteY0" fmla="*/ 1067 h 168157"/>
              <a:gd name="connsiteX1" fmla="*/ 3175 w 19050"/>
              <a:gd name="connsiteY1" fmla="*/ 162992 h 168157"/>
              <a:gd name="connsiteX2" fmla="*/ 0 w 19050"/>
              <a:gd name="connsiteY2" fmla="*/ 124892 h 168157"/>
              <a:gd name="connsiteX3" fmla="*/ 3175 w 19050"/>
              <a:gd name="connsiteY3" fmla="*/ 93142 h 168157"/>
              <a:gd name="connsiteX4" fmla="*/ 19050 w 19050"/>
              <a:gd name="connsiteY4" fmla="*/ 1067 h 168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50" h="168157">
                <a:moveTo>
                  <a:pt x="19050" y="1067"/>
                </a:moveTo>
                <a:cubicBezTo>
                  <a:pt x="19050" y="12709"/>
                  <a:pt x="6350" y="142355"/>
                  <a:pt x="3175" y="162992"/>
                </a:cubicBezTo>
                <a:cubicBezTo>
                  <a:pt x="0" y="183630"/>
                  <a:pt x="0" y="136534"/>
                  <a:pt x="0" y="124892"/>
                </a:cubicBezTo>
                <a:cubicBezTo>
                  <a:pt x="0" y="113250"/>
                  <a:pt x="2646" y="109811"/>
                  <a:pt x="3175" y="93142"/>
                </a:cubicBezTo>
                <a:cubicBezTo>
                  <a:pt x="3704" y="76473"/>
                  <a:pt x="19050" y="-10575"/>
                  <a:pt x="19050" y="10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: 図形 1302">
            <a:extLst>
              <a:ext uri="{FF2B5EF4-FFF2-40B4-BE49-F238E27FC236}">
                <a16:creationId xmlns:a16="http://schemas.microsoft.com/office/drawing/2014/main" id="{008E9588-4365-40D2-A9D7-204D857B630C}"/>
              </a:ext>
            </a:extLst>
          </p:cNvPr>
          <p:cNvSpPr/>
          <p:nvPr/>
        </p:nvSpPr>
        <p:spPr>
          <a:xfrm>
            <a:off x="8612225" y="3287454"/>
            <a:ext cx="292631" cy="517305"/>
          </a:xfrm>
          <a:custGeom>
            <a:avLst/>
            <a:gdLst>
              <a:gd name="connsiteX0" fmla="*/ 47588 w 292631"/>
              <a:gd name="connsiteY0" fmla="*/ 259 h 517305"/>
              <a:gd name="connsiteX1" fmla="*/ 6313 w 292631"/>
              <a:gd name="connsiteY1" fmla="*/ 159009 h 517305"/>
              <a:gd name="connsiteX2" fmla="*/ 39650 w 292631"/>
              <a:gd name="connsiteY2" fmla="*/ 198696 h 517305"/>
              <a:gd name="connsiteX3" fmla="*/ 115850 w 292631"/>
              <a:gd name="connsiteY3" fmla="*/ 303471 h 517305"/>
              <a:gd name="connsiteX4" fmla="*/ 290475 w 292631"/>
              <a:gd name="connsiteY4" fmla="*/ 514609 h 517305"/>
              <a:gd name="connsiteX5" fmla="*/ 199988 w 292631"/>
              <a:gd name="connsiteY5" fmla="*/ 403484 h 517305"/>
              <a:gd name="connsiteX6" fmla="*/ 6313 w 292631"/>
              <a:gd name="connsiteY6" fmla="*/ 128846 h 517305"/>
              <a:gd name="connsiteX7" fmla="*/ 47588 w 292631"/>
              <a:gd name="connsiteY7" fmla="*/ 259 h 517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631" h="517305">
                <a:moveTo>
                  <a:pt x="47588" y="259"/>
                </a:moveTo>
                <a:cubicBezTo>
                  <a:pt x="47588" y="5286"/>
                  <a:pt x="7636" y="125936"/>
                  <a:pt x="6313" y="159009"/>
                </a:cubicBezTo>
                <a:cubicBezTo>
                  <a:pt x="4990" y="192082"/>
                  <a:pt x="21394" y="174619"/>
                  <a:pt x="39650" y="198696"/>
                </a:cubicBezTo>
                <a:cubicBezTo>
                  <a:pt x="57906" y="222773"/>
                  <a:pt x="74046" y="250819"/>
                  <a:pt x="115850" y="303471"/>
                </a:cubicBezTo>
                <a:cubicBezTo>
                  <a:pt x="157654" y="356123"/>
                  <a:pt x="276452" y="497940"/>
                  <a:pt x="290475" y="514609"/>
                </a:cubicBezTo>
                <a:cubicBezTo>
                  <a:pt x="304498" y="531278"/>
                  <a:pt x="247348" y="467778"/>
                  <a:pt x="199988" y="403484"/>
                </a:cubicBezTo>
                <a:cubicBezTo>
                  <a:pt x="152628" y="339190"/>
                  <a:pt x="33300" y="193669"/>
                  <a:pt x="6313" y="128846"/>
                </a:cubicBezTo>
                <a:cubicBezTo>
                  <a:pt x="-20674" y="64023"/>
                  <a:pt x="47588" y="-4768"/>
                  <a:pt x="47588" y="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: 図形 1303">
            <a:extLst>
              <a:ext uri="{FF2B5EF4-FFF2-40B4-BE49-F238E27FC236}">
                <a16:creationId xmlns:a16="http://schemas.microsoft.com/office/drawing/2014/main" id="{79C71449-68D5-4E0E-A0B8-D893EA70E8DA}"/>
              </a:ext>
            </a:extLst>
          </p:cNvPr>
          <p:cNvSpPr/>
          <p:nvPr/>
        </p:nvSpPr>
        <p:spPr>
          <a:xfrm>
            <a:off x="8640704" y="3515972"/>
            <a:ext cx="201296" cy="131254"/>
          </a:xfrm>
          <a:custGeom>
            <a:avLst/>
            <a:gdLst>
              <a:gd name="connsiteX0" fmla="*/ 1646 w 201296"/>
              <a:gd name="connsiteY0" fmla="*/ 341 h 131254"/>
              <a:gd name="connsiteX1" fmla="*/ 198496 w 201296"/>
              <a:gd name="connsiteY1" fmla="*/ 127341 h 131254"/>
              <a:gd name="connsiteX2" fmla="*/ 109596 w 201296"/>
              <a:gd name="connsiteY2" fmla="*/ 90828 h 131254"/>
              <a:gd name="connsiteX3" fmla="*/ 1646 w 201296"/>
              <a:gd name="connsiteY3" fmla="*/ 341 h 131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296" h="131254">
                <a:moveTo>
                  <a:pt x="1646" y="341"/>
                </a:moveTo>
                <a:cubicBezTo>
                  <a:pt x="16463" y="6426"/>
                  <a:pt x="180504" y="112260"/>
                  <a:pt x="198496" y="127341"/>
                </a:cubicBezTo>
                <a:cubicBezTo>
                  <a:pt x="216488" y="142422"/>
                  <a:pt x="143198" y="110407"/>
                  <a:pt x="109596" y="90828"/>
                </a:cubicBezTo>
                <a:cubicBezTo>
                  <a:pt x="75994" y="71249"/>
                  <a:pt x="-13171" y="-5744"/>
                  <a:pt x="1646" y="3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: 図形 1304">
            <a:extLst>
              <a:ext uri="{FF2B5EF4-FFF2-40B4-BE49-F238E27FC236}">
                <a16:creationId xmlns:a16="http://schemas.microsoft.com/office/drawing/2014/main" id="{A012FD0B-5EC9-44BA-BCDD-8CAC6627F194}"/>
              </a:ext>
            </a:extLst>
          </p:cNvPr>
          <p:cNvSpPr/>
          <p:nvPr/>
        </p:nvSpPr>
        <p:spPr>
          <a:xfrm>
            <a:off x="8691467" y="3633434"/>
            <a:ext cx="253901" cy="145168"/>
          </a:xfrm>
          <a:custGeom>
            <a:avLst/>
            <a:gdLst>
              <a:gd name="connsiteX0" fmla="*/ 11208 w 253901"/>
              <a:gd name="connsiteY0" fmla="*/ 3529 h 145168"/>
              <a:gd name="connsiteX1" fmla="*/ 47721 w 253901"/>
              <a:gd name="connsiteY1" fmla="*/ 41629 h 145168"/>
              <a:gd name="connsiteX2" fmla="*/ 242983 w 253901"/>
              <a:gd name="connsiteY2" fmla="*/ 138466 h 145168"/>
              <a:gd name="connsiteX3" fmla="*/ 208058 w 253901"/>
              <a:gd name="connsiteY3" fmla="*/ 124179 h 145168"/>
              <a:gd name="connsiteX4" fmla="*/ 11208 w 253901"/>
              <a:gd name="connsiteY4" fmla="*/ 3529 h 145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901" h="145168">
                <a:moveTo>
                  <a:pt x="11208" y="3529"/>
                </a:moveTo>
                <a:cubicBezTo>
                  <a:pt x="-15515" y="-10229"/>
                  <a:pt x="9092" y="19140"/>
                  <a:pt x="47721" y="41629"/>
                </a:cubicBezTo>
                <a:cubicBezTo>
                  <a:pt x="86350" y="64118"/>
                  <a:pt x="216260" y="124708"/>
                  <a:pt x="242983" y="138466"/>
                </a:cubicBezTo>
                <a:cubicBezTo>
                  <a:pt x="269706" y="152224"/>
                  <a:pt x="243247" y="143493"/>
                  <a:pt x="208058" y="124179"/>
                </a:cubicBezTo>
                <a:cubicBezTo>
                  <a:pt x="172869" y="104865"/>
                  <a:pt x="37931" y="17287"/>
                  <a:pt x="11208" y="35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: 図形 1305">
            <a:extLst>
              <a:ext uri="{FF2B5EF4-FFF2-40B4-BE49-F238E27FC236}">
                <a16:creationId xmlns:a16="http://schemas.microsoft.com/office/drawing/2014/main" id="{CF912C95-7A9E-4409-A28D-B77721B887A8}"/>
              </a:ext>
            </a:extLst>
          </p:cNvPr>
          <p:cNvSpPr/>
          <p:nvPr/>
        </p:nvSpPr>
        <p:spPr>
          <a:xfrm>
            <a:off x="5455365" y="1389758"/>
            <a:ext cx="289121" cy="81506"/>
          </a:xfrm>
          <a:custGeom>
            <a:avLst/>
            <a:gdLst>
              <a:gd name="connsiteX0" fmla="*/ 1402 w 289121"/>
              <a:gd name="connsiteY0" fmla="*/ 892 h 81506"/>
              <a:gd name="connsiteX1" fmla="*/ 62785 w 289121"/>
              <a:gd name="connsiteY1" fmla="*/ 32642 h 81506"/>
              <a:gd name="connsiteX2" fmla="*/ 234235 w 289121"/>
              <a:gd name="connsiteY2" fmla="*/ 72859 h 81506"/>
              <a:gd name="connsiteX3" fmla="*/ 282918 w 289121"/>
              <a:gd name="connsiteY3" fmla="*/ 81325 h 81506"/>
              <a:gd name="connsiteX4" fmla="*/ 113585 w 289121"/>
              <a:gd name="connsiteY4" fmla="*/ 68625 h 81506"/>
              <a:gd name="connsiteX5" fmla="*/ 1402 w 289121"/>
              <a:gd name="connsiteY5" fmla="*/ 892 h 81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9121" h="81506">
                <a:moveTo>
                  <a:pt x="1402" y="892"/>
                </a:moveTo>
                <a:cubicBezTo>
                  <a:pt x="-7065" y="-5105"/>
                  <a:pt x="23980" y="20648"/>
                  <a:pt x="62785" y="32642"/>
                </a:cubicBezTo>
                <a:cubicBezTo>
                  <a:pt x="101590" y="44636"/>
                  <a:pt x="197546" y="64745"/>
                  <a:pt x="234235" y="72859"/>
                </a:cubicBezTo>
                <a:cubicBezTo>
                  <a:pt x="270924" y="80973"/>
                  <a:pt x="303026" y="82031"/>
                  <a:pt x="282918" y="81325"/>
                </a:cubicBezTo>
                <a:cubicBezTo>
                  <a:pt x="262810" y="80619"/>
                  <a:pt x="155213" y="79208"/>
                  <a:pt x="113585" y="68625"/>
                </a:cubicBezTo>
                <a:cubicBezTo>
                  <a:pt x="71957" y="58042"/>
                  <a:pt x="9869" y="6889"/>
                  <a:pt x="1402" y="89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: 図形 1307">
            <a:extLst>
              <a:ext uri="{FF2B5EF4-FFF2-40B4-BE49-F238E27FC236}">
                <a16:creationId xmlns:a16="http://schemas.microsoft.com/office/drawing/2014/main" id="{7778A855-7857-41CB-8C42-1D43176233D5}"/>
              </a:ext>
            </a:extLst>
          </p:cNvPr>
          <p:cNvSpPr/>
          <p:nvPr/>
        </p:nvSpPr>
        <p:spPr>
          <a:xfrm>
            <a:off x="6388096" y="2454253"/>
            <a:ext cx="274183" cy="365182"/>
          </a:xfrm>
          <a:custGeom>
            <a:avLst/>
            <a:gdLst>
              <a:gd name="connsiteX0" fmla="*/ 273054 w 274183"/>
              <a:gd name="connsiteY0" fmla="*/ 22 h 365182"/>
              <a:gd name="connsiteX1" fmla="*/ 231779 w 274183"/>
              <a:gd name="connsiteY1" fmla="*/ 212747 h 365182"/>
              <a:gd name="connsiteX2" fmla="*/ 4 w 274183"/>
              <a:gd name="connsiteY2" fmla="*/ 365147 h 365182"/>
              <a:gd name="connsiteX3" fmla="*/ 238129 w 274183"/>
              <a:gd name="connsiteY3" fmla="*/ 200047 h 365182"/>
              <a:gd name="connsiteX4" fmla="*/ 273054 w 274183"/>
              <a:gd name="connsiteY4" fmla="*/ 22 h 365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183" h="365182">
                <a:moveTo>
                  <a:pt x="273054" y="22"/>
                </a:moveTo>
                <a:cubicBezTo>
                  <a:pt x="271996" y="2139"/>
                  <a:pt x="277287" y="151893"/>
                  <a:pt x="231779" y="212747"/>
                </a:cubicBezTo>
                <a:cubicBezTo>
                  <a:pt x="186271" y="273601"/>
                  <a:pt x="-1054" y="367264"/>
                  <a:pt x="4" y="365147"/>
                </a:cubicBezTo>
                <a:cubicBezTo>
                  <a:pt x="1062" y="363030"/>
                  <a:pt x="194737" y="254022"/>
                  <a:pt x="238129" y="200047"/>
                </a:cubicBezTo>
                <a:cubicBezTo>
                  <a:pt x="281521" y="146072"/>
                  <a:pt x="274112" y="-2095"/>
                  <a:pt x="273054" y="2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楕円 1308">
            <a:extLst>
              <a:ext uri="{FF2B5EF4-FFF2-40B4-BE49-F238E27FC236}">
                <a16:creationId xmlns:a16="http://schemas.microsoft.com/office/drawing/2014/main" id="{023DB4D8-946A-45B2-BD65-B566F9489AC3}"/>
              </a:ext>
            </a:extLst>
          </p:cNvPr>
          <p:cNvSpPr/>
          <p:nvPr/>
        </p:nvSpPr>
        <p:spPr>
          <a:xfrm>
            <a:off x="6388099" y="2391833"/>
            <a:ext cx="243417" cy="243417"/>
          </a:xfrm>
          <a:prstGeom prst="ellipse">
            <a:avLst/>
          </a:pr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: 図形 1309">
            <a:extLst>
              <a:ext uri="{FF2B5EF4-FFF2-40B4-BE49-F238E27FC236}">
                <a16:creationId xmlns:a16="http://schemas.microsoft.com/office/drawing/2014/main" id="{9DCEDA8B-0C07-4681-A435-529C381EDE70}"/>
              </a:ext>
            </a:extLst>
          </p:cNvPr>
          <p:cNvSpPr/>
          <p:nvPr/>
        </p:nvSpPr>
        <p:spPr>
          <a:xfrm>
            <a:off x="635267" y="6429676"/>
            <a:ext cx="11524724" cy="262777"/>
          </a:xfrm>
          <a:custGeom>
            <a:avLst/>
            <a:gdLst>
              <a:gd name="connsiteX0" fmla="*/ 0 w 11524724"/>
              <a:gd name="connsiteY0" fmla="*/ 0 h 262777"/>
              <a:gd name="connsiteX1" fmla="*/ 308009 w 11524724"/>
              <a:gd name="connsiteY1" fmla="*/ 0 h 262777"/>
              <a:gd name="connsiteX2" fmla="*/ 2964581 w 11524724"/>
              <a:gd name="connsiteY2" fmla="*/ 28876 h 262777"/>
              <a:gd name="connsiteX3" fmla="*/ 11059428 w 11524724"/>
              <a:gd name="connsiteY3" fmla="*/ 86627 h 262777"/>
              <a:gd name="connsiteX4" fmla="*/ 10308657 w 11524724"/>
              <a:gd name="connsiteY4" fmla="*/ 192505 h 262777"/>
              <a:gd name="connsiteX5" fmla="*/ 8373979 w 11524724"/>
              <a:gd name="connsiteY5" fmla="*/ 259882 h 262777"/>
              <a:gd name="connsiteX6" fmla="*/ 3580598 w 11524724"/>
              <a:gd name="connsiteY6" fmla="*/ 96252 h 262777"/>
              <a:gd name="connsiteX7" fmla="*/ 0 w 11524724"/>
              <a:gd name="connsiteY7" fmla="*/ 0 h 262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24724" h="262777">
                <a:moveTo>
                  <a:pt x="0" y="0"/>
                </a:moveTo>
                <a:lnTo>
                  <a:pt x="308009" y="0"/>
                </a:lnTo>
                <a:lnTo>
                  <a:pt x="2964581" y="28876"/>
                </a:lnTo>
                <a:lnTo>
                  <a:pt x="11059428" y="86627"/>
                </a:lnTo>
                <a:cubicBezTo>
                  <a:pt x="12283440" y="113898"/>
                  <a:pt x="10756232" y="163629"/>
                  <a:pt x="10308657" y="192505"/>
                </a:cubicBezTo>
                <a:cubicBezTo>
                  <a:pt x="9861082" y="221381"/>
                  <a:pt x="9495322" y="275924"/>
                  <a:pt x="8373979" y="259882"/>
                </a:cubicBezTo>
                <a:cubicBezTo>
                  <a:pt x="7252636" y="243840"/>
                  <a:pt x="4979469" y="133149"/>
                  <a:pt x="3580598" y="96252"/>
                </a:cubicBez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14FAE55D-8CD6-4458-AA4C-24AAC3F957D3}"/>
              </a:ext>
            </a:extLst>
          </p:cNvPr>
          <p:cNvSpPr/>
          <p:nvPr/>
        </p:nvSpPr>
        <p:spPr>
          <a:xfrm>
            <a:off x="4454223" y="3752096"/>
            <a:ext cx="402145" cy="459224"/>
          </a:xfrm>
          <a:custGeom>
            <a:avLst/>
            <a:gdLst>
              <a:gd name="connsiteX0" fmla="*/ 6652 w 402145"/>
              <a:gd name="connsiteY0" fmla="*/ 2342 h 459224"/>
              <a:gd name="connsiteX1" fmla="*/ 27290 w 402145"/>
              <a:gd name="connsiteY1" fmla="*/ 51554 h 459224"/>
              <a:gd name="connsiteX2" fmla="*/ 120952 w 402145"/>
              <a:gd name="connsiteY2" fmla="*/ 172204 h 459224"/>
              <a:gd name="connsiteX3" fmla="*/ 170165 w 402145"/>
              <a:gd name="connsiteY3" fmla="*/ 330954 h 459224"/>
              <a:gd name="connsiteX4" fmla="*/ 363840 w 402145"/>
              <a:gd name="connsiteY4" fmla="*/ 418267 h 459224"/>
              <a:gd name="connsiteX5" fmla="*/ 386065 w 402145"/>
              <a:gd name="connsiteY5" fmla="*/ 456367 h 459224"/>
              <a:gd name="connsiteX6" fmla="*/ 178102 w 402145"/>
              <a:gd name="connsiteY6" fmla="*/ 345242 h 459224"/>
              <a:gd name="connsiteX7" fmla="*/ 132065 w 402145"/>
              <a:gd name="connsiteY7" fmla="*/ 205542 h 459224"/>
              <a:gd name="connsiteX8" fmla="*/ 128890 w 402145"/>
              <a:gd name="connsiteY8" fmla="*/ 119817 h 459224"/>
              <a:gd name="connsiteX9" fmla="*/ 6652 w 402145"/>
              <a:gd name="connsiteY9" fmla="*/ 2342 h 459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2145" h="459224">
                <a:moveTo>
                  <a:pt x="6652" y="2342"/>
                </a:moveTo>
                <a:cubicBezTo>
                  <a:pt x="-10281" y="-9035"/>
                  <a:pt x="8240" y="23244"/>
                  <a:pt x="27290" y="51554"/>
                </a:cubicBezTo>
                <a:cubicBezTo>
                  <a:pt x="46340" y="79864"/>
                  <a:pt x="97140" y="125637"/>
                  <a:pt x="120952" y="172204"/>
                </a:cubicBezTo>
                <a:cubicBezTo>
                  <a:pt x="144765" y="218771"/>
                  <a:pt x="129684" y="289944"/>
                  <a:pt x="170165" y="330954"/>
                </a:cubicBezTo>
                <a:cubicBezTo>
                  <a:pt x="210646" y="371964"/>
                  <a:pt x="327857" y="397365"/>
                  <a:pt x="363840" y="418267"/>
                </a:cubicBezTo>
                <a:cubicBezTo>
                  <a:pt x="399823" y="439169"/>
                  <a:pt x="417021" y="468538"/>
                  <a:pt x="386065" y="456367"/>
                </a:cubicBezTo>
                <a:cubicBezTo>
                  <a:pt x="355109" y="444196"/>
                  <a:pt x="220435" y="387046"/>
                  <a:pt x="178102" y="345242"/>
                </a:cubicBezTo>
                <a:cubicBezTo>
                  <a:pt x="135769" y="303438"/>
                  <a:pt x="140267" y="243113"/>
                  <a:pt x="132065" y="205542"/>
                </a:cubicBezTo>
                <a:cubicBezTo>
                  <a:pt x="123863" y="167971"/>
                  <a:pt x="150850" y="153948"/>
                  <a:pt x="128890" y="119817"/>
                </a:cubicBezTo>
                <a:cubicBezTo>
                  <a:pt x="106930" y="85686"/>
                  <a:pt x="23585" y="13719"/>
                  <a:pt x="6652" y="2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86CC458D-AB2B-4F0E-B246-189DFE9251EE}"/>
              </a:ext>
            </a:extLst>
          </p:cNvPr>
          <p:cNvSpPr/>
          <p:nvPr/>
        </p:nvSpPr>
        <p:spPr>
          <a:xfrm>
            <a:off x="4859320" y="4229072"/>
            <a:ext cx="214377" cy="416242"/>
          </a:xfrm>
          <a:custGeom>
            <a:avLst/>
            <a:gdLst>
              <a:gd name="connsiteX0" fmla="*/ 18 w 214377"/>
              <a:gd name="connsiteY0" fmla="*/ 28 h 416242"/>
              <a:gd name="connsiteX1" fmla="*/ 139718 w 214377"/>
              <a:gd name="connsiteY1" fmla="*/ 111153 h 416242"/>
              <a:gd name="connsiteX2" fmla="*/ 190518 w 214377"/>
              <a:gd name="connsiteY2" fmla="*/ 144491 h 416242"/>
              <a:gd name="connsiteX3" fmla="*/ 142893 w 214377"/>
              <a:gd name="connsiteY3" fmla="*/ 414366 h 416242"/>
              <a:gd name="connsiteX4" fmla="*/ 214330 w 214377"/>
              <a:gd name="connsiteY4" fmla="*/ 257203 h 416242"/>
              <a:gd name="connsiteX5" fmla="*/ 130193 w 214377"/>
              <a:gd name="connsiteY5" fmla="*/ 122266 h 416242"/>
              <a:gd name="connsiteX6" fmla="*/ 18 w 214377"/>
              <a:gd name="connsiteY6" fmla="*/ 28 h 41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4377" h="416242">
                <a:moveTo>
                  <a:pt x="18" y="28"/>
                </a:moveTo>
                <a:cubicBezTo>
                  <a:pt x="1605" y="-1824"/>
                  <a:pt x="107968" y="87076"/>
                  <a:pt x="139718" y="111153"/>
                </a:cubicBezTo>
                <a:cubicBezTo>
                  <a:pt x="171468" y="135230"/>
                  <a:pt x="189989" y="93956"/>
                  <a:pt x="190518" y="144491"/>
                </a:cubicBezTo>
                <a:cubicBezTo>
                  <a:pt x="191047" y="195026"/>
                  <a:pt x="138924" y="395581"/>
                  <a:pt x="142893" y="414366"/>
                </a:cubicBezTo>
                <a:cubicBezTo>
                  <a:pt x="146862" y="433151"/>
                  <a:pt x="216447" y="305886"/>
                  <a:pt x="214330" y="257203"/>
                </a:cubicBezTo>
                <a:cubicBezTo>
                  <a:pt x="212213" y="208520"/>
                  <a:pt x="163001" y="159043"/>
                  <a:pt x="130193" y="122266"/>
                </a:cubicBezTo>
                <a:cubicBezTo>
                  <a:pt x="97385" y="85489"/>
                  <a:pt x="-1569" y="1880"/>
                  <a:pt x="18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フリーフォーム: 図形 142">
            <a:extLst>
              <a:ext uri="{FF2B5EF4-FFF2-40B4-BE49-F238E27FC236}">
                <a16:creationId xmlns:a16="http://schemas.microsoft.com/office/drawing/2014/main" id="{A2769435-2098-4D18-BD94-AF11EB861BB7}"/>
              </a:ext>
            </a:extLst>
          </p:cNvPr>
          <p:cNvSpPr/>
          <p:nvPr/>
        </p:nvSpPr>
        <p:spPr>
          <a:xfrm>
            <a:off x="4287569" y="4153205"/>
            <a:ext cx="512090" cy="457228"/>
          </a:xfrm>
          <a:custGeom>
            <a:avLst/>
            <a:gdLst>
              <a:gd name="connsiteX0" fmla="*/ 5031 w 512090"/>
              <a:gd name="connsiteY0" fmla="*/ 4458 h 457228"/>
              <a:gd name="connsiteX1" fmla="*/ 214581 w 512090"/>
              <a:gd name="connsiteY1" fmla="*/ 301320 h 457228"/>
              <a:gd name="connsiteX2" fmla="*/ 281256 w 512090"/>
              <a:gd name="connsiteY2" fmla="*/ 358470 h 457228"/>
              <a:gd name="connsiteX3" fmla="*/ 511444 w 512090"/>
              <a:gd name="connsiteY3" fmla="*/ 456895 h 457228"/>
              <a:gd name="connsiteX4" fmla="*/ 341581 w 512090"/>
              <a:gd name="connsiteY4" fmla="*/ 380695 h 457228"/>
              <a:gd name="connsiteX5" fmla="*/ 89169 w 512090"/>
              <a:gd name="connsiteY5" fmla="*/ 140983 h 457228"/>
              <a:gd name="connsiteX6" fmla="*/ 5031 w 512090"/>
              <a:gd name="connsiteY6" fmla="*/ 4458 h 457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2090" h="457228">
                <a:moveTo>
                  <a:pt x="5031" y="4458"/>
                </a:moveTo>
                <a:cubicBezTo>
                  <a:pt x="25933" y="31181"/>
                  <a:pt x="168544" y="242318"/>
                  <a:pt x="214581" y="301320"/>
                </a:cubicBezTo>
                <a:cubicBezTo>
                  <a:pt x="260618" y="360322"/>
                  <a:pt x="231779" y="332541"/>
                  <a:pt x="281256" y="358470"/>
                </a:cubicBezTo>
                <a:cubicBezTo>
                  <a:pt x="330733" y="384399"/>
                  <a:pt x="501390" y="453191"/>
                  <a:pt x="511444" y="456895"/>
                </a:cubicBezTo>
                <a:cubicBezTo>
                  <a:pt x="521498" y="460599"/>
                  <a:pt x="411960" y="433347"/>
                  <a:pt x="341581" y="380695"/>
                </a:cubicBezTo>
                <a:cubicBezTo>
                  <a:pt x="271202" y="328043"/>
                  <a:pt x="146848" y="204748"/>
                  <a:pt x="89169" y="140983"/>
                </a:cubicBezTo>
                <a:cubicBezTo>
                  <a:pt x="31490" y="77219"/>
                  <a:pt x="-15871" y="-22265"/>
                  <a:pt x="5031" y="44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フリーフォーム: 図形 162">
            <a:extLst>
              <a:ext uri="{FF2B5EF4-FFF2-40B4-BE49-F238E27FC236}">
                <a16:creationId xmlns:a16="http://schemas.microsoft.com/office/drawing/2014/main" id="{46823C5C-E61A-4142-9479-590EAAA02C95}"/>
              </a:ext>
            </a:extLst>
          </p:cNvPr>
          <p:cNvSpPr/>
          <p:nvPr/>
        </p:nvSpPr>
        <p:spPr>
          <a:xfrm>
            <a:off x="4373561" y="3844923"/>
            <a:ext cx="165073" cy="257193"/>
          </a:xfrm>
          <a:custGeom>
            <a:avLst/>
            <a:gdLst>
              <a:gd name="connsiteX0" fmla="*/ 66677 w 165073"/>
              <a:gd name="connsiteY0" fmla="*/ 2 h 257193"/>
              <a:gd name="connsiteX1" fmla="*/ 163514 w 165073"/>
              <a:gd name="connsiteY1" fmla="*/ 107952 h 257193"/>
              <a:gd name="connsiteX2" fmla="*/ 125414 w 165073"/>
              <a:gd name="connsiteY2" fmla="*/ 131765 h 257193"/>
              <a:gd name="connsiteX3" fmla="*/ 111127 w 165073"/>
              <a:gd name="connsiteY3" fmla="*/ 123827 h 257193"/>
              <a:gd name="connsiteX4" fmla="*/ 2 w 165073"/>
              <a:gd name="connsiteY4" fmla="*/ 257177 h 257193"/>
              <a:gd name="connsiteX5" fmla="*/ 114302 w 165073"/>
              <a:gd name="connsiteY5" fmla="*/ 114302 h 257193"/>
              <a:gd name="connsiteX6" fmla="*/ 128589 w 165073"/>
              <a:gd name="connsiteY6" fmla="*/ 104777 h 257193"/>
              <a:gd name="connsiteX7" fmla="*/ 66677 w 165073"/>
              <a:gd name="connsiteY7" fmla="*/ 2 h 257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5073" h="257193">
                <a:moveTo>
                  <a:pt x="66677" y="2"/>
                </a:moveTo>
                <a:cubicBezTo>
                  <a:pt x="72498" y="531"/>
                  <a:pt x="153725" y="85992"/>
                  <a:pt x="163514" y="107952"/>
                </a:cubicBezTo>
                <a:cubicBezTo>
                  <a:pt x="173303" y="129912"/>
                  <a:pt x="134145" y="129119"/>
                  <a:pt x="125414" y="131765"/>
                </a:cubicBezTo>
                <a:cubicBezTo>
                  <a:pt x="116683" y="134411"/>
                  <a:pt x="132029" y="102925"/>
                  <a:pt x="111127" y="123827"/>
                </a:cubicBezTo>
                <a:cubicBezTo>
                  <a:pt x="90225" y="144729"/>
                  <a:pt x="-527" y="258764"/>
                  <a:pt x="2" y="257177"/>
                </a:cubicBezTo>
                <a:cubicBezTo>
                  <a:pt x="531" y="255590"/>
                  <a:pt x="92871" y="139702"/>
                  <a:pt x="114302" y="114302"/>
                </a:cubicBezTo>
                <a:cubicBezTo>
                  <a:pt x="135733" y="88902"/>
                  <a:pt x="134145" y="121446"/>
                  <a:pt x="128589" y="104777"/>
                </a:cubicBezTo>
                <a:cubicBezTo>
                  <a:pt x="123033" y="88108"/>
                  <a:pt x="60856" y="-527"/>
                  <a:pt x="66677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フリーフォーム: 図形 183">
            <a:extLst>
              <a:ext uri="{FF2B5EF4-FFF2-40B4-BE49-F238E27FC236}">
                <a16:creationId xmlns:a16="http://schemas.microsoft.com/office/drawing/2014/main" id="{D43E65D4-030B-4DD7-BA42-CA58AD8C9F29}"/>
              </a:ext>
            </a:extLst>
          </p:cNvPr>
          <p:cNvSpPr/>
          <p:nvPr/>
        </p:nvSpPr>
        <p:spPr>
          <a:xfrm>
            <a:off x="4309243" y="3930643"/>
            <a:ext cx="127881" cy="240144"/>
          </a:xfrm>
          <a:custGeom>
            <a:avLst/>
            <a:gdLst>
              <a:gd name="connsiteX0" fmla="*/ 127820 w 127881"/>
              <a:gd name="connsiteY0" fmla="*/ 7 h 240144"/>
              <a:gd name="connsiteX1" fmla="*/ 820 w 127881"/>
              <a:gd name="connsiteY1" fmla="*/ 222257 h 240144"/>
              <a:gd name="connsiteX2" fmla="*/ 70670 w 127881"/>
              <a:gd name="connsiteY2" fmla="*/ 225432 h 240144"/>
              <a:gd name="connsiteX3" fmla="*/ 18282 w 127881"/>
              <a:gd name="connsiteY3" fmla="*/ 214320 h 240144"/>
              <a:gd name="connsiteX4" fmla="*/ 127820 w 127881"/>
              <a:gd name="connsiteY4" fmla="*/ 7 h 240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881" h="240144">
                <a:moveTo>
                  <a:pt x="127820" y="7"/>
                </a:moveTo>
                <a:cubicBezTo>
                  <a:pt x="124910" y="1330"/>
                  <a:pt x="10345" y="184686"/>
                  <a:pt x="820" y="222257"/>
                </a:cubicBezTo>
                <a:cubicBezTo>
                  <a:pt x="-8705" y="259828"/>
                  <a:pt x="67760" y="226755"/>
                  <a:pt x="70670" y="225432"/>
                </a:cubicBezTo>
                <a:cubicBezTo>
                  <a:pt x="73580" y="224109"/>
                  <a:pt x="6640" y="252949"/>
                  <a:pt x="18282" y="214320"/>
                </a:cubicBezTo>
                <a:cubicBezTo>
                  <a:pt x="29924" y="175691"/>
                  <a:pt x="130730" y="-1316"/>
                  <a:pt x="127820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F02F3920-D74E-420A-9F3E-F62207FA4CEA}"/>
              </a:ext>
            </a:extLst>
          </p:cNvPr>
          <p:cNvSpPr/>
          <p:nvPr/>
        </p:nvSpPr>
        <p:spPr>
          <a:xfrm>
            <a:off x="4370671" y="4042699"/>
            <a:ext cx="211282" cy="69068"/>
          </a:xfrm>
          <a:custGeom>
            <a:avLst/>
            <a:gdLst>
              <a:gd name="connsiteX0" fmla="*/ 1304 w 211282"/>
              <a:gd name="connsiteY0" fmla="*/ 68926 h 69068"/>
              <a:gd name="connsiteX1" fmla="*/ 207679 w 211282"/>
              <a:gd name="connsiteY1" fmla="*/ 2251 h 69068"/>
              <a:gd name="connsiteX2" fmla="*/ 123542 w 211282"/>
              <a:gd name="connsiteY2" fmla="*/ 19714 h 69068"/>
              <a:gd name="connsiteX3" fmla="*/ 1304 w 211282"/>
              <a:gd name="connsiteY3" fmla="*/ 68926 h 69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282" h="69068">
                <a:moveTo>
                  <a:pt x="1304" y="68926"/>
                </a:moveTo>
                <a:cubicBezTo>
                  <a:pt x="15327" y="66015"/>
                  <a:pt x="187306" y="10453"/>
                  <a:pt x="207679" y="2251"/>
                </a:cubicBezTo>
                <a:cubicBezTo>
                  <a:pt x="228052" y="-5951"/>
                  <a:pt x="156880" y="10189"/>
                  <a:pt x="123542" y="19714"/>
                </a:cubicBezTo>
                <a:cubicBezTo>
                  <a:pt x="90205" y="29239"/>
                  <a:pt x="-12719" y="71837"/>
                  <a:pt x="1304" y="689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F9F2F2E4-951C-4311-A5D4-EB75A076CD37}"/>
              </a:ext>
            </a:extLst>
          </p:cNvPr>
          <p:cNvSpPr/>
          <p:nvPr/>
        </p:nvSpPr>
        <p:spPr>
          <a:xfrm>
            <a:off x="4360714" y="4123520"/>
            <a:ext cx="109620" cy="185385"/>
          </a:xfrm>
          <a:custGeom>
            <a:avLst/>
            <a:gdLst>
              <a:gd name="connsiteX0" fmla="*/ 1736 w 109620"/>
              <a:gd name="connsiteY0" fmla="*/ 5568 h 185385"/>
              <a:gd name="connsiteX1" fmla="*/ 46186 w 109620"/>
              <a:gd name="connsiteY1" fmla="*/ 35730 h 185385"/>
              <a:gd name="connsiteX2" fmla="*/ 100161 w 109620"/>
              <a:gd name="connsiteY2" fmla="*/ 121455 h 185385"/>
              <a:gd name="connsiteX3" fmla="*/ 71586 w 109620"/>
              <a:gd name="connsiteY3" fmla="*/ 184955 h 185385"/>
              <a:gd name="connsiteX4" fmla="*/ 108099 w 109620"/>
              <a:gd name="connsiteY4" fmla="*/ 142093 h 185385"/>
              <a:gd name="connsiteX5" fmla="*/ 1736 w 109620"/>
              <a:gd name="connsiteY5" fmla="*/ 5568 h 185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620" h="185385">
                <a:moveTo>
                  <a:pt x="1736" y="5568"/>
                </a:moveTo>
                <a:cubicBezTo>
                  <a:pt x="-8583" y="-12159"/>
                  <a:pt x="29782" y="16416"/>
                  <a:pt x="46186" y="35730"/>
                </a:cubicBezTo>
                <a:cubicBezTo>
                  <a:pt x="62590" y="55044"/>
                  <a:pt x="95928" y="96584"/>
                  <a:pt x="100161" y="121455"/>
                </a:cubicBezTo>
                <a:cubicBezTo>
                  <a:pt x="104394" y="146326"/>
                  <a:pt x="70263" y="181515"/>
                  <a:pt x="71586" y="184955"/>
                </a:cubicBezTo>
                <a:cubicBezTo>
                  <a:pt x="72909" y="188395"/>
                  <a:pt x="118418" y="170932"/>
                  <a:pt x="108099" y="142093"/>
                </a:cubicBezTo>
                <a:cubicBezTo>
                  <a:pt x="97780" y="113254"/>
                  <a:pt x="12055" y="23295"/>
                  <a:pt x="1736" y="55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8BBDD989-693E-46CD-A58B-35F6F246C490}"/>
              </a:ext>
            </a:extLst>
          </p:cNvPr>
          <p:cNvSpPr/>
          <p:nvPr/>
        </p:nvSpPr>
        <p:spPr>
          <a:xfrm>
            <a:off x="4394187" y="4089690"/>
            <a:ext cx="169549" cy="121377"/>
          </a:xfrm>
          <a:custGeom>
            <a:avLst/>
            <a:gdLst>
              <a:gd name="connsiteX0" fmla="*/ 13 w 169549"/>
              <a:gd name="connsiteY0" fmla="*/ 47335 h 121377"/>
              <a:gd name="connsiteX1" fmla="*/ 157176 w 169549"/>
              <a:gd name="connsiteY1" fmla="*/ 12410 h 121377"/>
              <a:gd name="connsiteX2" fmla="*/ 128601 w 169549"/>
              <a:gd name="connsiteY2" fmla="*/ 99723 h 121377"/>
              <a:gd name="connsiteX3" fmla="*/ 109551 w 169549"/>
              <a:gd name="connsiteY3" fmla="*/ 114010 h 121377"/>
              <a:gd name="connsiteX4" fmla="*/ 166701 w 169549"/>
              <a:gd name="connsiteY4" fmla="*/ 1298 h 121377"/>
              <a:gd name="connsiteX5" fmla="*/ 13 w 169549"/>
              <a:gd name="connsiteY5" fmla="*/ 47335 h 121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549" h="121377">
                <a:moveTo>
                  <a:pt x="13" y="47335"/>
                </a:moveTo>
                <a:cubicBezTo>
                  <a:pt x="-1574" y="49187"/>
                  <a:pt x="135745" y="3679"/>
                  <a:pt x="157176" y="12410"/>
                </a:cubicBezTo>
                <a:cubicBezTo>
                  <a:pt x="178607" y="21141"/>
                  <a:pt x="136538" y="82790"/>
                  <a:pt x="128601" y="99723"/>
                </a:cubicBezTo>
                <a:cubicBezTo>
                  <a:pt x="120664" y="116656"/>
                  <a:pt x="103201" y="130414"/>
                  <a:pt x="109551" y="114010"/>
                </a:cubicBezTo>
                <a:cubicBezTo>
                  <a:pt x="115901" y="97606"/>
                  <a:pt x="184163" y="11617"/>
                  <a:pt x="166701" y="1298"/>
                </a:cubicBezTo>
                <a:cubicBezTo>
                  <a:pt x="149239" y="-9021"/>
                  <a:pt x="1600" y="45483"/>
                  <a:pt x="13" y="473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C2A2F0F3-6B58-4145-B7A4-8C8D94BB75E8}"/>
              </a:ext>
            </a:extLst>
          </p:cNvPr>
          <p:cNvSpPr/>
          <p:nvPr/>
        </p:nvSpPr>
        <p:spPr>
          <a:xfrm>
            <a:off x="4419593" y="4129065"/>
            <a:ext cx="86899" cy="111165"/>
          </a:xfrm>
          <a:custGeom>
            <a:avLst/>
            <a:gdLst>
              <a:gd name="connsiteX0" fmla="*/ 7 w 86899"/>
              <a:gd name="connsiteY0" fmla="*/ 23 h 111165"/>
              <a:gd name="connsiteX1" fmla="*/ 74620 w 86899"/>
              <a:gd name="connsiteY1" fmla="*/ 95273 h 111165"/>
              <a:gd name="connsiteX2" fmla="*/ 79382 w 86899"/>
              <a:gd name="connsiteY2" fmla="*/ 104798 h 111165"/>
              <a:gd name="connsiteX3" fmla="*/ 7 w 86899"/>
              <a:gd name="connsiteY3" fmla="*/ 23 h 111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899" h="111165">
                <a:moveTo>
                  <a:pt x="7" y="23"/>
                </a:moveTo>
                <a:cubicBezTo>
                  <a:pt x="-787" y="-1565"/>
                  <a:pt x="61391" y="77811"/>
                  <a:pt x="74620" y="95273"/>
                </a:cubicBezTo>
                <a:cubicBezTo>
                  <a:pt x="87849" y="112736"/>
                  <a:pt x="91817" y="115646"/>
                  <a:pt x="79382" y="104798"/>
                </a:cubicBezTo>
                <a:cubicBezTo>
                  <a:pt x="66947" y="93950"/>
                  <a:pt x="801" y="1611"/>
                  <a:pt x="7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DFF775C9-F657-4D5E-BC28-A90A9858373A}"/>
              </a:ext>
            </a:extLst>
          </p:cNvPr>
          <p:cNvSpPr/>
          <p:nvPr/>
        </p:nvSpPr>
        <p:spPr>
          <a:xfrm>
            <a:off x="4592624" y="4119387"/>
            <a:ext cx="173855" cy="390705"/>
          </a:xfrm>
          <a:custGeom>
            <a:avLst/>
            <a:gdLst>
              <a:gd name="connsiteX0" fmla="*/ 14 w 173855"/>
              <a:gd name="connsiteY0" fmla="*/ 176 h 390705"/>
              <a:gd name="connsiteX1" fmla="*/ 149239 w 173855"/>
              <a:gd name="connsiteY1" fmla="*/ 89076 h 390705"/>
              <a:gd name="connsiteX2" fmla="*/ 138126 w 173855"/>
              <a:gd name="connsiteY2" fmla="*/ 224013 h 390705"/>
              <a:gd name="connsiteX3" fmla="*/ 87326 w 173855"/>
              <a:gd name="connsiteY3" fmla="*/ 254176 h 390705"/>
              <a:gd name="connsiteX4" fmla="*/ 95264 w 173855"/>
              <a:gd name="connsiteY4" fmla="*/ 390701 h 390705"/>
              <a:gd name="connsiteX5" fmla="*/ 68276 w 173855"/>
              <a:gd name="connsiteY5" fmla="*/ 249413 h 390705"/>
              <a:gd name="connsiteX6" fmla="*/ 158764 w 173855"/>
              <a:gd name="connsiteY6" fmla="*/ 204963 h 390705"/>
              <a:gd name="connsiteX7" fmla="*/ 158764 w 173855"/>
              <a:gd name="connsiteY7" fmla="*/ 111301 h 390705"/>
              <a:gd name="connsiteX8" fmla="*/ 14 w 173855"/>
              <a:gd name="connsiteY8" fmla="*/ 176 h 390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55" h="390705">
                <a:moveTo>
                  <a:pt x="14" y="176"/>
                </a:moveTo>
                <a:cubicBezTo>
                  <a:pt x="-1573" y="-3528"/>
                  <a:pt x="126220" y="51770"/>
                  <a:pt x="149239" y="89076"/>
                </a:cubicBezTo>
                <a:cubicBezTo>
                  <a:pt x="172258" y="126382"/>
                  <a:pt x="148445" y="196496"/>
                  <a:pt x="138126" y="224013"/>
                </a:cubicBezTo>
                <a:cubicBezTo>
                  <a:pt x="127807" y="251530"/>
                  <a:pt x="94470" y="226395"/>
                  <a:pt x="87326" y="254176"/>
                </a:cubicBezTo>
                <a:cubicBezTo>
                  <a:pt x="80182" y="281957"/>
                  <a:pt x="98439" y="391495"/>
                  <a:pt x="95264" y="390701"/>
                </a:cubicBezTo>
                <a:cubicBezTo>
                  <a:pt x="92089" y="389907"/>
                  <a:pt x="57693" y="280369"/>
                  <a:pt x="68276" y="249413"/>
                </a:cubicBezTo>
                <a:cubicBezTo>
                  <a:pt x="78859" y="218457"/>
                  <a:pt x="143683" y="227982"/>
                  <a:pt x="158764" y="204963"/>
                </a:cubicBezTo>
                <a:cubicBezTo>
                  <a:pt x="173845" y="181944"/>
                  <a:pt x="183370" y="141463"/>
                  <a:pt x="158764" y="111301"/>
                </a:cubicBezTo>
                <a:cubicBezTo>
                  <a:pt x="134158" y="81139"/>
                  <a:pt x="1601" y="3880"/>
                  <a:pt x="14" y="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640A3DD6-EDCD-40DF-B0CB-15EB4FBBE8A0}"/>
              </a:ext>
            </a:extLst>
          </p:cNvPr>
          <p:cNvSpPr/>
          <p:nvPr/>
        </p:nvSpPr>
        <p:spPr>
          <a:xfrm>
            <a:off x="4498913" y="4145732"/>
            <a:ext cx="103264" cy="241710"/>
          </a:xfrm>
          <a:custGeom>
            <a:avLst/>
            <a:gdLst>
              <a:gd name="connsiteX0" fmla="*/ 103250 w 103264"/>
              <a:gd name="connsiteY0" fmla="*/ 818 h 241710"/>
              <a:gd name="connsiteX1" fmla="*/ 28637 w 103264"/>
              <a:gd name="connsiteY1" fmla="*/ 205606 h 241710"/>
              <a:gd name="connsiteX2" fmla="*/ 62 w 103264"/>
              <a:gd name="connsiteY2" fmla="*/ 235768 h 241710"/>
              <a:gd name="connsiteX3" fmla="*/ 34987 w 103264"/>
              <a:gd name="connsiteY3" fmla="*/ 137343 h 241710"/>
              <a:gd name="connsiteX4" fmla="*/ 103250 w 103264"/>
              <a:gd name="connsiteY4" fmla="*/ 818 h 241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264" h="241710">
                <a:moveTo>
                  <a:pt x="103250" y="818"/>
                </a:moveTo>
                <a:cubicBezTo>
                  <a:pt x="102192" y="12195"/>
                  <a:pt x="45835" y="166448"/>
                  <a:pt x="28637" y="205606"/>
                </a:cubicBezTo>
                <a:cubicBezTo>
                  <a:pt x="11439" y="244764"/>
                  <a:pt x="-996" y="247145"/>
                  <a:pt x="62" y="235768"/>
                </a:cubicBezTo>
                <a:cubicBezTo>
                  <a:pt x="1120" y="224391"/>
                  <a:pt x="21758" y="174914"/>
                  <a:pt x="34987" y="137343"/>
                </a:cubicBezTo>
                <a:cubicBezTo>
                  <a:pt x="48216" y="99772"/>
                  <a:pt x="104308" y="-10559"/>
                  <a:pt x="103250" y="8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DE257B9A-AB2B-4B36-B211-1CC3115461B5}"/>
              </a:ext>
            </a:extLst>
          </p:cNvPr>
          <p:cNvSpPr/>
          <p:nvPr/>
        </p:nvSpPr>
        <p:spPr>
          <a:xfrm>
            <a:off x="4495645" y="4140200"/>
            <a:ext cx="68461" cy="147659"/>
          </a:xfrm>
          <a:custGeom>
            <a:avLst/>
            <a:gdLst>
              <a:gd name="connsiteX0" fmla="*/ 68418 w 68461"/>
              <a:gd name="connsiteY0" fmla="*/ 0 h 147659"/>
              <a:gd name="connsiteX1" fmla="*/ 11268 w 68461"/>
              <a:gd name="connsiteY1" fmla="*/ 119063 h 147659"/>
              <a:gd name="connsiteX2" fmla="*/ 62068 w 68461"/>
              <a:gd name="connsiteY2" fmla="*/ 147638 h 147659"/>
              <a:gd name="connsiteX3" fmla="*/ 155 w 68461"/>
              <a:gd name="connsiteY3" fmla="*/ 120650 h 147659"/>
              <a:gd name="connsiteX4" fmla="*/ 68418 w 68461"/>
              <a:gd name="connsiteY4" fmla="*/ 0 h 147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461" h="147659">
                <a:moveTo>
                  <a:pt x="68418" y="0"/>
                </a:moveTo>
                <a:cubicBezTo>
                  <a:pt x="70270" y="-264"/>
                  <a:pt x="12326" y="94457"/>
                  <a:pt x="11268" y="119063"/>
                </a:cubicBezTo>
                <a:cubicBezTo>
                  <a:pt x="10210" y="143669"/>
                  <a:pt x="63920" y="147374"/>
                  <a:pt x="62068" y="147638"/>
                </a:cubicBezTo>
                <a:cubicBezTo>
                  <a:pt x="60216" y="147902"/>
                  <a:pt x="-3549" y="146050"/>
                  <a:pt x="155" y="120650"/>
                </a:cubicBezTo>
                <a:cubicBezTo>
                  <a:pt x="3859" y="95250"/>
                  <a:pt x="66566" y="264"/>
                  <a:pt x="6841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989BF1DB-C565-4B8C-A116-1C569AA399FF}"/>
              </a:ext>
            </a:extLst>
          </p:cNvPr>
          <p:cNvSpPr/>
          <p:nvPr/>
        </p:nvSpPr>
        <p:spPr>
          <a:xfrm>
            <a:off x="4568716" y="4168770"/>
            <a:ext cx="87527" cy="128700"/>
          </a:xfrm>
          <a:custGeom>
            <a:avLst/>
            <a:gdLst>
              <a:gd name="connsiteX0" fmla="*/ 28684 w 87527"/>
              <a:gd name="connsiteY0" fmla="*/ 5 h 128700"/>
              <a:gd name="connsiteX1" fmla="*/ 68372 w 87527"/>
              <a:gd name="connsiteY1" fmla="*/ 104780 h 128700"/>
              <a:gd name="connsiteX2" fmla="*/ 109 w 87527"/>
              <a:gd name="connsiteY2" fmla="*/ 128593 h 128700"/>
              <a:gd name="connsiteX3" fmla="*/ 87422 w 87527"/>
              <a:gd name="connsiteY3" fmla="*/ 100018 h 128700"/>
              <a:gd name="connsiteX4" fmla="*/ 28684 w 87527"/>
              <a:gd name="connsiteY4" fmla="*/ 5 h 1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527" h="128700">
                <a:moveTo>
                  <a:pt x="28684" y="5"/>
                </a:moveTo>
                <a:cubicBezTo>
                  <a:pt x="25509" y="799"/>
                  <a:pt x="73134" y="83349"/>
                  <a:pt x="68372" y="104780"/>
                </a:cubicBezTo>
                <a:cubicBezTo>
                  <a:pt x="63610" y="126211"/>
                  <a:pt x="-3066" y="129387"/>
                  <a:pt x="109" y="128593"/>
                </a:cubicBezTo>
                <a:cubicBezTo>
                  <a:pt x="3284" y="127799"/>
                  <a:pt x="84512" y="119068"/>
                  <a:pt x="87422" y="100018"/>
                </a:cubicBezTo>
                <a:cubicBezTo>
                  <a:pt x="90332" y="80968"/>
                  <a:pt x="31859" y="-789"/>
                  <a:pt x="28684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71EC5DC4-1E49-41F1-BBC8-B66D767C1CE4}"/>
              </a:ext>
            </a:extLst>
          </p:cNvPr>
          <p:cNvSpPr/>
          <p:nvPr/>
        </p:nvSpPr>
        <p:spPr>
          <a:xfrm>
            <a:off x="4530691" y="4338569"/>
            <a:ext cx="84175" cy="163644"/>
          </a:xfrm>
          <a:custGeom>
            <a:avLst/>
            <a:gdLst>
              <a:gd name="connsiteX0" fmla="*/ 68297 w 84175"/>
              <a:gd name="connsiteY0" fmla="*/ 69 h 163644"/>
              <a:gd name="connsiteX1" fmla="*/ 84172 w 84175"/>
              <a:gd name="connsiteY1" fmla="*/ 155644 h 163644"/>
              <a:gd name="connsiteX2" fmla="*/ 66709 w 84175"/>
              <a:gd name="connsiteY2" fmla="*/ 136594 h 163644"/>
              <a:gd name="connsiteX3" fmla="*/ 34 w 84175"/>
              <a:gd name="connsiteY3" fmla="*/ 96906 h 163644"/>
              <a:gd name="connsiteX4" fmla="*/ 76234 w 84175"/>
              <a:gd name="connsiteY4" fmla="*/ 135006 h 163644"/>
              <a:gd name="connsiteX5" fmla="*/ 68297 w 84175"/>
              <a:gd name="connsiteY5" fmla="*/ 69 h 163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175" h="163644">
                <a:moveTo>
                  <a:pt x="68297" y="69"/>
                </a:moveTo>
                <a:cubicBezTo>
                  <a:pt x="69620" y="3509"/>
                  <a:pt x="84437" y="132890"/>
                  <a:pt x="84172" y="155644"/>
                </a:cubicBezTo>
                <a:cubicBezTo>
                  <a:pt x="83907" y="178398"/>
                  <a:pt x="80732" y="146384"/>
                  <a:pt x="66709" y="136594"/>
                </a:cubicBezTo>
                <a:cubicBezTo>
                  <a:pt x="52686" y="126804"/>
                  <a:pt x="-1554" y="97171"/>
                  <a:pt x="34" y="96906"/>
                </a:cubicBezTo>
                <a:cubicBezTo>
                  <a:pt x="1621" y="96641"/>
                  <a:pt x="65122" y="147970"/>
                  <a:pt x="76234" y="135006"/>
                </a:cubicBezTo>
                <a:cubicBezTo>
                  <a:pt x="87346" y="122042"/>
                  <a:pt x="66974" y="-3371"/>
                  <a:pt x="68297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: 図形 1205">
            <a:extLst>
              <a:ext uri="{FF2B5EF4-FFF2-40B4-BE49-F238E27FC236}">
                <a16:creationId xmlns:a16="http://schemas.microsoft.com/office/drawing/2014/main" id="{EAD536BF-916C-406D-94DF-19841C79B422}"/>
              </a:ext>
            </a:extLst>
          </p:cNvPr>
          <p:cNvSpPr/>
          <p:nvPr/>
        </p:nvSpPr>
        <p:spPr>
          <a:xfrm>
            <a:off x="4635442" y="4214340"/>
            <a:ext cx="104213" cy="134368"/>
          </a:xfrm>
          <a:custGeom>
            <a:avLst/>
            <a:gdLst>
              <a:gd name="connsiteX0" fmla="*/ 38158 w 104213"/>
              <a:gd name="connsiteY0" fmla="*/ 473 h 134368"/>
              <a:gd name="connsiteX1" fmla="*/ 74671 w 104213"/>
              <a:gd name="connsiteY1" fmla="*/ 81435 h 134368"/>
              <a:gd name="connsiteX2" fmla="*/ 58 w 104213"/>
              <a:gd name="connsiteY2" fmla="*/ 133823 h 134368"/>
              <a:gd name="connsiteX3" fmla="*/ 88958 w 104213"/>
              <a:gd name="connsiteY3" fmla="*/ 105248 h 134368"/>
              <a:gd name="connsiteX4" fmla="*/ 98483 w 104213"/>
              <a:gd name="connsiteY4" fmla="*/ 49685 h 134368"/>
              <a:gd name="connsiteX5" fmla="*/ 38158 w 104213"/>
              <a:gd name="connsiteY5" fmla="*/ 473 h 134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213" h="134368">
                <a:moveTo>
                  <a:pt x="38158" y="473"/>
                </a:moveTo>
                <a:cubicBezTo>
                  <a:pt x="34189" y="5765"/>
                  <a:pt x="81021" y="59210"/>
                  <a:pt x="74671" y="81435"/>
                </a:cubicBezTo>
                <a:cubicBezTo>
                  <a:pt x="68321" y="103660"/>
                  <a:pt x="-2323" y="129854"/>
                  <a:pt x="58" y="133823"/>
                </a:cubicBezTo>
                <a:cubicBezTo>
                  <a:pt x="2439" y="137792"/>
                  <a:pt x="72554" y="119271"/>
                  <a:pt x="88958" y="105248"/>
                </a:cubicBezTo>
                <a:cubicBezTo>
                  <a:pt x="105362" y="91225"/>
                  <a:pt x="108537" y="63708"/>
                  <a:pt x="98483" y="49685"/>
                </a:cubicBezTo>
                <a:cubicBezTo>
                  <a:pt x="88429" y="35662"/>
                  <a:pt x="42127" y="-4819"/>
                  <a:pt x="38158" y="4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: 図形 1232">
            <a:extLst>
              <a:ext uri="{FF2B5EF4-FFF2-40B4-BE49-F238E27FC236}">
                <a16:creationId xmlns:a16="http://schemas.microsoft.com/office/drawing/2014/main" id="{2E206F81-9B92-4D52-ADC0-E2D8E2128539}"/>
              </a:ext>
            </a:extLst>
          </p:cNvPr>
          <p:cNvSpPr/>
          <p:nvPr/>
        </p:nvSpPr>
        <p:spPr>
          <a:xfrm>
            <a:off x="4614623" y="4352869"/>
            <a:ext cx="82878" cy="164328"/>
          </a:xfrm>
          <a:custGeom>
            <a:avLst/>
            <a:gdLst>
              <a:gd name="connsiteX0" fmla="*/ 240 w 82878"/>
              <a:gd name="connsiteY0" fmla="*/ 56 h 164328"/>
              <a:gd name="connsiteX1" fmla="*/ 24052 w 82878"/>
              <a:gd name="connsiteY1" fmla="*/ 149281 h 164328"/>
              <a:gd name="connsiteX2" fmla="*/ 82790 w 82878"/>
              <a:gd name="connsiteY2" fmla="*/ 157219 h 164328"/>
              <a:gd name="connsiteX3" fmla="*/ 36752 w 82878"/>
              <a:gd name="connsiteY3" fmla="*/ 131819 h 164328"/>
              <a:gd name="connsiteX4" fmla="*/ 240 w 82878"/>
              <a:gd name="connsiteY4" fmla="*/ 56 h 164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878" h="164328">
                <a:moveTo>
                  <a:pt x="240" y="56"/>
                </a:moveTo>
                <a:cubicBezTo>
                  <a:pt x="-1877" y="2966"/>
                  <a:pt x="10294" y="123087"/>
                  <a:pt x="24052" y="149281"/>
                </a:cubicBezTo>
                <a:cubicBezTo>
                  <a:pt x="37810" y="175475"/>
                  <a:pt x="80673" y="160129"/>
                  <a:pt x="82790" y="157219"/>
                </a:cubicBezTo>
                <a:cubicBezTo>
                  <a:pt x="84907" y="154309"/>
                  <a:pt x="48394" y="156955"/>
                  <a:pt x="36752" y="131819"/>
                </a:cubicBezTo>
                <a:cubicBezTo>
                  <a:pt x="25110" y="106683"/>
                  <a:pt x="2357" y="-2854"/>
                  <a:pt x="240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: 図形 1244">
            <a:extLst>
              <a:ext uri="{FF2B5EF4-FFF2-40B4-BE49-F238E27FC236}">
                <a16:creationId xmlns:a16="http://schemas.microsoft.com/office/drawing/2014/main" id="{09868030-A193-47DC-AE00-CF2CCA237947}"/>
              </a:ext>
            </a:extLst>
          </p:cNvPr>
          <p:cNvSpPr/>
          <p:nvPr/>
        </p:nvSpPr>
        <p:spPr>
          <a:xfrm>
            <a:off x="4570304" y="4324962"/>
            <a:ext cx="73165" cy="135968"/>
          </a:xfrm>
          <a:custGeom>
            <a:avLst/>
            <a:gdLst>
              <a:gd name="connsiteX0" fmla="*/ 73134 w 73165"/>
              <a:gd name="connsiteY0" fmla="*/ 8913 h 135968"/>
              <a:gd name="connsiteX1" fmla="*/ 9634 w 73165"/>
              <a:gd name="connsiteY1" fmla="*/ 10501 h 135968"/>
              <a:gd name="connsiteX2" fmla="*/ 36621 w 73165"/>
              <a:gd name="connsiteY2" fmla="*/ 135913 h 135968"/>
              <a:gd name="connsiteX3" fmla="*/ 109 w 73165"/>
              <a:gd name="connsiteY3" fmla="*/ 26376 h 135968"/>
              <a:gd name="connsiteX4" fmla="*/ 73134 w 73165"/>
              <a:gd name="connsiteY4" fmla="*/ 8913 h 135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165" h="135968">
                <a:moveTo>
                  <a:pt x="73134" y="8913"/>
                </a:moveTo>
                <a:cubicBezTo>
                  <a:pt x="74722" y="6267"/>
                  <a:pt x="15719" y="-10665"/>
                  <a:pt x="9634" y="10501"/>
                </a:cubicBezTo>
                <a:cubicBezTo>
                  <a:pt x="3549" y="31667"/>
                  <a:pt x="38208" y="133267"/>
                  <a:pt x="36621" y="135913"/>
                </a:cubicBezTo>
                <a:cubicBezTo>
                  <a:pt x="35033" y="138559"/>
                  <a:pt x="-2272" y="46220"/>
                  <a:pt x="109" y="26376"/>
                </a:cubicBezTo>
                <a:cubicBezTo>
                  <a:pt x="2490" y="6532"/>
                  <a:pt x="71546" y="11559"/>
                  <a:pt x="73134" y="89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: 図形 1274">
            <a:extLst>
              <a:ext uri="{FF2B5EF4-FFF2-40B4-BE49-F238E27FC236}">
                <a16:creationId xmlns:a16="http://schemas.microsoft.com/office/drawing/2014/main" id="{DA0EA937-D2FB-4D37-9AE2-5F49143B6146}"/>
              </a:ext>
            </a:extLst>
          </p:cNvPr>
          <p:cNvSpPr/>
          <p:nvPr/>
        </p:nvSpPr>
        <p:spPr>
          <a:xfrm>
            <a:off x="4711493" y="4255523"/>
            <a:ext cx="123362" cy="268244"/>
          </a:xfrm>
          <a:custGeom>
            <a:avLst/>
            <a:gdLst>
              <a:gd name="connsiteX0" fmla="*/ 62120 w 123362"/>
              <a:gd name="connsiteY0" fmla="*/ 565 h 268244"/>
              <a:gd name="connsiteX1" fmla="*/ 109745 w 123362"/>
              <a:gd name="connsiteY1" fmla="*/ 25965 h 268244"/>
              <a:gd name="connsiteX2" fmla="*/ 104982 w 123362"/>
              <a:gd name="connsiteY2" fmla="*/ 54540 h 268244"/>
              <a:gd name="connsiteX3" fmla="*/ 90695 w 123362"/>
              <a:gd name="connsiteY3" fmla="*/ 79940 h 268244"/>
              <a:gd name="connsiteX4" fmla="*/ 51007 w 123362"/>
              <a:gd name="connsiteY4" fmla="*/ 162490 h 268244"/>
              <a:gd name="connsiteX5" fmla="*/ 207 w 123362"/>
              <a:gd name="connsiteY5" fmla="*/ 267265 h 268244"/>
              <a:gd name="connsiteX6" fmla="*/ 36720 w 123362"/>
              <a:gd name="connsiteY6" fmla="*/ 205352 h 268244"/>
              <a:gd name="connsiteX7" fmla="*/ 122445 w 123362"/>
              <a:gd name="connsiteY7" fmla="*/ 51365 h 268244"/>
              <a:gd name="connsiteX8" fmla="*/ 62120 w 123362"/>
              <a:gd name="connsiteY8" fmla="*/ 565 h 268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362" h="268244">
                <a:moveTo>
                  <a:pt x="62120" y="565"/>
                </a:moveTo>
                <a:cubicBezTo>
                  <a:pt x="60003" y="-3668"/>
                  <a:pt x="102601" y="16969"/>
                  <a:pt x="109745" y="25965"/>
                </a:cubicBezTo>
                <a:cubicBezTo>
                  <a:pt x="116889" y="34961"/>
                  <a:pt x="108157" y="45544"/>
                  <a:pt x="104982" y="54540"/>
                </a:cubicBezTo>
                <a:cubicBezTo>
                  <a:pt x="101807" y="63536"/>
                  <a:pt x="99691" y="61948"/>
                  <a:pt x="90695" y="79940"/>
                </a:cubicBezTo>
                <a:cubicBezTo>
                  <a:pt x="81699" y="97932"/>
                  <a:pt x="66088" y="131269"/>
                  <a:pt x="51007" y="162490"/>
                </a:cubicBezTo>
                <a:cubicBezTo>
                  <a:pt x="35926" y="193711"/>
                  <a:pt x="2588" y="260121"/>
                  <a:pt x="207" y="267265"/>
                </a:cubicBezTo>
                <a:cubicBezTo>
                  <a:pt x="-2174" y="274409"/>
                  <a:pt x="16347" y="241335"/>
                  <a:pt x="36720" y="205352"/>
                </a:cubicBezTo>
                <a:cubicBezTo>
                  <a:pt x="57093" y="169369"/>
                  <a:pt x="112920" y="83115"/>
                  <a:pt x="122445" y="51365"/>
                </a:cubicBezTo>
                <a:cubicBezTo>
                  <a:pt x="131970" y="19615"/>
                  <a:pt x="64237" y="4798"/>
                  <a:pt x="62120" y="5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: 図形 1299">
            <a:extLst>
              <a:ext uri="{FF2B5EF4-FFF2-40B4-BE49-F238E27FC236}">
                <a16:creationId xmlns:a16="http://schemas.microsoft.com/office/drawing/2014/main" id="{022A3331-5527-4A5E-AD9C-440C711E0F13}"/>
              </a:ext>
            </a:extLst>
          </p:cNvPr>
          <p:cNvSpPr/>
          <p:nvPr/>
        </p:nvSpPr>
        <p:spPr>
          <a:xfrm>
            <a:off x="4727102" y="4211358"/>
            <a:ext cx="176936" cy="350387"/>
          </a:xfrm>
          <a:custGeom>
            <a:avLst/>
            <a:gdLst>
              <a:gd name="connsiteX0" fmla="*/ 73498 w 176936"/>
              <a:gd name="connsiteY0" fmla="*/ 280 h 350387"/>
              <a:gd name="connsiteX1" fmla="*/ 173511 w 176936"/>
              <a:gd name="connsiteY1" fmla="*/ 122517 h 350387"/>
              <a:gd name="connsiteX2" fmla="*/ 149698 w 176936"/>
              <a:gd name="connsiteY2" fmla="*/ 106642 h 350387"/>
              <a:gd name="connsiteX3" fmla="*/ 110011 w 176936"/>
              <a:gd name="connsiteY3" fmla="*/ 149505 h 350387"/>
              <a:gd name="connsiteX4" fmla="*/ 22698 w 176936"/>
              <a:gd name="connsiteY4" fmla="*/ 341592 h 350387"/>
              <a:gd name="connsiteX5" fmla="*/ 3648 w 176936"/>
              <a:gd name="connsiteY5" fmla="*/ 314605 h 350387"/>
              <a:gd name="connsiteX6" fmla="*/ 81436 w 176936"/>
              <a:gd name="connsiteY6" fmla="*/ 284442 h 350387"/>
              <a:gd name="connsiteX7" fmla="*/ 156048 w 176936"/>
              <a:gd name="connsiteY7" fmla="*/ 120930 h 350387"/>
              <a:gd name="connsiteX8" fmla="*/ 149698 w 176936"/>
              <a:gd name="connsiteY8" fmla="*/ 89180 h 350387"/>
              <a:gd name="connsiteX9" fmla="*/ 73498 w 176936"/>
              <a:gd name="connsiteY9" fmla="*/ 280 h 350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6936" h="350387">
                <a:moveTo>
                  <a:pt x="73498" y="280"/>
                </a:moveTo>
                <a:cubicBezTo>
                  <a:pt x="77467" y="5836"/>
                  <a:pt x="160811" y="104790"/>
                  <a:pt x="173511" y="122517"/>
                </a:cubicBezTo>
                <a:cubicBezTo>
                  <a:pt x="186211" y="140244"/>
                  <a:pt x="160281" y="102144"/>
                  <a:pt x="149698" y="106642"/>
                </a:cubicBezTo>
                <a:cubicBezTo>
                  <a:pt x="139115" y="111140"/>
                  <a:pt x="131178" y="110347"/>
                  <a:pt x="110011" y="149505"/>
                </a:cubicBezTo>
                <a:cubicBezTo>
                  <a:pt x="88844" y="188663"/>
                  <a:pt x="40425" y="314075"/>
                  <a:pt x="22698" y="341592"/>
                </a:cubicBezTo>
                <a:cubicBezTo>
                  <a:pt x="4971" y="369109"/>
                  <a:pt x="-6142" y="324130"/>
                  <a:pt x="3648" y="314605"/>
                </a:cubicBezTo>
                <a:cubicBezTo>
                  <a:pt x="13438" y="305080"/>
                  <a:pt x="56036" y="316721"/>
                  <a:pt x="81436" y="284442"/>
                </a:cubicBezTo>
                <a:cubicBezTo>
                  <a:pt x="106836" y="252163"/>
                  <a:pt x="144671" y="153474"/>
                  <a:pt x="156048" y="120930"/>
                </a:cubicBezTo>
                <a:cubicBezTo>
                  <a:pt x="167425" y="88386"/>
                  <a:pt x="164779" y="105055"/>
                  <a:pt x="149698" y="89180"/>
                </a:cubicBezTo>
                <a:cubicBezTo>
                  <a:pt x="134617" y="73305"/>
                  <a:pt x="69529" y="-5276"/>
                  <a:pt x="73498" y="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: 図形 1300">
            <a:extLst>
              <a:ext uri="{FF2B5EF4-FFF2-40B4-BE49-F238E27FC236}">
                <a16:creationId xmlns:a16="http://schemas.microsoft.com/office/drawing/2014/main" id="{482A9F7B-C50E-460D-8296-82A9011461F5}"/>
              </a:ext>
            </a:extLst>
          </p:cNvPr>
          <p:cNvSpPr/>
          <p:nvPr/>
        </p:nvSpPr>
        <p:spPr>
          <a:xfrm>
            <a:off x="4784221" y="4402146"/>
            <a:ext cx="241337" cy="219924"/>
          </a:xfrm>
          <a:custGeom>
            <a:avLst/>
            <a:gdLst>
              <a:gd name="connsiteX0" fmla="*/ 216404 w 241337"/>
              <a:gd name="connsiteY0" fmla="*/ 46029 h 219924"/>
              <a:gd name="connsiteX1" fmla="*/ 125917 w 241337"/>
              <a:gd name="connsiteY1" fmla="*/ 17454 h 219924"/>
              <a:gd name="connsiteX2" fmla="*/ 210054 w 241337"/>
              <a:gd name="connsiteY2" fmla="*/ 125404 h 219924"/>
              <a:gd name="connsiteX3" fmla="*/ 221167 w 241337"/>
              <a:gd name="connsiteY3" fmla="*/ 168267 h 219924"/>
              <a:gd name="connsiteX4" fmla="*/ 156079 w 241337"/>
              <a:gd name="connsiteY4" fmla="*/ 219067 h 219924"/>
              <a:gd name="connsiteX5" fmla="*/ 3679 w 241337"/>
              <a:gd name="connsiteY5" fmla="*/ 123817 h 219924"/>
              <a:gd name="connsiteX6" fmla="*/ 54479 w 241337"/>
              <a:gd name="connsiteY6" fmla="*/ 65079 h 219924"/>
              <a:gd name="connsiteX7" fmla="*/ 135442 w 241337"/>
              <a:gd name="connsiteY7" fmla="*/ 161917 h 219924"/>
              <a:gd name="connsiteX8" fmla="*/ 43367 w 241337"/>
              <a:gd name="connsiteY8" fmla="*/ 92067 h 219924"/>
              <a:gd name="connsiteX9" fmla="*/ 43367 w 241337"/>
              <a:gd name="connsiteY9" fmla="*/ 146042 h 219924"/>
              <a:gd name="connsiteX10" fmla="*/ 224342 w 241337"/>
              <a:gd name="connsiteY10" fmla="*/ 195254 h 219924"/>
              <a:gd name="connsiteX11" fmla="*/ 225929 w 241337"/>
              <a:gd name="connsiteY11" fmla="*/ 160329 h 219924"/>
              <a:gd name="connsiteX12" fmla="*/ 156079 w 241337"/>
              <a:gd name="connsiteY12" fmla="*/ 4754 h 219924"/>
              <a:gd name="connsiteX13" fmla="*/ 216404 w 241337"/>
              <a:gd name="connsiteY13" fmla="*/ 46029 h 21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1337" h="219924">
                <a:moveTo>
                  <a:pt x="216404" y="46029"/>
                </a:moveTo>
                <a:cubicBezTo>
                  <a:pt x="211377" y="48146"/>
                  <a:pt x="126975" y="4225"/>
                  <a:pt x="125917" y="17454"/>
                </a:cubicBezTo>
                <a:cubicBezTo>
                  <a:pt x="124859" y="30683"/>
                  <a:pt x="194179" y="100269"/>
                  <a:pt x="210054" y="125404"/>
                </a:cubicBezTo>
                <a:cubicBezTo>
                  <a:pt x="225929" y="150539"/>
                  <a:pt x="230163" y="152657"/>
                  <a:pt x="221167" y="168267"/>
                </a:cubicBezTo>
                <a:cubicBezTo>
                  <a:pt x="212171" y="183877"/>
                  <a:pt x="192327" y="226475"/>
                  <a:pt x="156079" y="219067"/>
                </a:cubicBezTo>
                <a:cubicBezTo>
                  <a:pt x="119831" y="211659"/>
                  <a:pt x="20612" y="149482"/>
                  <a:pt x="3679" y="123817"/>
                </a:cubicBezTo>
                <a:cubicBezTo>
                  <a:pt x="-13254" y="98152"/>
                  <a:pt x="32518" y="58729"/>
                  <a:pt x="54479" y="65079"/>
                </a:cubicBezTo>
                <a:cubicBezTo>
                  <a:pt x="76439" y="71429"/>
                  <a:pt x="137294" y="157419"/>
                  <a:pt x="135442" y="161917"/>
                </a:cubicBezTo>
                <a:cubicBezTo>
                  <a:pt x="133590" y="166415"/>
                  <a:pt x="58713" y="94713"/>
                  <a:pt x="43367" y="92067"/>
                </a:cubicBezTo>
                <a:cubicBezTo>
                  <a:pt x="28021" y="89421"/>
                  <a:pt x="13205" y="128844"/>
                  <a:pt x="43367" y="146042"/>
                </a:cubicBezTo>
                <a:cubicBezTo>
                  <a:pt x="73529" y="163240"/>
                  <a:pt x="193915" y="192873"/>
                  <a:pt x="224342" y="195254"/>
                </a:cubicBezTo>
                <a:cubicBezTo>
                  <a:pt x="254769" y="197635"/>
                  <a:pt x="237306" y="192079"/>
                  <a:pt x="225929" y="160329"/>
                </a:cubicBezTo>
                <a:cubicBezTo>
                  <a:pt x="214552" y="128579"/>
                  <a:pt x="158725" y="26714"/>
                  <a:pt x="156079" y="4754"/>
                </a:cubicBezTo>
                <a:cubicBezTo>
                  <a:pt x="153433" y="-17206"/>
                  <a:pt x="221431" y="43912"/>
                  <a:pt x="216404" y="460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: 図形 1306">
            <a:extLst>
              <a:ext uri="{FF2B5EF4-FFF2-40B4-BE49-F238E27FC236}">
                <a16:creationId xmlns:a16="http://schemas.microsoft.com/office/drawing/2014/main" id="{ABF289E6-D859-49CB-8AD1-78B3013A9221}"/>
              </a:ext>
            </a:extLst>
          </p:cNvPr>
          <p:cNvSpPr/>
          <p:nvPr/>
        </p:nvSpPr>
        <p:spPr>
          <a:xfrm>
            <a:off x="4849393" y="4351450"/>
            <a:ext cx="164038" cy="210403"/>
          </a:xfrm>
          <a:custGeom>
            <a:avLst/>
            <a:gdLst>
              <a:gd name="connsiteX0" fmla="*/ 163932 w 164038"/>
              <a:gd name="connsiteY0" fmla="*/ 47513 h 210403"/>
              <a:gd name="connsiteX1" fmla="*/ 28995 w 164038"/>
              <a:gd name="connsiteY1" fmla="*/ 1475 h 210403"/>
              <a:gd name="connsiteX2" fmla="*/ 67095 w 164038"/>
              <a:gd name="connsiteY2" fmla="*/ 112600 h 210403"/>
              <a:gd name="connsiteX3" fmla="*/ 84557 w 164038"/>
              <a:gd name="connsiteY3" fmla="*/ 182450 h 210403"/>
              <a:gd name="connsiteX4" fmla="*/ 86145 w 164038"/>
              <a:gd name="connsiteY4" fmla="*/ 207850 h 210403"/>
              <a:gd name="connsiteX5" fmla="*/ 48045 w 164038"/>
              <a:gd name="connsiteY5" fmla="*/ 125300 h 210403"/>
              <a:gd name="connsiteX6" fmla="*/ 3595 w 164038"/>
              <a:gd name="connsiteY6" fmla="*/ 28463 h 210403"/>
              <a:gd name="connsiteX7" fmla="*/ 163932 w 164038"/>
              <a:gd name="connsiteY7" fmla="*/ 47513 h 210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4038" h="210403">
                <a:moveTo>
                  <a:pt x="163932" y="47513"/>
                </a:moveTo>
                <a:cubicBezTo>
                  <a:pt x="168165" y="43015"/>
                  <a:pt x="45134" y="-9373"/>
                  <a:pt x="28995" y="1475"/>
                </a:cubicBezTo>
                <a:cubicBezTo>
                  <a:pt x="12856" y="12323"/>
                  <a:pt x="57835" y="82438"/>
                  <a:pt x="67095" y="112600"/>
                </a:cubicBezTo>
                <a:cubicBezTo>
                  <a:pt x="76355" y="142762"/>
                  <a:pt x="81382" y="166575"/>
                  <a:pt x="84557" y="182450"/>
                </a:cubicBezTo>
                <a:cubicBezTo>
                  <a:pt x="87732" y="198325"/>
                  <a:pt x="92230" y="217375"/>
                  <a:pt x="86145" y="207850"/>
                </a:cubicBezTo>
                <a:cubicBezTo>
                  <a:pt x="80060" y="198325"/>
                  <a:pt x="48045" y="125300"/>
                  <a:pt x="48045" y="125300"/>
                </a:cubicBezTo>
                <a:cubicBezTo>
                  <a:pt x="34287" y="95402"/>
                  <a:pt x="-13338" y="40369"/>
                  <a:pt x="3595" y="28463"/>
                </a:cubicBezTo>
                <a:cubicBezTo>
                  <a:pt x="20528" y="16557"/>
                  <a:pt x="159699" y="52011"/>
                  <a:pt x="163932" y="475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: 図形 1310">
            <a:extLst>
              <a:ext uri="{FF2B5EF4-FFF2-40B4-BE49-F238E27FC236}">
                <a16:creationId xmlns:a16="http://schemas.microsoft.com/office/drawing/2014/main" id="{FA4BA899-FE6F-44C8-B111-5C1F6D8EFE96}"/>
              </a:ext>
            </a:extLst>
          </p:cNvPr>
          <p:cNvSpPr/>
          <p:nvPr/>
        </p:nvSpPr>
        <p:spPr>
          <a:xfrm>
            <a:off x="8579078" y="3396460"/>
            <a:ext cx="848749" cy="810408"/>
          </a:xfrm>
          <a:custGeom>
            <a:avLst/>
            <a:gdLst>
              <a:gd name="connsiteX0" fmla="*/ 822097 w 848749"/>
              <a:gd name="connsiteY0" fmla="*/ 18253 h 810408"/>
              <a:gd name="connsiteX1" fmla="*/ 801460 w 848749"/>
              <a:gd name="connsiteY1" fmla="*/ 105565 h 810408"/>
              <a:gd name="connsiteX2" fmla="*/ 634772 w 848749"/>
              <a:gd name="connsiteY2" fmla="*/ 262728 h 810408"/>
              <a:gd name="connsiteX3" fmla="*/ 469672 w 848749"/>
              <a:gd name="connsiteY3" fmla="*/ 464340 h 810408"/>
              <a:gd name="connsiteX4" fmla="*/ 131535 w 848749"/>
              <a:gd name="connsiteY4" fmla="*/ 691353 h 810408"/>
              <a:gd name="connsiteX5" fmla="*/ 66447 w 848749"/>
              <a:gd name="connsiteY5" fmla="*/ 783428 h 810408"/>
              <a:gd name="connsiteX6" fmla="*/ 1360 w 848749"/>
              <a:gd name="connsiteY6" fmla="*/ 807240 h 810408"/>
              <a:gd name="connsiteX7" fmla="*/ 129947 w 848749"/>
              <a:gd name="connsiteY7" fmla="*/ 724690 h 810408"/>
              <a:gd name="connsiteX8" fmla="*/ 463322 w 848749"/>
              <a:gd name="connsiteY8" fmla="*/ 470690 h 810408"/>
              <a:gd name="connsiteX9" fmla="*/ 822097 w 848749"/>
              <a:gd name="connsiteY9" fmla="*/ 18253 h 81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48749" h="810408">
                <a:moveTo>
                  <a:pt x="822097" y="18253"/>
                </a:moveTo>
                <a:cubicBezTo>
                  <a:pt x="878453" y="-42601"/>
                  <a:pt x="832681" y="64819"/>
                  <a:pt x="801460" y="105565"/>
                </a:cubicBezTo>
                <a:cubicBezTo>
                  <a:pt x="770239" y="146311"/>
                  <a:pt x="690070" y="202932"/>
                  <a:pt x="634772" y="262728"/>
                </a:cubicBezTo>
                <a:cubicBezTo>
                  <a:pt x="579474" y="322524"/>
                  <a:pt x="553545" y="392903"/>
                  <a:pt x="469672" y="464340"/>
                </a:cubicBezTo>
                <a:cubicBezTo>
                  <a:pt x="385799" y="535777"/>
                  <a:pt x="198739" y="638172"/>
                  <a:pt x="131535" y="691353"/>
                </a:cubicBezTo>
                <a:cubicBezTo>
                  <a:pt x="64331" y="744534"/>
                  <a:pt x="88143" y="764114"/>
                  <a:pt x="66447" y="783428"/>
                </a:cubicBezTo>
                <a:cubicBezTo>
                  <a:pt x="44751" y="802742"/>
                  <a:pt x="-9223" y="817030"/>
                  <a:pt x="1360" y="807240"/>
                </a:cubicBezTo>
                <a:cubicBezTo>
                  <a:pt x="11943" y="797450"/>
                  <a:pt x="52953" y="780782"/>
                  <a:pt x="129947" y="724690"/>
                </a:cubicBezTo>
                <a:cubicBezTo>
                  <a:pt x="206941" y="668598"/>
                  <a:pt x="344524" y="582873"/>
                  <a:pt x="463322" y="470690"/>
                </a:cubicBezTo>
                <a:cubicBezTo>
                  <a:pt x="582120" y="358507"/>
                  <a:pt x="765741" y="79107"/>
                  <a:pt x="822097" y="18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: 図形 1311">
            <a:extLst>
              <a:ext uri="{FF2B5EF4-FFF2-40B4-BE49-F238E27FC236}">
                <a16:creationId xmlns:a16="http://schemas.microsoft.com/office/drawing/2014/main" id="{5E54450F-7BED-4CB7-AB1E-8CE3C59454EF}"/>
              </a:ext>
            </a:extLst>
          </p:cNvPr>
          <p:cNvSpPr/>
          <p:nvPr/>
        </p:nvSpPr>
        <p:spPr>
          <a:xfrm>
            <a:off x="8564194" y="4235398"/>
            <a:ext cx="152790" cy="290793"/>
          </a:xfrm>
          <a:custGeom>
            <a:avLst/>
            <a:gdLst>
              <a:gd name="connsiteX0" fmla="*/ 43231 w 152790"/>
              <a:gd name="connsiteY0" fmla="*/ 52 h 290793"/>
              <a:gd name="connsiteX1" fmla="*/ 44819 w 152790"/>
              <a:gd name="connsiteY1" fmla="*/ 134990 h 290793"/>
              <a:gd name="connsiteX2" fmla="*/ 114669 w 152790"/>
              <a:gd name="connsiteY2" fmla="*/ 201665 h 290793"/>
              <a:gd name="connsiteX3" fmla="*/ 152769 w 152790"/>
              <a:gd name="connsiteY3" fmla="*/ 290565 h 290793"/>
              <a:gd name="connsiteX4" fmla="*/ 109906 w 152790"/>
              <a:gd name="connsiteY4" fmla="*/ 223890 h 290793"/>
              <a:gd name="connsiteX5" fmla="*/ 1956 w 152790"/>
              <a:gd name="connsiteY5" fmla="*/ 120702 h 290793"/>
              <a:gd name="connsiteX6" fmla="*/ 43231 w 152790"/>
              <a:gd name="connsiteY6" fmla="*/ 52 h 290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790" h="290793">
                <a:moveTo>
                  <a:pt x="43231" y="52"/>
                </a:moveTo>
                <a:cubicBezTo>
                  <a:pt x="50375" y="2433"/>
                  <a:pt x="32913" y="101388"/>
                  <a:pt x="44819" y="134990"/>
                </a:cubicBezTo>
                <a:cubicBezTo>
                  <a:pt x="56725" y="168592"/>
                  <a:pt x="96677" y="175736"/>
                  <a:pt x="114669" y="201665"/>
                </a:cubicBezTo>
                <a:cubicBezTo>
                  <a:pt x="132661" y="227594"/>
                  <a:pt x="153563" y="286861"/>
                  <a:pt x="152769" y="290565"/>
                </a:cubicBezTo>
                <a:cubicBezTo>
                  <a:pt x="151975" y="294269"/>
                  <a:pt x="135041" y="252200"/>
                  <a:pt x="109906" y="223890"/>
                </a:cubicBezTo>
                <a:cubicBezTo>
                  <a:pt x="84771" y="195580"/>
                  <a:pt x="13862" y="164094"/>
                  <a:pt x="1956" y="120702"/>
                </a:cubicBezTo>
                <a:cubicBezTo>
                  <a:pt x="-9950" y="77310"/>
                  <a:pt x="36087" y="-2329"/>
                  <a:pt x="43231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: 図形 1312">
            <a:extLst>
              <a:ext uri="{FF2B5EF4-FFF2-40B4-BE49-F238E27FC236}">
                <a16:creationId xmlns:a16="http://schemas.microsoft.com/office/drawing/2014/main" id="{AAFD8978-30E5-40C1-84DB-BA0E8F389C93}"/>
              </a:ext>
            </a:extLst>
          </p:cNvPr>
          <p:cNvSpPr/>
          <p:nvPr/>
        </p:nvSpPr>
        <p:spPr>
          <a:xfrm>
            <a:off x="8677885" y="3884346"/>
            <a:ext cx="940096" cy="664821"/>
          </a:xfrm>
          <a:custGeom>
            <a:avLst/>
            <a:gdLst>
              <a:gd name="connsiteX0" fmla="*/ 978 w 940096"/>
              <a:gd name="connsiteY0" fmla="*/ 662254 h 664821"/>
              <a:gd name="connsiteX1" fmla="*/ 178778 w 940096"/>
              <a:gd name="connsiteY1" fmla="*/ 620979 h 664821"/>
              <a:gd name="connsiteX2" fmla="*/ 289903 w 940096"/>
              <a:gd name="connsiteY2" fmla="*/ 528904 h 664821"/>
              <a:gd name="connsiteX3" fmla="*/ 493103 w 940096"/>
              <a:gd name="connsiteY3" fmla="*/ 398729 h 664821"/>
              <a:gd name="connsiteX4" fmla="*/ 658203 w 940096"/>
              <a:gd name="connsiteY4" fmla="*/ 239979 h 664821"/>
              <a:gd name="connsiteX5" fmla="*/ 758215 w 940096"/>
              <a:gd name="connsiteY5" fmla="*/ 162192 h 664821"/>
              <a:gd name="connsiteX6" fmla="*/ 910615 w 940096"/>
              <a:gd name="connsiteY6" fmla="*/ 54242 h 664821"/>
              <a:gd name="connsiteX7" fmla="*/ 934428 w 940096"/>
              <a:gd name="connsiteY7" fmla="*/ 267 h 664821"/>
              <a:gd name="connsiteX8" fmla="*/ 839178 w 940096"/>
              <a:gd name="connsiteY8" fmla="*/ 74879 h 664821"/>
              <a:gd name="connsiteX9" fmla="*/ 596290 w 940096"/>
              <a:gd name="connsiteY9" fmla="*/ 309829 h 664821"/>
              <a:gd name="connsiteX10" fmla="*/ 129565 w 940096"/>
              <a:gd name="connsiteY10" fmla="*/ 620979 h 664821"/>
              <a:gd name="connsiteX11" fmla="*/ 978 w 940096"/>
              <a:gd name="connsiteY11" fmla="*/ 662254 h 664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40096" h="664821">
                <a:moveTo>
                  <a:pt x="978" y="662254"/>
                </a:moveTo>
                <a:cubicBezTo>
                  <a:pt x="9180" y="662254"/>
                  <a:pt x="130624" y="643204"/>
                  <a:pt x="178778" y="620979"/>
                </a:cubicBezTo>
                <a:cubicBezTo>
                  <a:pt x="226932" y="598754"/>
                  <a:pt x="237516" y="565946"/>
                  <a:pt x="289903" y="528904"/>
                </a:cubicBezTo>
                <a:cubicBezTo>
                  <a:pt x="342290" y="491862"/>
                  <a:pt x="431720" y="446883"/>
                  <a:pt x="493103" y="398729"/>
                </a:cubicBezTo>
                <a:cubicBezTo>
                  <a:pt x="554486" y="350575"/>
                  <a:pt x="614018" y="279402"/>
                  <a:pt x="658203" y="239979"/>
                </a:cubicBezTo>
                <a:cubicBezTo>
                  <a:pt x="702388" y="200556"/>
                  <a:pt x="716146" y="193148"/>
                  <a:pt x="758215" y="162192"/>
                </a:cubicBezTo>
                <a:cubicBezTo>
                  <a:pt x="800284" y="131236"/>
                  <a:pt x="881246" y="81230"/>
                  <a:pt x="910615" y="54242"/>
                </a:cubicBezTo>
                <a:cubicBezTo>
                  <a:pt x="939984" y="27254"/>
                  <a:pt x="946334" y="-3172"/>
                  <a:pt x="934428" y="267"/>
                </a:cubicBezTo>
                <a:cubicBezTo>
                  <a:pt x="922522" y="3706"/>
                  <a:pt x="895534" y="23285"/>
                  <a:pt x="839178" y="74879"/>
                </a:cubicBezTo>
                <a:cubicBezTo>
                  <a:pt x="782822" y="126473"/>
                  <a:pt x="714559" y="218812"/>
                  <a:pt x="596290" y="309829"/>
                </a:cubicBezTo>
                <a:cubicBezTo>
                  <a:pt x="478021" y="400846"/>
                  <a:pt x="222963" y="561712"/>
                  <a:pt x="129565" y="620979"/>
                </a:cubicBezTo>
                <a:cubicBezTo>
                  <a:pt x="36167" y="680246"/>
                  <a:pt x="-7224" y="662254"/>
                  <a:pt x="978" y="662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: 図形 1313">
            <a:extLst>
              <a:ext uri="{FF2B5EF4-FFF2-40B4-BE49-F238E27FC236}">
                <a16:creationId xmlns:a16="http://schemas.microsoft.com/office/drawing/2014/main" id="{AEB7F1CD-9DA2-45B3-BCC8-4A5AA66E6654}"/>
              </a:ext>
            </a:extLst>
          </p:cNvPr>
          <p:cNvSpPr/>
          <p:nvPr/>
        </p:nvSpPr>
        <p:spPr>
          <a:xfrm>
            <a:off x="8602250" y="4148360"/>
            <a:ext cx="355902" cy="330239"/>
          </a:xfrm>
          <a:custGeom>
            <a:avLst/>
            <a:gdLst>
              <a:gd name="connsiteX0" fmla="*/ 413 w 355902"/>
              <a:gd name="connsiteY0" fmla="*/ 182340 h 330239"/>
              <a:gd name="connsiteX1" fmla="*/ 111538 w 355902"/>
              <a:gd name="connsiteY1" fmla="*/ 10890 h 330239"/>
              <a:gd name="connsiteX2" fmla="*/ 260763 w 355902"/>
              <a:gd name="connsiteY2" fmla="*/ 29940 h 330239"/>
              <a:gd name="connsiteX3" fmla="*/ 319500 w 355902"/>
              <a:gd name="connsiteY3" fmla="*/ 131540 h 330239"/>
              <a:gd name="connsiteX4" fmla="*/ 336963 w 355902"/>
              <a:gd name="connsiteY4" fmla="*/ 229965 h 330239"/>
              <a:gd name="connsiteX5" fmla="*/ 289338 w 355902"/>
              <a:gd name="connsiteY5" fmla="*/ 279178 h 330239"/>
              <a:gd name="connsiteX6" fmla="*/ 144875 w 355902"/>
              <a:gd name="connsiteY6" fmla="*/ 320453 h 330239"/>
              <a:gd name="connsiteX7" fmla="*/ 102013 w 355902"/>
              <a:gd name="connsiteY7" fmla="*/ 318865 h 330239"/>
              <a:gd name="connsiteX8" fmla="*/ 55975 w 355902"/>
              <a:gd name="connsiteY8" fmla="*/ 244253 h 330239"/>
              <a:gd name="connsiteX9" fmla="*/ 208375 w 355902"/>
              <a:gd name="connsiteY9" fmla="*/ 323628 h 330239"/>
              <a:gd name="connsiteX10" fmla="*/ 313150 w 355902"/>
              <a:gd name="connsiteY10" fmla="*/ 307753 h 330239"/>
              <a:gd name="connsiteX11" fmla="*/ 346488 w 355902"/>
              <a:gd name="connsiteY11" fmla="*/ 164878 h 330239"/>
              <a:gd name="connsiteX12" fmla="*/ 151225 w 355902"/>
              <a:gd name="connsiteY12" fmla="*/ 22003 h 330239"/>
              <a:gd name="connsiteX13" fmla="*/ 413 w 355902"/>
              <a:gd name="connsiteY13" fmla="*/ 182340 h 330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5902" h="330239">
                <a:moveTo>
                  <a:pt x="413" y="182340"/>
                </a:moveTo>
                <a:cubicBezTo>
                  <a:pt x="-6202" y="180488"/>
                  <a:pt x="68147" y="36290"/>
                  <a:pt x="111538" y="10890"/>
                </a:cubicBezTo>
                <a:cubicBezTo>
                  <a:pt x="154929" y="-14510"/>
                  <a:pt x="226103" y="9832"/>
                  <a:pt x="260763" y="29940"/>
                </a:cubicBezTo>
                <a:cubicBezTo>
                  <a:pt x="295423" y="50048"/>
                  <a:pt x="306800" y="98202"/>
                  <a:pt x="319500" y="131540"/>
                </a:cubicBezTo>
                <a:cubicBezTo>
                  <a:pt x="332200" y="164877"/>
                  <a:pt x="341990" y="205359"/>
                  <a:pt x="336963" y="229965"/>
                </a:cubicBezTo>
                <a:cubicBezTo>
                  <a:pt x="331936" y="254571"/>
                  <a:pt x="321353" y="264097"/>
                  <a:pt x="289338" y="279178"/>
                </a:cubicBezTo>
                <a:cubicBezTo>
                  <a:pt x="257323" y="294259"/>
                  <a:pt x="176096" y="313838"/>
                  <a:pt x="144875" y="320453"/>
                </a:cubicBezTo>
                <a:cubicBezTo>
                  <a:pt x="113654" y="327068"/>
                  <a:pt x="116830" y="331565"/>
                  <a:pt x="102013" y="318865"/>
                </a:cubicBezTo>
                <a:cubicBezTo>
                  <a:pt x="87196" y="306165"/>
                  <a:pt x="38248" y="243459"/>
                  <a:pt x="55975" y="244253"/>
                </a:cubicBezTo>
                <a:cubicBezTo>
                  <a:pt x="73702" y="245047"/>
                  <a:pt x="165513" y="313045"/>
                  <a:pt x="208375" y="323628"/>
                </a:cubicBezTo>
                <a:cubicBezTo>
                  <a:pt x="251237" y="334211"/>
                  <a:pt x="290131" y="334211"/>
                  <a:pt x="313150" y="307753"/>
                </a:cubicBezTo>
                <a:cubicBezTo>
                  <a:pt x="336169" y="281295"/>
                  <a:pt x="373475" y="212503"/>
                  <a:pt x="346488" y="164878"/>
                </a:cubicBezTo>
                <a:cubicBezTo>
                  <a:pt x="319501" y="117253"/>
                  <a:pt x="208110" y="17770"/>
                  <a:pt x="151225" y="22003"/>
                </a:cubicBezTo>
                <a:cubicBezTo>
                  <a:pt x="94340" y="26236"/>
                  <a:pt x="7028" y="184192"/>
                  <a:pt x="413" y="1823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: 図形 1314">
            <a:extLst>
              <a:ext uri="{FF2B5EF4-FFF2-40B4-BE49-F238E27FC236}">
                <a16:creationId xmlns:a16="http://schemas.microsoft.com/office/drawing/2014/main" id="{123521C1-A5DB-4320-838C-C3F0A42E2449}"/>
              </a:ext>
            </a:extLst>
          </p:cNvPr>
          <p:cNvSpPr/>
          <p:nvPr/>
        </p:nvSpPr>
        <p:spPr>
          <a:xfrm>
            <a:off x="8712023" y="4228754"/>
            <a:ext cx="197995" cy="201744"/>
          </a:xfrm>
          <a:custGeom>
            <a:avLst/>
            <a:gdLst>
              <a:gd name="connsiteX0" fmla="*/ 177 w 197995"/>
              <a:gd name="connsiteY0" fmla="*/ 346 h 201744"/>
              <a:gd name="connsiteX1" fmla="*/ 150990 w 197995"/>
              <a:gd name="connsiteY1" fmla="*/ 32096 h 201744"/>
              <a:gd name="connsiteX2" fmla="*/ 177977 w 197995"/>
              <a:gd name="connsiteY2" fmla="*/ 94009 h 201744"/>
              <a:gd name="connsiteX3" fmla="*/ 162102 w 197995"/>
              <a:gd name="connsiteY3" fmla="*/ 149571 h 201744"/>
              <a:gd name="connsiteX4" fmla="*/ 74790 w 197995"/>
              <a:gd name="connsiteY4" fmla="*/ 200371 h 201744"/>
              <a:gd name="connsiteX5" fmla="*/ 174802 w 197995"/>
              <a:gd name="connsiteY5" fmla="*/ 174971 h 201744"/>
              <a:gd name="connsiteX6" fmla="*/ 184327 w 197995"/>
              <a:gd name="connsiteY6" fmla="*/ 51146 h 201744"/>
              <a:gd name="connsiteX7" fmla="*/ 177 w 197995"/>
              <a:gd name="connsiteY7" fmla="*/ 346 h 201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7995" h="201744">
                <a:moveTo>
                  <a:pt x="177" y="346"/>
                </a:moveTo>
                <a:cubicBezTo>
                  <a:pt x="-5379" y="-2829"/>
                  <a:pt x="121357" y="16486"/>
                  <a:pt x="150990" y="32096"/>
                </a:cubicBezTo>
                <a:cubicBezTo>
                  <a:pt x="180623" y="47707"/>
                  <a:pt x="176125" y="74430"/>
                  <a:pt x="177977" y="94009"/>
                </a:cubicBezTo>
                <a:cubicBezTo>
                  <a:pt x="179829" y="113588"/>
                  <a:pt x="179300" y="131844"/>
                  <a:pt x="162102" y="149571"/>
                </a:cubicBezTo>
                <a:cubicBezTo>
                  <a:pt x="144904" y="167298"/>
                  <a:pt x="72673" y="196138"/>
                  <a:pt x="74790" y="200371"/>
                </a:cubicBezTo>
                <a:cubicBezTo>
                  <a:pt x="76907" y="204604"/>
                  <a:pt x="156546" y="199842"/>
                  <a:pt x="174802" y="174971"/>
                </a:cubicBezTo>
                <a:cubicBezTo>
                  <a:pt x="193058" y="150100"/>
                  <a:pt x="211315" y="80779"/>
                  <a:pt x="184327" y="51146"/>
                </a:cubicBezTo>
                <a:cubicBezTo>
                  <a:pt x="157340" y="21513"/>
                  <a:pt x="5733" y="3521"/>
                  <a:pt x="177" y="3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: 図形 1315">
            <a:extLst>
              <a:ext uri="{FF2B5EF4-FFF2-40B4-BE49-F238E27FC236}">
                <a16:creationId xmlns:a16="http://schemas.microsoft.com/office/drawing/2014/main" id="{2C6236FD-A58C-4AC3-8105-757A11FC70AC}"/>
              </a:ext>
            </a:extLst>
          </p:cNvPr>
          <p:cNvSpPr/>
          <p:nvPr/>
        </p:nvSpPr>
        <p:spPr>
          <a:xfrm>
            <a:off x="8691717" y="4245884"/>
            <a:ext cx="199717" cy="156759"/>
          </a:xfrm>
          <a:custGeom>
            <a:avLst/>
            <a:gdLst>
              <a:gd name="connsiteX0" fmla="*/ 68108 w 199717"/>
              <a:gd name="connsiteY0" fmla="*/ 154666 h 156759"/>
              <a:gd name="connsiteX1" fmla="*/ 191933 w 199717"/>
              <a:gd name="connsiteY1" fmla="*/ 111804 h 156759"/>
              <a:gd name="connsiteX2" fmla="*/ 169708 w 199717"/>
              <a:gd name="connsiteY2" fmla="*/ 35604 h 156759"/>
              <a:gd name="connsiteX3" fmla="*/ 30008 w 199717"/>
              <a:gd name="connsiteY3" fmla="*/ 679 h 156759"/>
              <a:gd name="connsiteX4" fmla="*/ 1433 w 199717"/>
              <a:gd name="connsiteY4" fmla="*/ 64179 h 156759"/>
              <a:gd name="connsiteX5" fmla="*/ 12546 w 199717"/>
              <a:gd name="connsiteY5" fmla="*/ 19729 h 156759"/>
              <a:gd name="connsiteX6" fmla="*/ 82396 w 199717"/>
              <a:gd name="connsiteY6" fmla="*/ 13379 h 156759"/>
              <a:gd name="connsiteX7" fmla="*/ 142721 w 199717"/>
              <a:gd name="connsiteY7" fmla="*/ 46716 h 156759"/>
              <a:gd name="connsiteX8" fmla="*/ 68108 w 199717"/>
              <a:gd name="connsiteY8" fmla="*/ 154666 h 156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9717" h="156759">
                <a:moveTo>
                  <a:pt x="68108" y="154666"/>
                </a:moveTo>
                <a:cubicBezTo>
                  <a:pt x="76310" y="165514"/>
                  <a:pt x="175000" y="131648"/>
                  <a:pt x="191933" y="111804"/>
                </a:cubicBezTo>
                <a:cubicBezTo>
                  <a:pt x="208866" y="91960"/>
                  <a:pt x="196695" y="54125"/>
                  <a:pt x="169708" y="35604"/>
                </a:cubicBezTo>
                <a:cubicBezTo>
                  <a:pt x="142721" y="17083"/>
                  <a:pt x="58054" y="-4083"/>
                  <a:pt x="30008" y="679"/>
                </a:cubicBezTo>
                <a:cubicBezTo>
                  <a:pt x="1962" y="5441"/>
                  <a:pt x="4343" y="61004"/>
                  <a:pt x="1433" y="64179"/>
                </a:cubicBezTo>
                <a:cubicBezTo>
                  <a:pt x="-1477" y="67354"/>
                  <a:pt x="-948" y="28196"/>
                  <a:pt x="12546" y="19729"/>
                </a:cubicBezTo>
                <a:cubicBezTo>
                  <a:pt x="26040" y="11262"/>
                  <a:pt x="60700" y="8881"/>
                  <a:pt x="82396" y="13379"/>
                </a:cubicBezTo>
                <a:cubicBezTo>
                  <a:pt x="104092" y="17877"/>
                  <a:pt x="142457" y="26872"/>
                  <a:pt x="142721" y="46716"/>
                </a:cubicBezTo>
                <a:cubicBezTo>
                  <a:pt x="142986" y="66560"/>
                  <a:pt x="59906" y="143818"/>
                  <a:pt x="68108" y="154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フリーフォーム: 図形 1316">
            <a:extLst>
              <a:ext uri="{FF2B5EF4-FFF2-40B4-BE49-F238E27FC236}">
                <a16:creationId xmlns:a16="http://schemas.microsoft.com/office/drawing/2014/main" id="{8390FB4C-BA85-46B9-AE76-EE0687F92FAA}"/>
              </a:ext>
            </a:extLst>
          </p:cNvPr>
          <p:cNvSpPr/>
          <p:nvPr/>
        </p:nvSpPr>
        <p:spPr>
          <a:xfrm>
            <a:off x="8671116" y="4230687"/>
            <a:ext cx="44525" cy="138901"/>
          </a:xfrm>
          <a:custGeom>
            <a:avLst/>
            <a:gdLst>
              <a:gd name="connsiteX0" fmla="*/ 42672 w 44525"/>
              <a:gd name="connsiteY0" fmla="*/ 1 h 138901"/>
              <a:gd name="connsiteX1" fmla="*/ 6159 w 44525"/>
              <a:gd name="connsiteY1" fmla="*/ 53976 h 138901"/>
              <a:gd name="connsiteX2" fmla="*/ 44259 w 44525"/>
              <a:gd name="connsiteY2" fmla="*/ 138113 h 138901"/>
              <a:gd name="connsiteX3" fmla="*/ 22034 w 44525"/>
              <a:gd name="connsiteY3" fmla="*/ 93663 h 138901"/>
              <a:gd name="connsiteX4" fmla="*/ 1397 w 44525"/>
              <a:gd name="connsiteY4" fmla="*/ 52388 h 138901"/>
              <a:gd name="connsiteX5" fmla="*/ 42672 w 44525"/>
              <a:gd name="connsiteY5" fmla="*/ 1 h 13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525" h="138901">
                <a:moveTo>
                  <a:pt x="42672" y="1"/>
                </a:moveTo>
                <a:cubicBezTo>
                  <a:pt x="43466" y="266"/>
                  <a:pt x="5895" y="30957"/>
                  <a:pt x="6159" y="53976"/>
                </a:cubicBezTo>
                <a:cubicBezTo>
                  <a:pt x="6423" y="76995"/>
                  <a:pt x="41613" y="131499"/>
                  <a:pt x="44259" y="138113"/>
                </a:cubicBezTo>
                <a:cubicBezTo>
                  <a:pt x="46905" y="144728"/>
                  <a:pt x="29178" y="107950"/>
                  <a:pt x="22034" y="93663"/>
                </a:cubicBezTo>
                <a:cubicBezTo>
                  <a:pt x="14890" y="79376"/>
                  <a:pt x="-5482" y="68792"/>
                  <a:pt x="1397" y="52388"/>
                </a:cubicBezTo>
                <a:cubicBezTo>
                  <a:pt x="8276" y="35984"/>
                  <a:pt x="41878" y="-264"/>
                  <a:pt x="42672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: 図形 1317">
            <a:extLst>
              <a:ext uri="{FF2B5EF4-FFF2-40B4-BE49-F238E27FC236}">
                <a16:creationId xmlns:a16="http://schemas.microsoft.com/office/drawing/2014/main" id="{31C8C9D7-2B25-4CF3-962D-0FE0240EE696}"/>
              </a:ext>
            </a:extLst>
          </p:cNvPr>
          <p:cNvSpPr/>
          <p:nvPr/>
        </p:nvSpPr>
        <p:spPr>
          <a:xfrm>
            <a:off x="8910623" y="3992253"/>
            <a:ext cx="223263" cy="282885"/>
          </a:xfrm>
          <a:custGeom>
            <a:avLst/>
            <a:gdLst>
              <a:gd name="connsiteX0" fmla="*/ 85740 w 223263"/>
              <a:gd name="connsiteY0" fmla="*/ 310 h 282885"/>
              <a:gd name="connsiteX1" fmla="*/ 15 w 223263"/>
              <a:gd name="connsiteY1" fmla="*/ 117785 h 282885"/>
              <a:gd name="connsiteX2" fmla="*/ 93677 w 223263"/>
              <a:gd name="connsiteY2" fmla="*/ 186047 h 282885"/>
              <a:gd name="connsiteX3" fmla="*/ 198452 w 223263"/>
              <a:gd name="connsiteY3" fmla="*/ 155885 h 282885"/>
              <a:gd name="connsiteX4" fmla="*/ 198452 w 223263"/>
              <a:gd name="connsiteY4" fmla="*/ 220972 h 282885"/>
              <a:gd name="connsiteX5" fmla="*/ 82565 w 223263"/>
              <a:gd name="connsiteY5" fmla="*/ 236847 h 282885"/>
              <a:gd name="connsiteX6" fmla="*/ 60340 w 223263"/>
              <a:gd name="connsiteY6" fmla="*/ 257485 h 282885"/>
              <a:gd name="connsiteX7" fmla="*/ 58752 w 223263"/>
              <a:gd name="connsiteY7" fmla="*/ 282885 h 282885"/>
              <a:gd name="connsiteX8" fmla="*/ 192102 w 223263"/>
              <a:gd name="connsiteY8" fmla="*/ 257485 h 282885"/>
              <a:gd name="connsiteX9" fmla="*/ 211152 w 223263"/>
              <a:gd name="connsiteY9" fmla="*/ 217797 h 282885"/>
              <a:gd name="connsiteX10" fmla="*/ 38115 w 223263"/>
              <a:gd name="connsiteY10" fmla="*/ 178110 h 282885"/>
              <a:gd name="connsiteX11" fmla="*/ 11127 w 223263"/>
              <a:gd name="connsiteY11" fmla="*/ 155885 h 282885"/>
              <a:gd name="connsiteX12" fmla="*/ 85740 w 223263"/>
              <a:gd name="connsiteY12" fmla="*/ 310 h 282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3263" h="282885">
                <a:moveTo>
                  <a:pt x="85740" y="310"/>
                </a:moveTo>
                <a:cubicBezTo>
                  <a:pt x="83888" y="-6040"/>
                  <a:pt x="-1308" y="86829"/>
                  <a:pt x="15" y="117785"/>
                </a:cubicBezTo>
                <a:cubicBezTo>
                  <a:pt x="1338" y="148741"/>
                  <a:pt x="60604" y="179697"/>
                  <a:pt x="93677" y="186047"/>
                </a:cubicBezTo>
                <a:cubicBezTo>
                  <a:pt x="126750" y="192397"/>
                  <a:pt x="180990" y="150064"/>
                  <a:pt x="198452" y="155885"/>
                </a:cubicBezTo>
                <a:cubicBezTo>
                  <a:pt x="215914" y="161706"/>
                  <a:pt x="217766" y="207478"/>
                  <a:pt x="198452" y="220972"/>
                </a:cubicBezTo>
                <a:cubicBezTo>
                  <a:pt x="179138" y="234466"/>
                  <a:pt x="105584" y="230762"/>
                  <a:pt x="82565" y="236847"/>
                </a:cubicBezTo>
                <a:cubicBezTo>
                  <a:pt x="59546" y="242932"/>
                  <a:pt x="64309" y="249812"/>
                  <a:pt x="60340" y="257485"/>
                </a:cubicBezTo>
                <a:cubicBezTo>
                  <a:pt x="56371" y="265158"/>
                  <a:pt x="36792" y="282885"/>
                  <a:pt x="58752" y="282885"/>
                </a:cubicBezTo>
                <a:cubicBezTo>
                  <a:pt x="80712" y="282885"/>
                  <a:pt x="166702" y="268333"/>
                  <a:pt x="192102" y="257485"/>
                </a:cubicBezTo>
                <a:cubicBezTo>
                  <a:pt x="217502" y="246637"/>
                  <a:pt x="236816" y="231026"/>
                  <a:pt x="211152" y="217797"/>
                </a:cubicBezTo>
                <a:cubicBezTo>
                  <a:pt x="185488" y="204568"/>
                  <a:pt x="71452" y="188429"/>
                  <a:pt x="38115" y="178110"/>
                </a:cubicBezTo>
                <a:cubicBezTo>
                  <a:pt x="4778" y="167791"/>
                  <a:pt x="2396" y="181021"/>
                  <a:pt x="11127" y="155885"/>
                </a:cubicBezTo>
                <a:cubicBezTo>
                  <a:pt x="19858" y="130749"/>
                  <a:pt x="87592" y="6660"/>
                  <a:pt x="85740" y="3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フリーフォーム: 図形 1318">
            <a:extLst>
              <a:ext uri="{FF2B5EF4-FFF2-40B4-BE49-F238E27FC236}">
                <a16:creationId xmlns:a16="http://schemas.microsoft.com/office/drawing/2014/main" id="{66646644-F664-4E77-BB74-84D18BD1E8C1}"/>
              </a:ext>
            </a:extLst>
          </p:cNvPr>
          <p:cNvSpPr/>
          <p:nvPr/>
        </p:nvSpPr>
        <p:spPr>
          <a:xfrm>
            <a:off x="8990009" y="4107432"/>
            <a:ext cx="160086" cy="58465"/>
          </a:xfrm>
          <a:custGeom>
            <a:avLst/>
            <a:gdLst>
              <a:gd name="connsiteX0" fmla="*/ 4 w 160086"/>
              <a:gd name="connsiteY0" fmla="*/ 21656 h 58465"/>
              <a:gd name="connsiteX1" fmla="*/ 138116 w 160086"/>
              <a:gd name="connsiteY1" fmla="*/ 1018 h 58465"/>
              <a:gd name="connsiteX2" fmla="*/ 157166 w 160086"/>
              <a:gd name="connsiteY2" fmla="*/ 58168 h 58465"/>
              <a:gd name="connsiteX3" fmla="*/ 142879 w 160086"/>
              <a:gd name="connsiteY3" fmla="*/ 23243 h 58465"/>
              <a:gd name="connsiteX4" fmla="*/ 4 w 160086"/>
              <a:gd name="connsiteY4" fmla="*/ 21656 h 58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086" h="58465">
                <a:moveTo>
                  <a:pt x="4" y="21656"/>
                </a:moveTo>
                <a:cubicBezTo>
                  <a:pt x="-790" y="17952"/>
                  <a:pt x="111922" y="-5067"/>
                  <a:pt x="138116" y="1018"/>
                </a:cubicBezTo>
                <a:cubicBezTo>
                  <a:pt x="164310" y="7103"/>
                  <a:pt x="156372" y="54464"/>
                  <a:pt x="157166" y="58168"/>
                </a:cubicBezTo>
                <a:cubicBezTo>
                  <a:pt x="157960" y="61872"/>
                  <a:pt x="168808" y="29857"/>
                  <a:pt x="142879" y="23243"/>
                </a:cubicBezTo>
                <a:cubicBezTo>
                  <a:pt x="116950" y="16629"/>
                  <a:pt x="798" y="25360"/>
                  <a:pt x="4" y="216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フリーフォーム: 図形 1319">
            <a:extLst>
              <a:ext uri="{FF2B5EF4-FFF2-40B4-BE49-F238E27FC236}">
                <a16:creationId xmlns:a16="http://schemas.microsoft.com/office/drawing/2014/main" id="{EFA6441E-5885-42AF-9B94-D498A86E31CA}"/>
              </a:ext>
            </a:extLst>
          </p:cNvPr>
          <p:cNvSpPr/>
          <p:nvPr/>
        </p:nvSpPr>
        <p:spPr>
          <a:xfrm>
            <a:off x="9005877" y="3884269"/>
            <a:ext cx="200077" cy="184788"/>
          </a:xfrm>
          <a:custGeom>
            <a:avLst/>
            <a:gdLst>
              <a:gd name="connsiteX0" fmla="*/ 11 w 200077"/>
              <a:gd name="connsiteY0" fmla="*/ 98769 h 184788"/>
              <a:gd name="connsiteX1" fmla="*/ 134948 w 200077"/>
              <a:gd name="connsiteY1" fmla="*/ 1931 h 184788"/>
              <a:gd name="connsiteX2" fmla="*/ 127011 w 200077"/>
              <a:gd name="connsiteY2" fmla="*/ 35269 h 184788"/>
              <a:gd name="connsiteX3" fmla="*/ 111136 w 200077"/>
              <a:gd name="connsiteY3" fmla="*/ 49556 h 184788"/>
              <a:gd name="connsiteX4" fmla="*/ 200036 w 200077"/>
              <a:gd name="connsiteY4" fmla="*/ 184494 h 184788"/>
              <a:gd name="connsiteX5" fmla="*/ 98436 w 200077"/>
              <a:gd name="connsiteY5" fmla="*/ 84481 h 184788"/>
              <a:gd name="connsiteX6" fmla="*/ 127011 w 200077"/>
              <a:gd name="connsiteY6" fmla="*/ 41619 h 184788"/>
              <a:gd name="connsiteX7" fmla="*/ 11 w 200077"/>
              <a:gd name="connsiteY7" fmla="*/ 98769 h 184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0077" h="184788">
                <a:moveTo>
                  <a:pt x="11" y="98769"/>
                </a:moveTo>
                <a:cubicBezTo>
                  <a:pt x="1334" y="92154"/>
                  <a:pt x="113781" y="12514"/>
                  <a:pt x="134948" y="1931"/>
                </a:cubicBezTo>
                <a:cubicBezTo>
                  <a:pt x="156115" y="-8652"/>
                  <a:pt x="130980" y="27332"/>
                  <a:pt x="127011" y="35269"/>
                </a:cubicBezTo>
                <a:cubicBezTo>
                  <a:pt x="123042" y="43206"/>
                  <a:pt x="98965" y="24685"/>
                  <a:pt x="111136" y="49556"/>
                </a:cubicBezTo>
                <a:cubicBezTo>
                  <a:pt x="123307" y="74427"/>
                  <a:pt x="202153" y="178673"/>
                  <a:pt x="200036" y="184494"/>
                </a:cubicBezTo>
                <a:cubicBezTo>
                  <a:pt x="197919" y="190315"/>
                  <a:pt x="110607" y="108294"/>
                  <a:pt x="98436" y="84481"/>
                </a:cubicBezTo>
                <a:cubicBezTo>
                  <a:pt x="86265" y="60668"/>
                  <a:pt x="139711" y="41354"/>
                  <a:pt x="127011" y="41619"/>
                </a:cubicBezTo>
                <a:cubicBezTo>
                  <a:pt x="114311" y="41884"/>
                  <a:pt x="-1312" y="105384"/>
                  <a:pt x="11" y="987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1" name="フリーフォーム: 図形 1320">
            <a:extLst>
              <a:ext uri="{FF2B5EF4-FFF2-40B4-BE49-F238E27FC236}">
                <a16:creationId xmlns:a16="http://schemas.microsoft.com/office/drawing/2014/main" id="{79E46A87-F5E0-40F1-83C3-4EFAC5942BA9}"/>
              </a:ext>
            </a:extLst>
          </p:cNvPr>
          <p:cNvSpPr/>
          <p:nvPr/>
        </p:nvSpPr>
        <p:spPr>
          <a:xfrm>
            <a:off x="9070953" y="3984499"/>
            <a:ext cx="282709" cy="213744"/>
          </a:xfrm>
          <a:custGeom>
            <a:avLst/>
            <a:gdLst>
              <a:gd name="connsiteX0" fmla="*/ 22 w 282709"/>
              <a:gd name="connsiteY0" fmla="*/ 126 h 213744"/>
              <a:gd name="connsiteX1" fmla="*/ 138135 w 282709"/>
              <a:gd name="connsiteY1" fmla="*/ 209676 h 213744"/>
              <a:gd name="connsiteX2" fmla="*/ 166710 w 282709"/>
              <a:gd name="connsiteY2" fmla="*/ 136651 h 213744"/>
              <a:gd name="connsiteX3" fmla="*/ 165122 w 282709"/>
              <a:gd name="connsiteY3" fmla="*/ 111251 h 213744"/>
              <a:gd name="connsiteX4" fmla="*/ 282597 w 282709"/>
              <a:gd name="connsiteY4" fmla="*/ 41401 h 213744"/>
              <a:gd name="connsiteX5" fmla="*/ 141310 w 282709"/>
              <a:gd name="connsiteY5" fmla="*/ 123951 h 213744"/>
              <a:gd name="connsiteX6" fmla="*/ 149247 w 282709"/>
              <a:gd name="connsiteY6" fmla="*/ 177926 h 213744"/>
              <a:gd name="connsiteX7" fmla="*/ 22 w 282709"/>
              <a:gd name="connsiteY7" fmla="*/ 126 h 213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2709" h="213744">
                <a:moveTo>
                  <a:pt x="22" y="126"/>
                </a:moveTo>
                <a:cubicBezTo>
                  <a:pt x="-1830" y="5418"/>
                  <a:pt x="110354" y="186922"/>
                  <a:pt x="138135" y="209676"/>
                </a:cubicBezTo>
                <a:cubicBezTo>
                  <a:pt x="165916" y="232430"/>
                  <a:pt x="162212" y="153055"/>
                  <a:pt x="166710" y="136651"/>
                </a:cubicBezTo>
                <a:cubicBezTo>
                  <a:pt x="171208" y="120247"/>
                  <a:pt x="145808" y="127126"/>
                  <a:pt x="165122" y="111251"/>
                </a:cubicBezTo>
                <a:cubicBezTo>
                  <a:pt x="184436" y="95376"/>
                  <a:pt x="286566" y="39284"/>
                  <a:pt x="282597" y="41401"/>
                </a:cubicBezTo>
                <a:cubicBezTo>
                  <a:pt x="278628" y="43518"/>
                  <a:pt x="163535" y="101197"/>
                  <a:pt x="141310" y="123951"/>
                </a:cubicBezTo>
                <a:cubicBezTo>
                  <a:pt x="119085" y="146705"/>
                  <a:pt x="174118" y="199093"/>
                  <a:pt x="149247" y="177926"/>
                </a:cubicBezTo>
                <a:cubicBezTo>
                  <a:pt x="124376" y="156759"/>
                  <a:pt x="1874" y="-5166"/>
                  <a:pt x="22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: 図形 1321">
            <a:extLst>
              <a:ext uri="{FF2B5EF4-FFF2-40B4-BE49-F238E27FC236}">
                <a16:creationId xmlns:a16="http://schemas.microsoft.com/office/drawing/2014/main" id="{77572199-EB50-48F7-B6D7-9B57F920C868}"/>
              </a:ext>
            </a:extLst>
          </p:cNvPr>
          <p:cNvSpPr/>
          <p:nvPr/>
        </p:nvSpPr>
        <p:spPr>
          <a:xfrm>
            <a:off x="9199300" y="3761872"/>
            <a:ext cx="9192" cy="351321"/>
          </a:xfrm>
          <a:custGeom>
            <a:avLst/>
            <a:gdLst>
              <a:gd name="connsiteX0" fmla="*/ 8200 w 9192"/>
              <a:gd name="connsiteY0" fmla="*/ 503 h 351321"/>
              <a:gd name="connsiteX1" fmla="*/ 8200 w 9192"/>
              <a:gd name="connsiteY1" fmla="*/ 337053 h 351321"/>
              <a:gd name="connsiteX2" fmla="*/ 263 w 9192"/>
              <a:gd name="connsiteY2" fmla="*/ 262441 h 351321"/>
              <a:gd name="connsiteX3" fmla="*/ 8200 w 9192"/>
              <a:gd name="connsiteY3" fmla="*/ 503 h 351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92" h="351321">
                <a:moveTo>
                  <a:pt x="8200" y="503"/>
                </a:moveTo>
                <a:cubicBezTo>
                  <a:pt x="9523" y="12938"/>
                  <a:pt x="9523" y="293397"/>
                  <a:pt x="8200" y="337053"/>
                </a:cubicBezTo>
                <a:cubicBezTo>
                  <a:pt x="6877" y="380709"/>
                  <a:pt x="-1589" y="315093"/>
                  <a:pt x="263" y="262441"/>
                </a:cubicBezTo>
                <a:cubicBezTo>
                  <a:pt x="2115" y="209789"/>
                  <a:pt x="6877" y="-11932"/>
                  <a:pt x="8200" y="5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3" name="フリーフォーム: 図形 1322">
            <a:extLst>
              <a:ext uri="{FF2B5EF4-FFF2-40B4-BE49-F238E27FC236}">
                <a16:creationId xmlns:a16="http://schemas.microsoft.com/office/drawing/2014/main" id="{50597F24-36FE-46B7-910C-8289CDA358CB}"/>
              </a:ext>
            </a:extLst>
          </p:cNvPr>
          <p:cNvSpPr/>
          <p:nvPr/>
        </p:nvSpPr>
        <p:spPr>
          <a:xfrm>
            <a:off x="9227542" y="3832208"/>
            <a:ext cx="105951" cy="201203"/>
          </a:xfrm>
          <a:custGeom>
            <a:avLst/>
            <a:gdLst>
              <a:gd name="connsiteX0" fmla="*/ 24408 w 105951"/>
              <a:gd name="connsiteY0" fmla="*/ 17 h 201203"/>
              <a:gd name="connsiteX1" fmla="*/ 105371 w 105951"/>
              <a:gd name="connsiteY1" fmla="*/ 136542 h 201203"/>
              <a:gd name="connsiteX2" fmla="*/ 57746 w 105951"/>
              <a:gd name="connsiteY2" fmla="*/ 179405 h 201203"/>
              <a:gd name="connsiteX3" fmla="*/ 596 w 105951"/>
              <a:gd name="connsiteY3" fmla="*/ 200042 h 201203"/>
              <a:gd name="connsiteX4" fmla="*/ 95846 w 105951"/>
              <a:gd name="connsiteY4" fmla="*/ 146067 h 201203"/>
              <a:gd name="connsiteX5" fmla="*/ 24408 w 105951"/>
              <a:gd name="connsiteY5" fmla="*/ 17 h 201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951" h="201203">
                <a:moveTo>
                  <a:pt x="24408" y="17"/>
                </a:moveTo>
                <a:cubicBezTo>
                  <a:pt x="25995" y="-1570"/>
                  <a:pt x="99815" y="106644"/>
                  <a:pt x="105371" y="136542"/>
                </a:cubicBezTo>
                <a:cubicBezTo>
                  <a:pt x="110927" y="166440"/>
                  <a:pt x="75209" y="168822"/>
                  <a:pt x="57746" y="179405"/>
                </a:cubicBezTo>
                <a:cubicBezTo>
                  <a:pt x="40284" y="189988"/>
                  <a:pt x="-5754" y="205598"/>
                  <a:pt x="596" y="200042"/>
                </a:cubicBezTo>
                <a:cubicBezTo>
                  <a:pt x="6946" y="194486"/>
                  <a:pt x="88702" y="177023"/>
                  <a:pt x="95846" y="146067"/>
                </a:cubicBezTo>
                <a:cubicBezTo>
                  <a:pt x="102990" y="115111"/>
                  <a:pt x="22821" y="1604"/>
                  <a:pt x="24408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フリーフォーム: 図形 1323">
            <a:extLst>
              <a:ext uri="{FF2B5EF4-FFF2-40B4-BE49-F238E27FC236}">
                <a16:creationId xmlns:a16="http://schemas.microsoft.com/office/drawing/2014/main" id="{F6B79B46-0EC8-4182-98CD-4D832C79BC1B}"/>
              </a:ext>
            </a:extLst>
          </p:cNvPr>
          <p:cNvSpPr/>
          <p:nvPr/>
        </p:nvSpPr>
        <p:spPr>
          <a:xfrm>
            <a:off x="9233260" y="3825431"/>
            <a:ext cx="23484" cy="213958"/>
          </a:xfrm>
          <a:custGeom>
            <a:avLst/>
            <a:gdLst>
              <a:gd name="connsiteX0" fmla="*/ 23453 w 23484"/>
              <a:gd name="connsiteY0" fmla="*/ 444 h 213958"/>
              <a:gd name="connsiteX1" fmla="*/ 5990 w 23484"/>
              <a:gd name="connsiteY1" fmla="*/ 206819 h 213958"/>
              <a:gd name="connsiteX2" fmla="*/ 1228 w 23484"/>
              <a:gd name="connsiteY2" fmla="*/ 152844 h 213958"/>
              <a:gd name="connsiteX3" fmla="*/ 23453 w 23484"/>
              <a:gd name="connsiteY3" fmla="*/ 444 h 213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84" h="213958">
                <a:moveTo>
                  <a:pt x="23453" y="444"/>
                </a:moveTo>
                <a:cubicBezTo>
                  <a:pt x="24247" y="9440"/>
                  <a:pt x="9694" y="181419"/>
                  <a:pt x="5990" y="206819"/>
                </a:cubicBezTo>
                <a:cubicBezTo>
                  <a:pt x="2286" y="232219"/>
                  <a:pt x="-2212" y="184065"/>
                  <a:pt x="1228" y="152844"/>
                </a:cubicBezTo>
                <a:cubicBezTo>
                  <a:pt x="4668" y="121623"/>
                  <a:pt x="22659" y="-8552"/>
                  <a:pt x="23453" y="4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5" name="フリーフォーム: 図形 1324">
            <a:extLst>
              <a:ext uri="{FF2B5EF4-FFF2-40B4-BE49-F238E27FC236}">
                <a16:creationId xmlns:a16="http://schemas.microsoft.com/office/drawing/2014/main" id="{3574BD1A-63F4-4CC2-922B-3D88AA18BAD4}"/>
              </a:ext>
            </a:extLst>
          </p:cNvPr>
          <p:cNvSpPr/>
          <p:nvPr/>
        </p:nvSpPr>
        <p:spPr>
          <a:xfrm>
            <a:off x="9286770" y="3684545"/>
            <a:ext cx="139647" cy="276929"/>
          </a:xfrm>
          <a:custGeom>
            <a:avLst/>
            <a:gdLst>
              <a:gd name="connsiteX0" fmla="*/ 105 w 139647"/>
              <a:gd name="connsiteY0" fmla="*/ 43 h 276929"/>
              <a:gd name="connsiteX1" fmla="*/ 90593 w 139647"/>
              <a:gd name="connsiteY1" fmla="*/ 125455 h 276929"/>
              <a:gd name="connsiteX2" fmla="*/ 138218 w 139647"/>
              <a:gd name="connsiteY2" fmla="*/ 269918 h 276929"/>
              <a:gd name="connsiteX3" fmla="*/ 122343 w 139647"/>
              <a:gd name="connsiteY3" fmla="*/ 239755 h 276929"/>
              <a:gd name="connsiteX4" fmla="*/ 73130 w 139647"/>
              <a:gd name="connsiteY4" fmla="*/ 112755 h 276929"/>
              <a:gd name="connsiteX5" fmla="*/ 105 w 139647"/>
              <a:gd name="connsiteY5" fmla="*/ 43 h 276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647" h="276929">
                <a:moveTo>
                  <a:pt x="105" y="43"/>
                </a:moveTo>
                <a:cubicBezTo>
                  <a:pt x="3015" y="2160"/>
                  <a:pt x="67574" y="80476"/>
                  <a:pt x="90593" y="125455"/>
                </a:cubicBezTo>
                <a:cubicBezTo>
                  <a:pt x="113612" y="170434"/>
                  <a:pt x="132926" y="250868"/>
                  <a:pt x="138218" y="269918"/>
                </a:cubicBezTo>
                <a:cubicBezTo>
                  <a:pt x="143510" y="288968"/>
                  <a:pt x="133191" y="265949"/>
                  <a:pt x="122343" y="239755"/>
                </a:cubicBezTo>
                <a:cubicBezTo>
                  <a:pt x="111495" y="213561"/>
                  <a:pt x="91122" y="152707"/>
                  <a:pt x="73130" y="112755"/>
                </a:cubicBezTo>
                <a:cubicBezTo>
                  <a:pt x="55138" y="72803"/>
                  <a:pt x="-2805" y="-2074"/>
                  <a:pt x="105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フリーフォーム: 図形 1325">
            <a:extLst>
              <a:ext uri="{FF2B5EF4-FFF2-40B4-BE49-F238E27FC236}">
                <a16:creationId xmlns:a16="http://schemas.microsoft.com/office/drawing/2014/main" id="{F96BAF59-5A36-4F51-A205-35D1AE6FA2F5}"/>
              </a:ext>
            </a:extLst>
          </p:cNvPr>
          <p:cNvSpPr/>
          <p:nvPr/>
        </p:nvSpPr>
        <p:spPr>
          <a:xfrm>
            <a:off x="9298771" y="3757472"/>
            <a:ext cx="104846" cy="185507"/>
          </a:xfrm>
          <a:custGeom>
            <a:avLst/>
            <a:gdLst>
              <a:gd name="connsiteX0" fmla="*/ 804 w 104846"/>
              <a:gd name="connsiteY0" fmla="*/ 1728 h 185507"/>
              <a:gd name="connsiteX1" fmla="*/ 103992 w 104846"/>
              <a:gd name="connsiteY1" fmla="*/ 158891 h 185507"/>
              <a:gd name="connsiteX2" fmla="*/ 51604 w 104846"/>
              <a:gd name="connsiteY2" fmla="*/ 184291 h 185507"/>
              <a:gd name="connsiteX3" fmla="*/ 81767 w 104846"/>
              <a:gd name="connsiteY3" fmla="*/ 146191 h 185507"/>
              <a:gd name="connsiteX4" fmla="*/ 56367 w 104846"/>
              <a:gd name="connsiteY4" fmla="*/ 77928 h 185507"/>
              <a:gd name="connsiteX5" fmla="*/ 804 w 104846"/>
              <a:gd name="connsiteY5" fmla="*/ 1728 h 18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846" h="185507">
                <a:moveTo>
                  <a:pt x="804" y="1728"/>
                </a:moveTo>
                <a:cubicBezTo>
                  <a:pt x="8741" y="15222"/>
                  <a:pt x="95525" y="128464"/>
                  <a:pt x="103992" y="158891"/>
                </a:cubicBezTo>
                <a:cubicBezTo>
                  <a:pt x="112459" y="189318"/>
                  <a:pt x="55308" y="186408"/>
                  <a:pt x="51604" y="184291"/>
                </a:cubicBezTo>
                <a:cubicBezTo>
                  <a:pt x="47900" y="182174"/>
                  <a:pt x="80973" y="163918"/>
                  <a:pt x="81767" y="146191"/>
                </a:cubicBezTo>
                <a:cubicBezTo>
                  <a:pt x="82561" y="128464"/>
                  <a:pt x="66686" y="98301"/>
                  <a:pt x="56367" y="77928"/>
                </a:cubicBezTo>
                <a:cubicBezTo>
                  <a:pt x="46048" y="57555"/>
                  <a:pt x="-7133" y="-11766"/>
                  <a:pt x="804" y="17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7" name="フリーフォーム: 図形 1326">
            <a:extLst>
              <a:ext uri="{FF2B5EF4-FFF2-40B4-BE49-F238E27FC236}">
                <a16:creationId xmlns:a16="http://schemas.microsoft.com/office/drawing/2014/main" id="{5C3CB4C0-A44C-4006-A1DE-F5BF9AE4A52B}"/>
              </a:ext>
            </a:extLst>
          </p:cNvPr>
          <p:cNvSpPr/>
          <p:nvPr/>
        </p:nvSpPr>
        <p:spPr>
          <a:xfrm>
            <a:off x="9291638" y="3606797"/>
            <a:ext cx="84175" cy="66678"/>
          </a:xfrm>
          <a:custGeom>
            <a:avLst/>
            <a:gdLst>
              <a:gd name="connsiteX0" fmla="*/ 0 w 84175"/>
              <a:gd name="connsiteY0" fmla="*/ 66678 h 66678"/>
              <a:gd name="connsiteX1" fmla="*/ 84137 w 84175"/>
              <a:gd name="connsiteY1" fmla="*/ 3 h 66678"/>
              <a:gd name="connsiteX2" fmla="*/ 0 w 84175"/>
              <a:gd name="connsiteY2" fmla="*/ 66678 h 66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175" h="66678">
                <a:moveTo>
                  <a:pt x="0" y="66678"/>
                </a:moveTo>
                <a:cubicBezTo>
                  <a:pt x="0" y="66678"/>
                  <a:pt x="82020" y="-526"/>
                  <a:pt x="84137" y="3"/>
                </a:cubicBezTo>
                <a:cubicBezTo>
                  <a:pt x="86254" y="532"/>
                  <a:pt x="0" y="66678"/>
                  <a:pt x="0" y="666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8" name="フリーフォーム: 図形 1327">
            <a:extLst>
              <a:ext uri="{FF2B5EF4-FFF2-40B4-BE49-F238E27FC236}">
                <a16:creationId xmlns:a16="http://schemas.microsoft.com/office/drawing/2014/main" id="{1BC576C3-5406-4CDB-8874-0DCFFB63DA71}"/>
              </a:ext>
            </a:extLst>
          </p:cNvPr>
          <p:cNvSpPr/>
          <p:nvPr/>
        </p:nvSpPr>
        <p:spPr>
          <a:xfrm>
            <a:off x="9435998" y="3611179"/>
            <a:ext cx="150974" cy="227841"/>
          </a:xfrm>
          <a:custGeom>
            <a:avLst/>
            <a:gdLst>
              <a:gd name="connsiteX0" fmla="*/ 102 w 150974"/>
              <a:gd name="connsiteY0" fmla="*/ 384 h 227841"/>
              <a:gd name="connsiteX1" fmla="*/ 49315 w 150974"/>
              <a:gd name="connsiteY1" fmla="*/ 122621 h 227841"/>
              <a:gd name="connsiteX2" fmla="*/ 93765 w 150974"/>
              <a:gd name="connsiteY2" fmla="*/ 167071 h 227841"/>
              <a:gd name="connsiteX3" fmla="*/ 150915 w 150974"/>
              <a:gd name="connsiteY3" fmla="*/ 225809 h 227841"/>
              <a:gd name="connsiteX4" fmla="*/ 103290 w 150974"/>
              <a:gd name="connsiteY4" fmla="*/ 209934 h 227841"/>
              <a:gd name="connsiteX5" fmla="*/ 38202 w 150974"/>
              <a:gd name="connsiteY5" fmla="*/ 167071 h 227841"/>
              <a:gd name="connsiteX6" fmla="*/ 102 w 150974"/>
              <a:gd name="connsiteY6" fmla="*/ 384 h 227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974" h="227841">
                <a:moveTo>
                  <a:pt x="102" y="384"/>
                </a:moveTo>
                <a:cubicBezTo>
                  <a:pt x="1954" y="-7024"/>
                  <a:pt x="33705" y="94840"/>
                  <a:pt x="49315" y="122621"/>
                </a:cubicBezTo>
                <a:cubicBezTo>
                  <a:pt x="64925" y="150402"/>
                  <a:pt x="76832" y="149873"/>
                  <a:pt x="93765" y="167071"/>
                </a:cubicBezTo>
                <a:cubicBezTo>
                  <a:pt x="110698" y="184269"/>
                  <a:pt x="149328" y="218665"/>
                  <a:pt x="150915" y="225809"/>
                </a:cubicBezTo>
                <a:cubicBezTo>
                  <a:pt x="152503" y="232953"/>
                  <a:pt x="122075" y="219724"/>
                  <a:pt x="103290" y="209934"/>
                </a:cubicBezTo>
                <a:cubicBezTo>
                  <a:pt x="84505" y="200144"/>
                  <a:pt x="54606" y="202261"/>
                  <a:pt x="38202" y="167071"/>
                </a:cubicBezTo>
                <a:cubicBezTo>
                  <a:pt x="21798" y="131881"/>
                  <a:pt x="-1750" y="7792"/>
                  <a:pt x="102" y="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9" name="フリーフォーム: 図形 1328">
            <a:extLst>
              <a:ext uri="{FF2B5EF4-FFF2-40B4-BE49-F238E27FC236}">
                <a16:creationId xmlns:a16="http://schemas.microsoft.com/office/drawing/2014/main" id="{7D47D4F8-9FBC-4960-86D9-E209A689B868}"/>
              </a:ext>
            </a:extLst>
          </p:cNvPr>
          <p:cNvSpPr/>
          <p:nvPr/>
        </p:nvSpPr>
        <p:spPr>
          <a:xfrm>
            <a:off x="9342603" y="3688833"/>
            <a:ext cx="114782" cy="122842"/>
          </a:xfrm>
          <a:custGeom>
            <a:avLst/>
            <a:gdLst>
              <a:gd name="connsiteX0" fmla="*/ 1422 w 114782"/>
              <a:gd name="connsiteY0" fmla="*/ 30680 h 122842"/>
              <a:gd name="connsiteX1" fmla="*/ 47460 w 114782"/>
              <a:gd name="connsiteY1" fmla="*/ 3692 h 122842"/>
              <a:gd name="connsiteX2" fmla="*/ 45872 w 114782"/>
              <a:gd name="connsiteY2" fmla="*/ 117992 h 122842"/>
              <a:gd name="connsiteX3" fmla="*/ 95085 w 114782"/>
              <a:gd name="connsiteY3" fmla="*/ 97355 h 122842"/>
              <a:gd name="connsiteX4" fmla="*/ 109372 w 114782"/>
              <a:gd name="connsiteY4" fmla="*/ 57667 h 122842"/>
              <a:gd name="connsiteX5" fmla="*/ 1422 w 114782"/>
              <a:gd name="connsiteY5" fmla="*/ 30680 h 122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782" h="122842">
                <a:moveTo>
                  <a:pt x="1422" y="30680"/>
                </a:moveTo>
                <a:cubicBezTo>
                  <a:pt x="-8897" y="21684"/>
                  <a:pt x="40052" y="-10860"/>
                  <a:pt x="47460" y="3692"/>
                </a:cubicBezTo>
                <a:cubicBezTo>
                  <a:pt x="54868" y="18244"/>
                  <a:pt x="37935" y="102382"/>
                  <a:pt x="45872" y="117992"/>
                </a:cubicBezTo>
                <a:cubicBezTo>
                  <a:pt x="53810" y="133603"/>
                  <a:pt x="84502" y="107409"/>
                  <a:pt x="95085" y="97355"/>
                </a:cubicBezTo>
                <a:cubicBezTo>
                  <a:pt x="105668" y="87301"/>
                  <a:pt x="123924" y="71690"/>
                  <a:pt x="109372" y="57667"/>
                </a:cubicBezTo>
                <a:cubicBezTo>
                  <a:pt x="94820" y="43644"/>
                  <a:pt x="11741" y="39676"/>
                  <a:pt x="1422" y="306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0" name="フリーフォーム: 図形 1329">
            <a:extLst>
              <a:ext uri="{FF2B5EF4-FFF2-40B4-BE49-F238E27FC236}">
                <a16:creationId xmlns:a16="http://schemas.microsoft.com/office/drawing/2014/main" id="{3ED7CB6B-D1AD-41BE-82FE-96267B84EE5A}"/>
              </a:ext>
            </a:extLst>
          </p:cNvPr>
          <p:cNvSpPr/>
          <p:nvPr/>
        </p:nvSpPr>
        <p:spPr>
          <a:xfrm>
            <a:off x="9348788" y="3824288"/>
            <a:ext cx="207553" cy="68725"/>
          </a:xfrm>
          <a:custGeom>
            <a:avLst/>
            <a:gdLst>
              <a:gd name="connsiteX0" fmla="*/ 0 w 207553"/>
              <a:gd name="connsiteY0" fmla="*/ 0 h 68725"/>
              <a:gd name="connsiteX1" fmla="*/ 204787 w 207553"/>
              <a:gd name="connsiteY1" fmla="*/ 68262 h 68725"/>
              <a:gd name="connsiteX2" fmla="*/ 123825 w 207553"/>
              <a:gd name="connsiteY2" fmla="*/ 31750 h 68725"/>
              <a:gd name="connsiteX3" fmla="*/ 0 w 207553"/>
              <a:gd name="connsiteY3" fmla="*/ 0 h 68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553" h="68725">
                <a:moveTo>
                  <a:pt x="0" y="0"/>
                </a:moveTo>
                <a:lnTo>
                  <a:pt x="204787" y="68262"/>
                </a:lnTo>
                <a:cubicBezTo>
                  <a:pt x="225424" y="73554"/>
                  <a:pt x="123825" y="31750"/>
                  <a:pt x="123825" y="3175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1" name="フリーフォーム: 図形 1330">
            <a:extLst>
              <a:ext uri="{FF2B5EF4-FFF2-40B4-BE49-F238E27FC236}">
                <a16:creationId xmlns:a16="http://schemas.microsoft.com/office/drawing/2014/main" id="{7A337F4B-3A99-40B9-BD70-F9CF82E28AA2}"/>
              </a:ext>
            </a:extLst>
          </p:cNvPr>
          <p:cNvSpPr/>
          <p:nvPr/>
        </p:nvSpPr>
        <p:spPr>
          <a:xfrm>
            <a:off x="9447213" y="3779838"/>
            <a:ext cx="98486" cy="92194"/>
          </a:xfrm>
          <a:custGeom>
            <a:avLst/>
            <a:gdLst>
              <a:gd name="connsiteX0" fmla="*/ 0 w 98486"/>
              <a:gd name="connsiteY0" fmla="*/ 0 h 92194"/>
              <a:gd name="connsiteX1" fmla="*/ 98425 w 98486"/>
              <a:gd name="connsiteY1" fmla="*/ 92075 h 92194"/>
              <a:gd name="connsiteX2" fmla="*/ 0 w 98486"/>
              <a:gd name="connsiteY2" fmla="*/ 0 h 9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486" h="92194">
                <a:moveTo>
                  <a:pt x="0" y="0"/>
                </a:moveTo>
                <a:cubicBezTo>
                  <a:pt x="0" y="0"/>
                  <a:pt x="95515" y="88106"/>
                  <a:pt x="98425" y="92075"/>
                </a:cubicBezTo>
                <a:cubicBezTo>
                  <a:pt x="101335" y="96044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2" name="フリーフォーム: 図形 1331">
            <a:extLst>
              <a:ext uri="{FF2B5EF4-FFF2-40B4-BE49-F238E27FC236}">
                <a16:creationId xmlns:a16="http://schemas.microsoft.com/office/drawing/2014/main" id="{106721EC-3FBC-4431-8EFA-A770F75603C5}"/>
              </a:ext>
            </a:extLst>
          </p:cNvPr>
          <p:cNvSpPr/>
          <p:nvPr/>
        </p:nvSpPr>
        <p:spPr>
          <a:xfrm>
            <a:off x="5743029" y="1706555"/>
            <a:ext cx="218124" cy="73643"/>
          </a:xfrm>
          <a:custGeom>
            <a:avLst/>
            <a:gdLst>
              <a:gd name="connsiteX0" fmla="*/ 546 w 218124"/>
              <a:gd name="connsiteY0" fmla="*/ 8 h 73643"/>
              <a:gd name="connsiteX1" fmla="*/ 164059 w 218124"/>
              <a:gd name="connsiteY1" fmla="*/ 63508 h 73643"/>
              <a:gd name="connsiteX2" fmla="*/ 218034 w 218124"/>
              <a:gd name="connsiteY2" fmla="*/ 53983 h 73643"/>
              <a:gd name="connsiteX3" fmla="*/ 154534 w 218124"/>
              <a:gd name="connsiteY3" fmla="*/ 69858 h 73643"/>
              <a:gd name="connsiteX4" fmla="*/ 111671 w 218124"/>
              <a:gd name="connsiteY4" fmla="*/ 68270 h 73643"/>
              <a:gd name="connsiteX5" fmla="*/ 546 w 218124"/>
              <a:gd name="connsiteY5" fmla="*/ 8 h 73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8124" h="73643">
                <a:moveTo>
                  <a:pt x="546" y="8"/>
                </a:moveTo>
                <a:cubicBezTo>
                  <a:pt x="9277" y="-786"/>
                  <a:pt x="127811" y="54512"/>
                  <a:pt x="164059" y="63508"/>
                </a:cubicBezTo>
                <a:cubicBezTo>
                  <a:pt x="200307" y="72504"/>
                  <a:pt x="219622" y="52925"/>
                  <a:pt x="218034" y="53983"/>
                </a:cubicBezTo>
                <a:cubicBezTo>
                  <a:pt x="216446" y="55041"/>
                  <a:pt x="172261" y="67477"/>
                  <a:pt x="154534" y="69858"/>
                </a:cubicBezTo>
                <a:cubicBezTo>
                  <a:pt x="136807" y="72239"/>
                  <a:pt x="133102" y="77795"/>
                  <a:pt x="111671" y="68270"/>
                </a:cubicBezTo>
                <a:cubicBezTo>
                  <a:pt x="90240" y="58745"/>
                  <a:pt x="-8185" y="802"/>
                  <a:pt x="546" y="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3" name="フリーフォーム: 図形 1332">
            <a:extLst>
              <a:ext uri="{FF2B5EF4-FFF2-40B4-BE49-F238E27FC236}">
                <a16:creationId xmlns:a16="http://schemas.microsoft.com/office/drawing/2014/main" id="{4F72D375-2772-46B6-BBD9-E1121D08FE85}"/>
              </a:ext>
            </a:extLst>
          </p:cNvPr>
          <p:cNvSpPr/>
          <p:nvPr/>
        </p:nvSpPr>
        <p:spPr>
          <a:xfrm>
            <a:off x="6296958" y="1417383"/>
            <a:ext cx="206228" cy="315059"/>
          </a:xfrm>
          <a:custGeom>
            <a:avLst/>
            <a:gdLst>
              <a:gd name="connsiteX0" fmla="*/ 655 w 206228"/>
              <a:gd name="connsiteY0" fmla="*/ 3430 h 315059"/>
              <a:gd name="connsiteX1" fmla="*/ 121305 w 206228"/>
              <a:gd name="connsiteY1" fmla="*/ 112967 h 315059"/>
              <a:gd name="connsiteX2" fmla="*/ 200680 w 206228"/>
              <a:gd name="connsiteY2" fmla="*/ 309817 h 315059"/>
              <a:gd name="connsiteX3" fmla="*/ 178455 w 206228"/>
              <a:gd name="connsiteY3" fmla="*/ 238380 h 315059"/>
              <a:gd name="connsiteX4" fmla="*/ 655 w 206228"/>
              <a:gd name="connsiteY4" fmla="*/ 3430 h 31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228" h="315059">
                <a:moveTo>
                  <a:pt x="655" y="3430"/>
                </a:moveTo>
                <a:cubicBezTo>
                  <a:pt x="-8870" y="-17472"/>
                  <a:pt x="87968" y="61903"/>
                  <a:pt x="121305" y="112967"/>
                </a:cubicBezTo>
                <a:cubicBezTo>
                  <a:pt x="154642" y="164031"/>
                  <a:pt x="191155" y="288915"/>
                  <a:pt x="200680" y="309817"/>
                </a:cubicBezTo>
                <a:cubicBezTo>
                  <a:pt x="210205" y="330719"/>
                  <a:pt x="210205" y="285476"/>
                  <a:pt x="178455" y="238380"/>
                </a:cubicBezTo>
                <a:cubicBezTo>
                  <a:pt x="146705" y="191284"/>
                  <a:pt x="10180" y="24332"/>
                  <a:pt x="655" y="343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249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石川佳純の使用用具・大会成績・プロフィール | 卓球メディア｜Rallys（ラリーズ）">
            <a:extLst>
              <a:ext uri="{FF2B5EF4-FFF2-40B4-BE49-F238E27FC236}">
                <a16:creationId xmlns:a16="http://schemas.microsoft.com/office/drawing/2014/main" id="{F407FB72-E53D-4350-835A-F9960F3CF2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0"/>
            <a:ext cx="10287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5322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86F516-28F6-4A59-9350-78EFF8E69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F7C63E5-7306-4425-9A2D-F4F376A47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86455DDF-B5DE-4798-8353-09116C50ADE4}"/>
              </a:ext>
            </a:extLst>
          </p:cNvPr>
          <p:cNvSpPr/>
          <p:nvPr/>
        </p:nvSpPr>
        <p:spPr>
          <a:xfrm>
            <a:off x="5654761" y="1974032"/>
            <a:ext cx="866280" cy="42320"/>
          </a:xfrm>
          <a:custGeom>
            <a:avLst/>
            <a:gdLst>
              <a:gd name="connsiteX0" fmla="*/ 36427 w 866280"/>
              <a:gd name="connsiteY0" fmla="*/ 818 h 42320"/>
              <a:gd name="connsiteX1" fmla="*/ 218989 w 866280"/>
              <a:gd name="connsiteY1" fmla="*/ 16693 h 42320"/>
              <a:gd name="connsiteX2" fmla="*/ 865102 w 866280"/>
              <a:gd name="connsiteY2" fmla="*/ 42093 h 42320"/>
              <a:gd name="connsiteX3" fmla="*/ 36427 w 866280"/>
              <a:gd name="connsiteY3" fmla="*/ 818 h 42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6280" h="42320">
                <a:moveTo>
                  <a:pt x="36427" y="818"/>
                </a:moveTo>
                <a:cubicBezTo>
                  <a:pt x="-71258" y="-3415"/>
                  <a:pt x="80877" y="9814"/>
                  <a:pt x="218989" y="16693"/>
                </a:cubicBezTo>
                <a:cubicBezTo>
                  <a:pt x="357101" y="23572"/>
                  <a:pt x="894735" y="44739"/>
                  <a:pt x="865102" y="42093"/>
                </a:cubicBezTo>
                <a:cubicBezTo>
                  <a:pt x="835469" y="39447"/>
                  <a:pt x="144112" y="5051"/>
                  <a:pt x="36427" y="818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520FCA20-AF47-4452-B554-F4691D9C533A}"/>
              </a:ext>
            </a:extLst>
          </p:cNvPr>
          <p:cNvSpPr/>
          <p:nvPr/>
        </p:nvSpPr>
        <p:spPr>
          <a:xfrm>
            <a:off x="5454649" y="2708275"/>
            <a:ext cx="475317" cy="198802"/>
          </a:xfrm>
          <a:custGeom>
            <a:avLst/>
            <a:gdLst>
              <a:gd name="connsiteX0" fmla="*/ 0 w 478492"/>
              <a:gd name="connsiteY0" fmla="*/ 0 h 201977"/>
              <a:gd name="connsiteX1" fmla="*/ 127000 w 478492"/>
              <a:gd name="connsiteY1" fmla="*/ 52388 h 201977"/>
              <a:gd name="connsiteX2" fmla="*/ 476250 w 478492"/>
              <a:gd name="connsiteY2" fmla="*/ 201613 h 201977"/>
              <a:gd name="connsiteX3" fmla="*/ 265113 w 478492"/>
              <a:gd name="connsiteY3" fmla="*/ 92075 h 201977"/>
              <a:gd name="connsiteX4" fmla="*/ 0 w 478492"/>
              <a:gd name="connsiteY4" fmla="*/ 0 h 201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492" h="201977">
                <a:moveTo>
                  <a:pt x="0" y="0"/>
                </a:moveTo>
                <a:cubicBezTo>
                  <a:pt x="23812" y="9393"/>
                  <a:pt x="127000" y="52388"/>
                  <a:pt x="127000" y="52388"/>
                </a:cubicBezTo>
                <a:lnTo>
                  <a:pt x="476250" y="201613"/>
                </a:lnTo>
                <a:cubicBezTo>
                  <a:pt x="499269" y="208228"/>
                  <a:pt x="339196" y="123031"/>
                  <a:pt x="265113" y="92075"/>
                </a:cubicBezTo>
                <a:cubicBezTo>
                  <a:pt x="191030" y="61119"/>
                  <a:pt x="111390" y="38497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D6131CD6-0046-43C9-A37C-08D8388859F5}"/>
              </a:ext>
            </a:extLst>
          </p:cNvPr>
          <p:cNvSpPr/>
          <p:nvPr/>
        </p:nvSpPr>
        <p:spPr>
          <a:xfrm>
            <a:off x="7030844" y="1480674"/>
            <a:ext cx="847228" cy="331307"/>
          </a:xfrm>
          <a:custGeom>
            <a:avLst/>
            <a:gdLst>
              <a:gd name="connsiteX0" fmla="*/ 786006 w 847228"/>
              <a:gd name="connsiteY0" fmla="*/ 9989 h 331307"/>
              <a:gd name="connsiteX1" fmla="*/ 706631 w 847228"/>
              <a:gd name="connsiteY1" fmla="*/ 103651 h 331307"/>
              <a:gd name="connsiteX2" fmla="*/ 194 w 847228"/>
              <a:gd name="connsiteY2" fmla="*/ 330664 h 331307"/>
              <a:gd name="connsiteX3" fmla="*/ 786006 w 847228"/>
              <a:gd name="connsiteY3" fmla="*/ 9989 h 331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7228" h="331307">
                <a:moveTo>
                  <a:pt x="786006" y="9989"/>
                </a:moveTo>
                <a:cubicBezTo>
                  <a:pt x="903745" y="-27846"/>
                  <a:pt x="837600" y="50205"/>
                  <a:pt x="706631" y="103651"/>
                </a:cubicBezTo>
                <a:cubicBezTo>
                  <a:pt x="575662" y="157097"/>
                  <a:pt x="-12241" y="343628"/>
                  <a:pt x="194" y="330664"/>
                </a:cubicBezTo>
                <a:cubicBezTo>
                  <a:pt x="12629" y="317700"/>
                  <a:pt x="668267" y="47824"/>
                  <a:pt x="786006" y="99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800295A3-6918-4F14-9EFF-318D1B8A934B}"/>
              </a:ext>
            </a:extLst>
          </p:cNvPr>
          <p:cNvSpPr/>
          <p:nvPr/>
        </p:nvSpPr>
        <p:spPr>
          <a:xfrm>
            <a:off x="5287616" y="1235457"/>
            <a:ext cx="181500" cy="475537"/>
          </a:xfrm>
          <a:custGeom>
            <a:avLst/>
            <a:gdLst>
              <a:gd name="connsiteX0" fmla="*/ 347 w 181500"/>
              <a:gd name="connsiteY0" fmla="*/ 2793 h 475537"/>
              <a:gd name="connsiteX1" fmla="*/ 49559 w 181500"/>
              <a:gd name="connsiteY1" fmla="*/ 104393 h 475537"/>
              <a:gd name="connsiteX2" fmla="*/ 181322 w 181500"/>
              <a:gd name="connsiteY2" fmla="*/ 469518 h 475537"/>
              <a:gd name="connsiteX3" fmla="*/ 78134 w 181500"/>
              <a:gd name="connsiteY3" fmla="*/ 329818 h 475537"/>
              <a:gd name="connsiteX4" fmla="*/ 84484 w 181500"/>
              <a:gd name="connsiteY4" fmla="*/ 302831 h 475537"/>
              <a:gd name="connsiteX5" fmla="*/ 70197 w 181500"/>
              <a:gd name="connsiteY5" fmla="*/ 186943 h 475537"/>
              <a:gd name="connsiteX6" fmla="*/ 347 w 181500"/>
              <a:gd name="connsiteY6" fmla="*/ 2793 h 47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1500" h="475537">
                <a:moveTo>
                  <a:pt x="347" y="2793"/>
                </a:moveTo>
                <a:cubicBezTo>
                  <a:pt x="-3093" y="-10965"/>
                  <a:pt x="19397" y="26606"/>
                  <a:pt x="49559" y="104393"/>
                </a:cubicBezTo>
                <a:cubicBezTo>
                  <a:pt x="79722" y="182181"/>
                  <a:pt x="176560" y="431947"/>
                  <a:pt x="181322" y="469518"/>
                </a:cubicBezTo>
                <a:cubicBezTo>
                  <a:pt x="186084" y="507089"/>
                  <a:pt x="94274" y="357599"/>
                  <a:pt x="78134" y="329818"/>
                </a:cubicBezTo>
                <a:cubicBezTo>
                  <a:pt x="61994" y="302037"/>
                  <a:pt x="85807" y="326643"/>
                  <a:pt x="84484" y="302831"/>
                </a:cubicBezTo>
                <a:cubicBezTo>
                  <a:pt x="83161" y="279019"/>
                  <a:pt x="80780" y="235626"/>
                  <a:pt x="70197" y="186943"/>
                </a:cubicBezTo>
                <a:cubicBezTo>
                  <a:pt x="59614" y="138260"/>
                  <a:pt x="3787" y="16551"/>
                  <a:pt x="347" y="27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4CCCBC57-099D-4550-AC07-F77B48613C00}"/>
              </a:ext>
            </a:extLst>
          </p:cNvPr>
          <p:cNvSpPr/>
          <p:nvPr/>
        </p:nvSpPr>
        <p:spPr>
          <a:xfrm>
            <a:off x="6915252" y="1943081"/>
            <a:ext cx="650524" cy="258693"/>
          </a:xfrm>
          <a:custGeom>
            <a:avLst/>
            <a:gdLst>
              <a:gd name="connsiteX0" fmla="*/ 3073 w 650524"/>
              <a:gd name="connsiteY0" fmla="*/ 257194 h 258693"/>
              <a:gd name="connsiteX1" fmla="*/ 185636 w 650524"/>
              <a:gd name="connsiteY1" fmla="*/ 222269 h 258693"/>
              <a:gd name="connsiteX2" fmla="*/ 649186 w 650524"/>
              <a:gd name="connsiteY2" fmla="*/ 19 h 258693"/>
              <a:gd name="connsiteX3" fmla="*/ 315811 w 650524"/>
              <a:gd name="connsiteY3" fmla="*/ 209569 h 258693"/>
              <a:gd name="connsiteX4" fmla="*/ 3073 w 650524"/>
              <a:gd name="connsiteY4" fmla="*/ 257194 h 258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0524" h="258693">
                <a:moveTo>
                  <a:pt x="3073" y="257194"/>
                </a:moveTo>
                <a:cubicBezTo>
                  <a:pt x="-18623" y="259311"/>
                  <a:pt x="77951" y="265131"/>
                  <a:pt x="185636" y="222269"/>
                </a:cubicBezTo>
                <a:cubicBezTo>
                  <a:pt x="293321" y="179407"/>
                  <a:pt x="627490" y="2136"/>
                  <a:pt x="649186" y="19"/>
                </a:cubicBezTo>
                <a:cubicBezTo>
                  <a:pt x="670882" y="-2098"/>
                  <a:pt x="423232" y="168029"/>
                  <a:pt x="315811" y="209569"/>
                </a:cubicBezTo>
                <a:cubicBezTo>
                  <a:pt x="208390" y="251109"/>
                  <a:pt x="24769" y="255077"/>
                  <a:pt x="3073" y="257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A945A29F-860F-410F-B178-AA4F7171E947}"/>
              </a:ext>
            </a:extLst>
          </p:cNvPr>
          <p:cNvSpPr/>
          <p:nvPr/>
        </p:nvSpPr>
        <p:spPr>
          <a:xfrm>
            <a:off x="5929157" y="1276038"/>
            <a:ext cx="682056" cy="388667"/>
          </a:xfrm>
          <a:custGeom>
            <a:avLst/>
            <a:gdLst>
              <a:gd name="connsiteX0" fmla="*/ 156 w 682056"/>
              <a:gd name="connsiteY0" fmla="*/ 312 h 388667"/>
              <a:gd name="connsiteX1" fmla="*/ 154143 w 682056"/>
              <a:gd name="connsiteY1" fmla="*/ 114612 h 388667"/>
              <a:gd name="connsiteX2" fmla="*/ 673256 w 682056"/>
              <a:gd name="connsiteY2" fmla="*/ 378137 h 388667"/>
              <a:gd name="connsiteX3" fmla="*/ 455768 w 682056"/>
              <a:gd name="connsiteY3" fmla="*/ 317812 h 388667"/>
              <a:gd name="connsiteX4" fmla="*/ 131918 w 682056"/>
              <a:gd name="connsiteY4" fmla="*/ 144775 h 388667"/>
              <a:gd name="connsiteX5" fmla="*/ 156 w 682056"/>
              <a:gd name="connsiteY5" fmla="*/ 312 h 388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2056" h="388667">
                <a:moveTo>
                  <a:pt x="156" y="312"/>
                </a:moveTo>
                <a:cubicBezTo>
                  <a:pt x="3860" y="-4715"/>
                  <a:pt x="41960" y="51641"/>
                  <a:pt x="154143" y="114612"/>
                </a:cubicBezTo>
                <a:cubicBezTo>
                  <a:pt x="266326" y="177583"/>
                  <a:pt x="622985" y="344270"/>
                  <a:pt x="673256" y="378137"/>
                </a:cubicBezTo>
                <a:cubicBezTo>
                  <a:pt x="723527" y="412004"/>
                  <a:pt x="545991" y="356706"/>
                  <a:pt x="455768" y="317812"/>
                </a:cubicBezTo>
                <a:cubicBezTo>
                  <a:pt x="365545" y="278918"/>
                  <a:pt x="204678" y="195575"/>
                  <a:pt x="131918" y="144775"/>
                </a:cubicBezTo>
                <a:cubicBezTo>
                  <a:pt x="59158" y="93975"/>
                  <a:pt x="-3548" y="5339"/>
                  <a:pt x="156" y="3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70FDE620-2051-4DE3-916D-D8EFA1085D8C}"/>
              </a:ext>
            </a:extLst>
          </p:cNvPr>
          <p:cNvSpPr/>
          <p:nvPr/>
        </p:nvSpPr>
        <p:spPr>
          <a:xfrm>
            <a:off x="5896741" y="4931218"/>
            <a:ext cx="823621" cy="225504"/>
          </a:xfrm>
          <a:custGeom>
            <a:avLst/>
            <a:gdLst>
              <a:gd name="connsiteX0" fmla="*/ 812034 w 823621"/>
              <a:gd name="connsiteY0" fmla="*/ 9082 h 225504"/>
              <a:gd name="connsiteX1" fmla="*/ 700909 w 823621"/>
              <a:gd name="connsiteY1" fmla="*/ 24957 h 225504"/>
              <a:gd name="connsiteX2" fmla="*/ 822 w 823621"/>
              <a:gd name="connsiteY2" fmla="*/ 224982 h 225504"/>
              <a:gd name="connsiteX3" fmla="*/ 564384 w 823621"/>
              <a:gd name="connsiteY3" fmla="*/ 80520 h 225504"/>
              <a:gd name="connsiteX4" fmla="*/ 812034 w 823621"/>
              <a:gd name="connsiteY4" fmla="*/ 9082 h 225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3621" h="225504">
                <a:moveTo>
                  <a:pt x="812034" y="9082"/>
                </a:moveTo>
                <a:cubicBezTo>
                  <a:pt x="834788" y="-179"/>
                  <a:pt x="836111" y="-11026"/>
                  <a:pt x="700909" y="24957"/>
                </a:cubicBezTo>
                <a:cubicBezTo>
                  <a:pt x="565707" y="60940"/>
                  <a:pt x="23576" y="215721"/>
                  <a:pt x="822" y="224982"/>
                </a:cubicBezTo>
                <a:cubicBezTo>
                  <a:pt x="-21932" y="234243"/>
                  <a:pt x="433680" y="117826"/>
                  <a:pt x="564384" y="80520"/>
                </a:cubicBezTo>
                <a:cubicBezTo>
                  <a:pt x="695088" y="43214"/>
                  <a:pt x="789280" y="18343"/>
                  <a:pt x="812034" y="90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31718B78-8EA6-456D-81A9-B0BE0AC7E494}"/>
              </a:ext>
            </a:extLst>
          </p:cNvPr>
          <p:cNvSpPr/>
          <p:nvPr/>
        </p:nvSpPr>
        <p:spPr>
          <a:xfrm>
            <a:off x="5392707" y="4766695"/>
            <a:ext cx="857304" cy="336142"/>
          </a:xfrm>
          <a:custGeom>
            <a:avLst/>
            <a:gdLst>
              <a:gd name="connsiteX0" fmla="*/ 31 w 857304"/>
              <a:gd name="connsiteY0" fmla="*/ 333943 h 336142"/>
              <a:gd name="connsiteX1" fmla="*/ 398493 w 857304"/>
              <a:gd name="connsiteY1" fmla="*/ 192655 h 336142"/>
              <a:gd name="connsiteX2" fmla="*/ 857281 w 857304"/>
              <a:gd name="connsiteY2" fmla="*/ 568 h 336142"/>
              <a:gd name="connsiteX3" fmla="*/ 379443 w 857304"/>
              <a:gd name="connsiteY3" fmla="*/ 257743 h 336142"/>
              <a:gd name="connsiteX4" fmla="*/ 31 w 857304"/>
              <a:gd name="connsiteY4" fmla="*/ 333943 h 336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304" h="336142">
                <a:moveTo>
                  <a:pt x="31" y="333943"/>
                </a:moveTo>
                <a:cubicBezTo>
                  <a:pt x="3206" y="323095"/>
                  <a:pt x="255618" y="248217"/>
                  <a:pt x="398493" y="192655"/>
                </a:cubicBezTo>
                <a:cubicBezTo>
                  <a:pt x="541368" y="137092"/>
                  <a:pt x="860456" y="-10280"/>
                  <a:pt x="857281" y="568"/>
                </a:cubicBezTo>
                <a:cubicBezTo>
                  <a:pt x="854106" y="11416"/>
                  <a:pt x="526022" y="200593"/>
                  <a:pt x="379443" y="257743"/>
                </a:cubicBezTo>
                <a:cubicBezTo>
                  <a:pt x="232864" y="314893"/>
                  <a:pt x="-3144" y="344791"/>
                  <a:pt x="31" y="3339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D3FF2901-8654-421C-99FC-ECA9D054D6A1}"/>
              </a:ext>
            </a:extLst>
          </p:cNvPr>
          <p:cNvSpPr/>
          <p:nvPr/>
        </p:nvSpPr>
        <p:spPr>
          <a:xfrm>
            <a:off x="7483353" y="4190497"/>
            <a:ext cx="811603" cy="110165"/>
          </a:xfrm>
          <a:custGeom>
            <a:avLst/>
            <a:gdLst>
              <a:gd name="connsiteX0" fmla="*/ 22347 w 811603"/>
              <a:gd name="connsiteY0" fmla="*/ 8441 h 110165"/>
              <a:gd name="connsiteX1" fmla="*/ 227135 w 811603"/>
              <a:gd name="connsiteY1" fmla="*/ 8441 h 110165"/>
              <a:gd name="connsiteX2" fmla="*/ 811335 w 811603"/>
              <a:gd name="connsiteY2" fmla="*/ 33841 h 110165"/>
              <a:gd name="connsiteX3" fmla="*/ 308097 w 811603"/>
              <a:gd name="connsiteY3" fmla="*/ 67178 h 110165"/>
              <a:gd name="connsiteX4" fmla="*/ 711322 w 811603"/>
              <a:gd name="connsiteY4" fmla="*/ 108453 h 110165"/>
              <a:gd name="connsiteX5" fmla="*/ 22347 w 811603"/>
              <a:gd name="connsiteY5" fmla="*/ 8441 h 110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1603" h="110165">
                <a:moveTo>
                  <a:pt x="22347" y="8441"/>
                </a:moveTo>
                <a:cubicBezTo>
                  <a:pt x="-58351" y="-8228"/>
                  <a:pt x="95637" y="4208"/>
                  <a:pt x="227135" y="8441"/>
                </a:cubicBezTo>
                <a:cubicBezTo>
                  <a:pt x="358633" y="12674"/>
                  <a:pt x="797841" y="24052"/>
                  <a:pt x="811335" y="33841"/>
                </a:cubicBezTo>
                <a:cubicBezTo>
                  <a:pt x="824829" y="43630"/>
                  <a:pt x="324766" y="54743"/>
                  <a:pt x="308097" y="67178"/>
                </a:cubicBezTo>
                <a:cubicBezTo>
                  <a:pt x="291428" y="79613"/>
                  <a:pt x="757889" y="118772"/>
                  <a:pt x="711322" y="108453"/>
                </a:cubicBezTo>
                <a:cubicBezTo>
                  <a:pt x="664755" y="98134"/>
                  <a:pt x="103045" y="25110"/>
                  <a:pt x="22347" y="84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4541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10</Words>
  <Application>Microsoft Office PowerPoint</Application>
  <PresentationFormat>ワイド画面</PresentationFormat>
  <Paragraphs>2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8</cp:revision>
  <dcterms:created xsi:type="dcterms:W3CDTF">2021-12-07T09:40:23Z</dcterms:created>
  <dcterms:modified xsi:type="dcterms:W3CDTF">2021-12-08T15:46:00Z</dcterms:modified>
</cp:coreProperties>
</file>